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3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13"/>
  </p:notesMasterIdLst>
  <p:sldIdLst>
    <p:sldId id="2141411663" r:id="rId6"/>
    <p:sldId id="2146847680" r:id="rId7"/>
    <p:sldId id="2146847692" r:id="rId8"/>
    <p:sldId id="2146847684" r:id="rId9"/>
    <p:sldId id="2146847689" r:id="rId10"/>
    <p:sldId id="2146847690" r:id="rId11"/>
    <p:sldId id="2146847693" r:id="rId12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E02E-F532-81F7-FD94-3FCE4104A923}" name="Anthony,Krysta" initials="A" userId="S::Krysta.Anthony@gartner.com::9244f7b8-c8dd-42c9-82f4-0cc36500d639" providerId="AD"/>
  <p188:author id="{B6D91A7E-042C-A350-BE01-0704C396F672}" name="Cohen,Maydad" initials="C" userId="S::Maydad.Cohen@gartner.com::f9bb5adc-be12-4e3b-a5bd-c202053f41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9AD7"/>
    <a:srgbClr val="19670F"/>
    <a:srgbClr val="999999"/>
    <a:srgbClr val="E8EFFA"/>
    <a:srgbClr val="F0F3F7"/>
    <a:srgbClr val="89A6C2"/>
    <a:srgbClr val="BFBFBF"/>
    <a:srgbClr val="A1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0" autoAdjust="0"/>
    <p:restoredTop sz="96398" autoAdjust="0"/>
  </p:normalViewPr>
  <p:slideViewPr>
    <p:cSldViewPr snapToGrid="0">
      <p:cViewPr varScale="1">
        <p:scale>
          <a:sx n="83" d="100"/>
          <a:sy n="83" d="100"/>
        </p:scale>
        <p:origin x="1142" y="77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,Krysta" userId="9244f7b8-c8dd-42c9-82f4-0cc36500d639" providerId="ADAL" clId="{0E53A7BE-82CA-4958-949C-981892E4D92B}"/>
    <pc:docChg chg="undo redo custSel addSld delSld modSld">
      <pc:chgData name="Anthony,Krysta" userId="9244f7b8-c8dd-42c9-82f4-0cc36500d639" providerId="ADAL" clId="{0E53A7BE-82CA-4958-949C-981892E4D92B}" dt="2022-05-12T17:46:51.972" v="4688" actId="12788"/>
      <pc:docMkLst>
        <pc:docMk/>
      </pc:docMkLst>
      <pc:sldChg chg="modSp mod">
        <pc:chgData name="Anthony,Krysta" userId="9244f7b8-c8dd-42c9-82f4-0cc36500d639" providerId="ADAL" clId="{0E53A7BE-82CA-4958-949C-981892E4D92B}" dt="2022-05-06T13:15:02.992" v="2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0E53A7BE-82CA-4958-949C-981892E4D92B}" dt="2022-05-06T13:15:02.992" v="2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">
        <pc:chgData name="Anthony,Krysta" userId="9244f7b8-c8dd-42c9-82f4-0cc36500d639" providerId="ADAL" clId="{0E53A7BE-82CA-4958-949C-981892E4D92B}" dt="2022-05-12T17:06:28.719" v="4085" actId="20577"/>
        <pc:sldMkLst>
          <pc:docMk/>
          <pc:sldMk cId="740477672" sldId="2146847684"/>
        </pc:sldMkLst>
        <pc:spChg chg="mod">
          <ac:chgData name="Anthony,Krysta" userId="9244f7b8-c8dd-42c9-82f4-0cc36500d639" providerId="ADAL" clId="{0E53A7BE-82CA-4958-949C-981892E4D92B}" dt="2022-05-12T17:04:29.573" v="3971" actId="20577"/>
          <ac:spMkLst>
            <pc:docMk/>
            <pc:sldMk cId="740477672" sldId="2146847684"/>
            <ac:spMk id="40" creationId="{F12E97CD-5E40-4BCC-A631-C655652868CE}"/>
          </ac:spMkLst>
        </pc:spChg>
        <pc:spChg chg="mod">
          <ac:chgData name="Anthony,Krysta" userId="9244f7b8-c8dd-42c9-82f4-0cc36500d639" providerId="ADAL" clId="{0E53A7BE-82CA-4958-949C-981892E4D92B}" dt="2022-05-11T12:57:09.081" v="3618" actId="20577"/>
          <ac:spMkLst>
            <pc:docMk/>
            <pc:sldMk cId="740477672" sldId="2146847684"/>
            <ac:spMk id="41" creationId="{92543A14-FBB2-463A-85E0-AB3162620C5B}"/>
          </ac:spMkLst>
        </pc:spChg>
        <pc:spChg chg="mod">
          <ac:chgData name="Anthony,Krysta" userId="9244f7b8-c8dd-42c9-82f4-0cc36500d639" providerId="ADAL" clId="{0E53A7BE-82CA-4958-949C-981892E4D92B}" dt="2022-05-12T17:05:24.433" v="4058" actId="20577"/>
          <ac:spMkLst>
            <pc:docMk/>
            <pc:sldMk cId="740477672" sldId="2146847684"/>
            <ac:spMk id="42" creationId="{5FF36391-FC8C-4253-AD5F-C2609DCEBC67}"/>
          </ac:spMkLst>
        </pc:spChg>
        <pc:spChg chg="mod">
          <ac:chgData name="Anthony,Krysta" userId="9244f7b8-c8dd-42c9-82f4-0cc36500d639" providerId="ADAL" clId="{0E53A7BE-82CA-4958-949C-981892E4D92B}" dt="2022-05-12T17:06:28.719" v="4085" actId="20577"/>
          <ac:spMkLst>
            <pc:docMk/>
            <pc:sldMk cId="740477672" sldId="2146847684"/>
            <ac:spMk id="43" creationId="{002472DD-3DB4-43CE-918C-9B6C9BCBD3FF}"/>
          </ac:spMkLst>
        </pc:spChg>
      </pc:sldChg>
      <pc:sldChg chg="add del">
        <pc:chgData name="Anthony,Krysta" userId="9244f7b8-c8dd-42c9-82f4-0cc36500d639" providerId="ADAL" clId="{0E53A7BE-82CA-4958-949C-981892E4D92B}" dt="2022-05-06T14:18:50.644" v="2891" actId="47"/>
        <pc:sldMkLst>
          <pc:docMk/>
          <pc:sldMk cId="1745985839" sldId="2146847685"/>
        </pc:sldMkLst>
      </pc:sldChg>
      <pc:sldChg chg="del">
        <pc:chgData name="Anthony,Krysta" userId="9244f7b8-c8dd-42c9-82f4-0cc36500d639" providerId="ADAL" clId="{0E53A7BE-82CA-4958-949C-981892E4D92B}" dt="2022-05-06T14:02:29.893" v="1417" actId="47"/>
        <pc:sldMkLst>
          <pc:docMk/>
          <pc:sldMk cId="1815404380" sldId="2146847686"/>
        </pc:sldMkLst>
      </pc:sldChg>
      <pc:sldChg chg="del">
        <pc:chgData name="Anthony,Krysta" userId="9244f7b8-c8dd-42c9-82f4-0cc36500d639" providerId="ADAL" clId="{0E53A7BE-82CA-4958-949C-981892E4D92B}" dt="2022-05-06T14:02:29.893" v="1417" actId="47"/>
        <pc:sldMkLst>
          <pc:docMk/>
          <pc:sldMk cId="3259523583" sldId="2146847687"/>
        </pc:sldMkLst>
      </pc:sldChg>
      <pc:sldChg chg="modSp mod">
        <pc:chgData name="Anthony,Krysta" userId="9244f7b8-c8dd-42c9-82f4-0cc36500d639" providerId="ADAL" clId="{0E53A7BE-82CA-4958-949C-981892E4D92B}" dt="2022-05-12T17:07:33.270" v="4147" actId="6549"/>
        <pc:sldMkLst>
          <pc:docMk/>
          <pc:sldMk cId="2995205783" sldId="2146847689"/>
        </pc:sldMkLst>
        <pc:graphicFrameChg chg="modGraphic">
          <ac:chgData name="Anthony,Krysta" userId="9244f7b8-c8dd-42c9-82f4-0cc36500d639" providerId="ADAL" clId="{0E53A7BE-82CA-4958-949C-981892E4D92B}" dt="2022-05-06T13:39:04.141" v="1369" actId="20577"/>
          <ac:graphicFrameMkLst>
            <pc:docMk/>
            <pc:sldMk cId="2995205783" sldId="2146847689"/>
            <ac:graphicFrameMk id="6" creationId="{DEB5817E-EA4C-4C41-9BC3-DECDDC5C09E2}"/>
          </ac:graphicFrameMkLst>
        </pc:graphicFrameChg>
        <pc:graphicFrameChg chg="modGraphic">
          <ac:chgData name="Anthony,Krysta" userId="9244f7b8-c8dd-42c9-82f4-0cc36500d639" providerId="ADAL" clId="{0E53A7BE-82CA-4958-949C-981892E4D92B}" dt="2022-05-12T17:07:33.270" v="4147" actId="6549"/>
          <ac:graphicFrameMkLst>
            <pc:docMk/>
            <pc:sldMk cId="2995205783" sldId="2146847689"/>
            <ac:graphicFrameMk id="7" creationId="{18A89C38-2827-4081-AE4E-8C2056DBF3AD}"/>
          </ac:graphicFrameMkLst>
        </pc:graphicFrameChg>
      </pc:sldChg>
      <pc:sldChg chg="addSp delSp modSp new mod">
        <pc:chgData name="Anthony,Krysta" userId="9244f7b8-c8dd-42c9-82f4-0cc36500d639" providerId="ADAL" clId="{0E53A7BE-82CA-4958-949C-981892E4D92B}" dt="2022-05-12T17:46:51.972" v="4688" actId="12788"/>
        <pc:sldMkLst>
          <pc:docMk/>
          <pc:sldMk cId="3713450760" sldId="2146847690"/>
        </pc:sldMkLst>
        <pc:spChg chg="mod">
          <ac:chgData name="Anthony,Krysta" userId="9244f7b8-c8dd-42c9-82f4-0cc36500d639" providerId="ADAL" clId="{0E53A7BE-82CA-4958-949C-981892E4D92B}" dt="2022-05-06T14:09:57.893" v="1998" actId="20577"/>
          <ac:spMkLst>
            <pc:docMk/>
            <pc:sldMk cId="3713450760" sldId="2146847690"/>
            <ac:spMk id="2" creationId="{60B7CEEC-2B15-448B-A901-3252C0F7BE83}"/>
          </ac:spMkLst>
        </pc:spChg>
        <pc:spChg chg="add del mod topLvl">
          <ac:chgData name="Anthony,Krysta" userId="9244f7b8-c8dd-42c9-82f4-0cc36500d639" providerId="ADAL" clId="{0E53A7BE-82CA-4958-949C-981892E4D92B}" dt="2022-05-12T17:42:33.917" v="4435" actId="478"/>
          <ac:spMkLst>
            <pc:docMk/>
            <pc:sldMk cId="3713450760" sldId="2146847690"/>
            <ac:spMk id="7" creationId="{082F3F1D-8C2F-4B74-B70C-B08D23149098}"/>
          </ac:spMkLst>
        </pc:spChg>
        <pc:spChg chg="mod topLvl">
          <ac:chgData name="Anthony,Krysta" userId="9244f7b8-c8dd-42c9-82f4-0cc36500d639" providerId="ADAL" clId="{0E53A7BE-82CA-4958-949C-981892E4D92B}" dt="2022-05-12T17:46:51.972" v="4688" actId="12788"/>
          <ac:spMkLst>
            <pc:docMk/>
            <pc:sldMk cId="3713450760" sldId="2146847690"/>
            <ac:spMk id="8" creationId="{F8CC2B50-6742-4DD7-AE1E-F804A60E6BBE}"/>
          </ac:spMkLst>
        </pc:spChg>
        <pc:spChg chg="del mod">
          <ac:chgData name="Anthony,Krysta" userId="9244f7b8-c8dd-42c9-82f4-0cc36500d639" providerId="ADAL" clId="{0E53A7BE-82CA-4958-949C-981892E4D92B}" dt="2022-05-12T17:33:10.335" v="4255" actId="478"/>
          <ac:spMkLst>
            <pc:docMk/>
            <pc:sldMk cId="3713450760" sldId="2146847690"/>
            <ac:spMk id="9" creationId="{C1E69530-2CB5-4DE3-8BDF-14608D20CB87}"/>
          </ac:spMkLst>
        </pc:spChg>
        <pc:spChg chg="del mod">
          <ac:chgData name="Anthony,Krysta" userId="9244f7b8-c8dd-42c9-82f4-0cc36500d639" providerId="ADAL" clId="{0E53A7BE-82CA-4958-949C-981892E4D92B}" dt="2022-05-12T17:33:10.335" v="4255" actId="478"/>
          <ac:spMkLst>
            <pc:docMk/>
            <pc:sldMk cId="3713450760" sldId="2146847690"/>
            <ac:spMk id="11" creationId="{50E8C2E3-C5F2-4A9E-8933-F0C523253392}"/>
          </ac:spMkLst>
        </pc:spChg>
        <pc:spChg chg="del mod">
          <ac:chgData name="Anthony,Krysta" userId="9244f7b8-c8dd-42c9-82f4-0cc36500d639" providerId="ADAL" clId="{0E53A7BE-82CA-4958-949C-981892E4D92B}" dt="2022-05-12T17:33:10.335" v="4255" actId="478"/>
          <ac:spMkLst>
            <pc:docMk/>
            <pc:sldMk cId="3713450760" sldId="2146847690"/>
            <ac:spMk id="13" creationId="{32321589-B75F-4C0E-829B-C3FBCD9C0E1F}"/>
          </ac:spMkLst>
        </pc:spChg>
        <pc:spChg chg="del mod">
          <ac:chgData name="Anthony,Krysta" userId="9244f7b8-c8dd-42c9-82f4-0cc36500d639" providerId="ADAL" clId="{0E53A7BE-82CA-4958-949C-981892E4D92B}" dt="2022-05-12T17:35:19.138" v="4422" actId="478"/>
          <ac:spMkLst>
            <pc:docMk/>
            <pc:sldMk cId="3713450760" sldId="2146847690"/>
            <ac:spMk id="14" creationId="{A10D48AB-9D7A-429E-9567-177848398F9E}"/>
          </ac:spMkLst>
        </pc:spChg>
        <pc:spChg chg="del mod">
          <ac:chgData name="Anthony,Krysta" userId="9244f7b8-c8dd-42c9-82f4-0cc36500d639" providerId="ADAL" clId="{0E53A7BE-82CA-4958-949C-981892E4D92B}" dt="2022-05-12T17:35:19.138" v="4422" actId="478"/>
          <ac:spMkLst>
            <pc:docMk/>
            <pc:sldMk cId="3713450760" sldId="2146847690"/>
            <ac:spMk id="15" creationId="{7DB47B74-CAF8-47F4-977A-54A5C7DB610D}"/>
          </ac:spMkLst>
        </pc:spChg>
        <pc:spChg chg="del mod">
          <ac:chgData name="Anthony,Krysta" userId="9244f7b8-c8dd-42c9-82f4-0cc36500d639" providerId="ADAL" clId="{0E53A7BE-82CA-4958-949C-981892E4D92B}" dt="2022-05-12T17:35:15.115" v="4421" actId="478"/>
          <ac:spMkLst>
            <pc:docMk/>
            <pc:sldMk cId="3713450760" sldId="2146847690"/>
            <ac:spMk id="16" creationId="{989B538F-1E0F-4797-A38F-A6E98A7A884B}"/>
          </ac:spMkLst>
        </pc:spChg>
        <pc:spChg chg="del mod">
          <ac:chgData name="Anthony,Krysta" userId="9244f7b8-c8dd-42c9-82f4-0cc36500d639" providerId="ADAL" clId="{0E53A7BE-82CA-4958-949C-981892E4D92B}" dt="2022-05-12T17:35:15.115" v="4421" actId="478"/>
          <ac:spMkLst>
            <pc:docMk/>
            <pc:sldMk cId="3713450760" sldId="2146847690"/>
            <ac:spMk id="17" creationId="{E58A7E41-A335-4F1E-AA17-0237C43EC261}"/>
          </ac:spMkLst>
        </pc:spChg>
        <pc:spChg chg="mod topLvl">
          <ac:chgData name="Anthony,Krysta" userId="9244f7b8-c8dd-42c9-82f4-0cc36500d639" providerId="ADAL" clId="{0E53A7BE-82CA-4958-949C-981892E4D92B}" dt="2022-05-12T17:45:49.298" v="4678" actId="1076"/>
          <ac:spMkLst>
            <pc:docMk/>
            <pc:sldMk cId="3713450760" sldId="2146847690"/>
            <ac:spMk id="21" creationId="{D08C1F87-C6A7-4BED-B8AE-57E6900FC189}"/>
          </ac:spMkLst>
        </pc:spChg>
        <pc:spChg chg="del mod">
          <ac:chgData name="Anthony,Krysta" userId="9244f7b8-c8dd-42c9-82f4-0cc36500d639" providerId="ADAL" clId="{0E53A7BE-82CA-4958-949C-981892E4D92B}" dt="2022-05-12T17:33:28.189" v="4266" actId="478"/>
          <ac:spMkLst>
            <pc:docMk/>
            <pc:sldMk cId="3713450760" sldId="2146847690"/>
            <ac:spMk id="22" creationId="{9F463BD8-DDC8-4FDF-8E0B-EF088EFB3A6E}"/>
          </ac:spMkLst>
        </pc:spChg>
        <pc:spChg chg="del mod">
          <ac:chgData name="Anthony,Krysta" userId="9244f7b8-c8dd-42c9-82f4-0cc36500d639" providerId="ADAL" clId="{0E53A7BE-82CA-4958-949C-981892E4D92B}" dt="2022-05-12T17:33:10.335" v="4255" actId="478"/>
          <ac:spMkLst>
            <pc:docMk/>
            <pc:sldMk cId="3713450760" sldId="2146847690"/>
            <ac:spMk id="23" creationId="{2AE5D26A-7724-4A7D-860A-D86D3B45BAA3}"/>
          </ac:spMkLst>
        </pc:spChg>
        <pc:spChg chg="add del mod topLvl">
          <ac:chgData name="Anthony,Krysta" userId="9244f7b8-c8dd-42c9-82f4-0cc36500d639" providerId="ADAL" clId="{0E53A7BE-82CA-4958-949C-981892E4D92B}" dt="2022-05-12T17:43:11.687" v="4466" actId="478"/>
          <ac:spMkLst>
            <pc:docMk/>
            <pc:sldMk cId="3713450760" sldId="2146847690"/>
            <ac:spMk id="24" creationId="{1CE47495-A3E7-4839-85AB-B433C133761E}"/>
          </ac:spMkLst>
        </pc:spChg>
        <pc:spChg chg="add del mod topLvl">
          <ac:chgData name="Anthony,Krysta" userId="9244f7b8-c8dd-42c9-82f4-0cc36500d639" providerId="ADAL" clId="{0E53A7BE-82CA-4958-949C-981892E4D92B}" dt="2022-05-12T17:35:27.205" v="4424" actId="478"/>
          <ac:spMkLst>
            <pc:docMk/>
            <pc:sldMk cId="3713450760" sldId="2146847690"/>
            <ac:spMk id="25" creationId="{7AFD70F9-17CB-4C8A-94A5-6D3B3BF75ABF}"/>
          </ac:spMkLst>
        </pc:spChg>
        <pc:spChg chg="add del mod topLvl">
          <ac:chgData name="Anthony,Krysta" userId="9244f7b8-c8dd-42c9-82f4-0cc36500d639" providerId="ADAL" clId="{0E53A7BE-82CA-4958-949C-981892E4D92B}" dt="2022-05-12T17:35:27.205" v="4424" actId="478"/>
          <ac:spMkLst>
            <pc:docMk/>
            <pc:sldMk cId="3713450760" sldId="2146847690"/>
            <ac:spMk id="26" creationId="{17371828-9966-4D71-9951-884713DDBA82}"/>
          </ac:spMkLst>
        </pc:spChg>
        <pc:spChg chg="add del mod">
          <ac:chgData name="Anthony,Krysta" userId="9244f7b8-c8dd-42c9-82f4-0cc36500d639" providerId="ADAL" clId="{0E53A7BE-82CA-4958-949C-981892E4D92B}" dt="2022-05-12T17:33:13.748" v="4256" actId="478"/>
          <ac:spMkLst>
            <pc:docMk/>
            <pc:sldMk cId="3713450760" sldId="2146847690"/>
            <ac:spMk id="27" creationId="{1B91ABD5-ED27-4EE1-96AB-9E6AE04FF98C}"/>
          </ac:spMkLst>
        </pc:spChg>
        <pc:spChg chg="add mod">
          <ac:chgData name="Anthony,Krysta" userId="9244f7b8-c8dd-42c9-82f4-0cc36500d639" providerId="ADAL" clId="{0E53A7BE-82CA-4958-949C-981892E4D92B}" dt="2022-05-06T13:59:22.154" v="1396"/>
          <ac:spMkLst>
            <pc:docMk/>
            <pc:sldMk cId="3713450760" sldId="2146847690"/>
            <ac:spMk id="28" creationId="{143DB786-FE11-4F87-BA39-B0618DBFC97D}"/>
          </ac:spMkLst>
        </pc:spChg>
        <pc:grpChg chg="add del mod topLvl">
          <ac:chgData name="Anthony,Krysta" userId="9244f7b8-c8dd-42c9-82f4-0cc36500d639" providerId="ADAL" clId="{0E53A7BE-82CA-4958-949C-981892E4D92B}" dt="2022-05-12T17:35:30.260" v="4425" actId="165"/>
          <ac:grpSpMkLst>
            <pc:docMk/>
            <pc:sldMk cId="3713450760" sldId="2146847690"/>
            <ac:grpSpMk id="6" creationId="{9CC180BA-0951-4A5B-988E-C1AC5FD7C613}"/>
          </ac:grpSpMkLst>
        </pc:grpChg>
        <pc:grpChg chg="add del mod">
          <ac:chgData name="Anthony,Krysta" userId="9244f7b8-c8dd-42c9-82f4-0cc36500d639" providerId="ADAL" clId="{0E53A7BE-82CA-4958-949C-981892E4D92B}" dt="2022-05-12T17:35:24.390" v="4423" actId="165"/>
          <ac:grpSpMkLst>
            <pc:docMk/>
            <pc:sldMk cId="3713450760" sldId="2146847690"/>
            <ac:grpSpMk id="28" creationId="{B615BAC7-4638-4618-8BB2-EF859141EE26}"/>
          </ac:grpSpMkLst>
        </pc:grpChg>
        <pc:cxnChg chg="del mod topLvl">
          <ac:chgData name="Anthony,Krysta" userId="9244f7b8-c8dd-42c9-82f4-0cc36500d639" providerId="ADAL" clId="{0E53A7BE-82CA-4958-949C-981892E4D92B}" dt="2022-05-12T17:35:33.816" v="4426" actId="478"/>
          <ac:cxnSpMkLst>
            <pc:docMk/>
            <pc:sldMk cId="3713450760" sldId="2146847690"/>
            <ac:cxnSpMk id="10" creationId="{9FCEFD9A-7EBF-492E-9876-491F685F0904}"/>
          </ac:cxnSpMkLst>
        </pc:cxnChg>
        <pc:cxnChg chg="del mod topLvl">
          <ac:chgData name="Anthony,Krysta" userId="9244f7b8-c8dd-42c9-82f4-0cc36500d639" providerId="ADAL" clId="{0E53A7BE-82CA-4958-949C-981892E4D92B}" dt="2022-05-12T17:35:33.816" v="4426" actId="478"/>
          <ac:cxnSpMkLst>
            <pc:docMk/>
            <pc:sldMk cId="3713450760" sldId="2146847690"/>
            <ac:cxnSpMk id="12" creationId="{17D28167-4DD9-404A-A6E8-A0049BC85D55}"/>
          </ac:cxnSpMkLst>
        </pc:cxnChg>
        <pc:cxnChg chg="del mod topLvl">
          <ac:chgData name="Anthony,Krysta" userId="9244f7b8-c8dd-42c9-82f4-0cc36500d639" providerId="ADAL" clId="{0E53A7BE-82CA-4958-949C-981892E4D92B}" dt="2022-05-12T17:35:39.291" v="4427" actId="478"/>
          <ac:cxnSpMkLst>
            <pc:docMk/>
            <pc:sldMk cId="3713450760" sldId="2146847690"/>
            <ac:cxnSpMk id="18" creationId="{C5BF5D93-8E50-47D7-A3D6-ACEE5D254503}"/>
          </ac:cxnSpMkLst>
        </pc:cxnChg>
        <pc:cxnChg chg="del mod">
          <ac:chgData name="Anthony,Krysta" userId="9244f7b8-c8dd-42c9-82f4-0cc36500d639" providerId="ADAL" clId="{0E53A7BE-82CA-4958-949C-981892E4D92B}" dt="2022-05-12T17:33:49.509" v="4364" actId="478"/>
          <ac:cxnSpMkLst>
            <pc:docMk/>
            <pc:sldMk cId="3713450760" sldId="2146847690"/>
            <ac:cxnSpMk id="19" creationId="{662CD943-F06D-44A7-994A-BE9EEADF5643}"/>
          </ac:cxnSpMkLst>
        </pc:cxnChg>
        <pc:cxnChg chg="del mod topLvl">
          <ac:chgData name="Anthony,Krysta" userId="9244f7b8-c8dd-42c9-82f4-0cc36500d639" providerId="ADAL" clId="{0E53A7BE-82CA-4958-949C-981892E4D92B}" dt="2022-05-12T17:35:39.291" v="4427" actId="478"/>
          <ac:cxnSpMkLst>
            <pc:docMk/>
            <pc:sldMk cId="3713450760" sldId="2146847690"/>
            <ac:cxnSpMk id="20" creationId="{6D4F0FC6-7A50-42AF-83A9-E74597BA303E}"/>
          </ac:cxnSpMkLst>
        </pc:cxnChg>
      </pc:sldChg>
      <pc:sldChg chg="modSp add del mod">
        <pc:chgData name="Anthony,Krysta" userId="9244f7b8-c8dd-42c9-82f4-0cc36500d639" providerId="ADAL" clId="{0E53A7BE-82CA-4958-949C-981892E4D92B}" dt="2022-05-10T15:47:49.150" v="3206" actId="47"/>
        <pc:sldMkLst>
          <pc:docMk/>
          <pc:sldMk cId="2508498101" sldId="2146847691"/>
        </pc:sldMkLst>
        <pc:spChg chg="mod">
          <ac:chgData name="Anthony,Krysta" userId="9244f7b8-c8dd-42c9-82f4-0cc36500d639" providerId="ADAL" clId="{0E53A7BE-82CA-4958-949C-981892E4D92B}" dt="2022-05-06T14:10:33.677" v="2119" actId="20577"/>
          <ac:spMkLst>
            <pc:docMk/>
            <pc:sldMk cId="2508498101" sldId="2146847691"/>
            <ac:spMk id="2" creationId="{60B7CEEC-2B15-448B-A901-3252C0F7BE83}"/>
          </ac:spMkLst>
        </pc:spChg>
        <pc:spChg chg="mod">
          <ac:chgData name="Anthony,Krysta" userId="9244f7b8-c8dd-42c9-82f4-0cc36500d639" providerId="ADAL" clId="{0E53A7BE-82CA-4958-949C-981892E4D92B}" dt="2022-05-06T13:59:41.384" v="1405" actId="1582"/>
          <ac:spMkLst>
            <pc:docMk/>
            <pc:sldMk cId="2508498101" sldId="2146847691"/>
            <ac:spMk id="27" creationId="{1B91ABD5-ED27-4EE1-96AB-9E6AE04FF98C}"/>
          </ac:spMkLst>
        </pc:spChg>
      </pc:sldChg>
      <pc:sldChg chg="delSp modSp add mod">
        <pc:chgData name="Anthony,Krysta" userId="9244f7b8-c8dd-42c9-82f4-0cc36500d639" providerId="ADAL" clId="{0E53A7BE-82CA-4958-949C-981892E4D92B}" dt="2022-05-12T17:04:08.742" v="3963" actId="20577"/>
        <pc:sldMkLst>
          <pc:docMk/>
          <pc:sldMk cId="3845270697" sldId="2146847692"/>
        </pc:sldMkLst>
        <pc:spChg chg="mod">
          <ac:chgData name="Anthony,Krysta" userId="9244f7b8-c8dd-42c9-82f4-0cc36500d639" providerId="ADAL" clId="{0E53A7BE-82CA-4958-949C-981892E4D92B}" dt="2022-05-06T14:04:16.628" v="1513" actId="20577"/>
          <ac:spMkLst>
            <pc:docMk/>
            <pc:sldMk cId="3845270697" sldId="2146847692"/>
            <ac:spMk id="2" creationId="{A0BF0439-4F6C-4F92-B93A-5A5E46434B53}"/>
          </ac:spMkLst>
        </pc:spChg>
        <pc:spChg chg="mod">
          <ac:chgData name="Anthony,Krysta" userId="9244f7b8-c8dd-42c9-82f4-0cc36500d639" providerId="ADAL" clId="{0E53A7BE-82CA-4958-949C-981892E4D92B}" dt="2022-05-06T14:06:42.381" v="1567" actId="20577"/>
          <ac:spMkLst>
            <pc:docMk/>
            <pc:sldMk cId="3845270697" sldId="2146847692"/>
            <ac:spMk id="9" creationId="{4F58E67B-C21C-4024-826C-356B1EE70E30}"/>
          </ac:spMkLst>
        </pc:spChg>
        <pc:spChg chg="mod">
          <ac:chgData name="Anthony,Krysta" userId="9244f7b8-c8dd-42c9-82f4-0cc36500d639" providerId="ADAL" clId="{0E53A7BE-82CA-4958-949C-981892E4D92B}" dt="2022-05-12T17:02:02.762" v="3949" actId="20577"/>
          <ac:spMkLst>
            <pc:docMk/>
            <pc:sldMk cId="3845270697" sldId="2146847692"/>
            <ac:spMk id="11" creationId="{46025786-13F6-432F-8EE9-5AD1CCC24D84}"/>
          </ac:spMkLst>
        </pc:spChg>
        <pc:spChg chg="mod">
          <ac:chgData name="Anthony,Krysta" userId="9244f7b8-c8dd-42c9-82f4-0cc36500d639" providerId="ADAL" clId="{0E53A7BE-82CA-4958-949C-981892E4D92B}" dt="2022-05-06T14:19:09.222" v="2963" actId="20577"/>
          <ac:spMkLst>
            <pc:docMk/>
            <pc:sldMk cId="3845270697" sldId="2146847692"/>
            <ac:spMk id="13" creationId="{CABC9476-A866-4BFD-AEDF-C1AC35A6DB84}"/>
          </ac:spMkLst>
        </pc:spChg>
        <pc:spChg chg="mod">
          <ac:chgData name="Anthony,Krysta" userId="9244f7b8-c8dd-42c9-82f4-0cc36500d639" providerId="ADAL" clId="{0E53A7BE-82CA-4958-949C-981892E4D92B}" dt="2022-05-12T17:04:08.742" v="3963" actId="20577"/>
          <ac:spMkLst>
            <pc:docMk/>
            <pc:sldMk cId="3845270697" sldId="2146847692"/>
            <ac:spMk id="15" creationId="{11EEC16D-2BE7-4B81-864E-FE8DC21F806C}"/>
          </ac:spMkLst>
        </pc:spChg>
        <pc:spChg chg="del">
          <ac:chgData name="Anthony,Krysta" userId="9244f7b8-c8dd-42c9-82f4-0cc36500d639" providerId="ADAL" clId="{0E53A7BE-82CA-4958-949C-981892E4D92B}" dt="2022-05-06T14:02:26.179" v="1416" actId="478"/>
          <ac:spMkLst>
            <pc:docMk/>
            <pc:sldMk cId="3845270697" sldId="2146847692"/>
            <ac:spMk id="18" creationId="{D187A2D2-3F3C-4A29-BE2A-9119CCDD0894}"/>
          </ac:spMkLst>
        </pc:spChg>
        <pc:spChg chg="mod">
          <ac:chgData name="Anthony,Krysta" userId="9244f7b8-c8dd-42c9-82f4-0cc36500d639" providerId="ADAL" clId="{0E53A7BE-82CA-4958-949C-981892E4D92B}" dt="2022-05-06T14:12:07.686" v="2154" actId="20577"/>
          <ac:spMkLst>
            <pc:docMk/>
            <pc:sldMk cId="3845270697" sldId="2146847692"/>
            <ac:spMk id="21" creationId="{9B120283-EF73-4CC8-BC4C-1154424F441E}"/>
          </ac:spMkLst>
        </pc:spChg>
        <pc:spChg chg="mod">
          <ac:chgData name="Anthony,Krysta" userId="9244f7b8-c8dd-42c9-82f4-0cc36500d639" providerId="ADAL" clId="{0E53A7BE-82CA-4958-949C-981892E4D92B}" dt="2022-05-11T12:52:41.151" v="3576" actId="20577"/>
          <ac:spMkLst>
            <pc:docMk/>
            <pc:sldMk cId="3845270697" sldId="2146847692"/>
            <ac:spMk id="23" creationId="{3722B6AA-99BE-41FC-B787-1DDD56E85EBC}"/>
          </ac:spMkLst>
        </pc:spChg>
        <pc:grpChg chg="mod">
          <ac:chgData name="Anthony,Krysta" userId="9244f7b8-c8dd-42c9-82f4-0cc36500d639" providerId="ADAL" clId="{0E53A7BE-82CA-4958-949C-981892E4D92B}" dt="2022-05-06T14:17:04.180" v="2766" actId="465"/>
          <ac:grpSpMkLst>
            <pc:docMk/>
            <pc:sldMk cId="3845270697" sldId="2146847692"/>
            <ac:grpSpMk id="14" creationId="{2BB109C9-ACEB-4421-8066-F161ECF46DEE}"/>
          </ac:grpSpMkLst>
        </pc:grpChg>
      </pc:sldChg>
      <pc:sldChg chg="addSp modSp new add del mod">
        <pc:chgData name="Anthony,Krysta" userId="9244f7b8-c8dd-42c9-82f4-0cc36500d639" providerId="ADAL" clId="{0E53A7BE-82CA-4958-949C-981892E4D92B}" dt="2022-05-09T17:04:48.977" v="3202" actId="47"/>
        <pc:sldMkLst>
          <pc:docMk/>
          <pc:sldMk cId="254906984" sldId="2146847693"/>
        </pc:sldMkLst>
        <pc:spChg chg="mod">
          <ac:chgData name="Anthony,Krysta" userId="9244f7b8-c8dd-42c9-82f4-0cc36500d639" providerId="ADAL" clId="{0E53A7BE-82CA-4958-949C-981892E4D92B}" dt="2022-05-06T14:19:38.318" v="3027" actId="20577"/>
          <ac:spMkLst>
            <pc:docMk/>
            <pc:sldMk cId="254906984" sldId="2146847693"/>
            <ac:spMk id="2" creationId="{0BFAE4AD-9520-44DD-98DF-C6AF65741F29}"/>
          </ac:spMkLst>
        </pc:spChg>
        <pc:spChg chg="add mod">
          <ac:chgData name="Anthony,Krysta" userId="9244f7b8-c8dd-42c9-82f4-0cc36500d639" providerId="ADAL" clId="{0E53A7BE-82CA-4958-949C-981892E4D92B}" dt="2022-05-06T14:21:45.048" v="3172" actId="1076"/>
          <ac:spMkLst>
            <pc:docMk/>
            <pc:sldMk cId="254906984" sldId="2146847693"/>
            <ac:spMk id="8" creationId="{BE0AE89C-921B-417D-8420-3C3062AE0DA5}"/>
          </ac:spMkLst>
        </pc:spChg>
        <pc:picChg chg="add mod">
          <ac:chgData name="Anthony,Krysta" userId="9244f7b8-c8dd-42c9-82f4-0cc36500d639" providerId="ADAL" clId="{0E53A7BE-82CA-4958-949C-981892E4D92B}" dt="2022-05-06T14:20:57.565" v="3046" actId="12789"/>
          <ac:picMkLst>
            <pc:docMk/>
            <pc:sldMk cId="254906984" sldId="2146847693"/>
            <ac:picMk id="6" creationId="{CE1A37F6-622F-49E5-8389-50DEE1FE2186}"/>
          </ac:picMkLst>
        </pc:picChg>
        <pc:picChg chg="add mod">
          <ac:chgData name="Anthony,Krysta" userId="9244f7b8-c8dd-42c9-82f4-0cc36500d639" providerId="ADAL" clId="{0E53A7BE-82CA-4958-949C-981892E4D92B}" dt="2022-05-06T14:20:57.565" v="3046" actId="12789"/>
          <ac:picMkLst>
            <pc:docMk/>
            <pc:sldMk cId="254906984" sldId="2146847693"/>
            <ac:picMk id="1026" creationId="{2647536D-3C9C-42D7-8973-42CF8582706D}"/>
          </ac:picMkLst>
        </pc:picChg>
      </pc:sldChg>
      <pc:sldChg chg="addSp delSp modSp new mod addCm delCm modCm">
        <pc:chgData name="Anthony,Krysta" userId="9244f7b8-c8dd-42c9-82f4-0cc36500d639" providerId="ADAL" clId="{0E53A7BE-82CA-4958-949C-981892E4D92B}" dt="2022-05-12T17:30:54.709" v="4254" actId="1036"/>
        <pc:sldMkLst>
          <pc:docMk/>
          <pc:sldMk cId="2106124355" sldId="2146847693"/>
        </pc:sldMkLst>
        <pc:spChg chg="mod">
          <ac:chgData name="Anthony,Krysta" userId="9244f7b8-c8dd-42c9-82f4-0cc36500d639" providerId="ADAL" clId="{0E53A7BE-82CA-4958-949C-981892E4D92B}" dt="2022-05-10T15:47:46.710" v="3205" actId="27636"/>
          <ac:spMkLst>
            <pc:docMk/>
            <pc:sldMk cId="2106124355" sldId="2146847693"/>
            <ac:spMk id="2" creationId="{97BA8650-A9CD-46BC-B83E-C0CFCC1E3EB1}"/>
          </ac:spMkLst>
        </pc:spChg>
        <pc:spChg chg="mod">
          <ac:chgData name="Anthony,Krysta" userId="9244f7b8-c8dd-42c9-82f4-0cc36500d639" providerId="ADAL" clId="{0E53A7BE-82CA-4958-949C-981892E4D92B}" dt="2022-05-12T17:28:20.382" v="4210" actId="27636"/>
          <ac:spMkLst>
            <pc:docMk/>
            <pc:sldMk cId="2106124355" sldId="2146847693"/>
            <ac:spMk id="3" creationId="{01A26640-F211-46B5-9A5D-9070A10C1DD0}"/>
          </ac:spMkLst>
        </pc:spChg>
        <pc:graphicFrameChg chg="add del mod modGraphic">
          <ac:chgData name="Anthony,Krysta" userId="9244f7b8-c8dd-42c9-82f4-0cc36500d639" providerId="ADAL" clId="{0E53A7BE-82CA-4958-949C-981892E4D92B}" dt="2022-05-12T17:24:20.362" v="4177" actId="478"/>
          <ac:graphicFrameMkLst>
            <pc:docMk/>
            <pc:sldMk cId="2106124355" sldId="2146847693"/>
            <ac:graphicFrameMk id="7" creationId="{B29D8D35-195D-427E-8F5E-FC5C978E6969}"/>
          </ac:graphicFrameMkLst>
        </pc:graphicFrameChg>
        <pc:graphicFrameChg chg="add mod">
          <ac:chgData name="Anthony,Krysta" userId="9244f7b8-c8dd-42c9-82f4-0cc36500d639" providerId="ADAL" clId="{0E53A7BE-82CA-4958-949C-981892E4D92B}" dt="2022-05-12T17:30:54.709" v="4254" actId="1036"/>
          <ac:graphicFrameMkLst>
            <pc:docMk/>
            <pc:sldMk cId="2106124355" sldId="2146847693"/>
            <ac:graphicFrameMk id="8" creationId="{95473F15-A5EF-4EA3-9BB7-65F3A5396FC3}"/>
          </ac:graphicFrameMkLst>
        </pc:graphicFrameChg>
      </pc:sldChg>
    </pc:docChg>
  </pc:docChgLst>
  <pc:docChgLst>
    <pc:chgData name="Anthony,Krysta" userId="9244f7b8-c8dd-42c9-82f4-0cc36500d639" providerId="ADAL" clId="{488B7F2B-1F98-4932-ADFC-9DEA7CED9D72}"/>
    <pc:docChg chg="undo custSel addSld delSld modSld sldOrd">
      <pc:chgData name="Anthony,Krysta" userId="9244f7b8-c8dd-42c9-82f4-0cc36500d639" providerId="ADAL" clId="{488B7F2B-1F98-4932-ADFC-9DEA7CED9D72}" dt="2022-03-31T20:10:23.149" v="3342" actId="20577"/>
      <pc:docMkLst>
        <pc:docMk/>
      </pc:docMkLst>
      <pc:sldChg chg="modSp mod">
        <pc:chgData name="Anthony,Krysta" userId="9244f7b8-c8dd-42c9-82f4-0cc36500d639" providerId="ADAL" clId="{488B7F2B-1F98-4932-ADFC-9DEA7CED9D72}" dt="2022-03-24T20:23:44.452" v="1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488B7F2B-1F98-4932-ADFC-9DEA7CED9D72}" dt="2022-03-24T20:23:44.452" v="1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addSp modSp mod ord">
        <pc:chgData name="Anthony,Krysta" userId="9244f7b8-c8dd-42c9-82f4-0cc36500d639" providerId="ADAL" clId="{488B7F2B-1F98-4932-ADFC-9DEA7CED9D72}" dt="2022-03-31T20:10:23.149" v="3342" actId="20577"/>
        <pc:sldMkLst>
          <pc:docMk/>
          <pc:sldMk cId="740477672" sldId="2146847684"/>
        </pc:sldMkLst>
        <pc:spChg chg="add mod">
          <ac:chgData name="Anthony,Krysta" userId="9244f7b8-c8dd-42c9-82f4-0cc36500d639" providerId="ADAL" clId="{488B7F2B-1F98-4932-ADFC-9DEA7CED9D72}" dt="2022-03-29T15:55:42.483" v="2738" actId="1076"/>
          <ac:spMkLst>
            <pc:docMk/>
            <pc:sldMk cId="740477672" sldId="2146847684"/>
            <ac:spMk id="24" creationId="{184B9ABA-29BA-4A80-8A3D-34701195C95C}"/>
          </ac:spMkLst>
        </pc:spChg>
        <pc:spChg chg="mod">
          <ac:chgData name="Anthony,Krysta" userId="9244f7b8-c8dd-42c9-82f4-0cc36500d639" providerId="ADAL" clId="{488B7F2B-1F98-4932-ADFC-9DEA7CED9D72}" dt="2022-03-31T20:10:23.149" v="3342" actId="20577"/>
          <ac:spMkLst>
            <pc:docMk/>
            <pc:sldMk cId="740477672" sldId="2146847684"/>
            <ac:spMk id="40" creationId="{F12E97CD-5E40-4BCC-A631-C655652868CE}"/>
          </ac:spMkLst>
        </pc:spChg>
        <pc:spChg chg="mod">
          <ac:chgData name="Anthony,Krysta" userId="9244f7b8-c8dd-42c9-82f4-0cc36500d639" providerId="ADAL" clId="{488B7F2B-1F98-4932-ADFC-9DEA7CED9D72}" dt="2022-03-30T13:52:25.086" v="3126" actId="20577"/>
          <ac:spMkLst>
            <pc:docMk/>
            <pc:sldMk cId="740477672" sldId="2146847684"/>
            <ac:spMk id="41" creationId="{92543A14-FBB2-463A-85E0-AB3162620C5B}"/>
          </ac:spMkLst>
        </pc:spChg>
        <pc:spChg chg="mod">
          <ac:chgData name="Anthony,Krysta" userId="9244f7b8-c8dd-42c9-82f4-0cc36500d639" providerId="ADAL" clId="{488B7F2B-1F98-4932-ADFC-9DEA7CED9D72}" dt="2022-03-25T21:18:26.821" v="1646" actId="20577"/>
          <ac:spMkLst>
            <pc:docMk/>
            <pc:sldMk cId="740477672" sldId="2146847684"/>
            <ac:spMk id="42" creationId="{5FF36391-FC8C-4253-AD5F-C2609DCEBC67}"/>
          </ac:spMkLst>
        </pc:spChg>
        <pc:spChg chg="mod">
          <ac:chgData name="Anthony,Krysta" userId="9244f7b8-c8dd-42c9-82f4-0cc36500d639" providerId="ADAL" clId="{488B7F2B-1F98-4932-ADFC-9DEA7CED9D72}" dt="2022-03-29T15:55:12.008" v="2651" actId="20577"/>
          <ac:spMkLst>
            <pc:docMk/>
            <pc:sldMk cId="740477672" sldId="2146847684"/>
            <ac:spMk id="43" creationId="{002472DD-3DB4-43CE-918C-9B6C9BCBD3FF}"/>
          </ac:spMkLst>
        </pc:spChg>
      </pc:sldChg>
      <pc:sldChg chg="addSp delSp modSp mod">
        <pc:chgData name="Anthony,Krysta" userId="9244f7b8-c8dd-42c9-82f4-0cc36500d639" providerId="ADAL" clId="{488B7F2B-1F98-4932-ADFC-9DEA7CED9D72}" dt="2022-03-28T16:55:43.684" v="2193" actId="20577"/>
        <pc:sldMkLst>
          <pc:docMk/>
          <pc:sldMk cId="1745985839" sldId="2146847685"/>
        </pc:sldMkLst>
        <pc:spChg chg="mod">
          <ac:chgData name="Anthony,Krysta" userId="9244f7b8-c8dd-42c9-82f4-0cc36500d639" providerId="ADAL" clId="{488B7F2B-1F98-4932-ADFC-9DEA7CED9D72}" dt="2022-03-25T21:31:45.729" v="1903" actId="20577"/>
          <ac:spMkLst>
            <pc:docMk/>
            <pc:sldMk cId="1745985839" sldId="2146847685"/>
            <ac:spMk id="2" creationId="{A0BF0439-4F6C-4F92-B93A-5A5E46434B53}"/>
          </ac:spMkLst>
        </pc:spChg>
        <pc:spChg chg="mod topLvl">
          <ac:chgData name="Anthony,Krysta" userId="9244f7b8-c8dd-42c9-82f4-0cc36500d639" providerId="ADAL" clId="{488B7F2B-1F98-4932-ADFC-9DEA7CED9D72}" dt="2022-03-25T21:29:50.341" v="1777" actId="164"/>
          <ac:spMkLst>
            <pc:docMk/>
            <pc:sldMk cId="1745985839" sldId="2146847685"/>
            <ac:spMk id="9" creationId="{4F58E67B-C21C-4024-826C-356B1EE70E30}"/>
          </ac:spMkLst>
        </pc:spChg>
        <pc:spChg chg="mod topLvl">
          <ac:chgData name="Anthony,Krysta" userId="9244f7b8-c8dd-42c9-82f4-0cc36500d639" providerId="ADAL" clId="{488B7F2B-1F98-4932-ADFC-9DEA7CED9D72}" dt="2022-03-25T21:29:50.341" v="1777" actId="164"/>
          <ac:spMkLst>
            <pc:docMk/>
            <pc:sldMk cId="1745985839" sldId="2146847685"/>
            <ac:spMk id="10" creationId="{7D0D2107-9487-4A84-8F09-CEF0EFC901AE}"/>
          </ac:spMkLst>
        </pc:spChg>
        <pc:spChg chg="mod topLvl">
          <ac:chgData name="Anthony,Krysta" userId="9244f7b8-c8dd-42c9-82f4-0cc36500d639" providerId="ADAL" clId="{488B7F2B-1F98-4932-ADFC-9DEA7CED9D72}" dt="2022-03-28T16:40:18.481" v="1927" actId="20577"/>
          <ac:spMkLst>
            <pc:docMk/>
            <pc:sldMk cId="1745985839" sldId="2146847685"/>
            <ac:spMk id="11" creationId="{46025786-13F6-432F-8EE9-5AD1CCC24D84}"/>
          </ac:spMkLst>
        </pc:spChg>
        <pc:spChg chg="mod topLvl">
          <ac:chgData name="Anthony,Krysta" userId="9244f7b8-c8dd-42c9-82f4-0cc36500d639" providerId="ADAL" clId="{488B7F2B-1F98-4932-ADFC-9DEA7CED9D72}" dt="2022-03-25T21:29:56.636" v="1779" actId="164"/>
          <ac:spMkLst>
            <pc:docMk/>
            <pc:sldMk cId="1745985839" sldId="2146847685"/>
            <ac:spMk id="13" creationId="{CABC9476-A866-4BFD-AEDF-C1AC35A6DB84}"/>
          </ac:spMkLst>
        </pc:spChg>
        <pc:spChg chg="mod topLvl">
          <ac:chgData name="Anthony,Krysta" userId="9244f7b8-c8dd-42c9-82f4-0cc36500d639" providerId="ADAL" clId="{488B7F2B-1F98-4932-ADFC-9DEA7CED9D72}" dt="2022-03-28T16:45:43.955" v="2032" actId="6549"/>
          <ac:spMkLst>
            <pc:docMk/>
            <pc:sldMk cId="1745985839" sldId="2146847685"/>
            <ac:spMk id="15" creationId="{11EEC16D-2BE7-4B81-864E-FE8DC21F806C}"/>
          </ac:spMkLst>
        </pc:spChg>
        <pc:spChg chg="mod topLvl">
          <ac:chgData name="Anthony,Krysta" userId="9244f7b8-c8dd-42c9-82f4-0cc36500d639" providerId="ADAL" clId="{488B7F2B-1F98-4932-ADFC-9DEA7CED9D72}" dt="2022-03-25T21:30:02.415" v="1781" actId="164"/>
          <ac:spMkLst>
            <pc:docMk/>
            <pc:sldMk cId="1745985839" sldId="2146847685"/>
            <ac:spMk id="21" creationId="{9B120283-EF73-4CC8-BC4C-1154424F441E}"/>
          </ac:spMkLst>
        </pc:spChg>
        <pc:spChg chg="mod topLvl">
          <ac:chgData name="Anthony,Krysta" userId="9244f7b8-c8dd-42c9-82f4-0cc36500d639" providerId="ADAL" clId="{488B7F2B-1F98-4932-ADFC-9DEA7CED9D72}" dt="2022-03-25T21:30:02.415" v="1781" actId="164"/>
          <ac:spMkLst>
            <pc:docMk/>
            <pc:sldMk cId="1745985839" sldId="2146847685"/>
            <ac:spMk id="22" creationId="{F0868F2F-3308-49ED-B317-446F36560BF3}"/>
          </ac:spMkLst>
        </pc:spChg>
        <pc:spChg chg="mod topLvl">
          <ac:chgData name="Anthony,Krysta" userId="9244f7b8-c8dd-42c9-82f4-0cc36500d639" providerId="ADAL" clId="{488B7F2B-1F98-4932-ADFC-9DEA7CED9D72}" dt="2022-03-28T16:55:43.684" v="2193" actId="20577"/>
          <ac:spMkLst>
            <pc:docMk/>
            <pc:sldMk cId="1745985839" sldId="2146847685"/>
            <ac:spMk id="23" creationId="{3722B6AA-99BE-41FC-B787-1DDD56E85EBC}"/>
          </ac:spMkLst>
        </pc:spChg>
        <pc:spChg chg="mod topLvl">
          <ac:chgData name="Anthony,Krysta" userId="9244f7b8-c8dd-42c9-82f4-0cc36500d639" providerId="ADAL" clId="{488B7F2B-1F98-4932-ADFC-9DEA7CED9D72}" dt="2022-03-25T21:29:56.636" v="1779" actId="164"/>
          <ac:spMkLst>
            <pc:docMk/>
            <pc:sldMk cId="1745985839" sldId="2146847685"/>
            <ac:spMk id="25" creationId="{111838B9-2220-41F5-BDE6-E45512A7E97A}"/>
          </ac:spMkLst>
        </pc:spChg>
        <pc:grpChg chg="add del mod">
          <ac:chgData name="Anthony,Krysta" userId="9244f7b8-c8dd-42c9-82f4-0cc36500d639" providerId="ADAL" clId="{488B7F2B-1F98-4932-ADFC-9DEA7CED9D72}" dt="2022-03-25T21:29:53.654" v="1778" actId="165"/>
          <ac:grpSpMkLst>
            <pc:docMk/>
            <pc:sldMk cId="1745985839" sldId="2146847685"/>
            <ac:grpSpMk id="6" creationId="{597B31C7-4BE6-4AD5-BFFE-516A263E91AF}"/>
          </ac:grpSpMkLst>
        </pc:grpChg>
        <pc:grpChg chg="add del mod">
          <ac:chgData name="Anthony,Krysta" userId="9244f7b8-c8dd-42c9-82f4-0cc36500d639" providerId="ADAL" clId="{488B7F2B-1F98-4932-ADFC-9DEA7CED9D72}" dt="2022-03-25T21:29:46.772" v="1776" actId="165"/>
          <ac:grpSpMkLst>
            <pc:docMk/>
            <pc:sldMk cId="1745985839" sldId="2146847685"/>
            <ac:grpSpMk id="7" creationId="{44075C20-F629-4ED6-A2BD-F0C2E34567C4}"/>
          </ac:grpSpMkLst>
        </pc:grpChg>
        <pc:grpChg chg="add del mod">
          <ac:chgData name="Anthony,Krysta" userId="9244f7b8-c8dd-42c9-82f4-0cc36500d639" providerId="ADAL" clId="{488B7F2B-1F98-4932-ADFC-9DEA7CED9D72}" dt="2022-03-25T21:29:59.063" v="1780" actId="165"/>
          <ac:grpSpMkLst>
            <pc:docMk/>
            <pc:sldMk cId="1745985839" sldId="2146847685"/>
            <ac:grpSpMk id="8" creationId="{29F06868-3928-483C-89EF-2F55F40A3C6A}"/>
          </ac:grpSpMkLst>
        </pc:grpChg>
        <pc:grpChg chg="add mod">
          <ac:chgData name="Anthony,Krysta" userId="9244f7b8-c8dd-42c9-82f4-0cc36500d639" providerId="ADAL" clId="{488B7F2B-1F98-4932-ADFC-9DEA7CED9D72}" dt="2022-03-25T21:30:22.950" v="1814" actId="1035"/>
          <ac:grpSpMkLst>
            <pc:docMk/>
            <pc:sldMk cId="1745985839" sldId="2146847685"/>
            <ac:grpSpMk id="12" creationId="{B1887BC3-75D7-4F79-B8E8-E7E484094030}"/>
          </ac:grpSpMkLst>
        </pc:grpChg>
        <pc:grpChg chg="add mod">
          <ac:chgData name="Anthony,Krysta" userId="9244f7b8-c8dd-42c9-82f4-0cc36500d639" providerId="ADAL" clId="{488B7F2B-1F98-4932-ADFC-9DEA7CED9D72}" dt="2022-03-25T21:30:34.708" v="1819" actId="465"/>
          <ac:grpSpMkLst>
            <pc:docMk/>
            <pc:sldMk cId="1745985839" sldId="2146847685"/>
            <ac:grpSpMk id="14" creationId="{2BB109C9-ACEB-4421-8066-F161ECF46DEE}"/>
          </ac:grpSpMkLst>
        </pc:grpChg>
        <pc:grpChg chg="add mod">
          <ac:chgData name="Anthony,Krysta" userId="9244f7b8-c8dd-42c9-82f4-0cc36500d639" providerId="ADAL" clId="{488B7F2B-1F98-4932-ADFC-9DEA7CED9D72}" dt="2022-03-25T21:30:02.415" v="1781" actId="164"/>
          <ac:grpSpMkLst>
            <pc:docMk/>
            <pc:sldMk cId="1745985839" sldId="2146847685"/>
            <ac:grpSpMk id="16" creationId="{53CF8415-6040-4B4A-B4BD-C41F8DF119C5}"/>
          </ac:grpSpMkLst>
        </pc:grpChg>
        <pc:grpChg chg="del">
          <ac:chgData name="Anthony,Krysta" userId="9244f7b8-c8dd-42c9-82f4-0cc36500d639" providerId="ADAL" clId="{488B7F2B-1F98-4932-ADFC-9DEA7CED9D72}" dt="2022-03-24T20:26:43.349" v="7" actId="165"/>
          <ac:grpSpMkLst>
            <pc:docMk/>
            <pc:sldMk cId="1745985839" sldId="2146847685"/>
            <ac:grpSpMk id="28" creationId="{FB36DD5D-4D98-47FA-B206-6D83AF08285B}"/>
          </ac:grpSpMkLst>
        </pc:grpChg>
        <pc:grpChg chg="del">
          <ac:chgData name="Anthony,Krysta" userId="9244f7b8-c8dd-42c9-82f4-0cc36500d639" providerId="ADAL" clId="{488B7F2B-1F98-4932-ADFC-9DEA7CED9D72}" dt="2022-03-24T20:26:43.349" v="7" actId="165"/>
          <ac:grpSpMkLst>
            <pc:docMk/>
            <pc:sldMk cId="1745985839" sldId="2146847685"/>
            <ac:grpSpMk id="29" creationId="{5812AF3F-8407-4B20-BCBF-D1C9264D4BB8}"/>
          </ac:grpSpMkLst>
        </pc:grpChg>
        <pc:grpChg chg="del">
          <ac:chgData name="Anthony,Krysta" userId="9244f7b8-c8dd-42c9-82f4-0cc36500d639" providerId="ADAL" clId="{488B7F2B-1F98-4932-ADFC-9DEA7CED9D72}" dt="2022-03-24T20:26:43.349" v="7" actId="165"/>
          <ac:grpSpMkLst>
            <pc:docMk/>
            <pc:sldMk cId="1745985839" sldId="2146847685"/>
            <ac:grpSpMk id="30" creationId="{46878B10-774C-4C91-AEEF-D6A4C7B4C9BD}"/>
          </ac:grpSpMkLst>
        </pc:grpChg>
      </pc:sldChg>
      <pc:sldChg chg="modSp new del mod">
        <pc:chgData name="Anthony,Krysta" userId="9244f7b8-c8dd-42c9-82f4-0cc36500d639" providerId="ADAL" clId="{488B7F2B-1F98-4932-ADFC-9DEA7CED9D72}" dt="2022-03-29T16:00:16.551" v="2863" actId="47"/>
        <pc:sldMkLst>
          <pc:docMk/>
          <pc:sldMk cId="358711719" sldId="2146847688"/>
        </pc:sldMkLst>
        <pc:spChg chg="mod">
          <ac:chgData name="Anthony,Krysta" userId="9244f7b8-c8dd-42c9-82f4-0cc36500d639" providerId="ADAL" clId="{488B7F2B-1F98-4932-ADFC-9DEA7CED9D72}" dt="2022-03-28T16:57:41.446" v="2217" actId="20577"/>
          <ac:spMkLst>
            <pc:docMk/>
            <pc:sldMk cId="358711719" sldId="2146847688"/>
            <ac:spMk id="2" creationId="{15BE8114-EC67-4591-AE0F-882AF36F6A60}"/>
          </ac:spMkLst>
        </pc:spChg>
        <pc:spChg chg="mod">
          <ac:chgData name="Anthony,Krysta" userId="9244f7b8-c8dd-42c9-82f4-0cc36500d639" providerId="ADAL" clId="{488B7F2B-1F98-4932-ADFC-9DEA7CED9D72}" dt="2022-03-29T15:45:14.650" v="2648" actId="21"/>
          <ac:spMkLst>
            <pc:docMk/>
            <pc:sldMk cId="358711719" sldId="2146847688"/>
            <ac:spMk id="3" creationId="{926E29A8-4AE4-41F6-ADAC-8E93D20EFA2B}"/>
          </ac:spMkLst>
        </pc:spChg>
      </pc:sldChg>
      <pc:sldChg chg="del">
        <pc:chgData name="Anthony,Krysta" userId="9244f7b8-c8dd-42c9-82f4-0cc36500d639" providerId="ADAL" clId="{488B7F2B-1F98-4932-ADFC-9DEA7CED9D72}" dt="2022-03-24T20:24:21.761" v="3" actId="47"/>
        <pc:sldMkLst>
          <pc:docMk/>
          <pc:sldMk cId="383630732" sldId="2146847688"/>
        </pc:sldMkLst>
      </pc:sldChg>
      <pc:sldChg chg="add del">
        <pc:chgData name="Anthony,Krysta" userId="9244f7b8-c8dd-42c9-82f4-0cc36500d639" providerId="ADAL" clId="{488B7F2B-1F98-4932-ADFC-9DEA7CED9D72}" dt="2022-03-24T20:42:51.463" v="863" actId="47"/>
        <pc:sldMkLst>
          <pc:docMk/>
          <pc:sldMk cId="318103836" sldId="2146847689"/>
        </pc:sldMkLst>
      </pc:sldChg>
      <pc:sldChg chg="modSp new del mod">
        <pc:chgData name="Anthony,Krysta" userId="9244f7b8-c8dd-42c9-82f4-0cc36500d639" providerId="ADAL" clId="{488B7F2B-1F98-4932-ADFC-9DEA7CED9D72}" dt="2022-03-29T15:53:08.657" v="2650" actId="47"/>
        <pc:sldMkLst>
          <pc:docMk/>
          <pc:sldMk cId="2734739572" sldId="2146847689"/>
        </pc:sldMkLst>
        <pc:spChg chg="mod">
          <ac:chgData name="Anthony,Krysta" userId="9244f7b8-c8dd-42c9-82f4-0cc36500d639" providerId="ADAL" clId="{488B7F2B-1F98-4932-ADFC-9DEA7CED9D72}" dt="2022-03-29T15:45:08.126" v="2645" actId="20577"/>
          <ac:spMkLst>
            <pc:docMk/>
            <pc:sldMk cId="2734739572" sldId="2146847689"/>
            <ac:spMk id="2" creationId="{F382A292-893A-461C-A841-CF0B1853779B}"/>
          </ac:spMkLst>
        </pc:spChg>
        <pc:spChg chg="mod">
          <ac:chgData name="Anthony,Krysta" userId="9244f7b8-c8dd-42c9-82f4-0cc36500d639" providerId="ADAL" clId="{488B7F2B-1F98-4932-ADFC-9DEA7CED9D72}" dt="2022-03-29T15:45:24.209" v="2649"/>
          <ac:spMkLst>
            <pc:docMk/>
            <pc:sldMk cId="2734739572" sldId="2146847689"/>
            <ac:spMk id="3" creationId="{034DCD9F-A4D4-4DFE-87E7-94EA50D9DAA4}"/>
          </ac:spMkLst>
        </pc:spChg>
      </pc:sldChg>
      <pc:sldChg chg="addSp delSp modSp new mod">
        <pc:chgData name="Anthony,Krysta" userId="9244f7b8-c8dd-42c9-82f4-0cc36500d639" providerId="ADAL" clId="{488B7F2B-1F98-4932-ADFC-9DEA7CED9D72}" dt="2022-03-29T16:05:50.918" v="3075" actId="20577"/>
        <pc:sldMkLst>
          <pc:docMk/>
          <pc:sldMk cId="2995205783" sldId="2146847689"/>
        </pc:sldMkLst>
        <pc:spChg chg="mod">
          <ac:chgData name="Anthony,Krysta" userId="9244f7b8-c8dd-42c9-82f4-0cc36500d639" providerId="ADAL" clId="{488B7F2B-1F98-4932-ADFC-9DEA7CED9D72}" dt="2022-03-29T15:56:08.401" v="2765" actId="20577"/>
          <ac:spMkLst>
            <pc:docMk/>
            <pc:sldMk cId="2995205783" sldId="2146847689"/>
            <ac:spMk id="2" creationId="{68722D44-82E3-4178-9B0F-4FE723404B22}"/>
          </ac:spMkLst>
        </pc:spChg>
        <pc:spChg chg="mod topLvl">
          <ac:chgData name="Anthony,Krysta" userId="9244f7b8-c8dd-42c9-82f4-0cc36500d639" providerId="ADAL" clId="{488B7F2B-1F98-4932-ADFC-9DEA7CED9D72}" dt="2022-03-29T16:02:10.912" v="2878" actId="12788"/>
          <ac:spMkLst>
            <pc:docMk/>
            <pc:sldMk cId="2995205783" sldId="2146847689"/>
            <ac:spMk id="9" creationId="{F06C613E-56E5-4783-B93A-FFD7448B3C9B}"/>
          </ac:spMkLst>
        </pc:spChg>
        <pc:spChg chg="del mod topLvl">
          <ac:chgData name="Anthony,Krysta" userId="9244f7b8-c8dd-42c9-82f4-0cc36500d639" providerId="ADAL" clId="{488B7F2B-1F98-4932-ADFC-9DEA7CED9D72}" dt="2022-03-29T16:01:00.082" v="2872" actId="478"/>
          <ac:spMkLst>
            <pc:docMk/>
            <pc:sldMk cId="2995205783" sldId="2146847689"/>
            <ac:spMk id="10" creationId="{95DE721F-559C-4E18-8198-40864C4AD832}"/>
          </ac:spMkLst>
        </pc:spChg>
        <pc:spChg chg="mod topLvl">
          <ac:chgData name="Anthony,Krysta" userId="9244f7b8-c8dd-42c9-82f4-0cc36500d639" providerId="ADAL" clId="{488B7F2B-1F98-4932-ADFC-9DEA7CED9D72}" dt="2022-03-29T16:00:44.891" v="2866" actId="165"/>
          <ac:spMkLst>
            <pc:docMk/>
            <pc:sldMk cId="2995205783" sldId="2146847689"/>
            <ac:spMk id="12" creationId="{79D96459-C763-4ED5-87F7-D5DEA19ED513}"/>
          </ac:spMkLst>
        </pc:spChg>
        <pc:spChg chg="mod">
          <ac:chgData name="Anthony,Krysta" userId="9244f7b8-c8dd-42c9-82f4-0cc36500d639" providerId="ADAL" clId="{488B7F2B-1F98-4932-ADFC-9DEA7CED9D72}" dt="2022-03-29T16:00:44.891" v="2866" actId="165"/>
          <ac:spMkLst>
            <pc:docMk/>
            <pc:sldMk cId="2995205783" sldId="2146847689"/>
            <ac:spMk id="14" creationId="{F11B64B1-BE58-4F97-B325-23487BA133E8}"/>
          </ac:spMkLst>
        </pc:spChg>
        <pc:spChg chg="mod">
          <ac:chgData name="Anthony,Krysta" userId="9244f7b8-c8dd-42c9-82f4-0cc36500d639" providerId="ADAL" clId="{488B7F2B-1F98-4932-ADFC-9DEA7CED9D72}" dt="2022-03-29T16:00:44.891" v="2866" actId="165"/>
          <ac:spMkLst>
            <pc:docMk/>
            <pc:sldMk cId="2995205783" sldId="2146847689"/>
            <ac:spMk id="15" creationId="{6711850D-B313-47E9-8860-986144F9B925}"/>
          </ac:spMkLst>
        </pc:spChg>
        <pc:spChg chg="mod">
          <ac:chgData name="Anthony,Krysta" userId="9244f7b8-c8dd-42c9-82f4-0cc36500d639" providerId="ADAL" clId="{488B7F2B-1F98-4932-ADFC-9DEA7CED9D72}" dt="2022-03-29T16:00:44.891" v="2866" actId="165"/>
          <ac:spMkLst>
            <pc:docMk/>
            <pc:sldMk cId="2995205783" sldId="2146847689"/>
            <ac:spMk id="16" creationId="{AD53784E-411D-4C79-9BE3-A5D1713310B7}"/>
          </ac:spMkLst>
        </pc:spChg>
        <pc:spChg chg="add mod">
          <ac:chgData name="Anthony,Krysta" userId="9244f7b8-c8dd-42c9-82f4-0cc36500d639" providerId="ADAL" clId="{488B7F2B-1F98-4932-ADFC-9DEA7CED9D72}" dt="2022-03-29T16:02:17.879" v="2879" actId="12789"/>
          <ac:spMkLst>
            <pc:docMk/>
            <pc:sldMk cId="2995205783" sldId="2146847689"/>
            <ac:spMk id="17" creationId="{24D4E792-DF34-4B91-ADFA-90151D76C51D}"/>
          </ac:spMkLst>
        </pc:spChg>
        <pc:spChg chg="add mod">
          <ac:chgData name="Anthony,Krysta" userId="9244f7b8-c8dd-42c9-82f4-0cc36500d639" providerId="ADAL" clId="{488B7F2B-1F98-4932-ADFC-9DEA7CED9D72}" dt="2022-03-29T16:02:17.879" v="2879" actId="12789"/>
          <ac:spMkLst>
            <pc:docMk/>
            <pc:sldMk cId="2995205783" sldId="2146847689"/>
            <ac:spMk id="18" creationId="{DCE84E24-644F-4987-A95D-309D12A616D5}"/>
          </ac:spMkLst>
        </pc:spChg>
        <pc:grpChg chg="add del mod">
          <ac:chgData name="Anthony,Krysta" userId="9244f7b8-c8dd-42c9-82f4-0cc36500d639" providerId="ADAL" clId="{488B7F2B-1F98-4932-ADFC-9DEA7CED9D72}" dt="2022-03-29T16:00:57.930" v="2871" actId="165"/>
          <ac:grpSpMkLst>
            <pc:docMk/>
            <pc:sldMk cId="2995205783" sldId="2146847689"/>
            <ac:grpSpMk id="8" creationId="{F3E4DB1A-27AD-481F-AB75-02F87DFEB0A4}"/>
          </ac:grpSpMkLst>
        </pc:grpChg>
        <pc:grpChg chg="add del mod">
          <ac:chgData name="Anthony,Krysta" userId="9244f7b8-c8dd-42c9-82f4-0cc36500d639" providerId="ADAL" clId="{488B7F2B-1F98-4932-ADFC-9DEA7CED9D72}" dt="2022-03-29T16:00:44.891" v="2866" actId="165"/>
          <ac:grpSpMkLst>
            <pc:docMk/>
            <pc:sldMk cId="2995205783" sldId="2146847689"/>
            <ac:grpSpMk id="11" creationId="{B28879E1-5BF9-4C10-8C61-A365F2159F21}"/>
          </ac:grpSpMkLst>
        </pc:grpChg>
        <pc:grpChg chg="del mod topLvl">
          <ac:chgData name="Anthony,Krysta" userId="9244f7b8-c8dd-42c9-82f4-0cc36500d639" providerId="ADAL" clId="{488B7F2B-1F98-4932-ADFC-9DEA7CED9D72}" dt="2022-03-29T16:00:47.514" v="2867" actId="478"/>
          <ac:grpSpMkLst>
            <pc:docMk/>
            <pc:sldMk cId="2995205783" sldId="2146847689"/>
            <ac:grpSpMk id="13" creationId="{33A2FBEF-A634-4F3A-A28C-31E0F0419B9C}"/>
          </ac:grpSpMkLst>
        </pc:grpChg>
        <pc:graphicFrameChg chg="add mod modGraphic">
          <ac:chgData name="Anthony,Krysta" userId="9244f7b8-c8dd-42c9-82f4-0cc36500d639" providerId="ADAL" clId="{488B7F2B-1F98-4932-ADFC-9DEA7CED9D72}" dt="2022-03-29T16:05:50.918" v="3075" actId="20577"/>
          <ac:graphicFrameMkLst>
            <pc:docMk/>
            <pc:sldMk cId="2995205783" sldId="2146847689"/>
            <ac:graphicFrameMk id="6" creationId="{DEB5817E-EA4C-4C41-9BC3-DECDDC5C09E2}"/>
          </ac:graphicFrameMkLst>
        </pc:graphicFrameChg>
        <pc:graphicFrameChg chg="add mod modGraphic">
          <ac:chgData name="Anthony,Krysta" userId="9244f7b8-c8dd-42c9-82f4-0cc36500d639" providerId="ADAL" clId="{488B7F2B-1F98-4932-ADFC-9DEA7CED9D72}" dt="2022-03-29T16:04:12.348" v="2952" actId="20577"/>
          <ac:graphicFrameMkLst>
            <pc:docMk/>
            <pc:sldMk cId="2995205783" sldId="2146847689"/>
            <ac:graphicFrameMk id="7" creationId="{18A89C38-2827-4081-AE4E-8C2056DBF3AD}"/>
          </ac:graphicFrameMkLst>
        </pc:graphicFrameChg>
      </pc:sldChg>
    </pc:docChg>
  </pc:docChgLst>
  <pc:docChgLst>
    <pc:chgData name="aditya.basheer@state.ma.us" userId="S::urn:spo:guest#aditya.basheer@state.ma.us::" providerId="AD" clId="Web-{58D9F8F8-77CE-CD9E-43B7-14E380CDF385}"/>
    <pc:docChg chg="modSld">
      <pc:chgData name="aditya.basheer@state.ma.us" userId="S::urn:spo:guest#aditya.basheer@state.ma.us::" providerId="AD" clId="Web-{58D9F8F8-77CE-CD9E-43B7-14E380CDF385}" dt="2021-11-18T20:10:17.541" v="100"/>
      <pc:docMkLst>
        <pc:docMk/>
      </pc:docMkLst>
      <pc:sldChg chg="addSp delSp modSp">
        <pc:chgData name="aditya.basheer@state.ma.us" userId="S::urn:spo:guest#aditya.basheer@state.ma.us::" providerId="AD" clId="Web-{58D9F8F8-77CE-CD9E-43B7-14E380CDF385}" dt="2021-11-18T20:10:14.588" v="55"/>
        <pc:sldMkLst>
          <pc:docMk/>
          <pc:sldMk cId="1181283028" sldId="2146847660"/>
        </pc:sldMkLst>
        <pc:picChg chg="add del mod">
          <ac:chgData name="aditya.basheer@state.ma.us" userId="S::urn:spo:guest#aditya.basheer@state.ma.us::" providerId="AD" clId="Web-{58D9F8F8-77CE-CD9E-43B7-14E380CDF385}" dt="2021-11-18T20:10:14.588" v="55"/>
          <ac:picMkLst>
            <pc:docMk/>
            <pc:sldMk cId="1181283028" sldId="2146847660"/>
            <ac:picMk id="3" creationId="{547ECEDC-02E4-4EFF-9B0A-27726B32F37A}"/>
          </ac:picMkLst>
        </pc:picChg>
      </pc:sldChg>
      <pc:sldChg chg="addSp delSp modSp">
        <pc:chgData name="aditya.basheer@state.ma.us" userId="S::urn:spo:guest#aditya.basheer@state.ma.us::" providerId="AD" clId="Web-{58D9F8F8-77CE-CD9E-43B7-14E380CDF385}" dt="2021-11-18T20:10:17.541" v="100"/>
        <pc:sldMkLst>
          <pc:docMk/>
          <pc:sldMk cId="1713831338" sldId="2146847673"/>
        </pc:sldMkLst>
        <pc:spChg chg="add del">
          <ac:chgData name="aditya.basheer@state.ma.us" userId="S::urn:spo:guest#aditya.basheer@state.ma.us::" providerId="AD" clId="Web-{58D9F8F8-77CE-CD9E-43B7-14E380CDF385}" dt="2021-11-18T20:10:17.510" v="57"/>
          <ac:spMkLst>
            <pc:docMk/>
            <pc:sldMk cId="1713831338" sldId="2146847673"/>
            <ac:spMk id="3" creationId="{1FAB37FA-A414-4543-B788-93A1F46F824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8"/>
          <ac:spMkLst>
            <pc:docMk/>
            <pc:sldMk cId="1713831338" sldId="2146847673"/>
            <ac:spMk id="4" creationId="{D94D46F3-0C22-4D2E-9196-FF49AE0B79DA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9"/>
          <ac:spMkLst>
            <pc:docMk/>
            <pc:sldMk cId="1713831338" sldId="2146847673"/>
            <ac:spMk id="5" creationId="{09DD572C-4598-4FF5-88A4-F34509DFEA89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60"/>
          <ac:spMkLst>
            <pc:docMk/>
            <pc:sldMk cId="1713831338" sldId="2146847673"/>
            <ac:spMk id="6" creationId="{872920A5-0EDB-43D5-A5FD-E118D37AD367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61"/>
          <ac:spMkLst>
            <pc:docMk/>
            <pc:sldMk cId="1713831338" sldId="2146847673"/>
            <ac:spMk id="7" creationId="{A259E955-89A1-421F-9A73-B379C3978388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65"/>
          <ac:spMkLst>
            <pc:docMk/>
            <pc:sldMk cId="1713831338" sldId="2146847673"/>
            <ac:spMk id="20" creationId="{6E53C7FC-9E04-4278-A92E-B3B96980A698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69"/>
          <ac:spMkLst>
            <pc:docMk/>
            <pc:sldMk cId="1713831338" sldId="2146847673"/>
            <ac:spMk id="30" creationId="{A58318ED-BBF0-4E87-B184-BD23B842707F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9"/>
          <ac:spMkLst>
            <pc:docMk/>
            <pc:sldMk cId="1713831338" sldId="2146847673"/>
            <ac:spMk id="31" creationId="{612A61FD-388C-4E39-8217-44893D6C78DF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100"/>
          <ac:spMkLst>
            <pc:docMk/>
            <pc:sldMk cId="1713831338" sldId="2146847673"/>
            <ac:spMk id="32" creationId="{F14C21CD-ACC2-40F8-9D66-E8363287470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0"/>
          <ac:spMkLst>
            <pc:docMk/>
            <pc:sldMk cId="1713831338" sldId="2146847673"/>
            <ac:spMk id="33" creationId="{D8FBA0A7-AD8E-46A6-B769-732D2EF0D415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1"/>
          <ac:spMkLst>
            <pc:docMk/>
            <pc:sldMk cId="1713831338" sldId="2146847673"/>
            <ac:spMk id="34" creationId="{02CA3C13-668E-439B-AB22-BEFF95B6ECFC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3"/>
          <ac:spMkLst>
            <pc:docMk/>
            <pc:sldMk cId="1713831338" sldId="2146847673"/>
            <ac:spMk id="36" creationId="{7D03A3BE-7F20-4404-BB4C-65E320F1143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4"/>
          <ac:spMkLst>
            <pc:docMk/>
            <pc:sldMk cId="1713831338" sldId="2146847673"/>
            <ac:spMk id="37" creationId="{6DAAD2BA-028D-4D15-AF82-3F617BBC2ED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6"/>
          <ac:spMkLst>
            <pc:docMk/>
            <pc:sldMk cId="1713831338" sldId="2146847673"/>
            <ac:spMk id="39" creationId="{8A8C63F0-15F8-4824-AC65-51CCB375A040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9"/>
          <ac:spMkLst>
            <pc:docMk/>
            <pc:sldMk cId="1713831338" sldId="2146847673"/>
            <ac:spMk id="44" creationId="{426A3E9A-0D59-49A4-AF95-FAD0DA40E8A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2"/>
          <ac:spMkLst>
            <pc:docMk/>
            <pc:sldMk cId="1713831338" sldId="2146847673"/>
            <ac:spMk id="47" creationId="{058E8B42-6AAC-4AF8-A054-158E6B0E3484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7"/>
          <ac:spMkLst>
            <pc:docMk/>
            <pc:sldMk cId="1713831338" sldId="2146847673"/>
            <ac:spMk id="58" creationId="{341B1DAB-4EAA-4891-9F62-230CD3CB8C3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8"/>
          <ac:spMkLst>
            <pc:docMk/>
            <pc:sldMk cId="1713831338" sldId="2146847673"/>
            <ac:spMk id="59" creationId="{E9B29413-A111-4FCC-87AB-EDC39E95212D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9"/>
          <ac:spMkLst>
            <pc:docMk/>
            <pc:sldMk cId="1713831338" sldId="2146847673"/>
            <ac:spMk id="60" creationId="{7ED41AA4-FBC5-4FC0-B635-252949DDABB0}"/>
          </ac:spMkLst>
        </pc:spChg>
        <pc:spChg chg="add del mod">
          <ac:chgData name="aditya.basheer@state.ma.us" userId="S::urn:spo:guest#aditya.basheer@state.ma.us::" providerId="AD" clId="Web-{58D9F8F8-77CE-CD9E-43B7-14E380CDF385}" dt="2021-11-18T20:10:17.510" v="56"/>
          <ac:spMkLst>
            <pc:docMk/>
            <pc:sldMk cId="1713831338" sldId="2146847673"/>
            <ac:spMk id="63" creationId="{FE5E7AA4-8C03-456E-BAE1-8C76A9123B7C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3"/>
          <ac:spMkLst>
            <pc:docMk/>
            <pc:sldMk cId="1713831338" sldId="2146847673"/>
            <ac:spMk id="70" creationId="{57ECFF0A-2895-4381-99E1-E0123A979EDB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4"/>
          <ac:spMkLst>
            <pc:docMk/>
            <pc:sldMk cId="1713831338" sldId="2146847673"/>
            <ac:spMk id="71" creationId="{51884D05-2F54-4B3A-95FD-0779C06EDC8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5"/>
          <ac:spMkLst>
            <pc:docMk/>
            <pc:sldMk cId="1713831338" sldId="2146847673"/>
            <ac:spMk id="72" creationId="{A1932B40-76C2-48D9-BE0C-200BD4B56236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6"/>
          <ac:spMkLst>
            <pc:docMk/>
            <pc:sldMk cId="1713831338" sldId="2146847673"/>
            <ac:spMk id="73" creationId="{90940768-6A27-4824-8D1F-A778031F5B8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6"/>
          <ac:spMkLst>
            <pc:docMk/>
            <pc:sldMk cId="1713831338" sldId="2146847673"/>
            <ac:spMk id="76" creationId="{0687C99B-3561-4CAD-8B07-C35D5C3DF29B}"/>
          </ac:spMkLst>
        </pc:spChg>
        <pc:grpChg chg="add del">
          <ac:chgData name="aditya.basheer@state.ma.us" userId="S::urn:spo:guest#aditya.basheer@state.ma.us::" providerId="AD" clId="Web-{58D9F8F8-77CE-CD9E-43B7-14E380CDF385}" dt="2021-11-18T20:10:17.526" v="63"/>
          <ac:grpSpMkLst>
            <pc:docMk/>
            <pc:sldMk cId="1713831338" sldId="2146847673"/>
            <ac:grpSpMk id="9" creationId="{D91495F7-1A01-4931-9120-8CAD537F69DE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4"/>
          <ac:grpSpMkLst>
            <pc:docMk/>
            <pc:sldMk cId="1713831338" sldId="2146847673"/>
            <ac:grpSpMk id="17" creationId="{761E61C8-34C7-41FE-A781-9FE1041DBA9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6"/>
          <ac:grpSpMkLst>
            <pc:docMk/>
            <pc:sldMk cId="1713831338" sldId="2146847673"/>
            <ac:grpSpMk id="21" creationId="{95F07D45-F013-4763-B1EE-22496897E6D3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7"/>
          <ac:grpSpMkLst>
            <pc:docMk/>
            <pc:sldMk cId="1713831338" sldId="2146847673"/>
            <ac:grpSpMk id="24" creationId="{98AB1286-9BB1-4EDF-A6B8-0189DD0D42E8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8"/>
          <ac:grpSpMkLst>
            <pc:docMk/>
            <pc:sldMk cId="1713831338" sldId="2146847673"/>
            <ac:grpSpMk id="27" creationId="{03983C5E-7104-4402-9927-66B681E40A2E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78"/>
          <ac:grpSpMkLst>
            <pc:docMk/>
            <pc:sldMk cId="1713831338" sldId="2146847673"/>
            <ac:grpSpMk id="41" creationId="{7E6B7593-CC84-47BF-818C-AD3488BDD53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85"/>
          <ac:grpSpMkLst>
            <pc:docMk/>
            <pc:sldMk cId="1713831338" sldId="2146847673"/>
            <ac:grpSpMk id="50" creationId="{8D9B38D4-30B8-462F-8262-15D01682D28D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86"/>
          <ac:grpSpMkLst>
            <pc:docMk/>
            <pc:sldMk cId="1713831338" sldId="2146847673"/>
            <ac:grpSpMk id="54" creationId="{1DD381CA-F045-4CC8-9245-4E8F69BB584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91"/>
          <ac:grpSpMkLst>
            <pc:docMk/>
            <pc:sldMk cId="1713831338" sldId="2146847673"/>
            <ac:grpSpMk id="66" creationId="{DD8E81C1-21C1-4996-805A-C18AF34528AD}"/>
          </ac:grpSpMkLst>
        </pc:grpChg>
        <pc:graphicFrameChg chg="add del">
          <ac:chgData name="aditya.basheer@state.ma.us" userId="S::urn:spo:guest#aditya.basheer@state.ma.us::" providerId="AD" clId="Web-{58D9F8F8-77CE-CD9E-43B7-14E380CDF385}" dt="2021-11-18T20:10:17.526" v="62"/>
          <ac:graphicFrameMkLst>
            <pc:docMk/>
            <pc:sldMk cId="1713831338" sldId="2146847673"/>
            <ac:graphicFrameMk id="8" creationId="{F4667FE0-BCC4-4256-9EF5-F7EBD094C9E4}"/>
          </ac:graphicFrameMkLst>
        </pc:graphicFrameChg>
        <pc:picChg chg="add del mod">
          <ac:chgData name="aditya.basheer@state.ma.us" userId="S::urn:spo:guest#aditya.basheer@state.ma.us::" providerId="AD" clId="Web-{58D9F8F8-77CE-CD9E-43B7-14E380CDF385}" dt="2021-11-18T20:10:11.229" v="54"/>
          <ac:picMkLst>
            <pc:docMk/>
            <pc:sldMk cId="1713831338" sldId="2146847673"/>
            <ac:picMk id="64" creationId="{C8908F77-E084-4187-A973-39D169D36FB7}"/>
          </ac:picMkLst>
        </pc:picChg>
        <pc:cxnChg chg="add del">
          <ac:chgData name="aditya.basheer@state.ma.us" userId="S::urn:spo:guest#aditya.basheer@state.ma.us::" providerId="AD" clId="Web-{58D9F8F8-77CE-CD9E-43B7-14E380CDF385}" dt="2021-11-18T20:10:17.526" v="72"/>
          <ac:cxnSpMkLst>
            <pc:docMk/>
            <pc:sldMk cId="1713831338" sldId="2146847673"/>
            <ac:cxnSpMk id="35" creationId="{A1454356-090B-4DE3-9F1E-7B8F00F57380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26" v="75"/>
          <ac:cxnSpMkLst>
            <pc:docMk/>
            <pc:sldMk cId="1713831338" sldId="2146847673"/>
            <ac:cxnSpMk id="38" creationId="{1C965197-A5A7-4A5F-A0AF-0C536BD7BBDA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26" v="77"/>
          <ac:cxnSpMkLst>
            <pc:docMk/>
            <pc:sldMk cId="1713831338" sldId="2146847673"/>
            <ac:cxnSpMk id="40" creationId="{BDF18E5F-C5B7-4694-ADBF-965E1AB9AD16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80"/>
          <ac:cxnSpMkLst>
            <pc:docMk/>
            <pc:sldMk cId="1713831338" sldId="2146847673"/>
            <ac:cxnSpMk id="45" creationId="{F8792177-09EB-47A2-97F3-E8390CEBC273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81"/>
          <ac:cxnSpMkLst>
            <pc:docMk/>
            <pc:sldMk cId="1713831338" sldId="2146847673"/>
            <ac:cxnSpMk id="46" creationId="{26EFC456-03DC-46D2-9354-7B4B80FDC7E1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86"/>
          <ac:cxnSpMkLst>
            <pc:docMk/>
            <pc:sldMk cId="1713831338" sldId="2146847673"/>
            <ac:cxnSpMk id="48" creationId="{F702CFDA-D835-4778-A1A5-8A70020351FB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86"/>
          <ac:cxnSpMkLst>
            <pc:docMk/>
            <pc:sldMk cId="1713831338" sldId="2146847673"/>
            <ac:cxnSpMk id="49" creationId="{4855E991-D88C-4C93-B615-3BC5869591EB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90"/>
          <ac:cxnSpMkLst>
            <pc:docMk/>
            <pc:sldMk cId="1713831338" sldId="2146847673"/>
            <ac:cxnSpMk id="61" creationId="{62E9E44B-0FD4-47CD-BA74-E447815C95BB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2"/>
          <ac:cxnSpMkLst>
            <pc:docMk/>
            <pc:sldMk cId="1713831338" sldId="2146847673"/>
            <ac:cxnSpMk id="69" creationId="{DD0BDED4-0447-431A-832F-01B5A96F9BE6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7"/>
          <ac:cxnSpMkLst>
            <pc:docMk/>
            <pc:sldMk cId="1713831338" sldId="2146847673"/>
            <ac:cxnSpMk id="74" creationId="{36C2AE38-8474-46DC-AE76-F77E512238F6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8"/>
          <ac:cxnSpMkLst>
            <pc:docMk/>
            <pc:sldMk cId="1713831338" sldId="2146847673"/>
            <ac:cxnSpMk id="75" creationId="{4D5BC4AF-37C3-48D1-8047-2B81F99A9337}"/>
          </ac:cxnSpMkLst>
        </pc:cxnChg>
      </pc:sldChg>
    </pc:docChg>
  </pc:docChgLst>
  <pc:docChgLst>
    <pc:chgData name="Rudzinski,Jessica" userId="e16d457e-39c9-416c-9d29-3f5083b98661" providerId="ADAL" clId="{8F332262-5916-4BB8-825A-2F5C18CCA21D}"/>
    <pc:docChg chg="custSel modSld">
      <pc:chgData name="Rudzinski,Jessica" userId="e16d457e-39c9-416c-9d29-3f5083b98661" providerId="ADAL" clId="{8F332262-5916-4BB8-825A-2F5C18CCA21D}" dt="2021-11-19T20:16:16.382" v="11" actId="1076"/>
      <pc:docMkLst>
        <pc:docMk/>
      </pc:docMkLst>
      <pc:sldChg chg="addSp delSp modSp mod">
        <pc:chgData name="Rudzinski,Jessica" userId="e16d457e-39c9-416c-9d29-3f5083b98661" providerId="ADAL" clId="{8F332262-5916-4BB8-825A-2F5C18CCA21D}" dt="2021-11-19T20:16:16.382" v="11" actId="1076"/>
        <pc:sldMkLst>
          <pc:docMk/>
          <pc:sldMk cId="4177386976" sldId="2146847674"/>
        </pc:sldMkLst>
        <pc:spChg chg="del">
          <ac:chgData name="Rudzinski,Jessica" userId="e16d457e-39c9-416c-9d29-3f5083b98661" providerId="ADAL" clId="{8F332262-5916-4BB8-825A-2F5C18CCA21D}" dt="2021-11-19T20:15:33.751" v="0" actId="478"/>
          <ac:spMkLst>
            <pc:docMk/>
            <pc:sldMk cId="4177386976" sldId="2146847674"/>
            <ac:spMk id="6" creationId="{A74FEBD3-BBD7-4C04-A76F-BC2D57FD2322}"/>
          </ac:spMkLst>
        </pc:spChg>
        <pc:spChg chg="mod">
          <ac:chgData name="Rudzinski,Jessica" userId="e16d457e-39c9-416c-9d29-3f5083b98661" providerId="ADAL" clId="{8F332262-5916-4BB8-825A-2F5C18CCA21D}" dt="2021-11-19T20:16:16.382" v="11" actId="1076"/>
          <ac:spMkLst>
            <pc:docMk/>
            <pc:sldMk cId="4177386976" sldId="2146847674"/>
            <ac:spMk id="8" creationId="{0535F116-B2AB-4DEB-91EB-B45CAC647D29}"/>
          </ac:spMkLst>
        </pc:spChg>
        <pc:spChg chg="add del mod">
          <ac:chgData name="Rudzinski,Jessica" userId="e16d457e-39c9-416c-9d29-3f5083b98661" providerId="ADAL" clId="{8F332262-5916-4BB8-825A-2F5C18CCA21D}" dt="2021-11-19T20:15:36.080" v="3" actId="478"/>
          <ac:spMkLst>
            <pc:docMk/>
            <pc:sldMk cId="4177386976" sldId="2146847674"/>
            <ac:spMk id="9" creationId="{6FB3B4D1-35E6-4E10-BFF2-4F8F5233B6FB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1" creationId="{5B2E82E4-E92B-4BC6-87A9-3C9EB00C203B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2" creationId="{63D1406C-CA7D-41ED-A585-1C6CDE16E2B1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3" creationId="{FB229714-83B3-4941-A78C-63EE5B38FC96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5" creationId="{787049B4-4226-4DED-872A-BEDAC7EFE93D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7" creationId="{B5D46854-2084-46A0-8756-4460959DDA23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8" creationId="{D4166319-F8A5-461B-B83A-38C443970469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9" creationId="{E1F25110-29AA-4CC5-9799-1D7C2432BBFF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0" creationId="{53EF416F-15A0-4F32-9C1F-93FF12EFC132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1" creationId="{239438ED-60C5-4E72-9504-3B9359FA5DB9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5" creationId="{7C5B9914-BD95-4919-8948-41BA7A2A69F1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6" creationId="{78F96275-AF60-4519-A783-B914503BA078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7" creationId="{9C0D0978-6ED4-47C9-A7E3-2FF7991C542F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29" creationId="{C613B215-AB82-4073-AE8A-7B35A08B232B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0" creationId="{E9D572A6-E885-4EE4-946A-38574A37E824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1" creationId="{829D555A-0E2F-46DD-A6AE-073D61F802DF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3" creationId="{1BCB79F1-4C94-4DAA-A785-C7274497DF49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5" creationId="{7C94966D-2D60-4422-94E3-BFC6DC8117AB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6" creationId="{E024805D-C8A2-49AB-BA79-57A829A5B576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7" creationId="{AC0BC9FE-C0A8-4C89-A3B6-A6DFFC3D19C8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8" creationId="{90FEE8DB-5B69-4DEC-9874-E62DD0E3C05A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9" creationId="{AC73599C-91BF-4A2D-A19F-FF755BAF372F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3" creationId="{DCDDFBA6-39D4-4547-9E41-B7152C2D4EE0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4" creationId="{2FB3C844-D7C0-49A1-AC7A-D109A89DF561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5" creationId="{B6DBAC68-A6A6-45CE-A856-C0E12AEC25F0}"/>
          </ac:spMkLst>
        </pc:spChg>
        <pc:spChg chg="add mod">
          <ac:chgData name="Rudzinski,Jessica" userId="e16d457e-39c9-416c-9d29-3f5083b98661" providerId="ADAL" clId="{8F332262-5916-4BB8-825A-2F5C18CCA21D}" dt="2021-11-19T20:15:46.230" v="5"/>
          <ac:spMkLst>
            <pc:docMk/>
            <pc:sldMk cId="4177386976" sldId="2146847674"/>
            <ac:spMk id="46" creationId="{8E274041-AE9E-47B1-AC2F-2F0505C7C5B4}"/>
          </ac:spMkLst>
        </pc:spChg>
        <pc:spChg chg="add mod">
          <ac:chgData name="Rudzinski,Jessica" userId="e16d457e-39c9-416c-9d29-3f5083b98661" providerId="ADAL" clId="{8F332262-5916-4BB8-825A-2F5C18CCA21D}" dt="2021-11-19T20:15:50.117" v="6"/>
          <ac:spMkLst>
            <pc:docMk/>
            <pc:sldMk cId="4177386976" sldId="2146847674"/>
            <ac:spMk id="47" creationId="{B9BA633A-5AA1-4B20-B292-A911EA8BD5C5}"/>
          </ac:spMkLst>
        </pc:spChg>
        <pc:spChg chg="add mod">
          <ac:chgData name="Rudzinski,Jessica" userId="e16d457e-39c9-416c-9d29-3f5083b98661" providerId="ADAL" clId="{8F332262-5916-4BB8-825A-2F5C18CCA21D}" dt="2021-11-19T20:15:54.272" v="7"/>
          <ac:spMkLst>
            <pc:docMk/>
            <pc:sldMk cId="4177386976" sldId="2146847674"/>
            <ac:spMk id="48" creationId="{8BA1EF83-21D2-442B-AFF9-B712FE93557C}"/>
          </ac:spMkLst>
        </pc:spChg>
        <pc:grpChg chg="add del mod">
          <ac:chgData name="Rudzinski,Jessica" userId="e16d457e-39c9-416c-9d29-3f5083b98661" providerId="ADAL" clId="{8F332262-5916-4BB8-825A-2F5C18CCA21D}" dt="2021-11-19T20:15:34.938" v="2"/>
          <ac:grpSpMkLst>
            <pc:docMk/>
            <pc:sldMk cId="4177386976" sldId="2146847674"/>
            <ac:grpSpMk id="10" creationId="{1ECAA409-5954-4066-B4C9-9F3700139F3C}"/>
          </ac:grpSpMkLst>
        </pc:grpChg>
        <pc:grpChg chg="add mod">
          <ac:chgData name="Rudzinski,Jessica" userId="e16d457e-39c9-416c-9d29-3f5083b98661" providerId="ADAL" clId="{8F332262-5916-4BB8-825A-2F5C18CCA21D}" dt="2021-11-19T20:15:36.403" v="4"/>
          <ac:grpSpMkLst>
            <pc:docMk/>
            <pc:sldMk cId="4177386976" sldId="2146847674"/>
            <ac:grpSpMk id="28" creationId="{10A25C0E-1FED-4D69-A98D-5D440FAFBCBC}"/>
          </ac:grpSpMkLst>
        </pc:grp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14" creationId="{62BBB47A-F8D8-46AD-9350-FC6FBF5EFB85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16" creationId="{02229064-010C-486D-98AD-7F12477D47B0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2" creationId="{35748C66-B011-47E3-AAB7-23E3EDE410FD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3" creationId="{8E9C5B1F-B828-46EA-B7D8-EE07F2F62CD3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4" creationId="{B118269B-539E-4CEA-8BFD-6CAF560C5FC8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32" creationId="{42BEB45E-1EC6-4977-8312-E11166CB3811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34" creationId="{E0FCC24D-92A4-4D15-9650-ADA988BCD4D7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0" creationId="{452BA920-56FC-4025-A5A7-CDDDE12F6E67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1" creationId="{79ED2F64-99C6-4457-AB94-C26E6C5873A4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2" creationId="{2D85B874-4173-479D-89A6-8A29BFB1B65E}"/>
          </ac:cxnSpMkLst>
        </pc:cxnChg>
      </pc:sldChg>
    </pc:docChg>
  </pc:docChgLst>
  <pc:docChgLst>
    <pc:chgData name="Krysta" userId="9244f7b8-c8dd-42c9-82f4-0cc36500d639" providerId="ADAL" clId="{1849F4E2-0CC7-415C-8DE4-60B651D88368}"/>
    <pc:docChg chg="undo redo custSel addSld delSld modSld">
      <pc:chgData name="Krysta" userId="9244f7b8-c8dd-42c9-82f4-0cc36500d639" providerId="ADAL" clId="{1849F4E2-0CC7-415C-8DE4-60B651D88368}" dt="2021-12-02T19:00:42.439" v="324" actId="1036"/>
      <pc:docMkLst>
        <pc:docMk/>
      </pc:docMkLst>
      <pc:sldChg chg="modSp add del mod">
        <pc:chgData name="Krysta" userId="9244f7b8-c8dd-42c9-82f4-0cc36500d639" providerId="ADAL" clId="{1849F4E2-0CC7-415C-8DE4-60B651D88368}" dt="2021-12-02T18:43:52.245" v="81" actId="47"/>
        <pc:sldMkLst>
          <pc:docMk/>
          <pc:sldMk cId="1922715581" sldId="2141411663"/>
        </pc:sldMkLst>
        <pc:spChg chg="mod">
          <ac:chgData name="Krysta" userId="9244f7b8-c8dd-42c9-82f4-0cc36500d639" providerId="ADAL" clId="{1849F4E2-0CC7-415C-8DE4-60B651D88368}" dt="2021-12-02T18:43:42.786" v="79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451152874" sldId="2146847639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3204863827" sldId="2146847640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82409530" sldId="2146847641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1364510662" sldId="2146847656"/>
        </pc:sldMkLst>
      </pc:sldChg>
      <pc:sldChg chg="add del">
        <pc:chgData name="Krysta" userId="9244f7b8-c8dd-42c9-82f4-0cc36500d639" providerId="ADAL" clId="{1849F4E2-0CC7-415C-8DE4-60B651D88368}" dt="2021-12-02T18:53:52.379" v="216" actId="47"/>
        <pc:sldMkLst>
          <pc:docMk/>
          <pc:sldMk cId="1181283028" sldId="2146847660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2132418063" sldId="2146847667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2777777861" sldId="2146847668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3669726017" sldId="2146847669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1273619633" sldId="2146847670"/>
        </pc:sldMkLst>
      </pc:sldChg>
      <pc:sldChg chg="add del">
        <pc:chgData name="Krysta" userId="9244f7b8-c8dd-42c9-82f4-0cc36500d639" providerId="ADAL" clId="{1849F4E2-0CC7-415C-8DE4-60B651D88368}" dt="2021-12-02T18:45:01.434" v="83" actId="47"/>
        <pc:sldMkLst>
          <pc:docMk/>
          <pc:sldMk cId="1713831338" sldId="2146847673"/>
        </pc:sldMkLst>
      </pc:sldChg>
      <pc:sldChg chg="add del">
        <pc:chgData name="Krysta" userId="9244f7b8-c8dd-42c9-82f4-0cc36500d639" providerId="ADAL" clId="{1849F4E2-0CC7-415C-8DE4-60B651D88368}" dt="2021-12-02T18:45:01.434" v="83" actId="47"/>
        <pc:sldMkLst>
          <pc:docMk/>
          <pc:sldMk cId="3428675465" sldId="2146847677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936241907" sldId="2146847678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248483385" sldId="2146847679"/>
        </pc:sldMkLst>
      </pc:sldChg>
      <pc:sldChg chg="addSp delSp modSp new mod">
        <pc:chgData name="Krysta" userId="9244f7b8-c8dd-42c9-82f4-0cc36500d639" providerId="ADAL" clId="{1849F4E2-0CC7-415C-8DE4-60B651D88368}" dt="2021-12-02T19:00:42.439" v="324" actId="1036"/>
        <pc:sldMkLst>
          <pc:docMk/>
          <pc:sldMk cId="3481125458" sldId="2146847680"/>
        </pc:sldMkLst>
        <pc:spChg chg="del">
          <ac:chgData name="Krysta" userId="9244f7b8-c8dd-42c9-82f4-0cc36500d639" providerId="ADAL" clId="{1849F4E2-0CC7-415C-8DE4-60B651D88368}" dt="2021-12-02T18:45:12.485" v="85" actId="478"/>
          <ac:spMkLst>
            <pc:docMk/>
            <pc:sldMk cId="3481125458" sldId="2146847680"/>
            <ac:spMk id="2" creationId="{0AAFAB41-D7E7-43FC-8CF7-DD092064E3A2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8" creationId="{395C6703-3054-47F6-845F-F9B5D9081A25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0" creationId="{0A17F261-5737-4261-8E06-8EDAE1E350C0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1" creationId="{7DC316BA-D0B0-4CB1-80A4-5AF4F09C86AC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2" creationId="{E7B94D45-67A5-4D5F-8CFF-3F2D83B32970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3" creationId="{A66892C0-6130-4079-A522-21E805347E16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4" creationId="{E17CE04B-5203-43DF-942E-FD3378936612}"/>
          </ac:spMkLst>
        </pc:spChg>
        <pc:spChg chg="add mod">
          <ac:chgData name="Krysta" userId="9244f7b8-c8dd-42c9-82f4-0cc36500d639" providerId="ADAL" clId="{1849F4E2-0CC7-415C-8DE4-60B651D88368}" dt="2021-12-02T18:59:23.810" v="296" actId="1036"/>
          <ac:spMkLst>
            <pc:docMk/>
            <pc:sldMk cId="3481125458" sldId="2146847680"/>
            <ac:spMk id="15" creationId="{8A0A29CA-F5E7-442A-869C-85BCF44063C1}"/>
          </ac:spMkLst>
        </pc:spChg>
        <pc:spChg chg="add mod topLvl">
          <ac:chgData name="Krysta" userId="9244f7b8-c8dd-42c9-82f4-0cc36500d639" providerId="ADAL" clId="{1849F4E2-0CC7-415C-8DE4-60B651D88368}" dt="2021-12-02T19:00:34.182" v="317" actId="164"/>
          <ac:spMkLst>
            <pc:docMk/>
            <pc:sldMk cId="3481125458" sldId="2146847680"/>
            <ac:spMk id="17" creationId="{0F14D400-C6A1-447E-83DC-8B655A69CFF5}"/>
          </ac:spMkLst>
        </pc:spChg>
        <pc:spChg chg="add mod">
          <ac:chgData name="Krysta" userId="9244f7b8-c8dd-42c9-82f4-0cc36500d639" providerId="ADAL" clId="{1849F4E2-0CC7-415C-8DE4-60B651D88368}" dt="2021-12-02T19:00:34.182" v="317" actId="164"/>
          <ac:spMkLst>
            <pc:docMk/>
            <pc:sldMk cId="3481125458" sldId="2146847680"/>
            <ac:spMk id="18" creationId="{0E50B980-92FC-4742-BF17-479C6B07E04A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9" creationId="{60896281-FAA4-4D3A-B43C-B48E2C6FF796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0" creationId="{2FEF7FB1-41D9-4514-926D-92B5C27F0FA4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1" creationId="{F3357282-60AB-48EB-986E-56D9B6DFD782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2" creationId="{C07B5C38-319C-409E-9FB3-921850607F2A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3" creationId="{BDBC7261-1AC3-4D14-A38A-8C245DB6598A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4" creationId="{80AF158F-89F6-43E1-87F5-C8A3A316C397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5" creationId="{FAFE3212-D928-4A64-B2FC-54FD9FD61F3F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6" creationId="{4AF40B7C-2569-476B-AC51-BD76AB0ECB42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7" creationId="{5921D740-263C-431C-BBFF-45BA602C43AE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9" creationId="{C760DD9B-2162-4AE1-A877-2D26CE72C0B8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1" creationId="{A1AD8ACF-2AE8-4182-A9F3-51BEE2BBFF1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2" creationId="{56246F7F-1976-42F2-A24F-A933371549BA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3" creationId="{24D85FF9-BAAF-45C0-A6CC-E1AA1E4D731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4" creationId="{ECD59FFD-7DC1-4BA1-B2F3-B61CA6FE2652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5" creationId="{BF38C885-021C-46E2-A02A-D92BD3DF339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6" creationId="{F75BE55B-48BC-49B2-8EE0-F20CC9E565CE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7" creationId="{9156FD27-4B33-477B-A576-D01A567766D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8" creationId="{6831986D-9008-4C30-926E-0EB304305E5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9" creationId="{2F0D6885-2EBB-417D-8784-98820DA4AB93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0" creationId="{7A407BE8-6E33-455D-A3EF-62105F2B939A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1" creationId="{4E1B811B-5A20-4C94-BB77-81AC73C98B0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2" creationId="{87294F4E-0C79-49C7-956B-B8B219683964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43" creationId="{C1C3A8C7-36D0-4B56-849E-1D87F6F64CE9}"/>
          </ac:spMkLst>
        </pc:spChg>
        <pc:spChg chg="add mod ord">
          <ac:chgData name="Krysta" userId="9244f7b8-c8dd-42c9-82f4-0cc36500d639" providerId="ADAL" clId="{1849F4E2-0CC7-415C-8DE4-60B651D88368}" dt="2021-12-02T18:45:33.985" v="92" actId="167"/>
          <ac:spMkLst>
            <pc:docMk/>
            <pc:sldMk cId="3481125458" sldId="2146847680"/>
            <ac:spMk id="44" creationId="{57BB7E40-A467-4930-9CA3-FC702DA0647C}"/>
          </ac:spMkLst>
        </pc:spChg>
        <pc:grpChg chg="add del mod">
          <ac:chgData name="Krysta" userId="9244f7b8-c8dd-42c9-82f4-0cc36500d639" providerId="ADAL" clId="{1849F4E2-0CC7-415C-8DE4-60B651D88368}" dt="2021-12-02T18:56:04.996" v="218" actId="165"/>
          <ac:grpSpMkLst>
            <pc:docMk/>
            <pc:sldMk cId="3481125458" sldId="2146847680"/>
            <ac:grpSpMk id="6" creationId="{BF421EAD-51CC-49B7-87A0-F96FC34526E0}"/>
          </ac:grpSpMkLst>
        </pc:grpChg>
        <pc:grpChg chg="add del mod">
          <ac:chgData name="Krysta" userId="9244f7b8-c8dd-42c9-82f4-0cc36500d639" providerId="ADAL" clId="{1849F4E2-0CC7-415C-8DE4-60B651D88368}" dt="2021-12-02T18:56:04.996" v="218" actId="165"/>
          <ac:grpSpMkLst>
            <pc:docMk/>
            <pc:sldMk cId="3481125458" sldId="2146847680"/>
            <ac:grpSpMk id="30" creationId="{C91BA4C4-ACAD-4A58-A34F-89507426361F}"/>
          </ac:grpSpMkLst>
        </pc:grpChg>
        <pc:grpChg chg="add del mod">
          <ac:chgData name="Krysta" userId="9244f7b8-c8dd-42c9-82f4-0cc36500d639" providerId="ADAL" clId="{1849F4E2-0CC7-415C-8DE4-60B651D88368}" dt="2021-12-02T18:59:49.925" v="304" actId="165"/>
          <ac:grpSpMkLst>
            <pc:docMk/>
            <pc:sldMk cId="3481125458" sldId="2146847680"/>
            <ac:grpSpMk id="45" creationId="{48A42AB2-96AF-4D09-B4AC-2C55EE0E7946}"/>
          </ac:grpSpMkLst>
        </pc:grpChg>
        <pc:grpChg chg="add del mod">
          <ac:chgData name="Krysta" userId="9244f7b8-c8dd-42c9-82f4-0cc36500d639" providerId="ADAL" clId="{1849F4E2-0CC7-415C-8DE4-60B651D88368}" dt="2021-12-02T19:00:26.582" v="316" actId="165"/>
          <ac:grpSpMkLst>
            <pc:docMk/>
            <pc:sldMk cId="3481125458" sldId="2146847680"/>
            <ac:grpSpMk id="46" creationId="{BE433648-C12D-497D-9DD1-1F2E67066C68}"/>
          </ac:grpSpMkLst>
        </pc:grpChg>
        <pc:grpChg chg="add del mod">
          <ac:chgData name="Krysta" userId="9244f7b8-c8dd-42c9-82f4-0cc36500d639" providerId="ADAL" clId="{1849F4E2-0CC7-415C-8DE4-60B651D88368}" dt="2021-12-02T18:58:59.832" v="286" actId="165"/>
          <ac:grpSpMkLst>
            <pc:docMk/>
            <pc:sldMk cId="3481125458" sldId="2146847680"/>
            <ac:grpSpMk id="47" creationId="{53B2E3FA-6809-497E-A97C-01410AA56281}"/>
          </ac:grpSpMkLst>
        </pc:grpChg>
        <pc:grpChg chg="add del mod">
          <ac:chgData name="Krysta" userId="9244f7b8-c8dd-42c9-82f4-0cc36500d639" providerId="ADAL" clId="{1849F4E2-0CC7-415C-8DE4-60B651D88368}" dt="2021-12-02T18:58:47.590" v="274" actId="165"/>
          <ac:grpSpMkLst>
            <pc:docMk/>
            <pc:sldMk cId="3481125458" sldId="2146847680"/>
            <ac:grpSpMk id="48" creationId="{BD910ADA-A7F2-48F4-AE04-04BDF7C3C598}"/>
          </ac:grpSpMkLst>
        </pc:grpChg>
        <pc:grpChg chg="add del mod">
          <ac:chgData name="Krysta" userId="9244f7b8-c8dd-42c9-82f4-0cc36500d639" providerId="ADAL" clId="{1849F4E2-0CC7-415C-8DE4-60B651D88368}" dt="2021-12-02T18:58:40.471" v="273" actId="165"/>
          <ac:grpSpMkLst>
            <pc:docMk/>
            <pc:sldMk cId="3481125458" sldId="2146847680"/>
            <ac:grpSpMk id="49" creationId="{123133F1-ED92-44EE-92B8-F07BE1E758AD}"/>
          </ac:grpSpMkLst>
        </pc:grpChg>
        <pc:grpChg chg="add del mod">
          <ac:chgData name="Krysta" userId="9244f7b8-c8dd-42c9-82f4-0cc36500d639" providerId="ADAL" clId="{1849F4E2-0CC7-415C-8DE4-60B651D88368}" dt="2021-12-02T18:59:08.917" v="287" actId="165"/>
          <ac:grpSpMkLst>
            <pc:docMk/>
            <pc:sldMk cId="3481125458" sldId="2146847680"/>
            <ac:grpSpMk id="50" creationId="{C4A720C9-E21F-4950-A91D-6261E43DE285}"/>
          </ac:grpSpMkLst>
        </pc:grpChg>
        <pc:grpChg chg="add mod">
          <ac:chgData name="Krysta" userId="9244f7b8-c8dd-42c9-82f4-0cc36500d639" providerId="ADAL" clId="{1849F4E2-0CC7-415C-8DE4-60B651D88368}" dt="2021-12-02T18:58:55.663" v="285" actId="1035"/>
          <ac:grpSpMkLst>
            <pc:docMk/>
            <pc:sldMk cId="3481125458" sldId="2146847680"/>
            <ac:grpSpMk id="51" creationId="{B3579A5A-0F67-484B-9D4F-83D4FA3F4B6F}"/>
          </ac:grpSpMkLst>
        </pc:grpChg>
        <pc:grpChg chg="add mod">
          <ac:chgData name="Krysta" userId="9244f7b8-c8dd-42c9-82f4-0cc36500d639" providerId="ADAL" clId="{1849F4E2-0CC7-415C-8DE4-60B651D88368}" dt="2021-12-02T18:59:19.621" v="291" actId="164"/>
          <ac:grpSpMkLst>
            <pc:docMk/>
            <pc:sldMk cId="3481125458" sldId="2146847680"/>
            <ac:grpSpMk id="52" creationId="{10C33072-E1E6-4E80-87AA-49FB21D08879}"/>
          </ac:grpSpMkLst>
        </pc:grpChg>
        <pc:grpChg chg="add mod">
          <ac:chgData name="Krysta" userId="9244f7b8-c8dd-42c9-82f4-0cc36500d639" providerId="ADAL" clId="{1849F4E2-0CC7-415C-8DE4-60B651D88368}" dt="2021-12-02T19:00:42.439" v="324" actId="1036"/>
          <ac:grpSpMkLst>
            <pc:docMk/>
            <pc:sldMk cId="3481125458" sldId="2146847680"/>
            <ac:grpSpMk id="53" creationId="{6040AD3C-72C0-4E4C-99B8-0BC658CD553A}"/>
          </ac:grpSpMkLst>
        </pc:grpChg>
        <pc:grpChg chg="add mod">
          <ac:chgData name="Krysta" userId="9244f7b8-c8dd-42c9-82f4-0cc36500d639" providerId="ADAL" clId="{1849F4E2-0CC7-415C-8DE4-60B651D88368}" dt="2021-12-02T19:00:37.768" v="322" actId="1036"/>
          <ac:grpSpMkLst>
            <pc:docMk/>
            <pc:sldMk cId="3481125458" sldId="2146847680"/>
            <ac:grpSpMk id="54" creationId="{37985CCD-9413-479A-86E4-9F7BE0AE15A1}"/>
          </ac:grpSpMkLst>
        </pc:grpChg>
        <pc:cxnChg chg="mod topLvl">
          <ac:chgData name="Krysta" userId="9244f7b8-c8dd-42c9-82f4-0cc36500d639" providerId="ADAL" clId="{1849F4E2-0CC7-415C-8DE4-60B651D88368}" dt="2021-12-02T18:59:55.127" v="305" actId="164"/>
          <ac:cxnSpMkLst>
            <pc:docMk/>
            <pc:sldMk cId="3481125458" sldId="2146847680"/>
            <ac:cxnSpMk id="7" creationId="{9DBD36B3-5888-40D5-A588-6E5F457EE776}"/>
          </ac:cxnSpMkLst>
        </pc:cxnChg>
        <pc:cxnChg chg="add mod topLvl">
          <ac:chgData name="Krysta" userId="9244f7b8-c8dd-42c9-82f4-0cc36500d639" providerId="ADAL" clId="{1849F4E2-0CC7-415C-8DE4-60B651D88368}" dt="2021-12-02T18:59:19.621" v="291" actId="164"/>
          <ac:cxnSpMkLst>
            <pc:docMk/>
            <pc:sldMk cId="3481125458" sldId="2146847680"/>
            <ac:cxnSpMk id="9" creationId="{44852DD8-9436-485E-BF5B-99142951979F}"/>
          </ac:cxnSpMkLst>
        </pc:cxnChg>
        <pc:cxnChg chg="add mod topLvl">
          <ac:chgData name="Krysta" userId="9244f7b8-c8dd-42c9-82f4-0cc36500d639" providerId="ADAL" clId="{1849F4E2-0CC7-415C-8DE4-60B651D88368}" dt="2021-12-02T19:00:34.182" v="317" actId="164"/>
          <ac:cxnSpMkLst>
            <pc:docMk/>
            <pc:sldMk cId="3481125458" sldId="2146847680"/>
            <ac:cxnSpMk id="16" creationId="{F110F8A3-4501-472D-AD68-BACB91CD37B3}"/>
          </ac:cxnSpMkLst>
        </pc:cxnChg>
        <pc:cxnChg chg="add mod topLvl">
          <ac:chgData name="Krysta" userId="9244f7b8-c8dd-42c9-82f4-0cc36500d639" providerId="ADAL" clId="{1849F4E2-0CC7-415C-8DE4-60B651D88368}" dt="2021-12-02T18:58:53.142" v="275" actId="164"/>
          <ac:cxnSpMkLst>
            <pc:docMk/>
            <pc:sldMk cId="3481125458" sldId="2146847680"/>
            <ac:cxnSpMk id="28" creationId="{6A73947F-0A6E-43EA-8A13-83520B6E7DEB}"/>
          </ac:cxnSpMkLst>
        </pc:cxnChg>
      </pc:sldChg>
      <pc:sldChg chg="addSp delSp modSp new add del mod">
        <pc:chgData name="Krysta" userId="9244f7b8-c8dd-42c9-82f4-0cc36500d639" providerId="ADAL" clId="{1849F4E2-0CC7-415C-8DE4-60B651D88368}" dt="2021-12-02T18:55:05.914" v="217" actId="207"/>
        <pc:sldMkLst>
          <pc:docMk/>
          <pc:sldMk cId="3158526561" sldId="2146847681"/>
        </pc:sldMkLst>
        <pc:spChg chg="mod">
          <ac:chgData name="Krysta" userId="9244f7b8-c8dd-42c9-82f4-0cc36500d639" providerId="ADAL" clId="{1849F4E2-0CC7-415C-8DE4-60B651D88368}" dt="2021-12-02T18:46:12.071" v="99"/>
          <ac:spMkLst>
            <pc:docMk/>
            <pc:sldMk cId="3158526561" sldId="2146847681"/>
            <ac:spMk id="2" creationId="{A0BF0439-4F6C-4F92-B93A-5A5E46434B53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9" creationId="{4F58E67B-C21C-4024-826C-356B1EE70E30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0" creationId="{7D0D2107-9487-4A84-8F09-CEF0EFC901AE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1" creationId="{46025786-13F6-432F-8EE9-5AD1CCC24D84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13" creationId="{CABC9476-A866-4BFD-AEDF-C1AC35A6DB84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4" creationId="{AB6E3193-1D81-4251-A312-C718DA94A1CB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5" creationId="{11EEC16D-2BE7-4B81-864E-FE8DC21F806C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17" creationId="{BA46407D-F8FD-483C-9898-CC407E3B2367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8" creationId="{2BF2F77B-EC95-47CB-BB0A-9172733D260E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9" creationId="{357F4F15-4100-421D-838D-AE7A7E1E08FC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21" creationId="{9B120283-EF73-4CC8-BC4C-1154424F441E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22" creationId="{F0868F2F-3308-49ED-B317-446F36560BF3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23" creationId="{3722B6AA-99BE-41FC-B787-1DDD56E85EBC}"/>
          </ac:spMkLst>
        </pc:s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8" creationId="{B287034A-5A06-4E69-B9B4-87CDC80FC4C7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12" creationId="{00084868-11A2-44F5-BC34-7C9AD9BA50B4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16" creationId="{33BA6237-352E-4007-87A9-46C65B967DC0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20" creationId="{68F2CFAF-4F89-45A0-A5FF-2268DD855624}"/>
          </ac:grpSpMkLst>
        </pc:grpChg>
        <pc:picChg chg="add del">
          <ac:chgData name="Krysta" userId="9244f7b8-c8dd-42c9-82f4-0cc36500d639" providerId="ADAL" clId="{1849F4E2-0CC7-415C-8DE4-60B651D88368}" dt="2021-12-02T18:46:07.980" v="96" actId="22"/>
          <ac:picMkLst>
            <pc:docMk/>
            <pc:sldMk cId="3158526561" sldId="2146847681"/>
            <ac:picMk id="7" creationId="{E378781F-7C79-480F-BC86-1910F94E7E35}"/>
          </ac:picMkLst>
        </pc:picChg>
      </pc:sldChg>
      <pc:sldChg chg="addSp modSp new mod">
        <pc:chgData name="Krysta" userId="9244f7b8-c8dd-42c9-82f4-0cc36500d639" providerId="ADAL" clId="{1849F4E2-0CC7-415C-8DE4-60B651D88368}" dt="2021-12-02T18:51:42.259" v="159" actId="14100"/>
        <pc:sldMkLst>
          <pc:docMk/>
          <pc:sldMk cId="1292170880" sldId="2146847682"/>
        </pc:sldMkLst>
        <pc:spChg chg="mod">
          <ac:chgData name="Krysta" userId="9244f7b8-c8dd-42c9-82f4-0cc36500d639" providerId="ADAL" clId="{1849F4E2-0CC7-415C-8DE4-60B651D88368}" dt="2021-12-02T18:51:15.212" v="132" actId="20577"/>
          <ac:spMkLst>
            <pc:docMk/>
            <pc:sldMk cId="1292170880" sldId="2146847682"/>
            <ac:spMk id="2" creationId="{6FC39EF3-7E98-4023-AF95-09EDD4695353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7" creationId="{3DED64A2-40E5-4BCF-A218-556D1C783385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8" creationId="{325146A1-D1BF-4CEC-AAC8-0B3DFA8EA5DF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9" creationId="{92673752-9392-4A97-AC3C-512A99FD6647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2" creationId="{10EA4B48-9B67-4C59-83D4-26A9621D789C}"/>
          </ac:spMkLst>
        </pc:spChg>
        <pc:spChg chg="add mod">
          <ac:chgData name="Krysta" userId="9244f7b8-c8dd-42c9-82f4-0cc36500d639" providerId="ADAL" clId="{1849F4E2-0CC7-415C-8DE4-60B651D88368}" dt="2021-12-02T18:51:33.423" v="155" actId="12788"/>
          <ac:spMkLst>
            <pc:docMk/>
            <pc:sldMk cId="1292170880" sldId="2146847682"/>
            <ac:spMk id="13" creationId="{FFEE94AD-1C52-498A-B9A2-05717B2A5680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5" creationId="{72425727-0296-4A64-8E35-0C36105FB221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6" creationId="{94F685E5-CFE0-45A9-B521-19E67785DEB3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22" creationId="{FD24D52A-5F1B-41EC-8C00-5EC37A693838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24" creationId="{8F4A4489-1945-4A25-AE3D-022756567DE1}"/>
          </ac:spMkLst>
        </pc:spChg>
        <pc:spChg chg="add mod">
          <ac:chgData name="Krysta" userId="9244f7b8-c8dd-42c9-82f4-0cc36500d639" providerId="ADAL" clId="{1849F4E2-0CC7-415C-8DE4-60B651D88368}" dt="2021-12-02T18:51:42.259" v="159" actId="14100"/>
          <ac:spMkLst>
            <pc:docMk/>
            <pc:sldMk cId="1292170880" sldId="2146847682"/>
            <ac:spMk id="25" creationId="{6AF35A35-6E79-41BD-82F9-97B8B3943AFE}"/>
          </ac:spMkLst>
        </pc:sp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6" creationId="{C0281C63-4F32-4AC8-AE2B-9707B6A48B6B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0" creationId="{B27D5254-CF88-4452-A32A-10D8A6575A1F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1" creationId="{2AAA34DB-B40A-4FD6-AC04-78F60A08A3A9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4" creationId="{51CC341B-41B7-44D9-8AE4-4B852AD7B86E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7" creationId="{FD60898F-E22C-4DCE-8C12-BD6DD4B5322F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8" creationId="{2B34A281-B4B0-442D-8CA4-0E066FE032B4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9" creationId="{84AC4B33-D1FC-4C41-8853-9489CE39BDD3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0" creationId="{DA74A802-5872-448E-A72C-72B5A0272D2B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1" creationId="{C744A28C-F529-4750-ACA1-E5A334553520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3" creationId="{098CC335-4CAB-49A8-BBCA-E54646519465}"/>
          </ac:cxnSpMkLst>
        </pc:cxnChg>
      </pc:sldChg>
      <pc:sldChg chg="addSp modSp new mod">
        <pc:chgData name="Krysta" userId="9244f7b8-c8dd-42c9-82f4-0cc36500d639" providerId="ADAL" clId="{1849F4E2-0CC7-415C-8DE4-60B651D88368}" dt="2021-12-02T18:53:29.376" v="214" actId="554"/>
        <pc:sldMkLst>
          <pc:docMk/>
          <pc:sldMk cId="2466140407" sldId="2146847683"/>
        </pc:sldMkLst>
        <pc:spChg chg="mod">
          <ac:chgData name="Krysta" userId="9244f7b8-c8dd-42c9-82f4-0cc36500d639" providerId="ADAL" clId="{1849F4E2-0CC7-415C-8DE4-60B651D88368}" dt="2021-12-02T18:51:52.816" v="182" actId="20577"/>
          <ac:spMkLst>
            <pc:docMk/>
            <pc:sldMk cId="2466140407" sldId="2146847683"/>
            <ac:spMk id="2" creationId="{F7A14744-33D2-44E2-9BBE-D01DAA1EB8B3}"/>
          </ac:spMkLst>
        </pc:spChg>
        <pc:spChg chg="add mod">
          <ac:chgData name="Krysta" userId="9244f7b8-c8dd-42c9-82f4-0cc36500d639" providerId="ADAL" clId="{1849F4E2-0CC7-415C-8DE4-60B651D88368}" dt="2021-12-02T18:53:04.813" v="199" actId="12789"/>
          <ac:spMkLst>
            <pc:docMk/>
            <pc:sldMk cId="2466140407" sldId="2146847683"/>
            <ac:spMk id="6" creationId="{E6A4DC2D-EEE9-4F7B-871D-A0577D733A29}"/>
          </ac:spMkLst>
        </pc:spChg>
        <pc:spChg chg="add mod">
          <ac:chgData name="Krysta" userId="9244f7b8-c8dd-42c9-82f4-0cc36500d639" providerId="ADAL" clId="{1849F4E2-0CC7-415C-8DE4-60B651D88368}" dt="2021-12-02T18:52:18.885" v="187" actId="208"/>
          <ac:spMkLst>
            <pc:docMk/>
            <pc:sldMk cId="2466140407" sldId="2146847683"/>
            <ac:spMk id="7" creationId="{D7753921-B41E-4E6E-8972-588FDE81CC76}"/>
          </ac:spMkLst>
        </pc:spChg>
        <pc:spChg chg="add mod">
          <ac:chgData name="Krysta" userId="9244f7b8-c8dd-42c9-82f4-0cc36500d639" providerId="ADAL" clId="{1849F4E2-0CC7-415C-8DE4-60B651D88368}" dt="2021-12-02T18:52:59.408" v="198" actId="12789"/>
          <ac:spMkLst>
            <pc:docMk/>
            <pc:sldMk cId="2466140407" sldId="2146847683"/>
            <ac:spMk id="8" creationId="{B330EDFE-C757-49C8-B84E-7D1F66DB7FE3}"/>
          </ac:spMkLst>
        </pc:spChg>
        <pc:spChg chg="add mod">
          <ac:chgData name="Krysta" userId="9244f7b8-c8dd-42c9-82f4-0cc36500d639" providerId="ADAL" clId="{1849F4E2-0CC7-415C-8DE4-60B651D88368}" dt="2021-12-02T18:52:16.986" v="186" actId="208"/>
          <ac:spMkLst>
            <pc:docMk/>
            <pc:sldMk cId="2466140407" sldId="2146847683"/>
            <ac:spMk id="9" creationId="{C8D1E1B8-61C4-45C5-ADE8-32C378E4EBD5}"/>
          </ac:spMkLst>
        </pc:spChg>
        <pc:spChg chg="add mod">
          <ac:chgData name="Krysta" userId="9244f7b8-c8dd-42c9-82f4-0cc36500d639" providerId="ADAL" clId="{1849F4E2-0CC7-415C-8DE4-60B651D88368}" dt="2021-12-02T18:53:10.638" v="200" actId="12789"/>
          <ac:spMkLst>
            <pc:docMk/>
            <pc:sldMk cId="2466140407" sldId="2146847683"/>
            <ac:spMk id="10" creationId="{D26A2416-3ADB-4A01-8DA4-1704D605AB83}"/>
          </ac:spMkLst>
        </pc:spChg>
        <pc:spChg chg="add mod">
          <ac:chgData name="Krysta" userId="9244f7b8-c8dd-42c9-82f4-0cc36500d639" providerId="ADAL" clId="{1849F4E2-0CC7-415C-8DE4-60B651D88368}" dt="2021-12-02T18:52:28.058" v="190" actId="207"/>
          <ac:spMkLst>
            <pc:docMk/>
            <pc:sldMk cId="2466140407" sldId="2146847683"/>
            <ac:spMk id="11" creationId="{92F14338-3417-4EFB-9BF8-ADD290FCD759}"/>
          </ac:spMkLst>
        </pc:spChg>
        <pc:spChg chg="add mod">
          <ac:chgData name="Krysta" userId="9244f7b8-c8dd-42c9-82f4-0cc36500d639" providerId="ADAL" clId="{1849F4E2-0CC7-415C-8DE4-60B651D88368}" dt="2021-12-02T18:53:15.946" v="201" actId="12789"/>
          <ac:spMkLst>
            <pc:docMk/>
            <pc:sldMk cId="2466140407" sldId="2146847683"/>
            <ac:spMk id="12" creationId="{CE36C445-DD09-4B46-8FCE-720C090D57C1}"/>
          </ac:spMkLst>
        </pc:spChg>
        <pc:spChg chg="add mod">
          <ac:chgData name="Krysta" userId="9244f7b8-c8dd-42c9-82f4-0cc36500d639" providerId="ADAL" clId="{1849F4E2-0CC7-415C-8DE4-60B651D88368}" dt="2021-12-02T18:52:21.031" v="188" actId="208"/>
          <ac:spMkLst>
            <pc:docMk/>
            <pc:sldMk cId="2466140407" sldId="2146847683"/>
            <ac:spMk id="13" creationId="{E8BCB9AD-091A-41DF-ACB4-B652AA59AC50}"/>
          </ac:spMkLst>
        </pc:spChg>
        <pc:spChg chg="add mod">
          <ac:chgData name="Krysta" userId="9244f7b8-c8dd-42c9-82f4-0cc36500d639" providerId="ADAL" clId="{1849F4E2-0CC7-415C-8DE4-60B651D88368}" dt="2021-12-02T18:53:29.376" v="214" actId="554"/>
          <ac:spMkLst>
            <pc:docMk/>
            <pc:sldMk cId="2466140407" sldId="2146847683"/>
            <ac:spMk id="15" creationId="{57A43774-1610-4D53-949D-9640F38FD558}"/>
          </ac:spMkLst>
        </pc:spChg>
        <pc:spChg chg="add mod">
          <ac:chgData name="Krysta" userId="9244f7b8-c8dd-42c9-82f4-0cc36500d639" providerId="ADAL" clId="{1849F4E2-0CC7-415C-8DE4-60B651D88368}" dt="2021-12-02T18:53:23.901" v="213" actId="1035"/>
          <ac:spMkLst>
            <pc:docMk/>
            <pc:sldMk cId="2466140407" sldId="2146847683"/>
            <ac:spMk id="16" creationId="{F6DC2B38-A22C-4731-AC28-AE7F0C8503A1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18" creationId="{DC7F6416-85A4-49D4-9DB3-DC9829F5659B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19" creationId="{94C0001A-139E-4B89-AB92-64E9AC1BE322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0" creationId="{EEE845C6-89F9-4CBC-AC06-B4094B7ED4D1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1" creationId="{5E3B44C9-993B-4715-BFB6-54F070D52843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2" creationId="{EF30A1BE-C3AD-4F4D-957B-755FAFCABE72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3" creationId="{16648571-3CA7-4D16-AF78-0D3B5CD69B9C}"/>
          </ac:spMkLst>
        </pc:spChg>
        <pc:spChg chg="add mod">
          <ac:chgData name="Krysta" userId="9244f7b8-c8dd-42c9-82f4-0cc36500d639" providerId="ADAL" clId="{1849F4E2-0CC7-415C-8DE4-60B651D88368}" dt="2021-12-02T18:53:23.901" v="213" actId="1035"/>
          <ac:spMkLst>
            <pc:docMk/>
            <pc:sldMk cId="2466140407" sldId="2146847683"/>
            <ac:spMk id="24" creationId="{B621E4CB-4A4F-46B3-8E4A-821634C8A1AA}"/>
          </ac:spMkLst>
        </pc:spChg>
        <pc:spChg chg="add mod">
          <ac:chgData name="Krysta" userId="9244f7b8-c8dd-42c9-82f4-0cc36500d639" providerId="ADAL" clId="{1849F4E2-0CC7-415C-8DE4-60B651D88368}" dt="2021-12-02T18:53:29.376" v="214" actId="554"/>
          <ac:spMkLst>
            <pc:docMk/>
            <pc:sldMk cId="2466140407" sldId="2146847683"/>
            <ac:spMk id="25" creationId="{E9E5FCC4-F7F9-4294-8D99-F84744DA75DB}"/>
          </ac:spMkLst>
        </pc:spChg>
        <pc:spChg chg="add mod">
          <ac:chgData name="Krysta" userId="9244f7b8-c8dd-42c9-82f4-0cc36500d639" providerId="ADAL" clId="{1849F4E2-0CC7-415C-8DE4-60B651D88368}" dt="2021-12-02T18:53:04.813" v="199" actId="12789"/>
          <ac:spMkLst>
            <pc:docMk/>
            <pc:sldMk cId="2466140407" sldId="2146847683"/>
            <ac:spMk id="26" creationId="{5DA93ADA-6CBB-49C1-9771-B9963483BAF6}"/>
          </ac:spMkLst>
        </pc:spChg>
        <pc:spChg chg="add mod">
          <ac:chgData name="Krysta" userId="9244f7b8-c8dd-42c9-82f4-0cc36500d639" providerId="ADAL" clId="{1849F4E2-0CC7-415C-8DE4-60B651D88368}" dt="2021-12-02T18:53:15.946" v="201" actId="12789"/>
          <ac:spMkLst>
            <pc:docMk/>
            <pc:sldMk cId="2466140407" sldId="2146847683"/>
            <ac:spMk id="27" creationId="{4B332308-BE36-4F59-B5C8-432DB02B9B8B}"/>
          </ac:spMkLst>
        </pc:spChg>
        <pc:grpChg chg="add mod">
          <ac:chgData name="Krysta" userId="9244f7b8-c8dd-42c9-82f4-0cc36500d639" providerId="ADAL" clId="{1849F4E2-0CC7-415C-8DE4-60B651D88368}" dt="2021-12-02T18:53:10.638" v="200" actId="12789"/>
          <ac:grpSpMkLst>
            <pc:docMk/>
            <pc:sldMk cId="2466140407" sldId="2146847683"/>
            <ac:grpSpMk id="17" creationId="{2A30750D-4326-4B1C-9E1C-48E2C48D5C8D}"/>
          </ac:grpSpMkLst>
        </pc:grpChg>
        <pc:picChg chg="add mod">
          <ac:chgData name="Krysta" userId="9244f7b8-c8dd-42c9-82f4-0cc36500d639" providerId="ADAL" clId="{1849F4E2-0CC7-415C-8DE4-60B651D88368}" dt="2021-12-02T18:52:59.408" v="198" actId="12789"/>
          <ac:picMkLst>
            <pc:docMk/>
            <pc:sldMk cId="2466140407" sldId="2146847683"/>
            <ac:picMk id="14" creationId="{CBDC275D-4798-4785-8012-4BF0118BA7FD}"/>
          </ac:picMkLst>
        </pc:picChg>
      </pc:sldChg>
    </pc:docChg>
  </pc:docChgLst>
  <pc:docChgLst>
    <pc:chgData name="Anthony,Krysta" userId="9244f7b8-c8dd-42c9-82f4-0cc36500d639" providerId="ADAL" clId="{1849F4E2-0CC7-415C-8DE4-60B651D88368}"/>
    <pc:docChg chg="custSel modSld">
      <pc:chgData name="Anthony,Krysta" userId="9244f7b8-c8dd-42c9-82f4-0cc36500d639" providerId="ADAL" clId="{1849F4E2-0CC7-415C-8DE4-60B651D88368}" dt="2021-12-03T21:48:25.348" v="136" actId="20577"/>
      <pc:docMkLst>
        <pc:docMk/>
      </pc:docMkLst>
      <pc:sldChg chg="modSp mod modNotes">
        <pc:chgData name="Anthony,Krysta" userId="9244f7b8-c8dd-42c9-82f4-0cc36500d639" providerId="ADAL" clId="{1849F4E2-0CC7-415C-8DE4-60B651D88368}" dt="2021-12-03T21:44:59.779" v="32" actId="790"/>
        <pc:sldMkLst>
          <pc:docMk/>
          <pc:sldMk cId="1922715581" sldId="2141411663"/>
        </pc:sldMkLst>
        <pc:spChg chg="mod">
          <ac:chgData name="Anthony,Krysta" userId="9244f7b8-c8dd-42c9-82f4-0cc36500d639" providerId="ADAL" clId="{1849F4E2-0CC7-415C-8DE4-60B651D88368}" dt="2021-12-03T21:44:59.773" v="28" actId="790"/>
          <ac:spMkLst>
            <pc:docMk/>
            <pc:sldMk cId="1922715581" sldId="2141411663"/>
            <ac:spMk id="2" creationId="{00000000-0000-0000-0000-000000000000}"/>
          </ac:spMkLst>
        </pc:spChg>
        <pc:spChg chg="mod">
          <ac:chgData name="Anthony,Krysta" userId="9244f7b8-c8dd-42c9-82f4-0cc36500d639" providerId="ADAL" clId="{1849F4E2-0CC7-415C-8DE4-60B651D88368}" dt="2021-12-03T21:44:59.775" v="29" actId="790"/>
          <ac:spMkLst>
            <pc:docMk/>
            <pc:sldMk cId="1922715581" sldId="2141411663"/>
            <ac:spMk id="3" creationId="{00000000-0000-0000-0000-000000000000}"/>
          </ac:spMkLst>
        </pc:spChg>
        <pc:spChg chg="mod">
          <ac:chgData name="Anthony,Krysta" userId="9244f7b8-c8dd-42c9-82f4-0cc36500d639" providerId="ADAL" clId="{1849F4E2-0CC7-415C-8DE4-60B651D88368}" dt="2021-12-03T21:44:59.776" v="30" actId="790"/>
          <ac:spMkLst>
            <pc:docMk/>
            <pc:sldMk cId="1922715581" sldId="2141411663"/>
            <ac:spMk id="4" creationId="{F8120A43-DD36-4BC4-8864-7EEDB52E555C}"/>
          </ac:spMkLst>
        </pc:spChg>
        <pc:spChg chg="mod">
          <ac:chgData name="Anthony,Krysta" userId="9244f7b8-c8dd-42c9-82f4-0cc36500d639" providerId="ADAL" clId="{1849F4E2-0CC7-415C-8DE4-60B651D88368}" dt="2021-12-03T21:44:59.777" v="31" actId="790"/>
          <ac:spMkLst>
            <pc:docMk/>
            <pc:sldMk cId="1922715581" sldId="2141411663"/>
            <ac:spMk id="5" creationId="{D33E7E51-10C8-42EF-A2FD-F69FB450DC79}"/>
          </ac:spMkLst>
        </pc:spChg>
        <pc:spChg chg="mod">
          <ac:chgData name="Anthony,Krysta" userId="9244f7b8-c8dd-42c9-82f4-0cc36500d639" providerId="ADAL" clId="{1849F4E2-0CC7-415C-8DE4-60B651D88368}" dt="2021-12-03T21:44:59.766" v="27" actId="790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 modNotes">
        <pc:chgData name="Anthony,Krysta" userId="9244f7b8-c8dd-42c9-82f4-0cc36500d639" providerId="ADAL" clId="{1849F4E2-0CC7-415C-8DE4-60B651D88368}" dt="2021-12-03T21:44:59.821" v="75" actId="790"/>
        <pc:sldMkLst>
          <pc:docMk/>
          <pc:sldMk cId="3481125458" sldId="2146847680"/>
        </pc:sldMkLst>
        <pc:spChg chg="mod">
          <ac:chgData name="Anthony,Krysta" userId="9244f7b8-c8dd-42c9-82f4-0cc36500d639" providerId="ADAL" clId="{1849F4E2-0CC7-415C-8DE4-60B651D88368}" dt="2021-12-03T21:44:59.780" v="33" actId="790"/>
          <ac:spMkLst>
            <pc:docMk/>
            <pc:sldMk cId="3481125458" sldId="2146847680"/>
            <ac:spMk id="3" creationId="{DCCED1C0-4608-413E-B871-3D0453A55A19}"/>
          </ac:spMkLst>
        </pc:spChg>
        <pc:spChg chg="mod">
          <ac:chgData name="Anthony,Krysta" userId="9244f7b8-c8dd-42c9-82f4-0cc36500d639" providerId="ADAL" clId="{1849F4E2-0CC7-415C-8DE4-60B651D88368}" dt="2021-12-03T21:44:59.781" v="34" actId="790"/>
          <ac:spMkLst>
            <pc:docMk/>
            <pc:sldMk cId="3481125458" sldId="2146847680"/>
            <ac:spMk id="4" creationId="{AFA40F7D-1B48-4BBA-8252-05465CC96A4E}"/>
          </ac:spMkLst>
        </pc:spChg>
        <pc:spChg chg="mod">
          <ac:chgData name="Anthony,Krysta" userId="9244f7b8-c8dd-42c9-82f4-0cc36500d639" providerId="ADAL" clId="{1849F4E2-0CC7-415C-8DE4-60B651D88368}" dt="2021-12-03T21:44:59.782" v="35" actId="790"/>
          <ac:spMkLst>
            <pc:docMk/>
            <pc:sldMk cId="3481125458" sldId="2146847680"/>
            <ac:spMk id="5" creationId="{B0356613-D6D1-484F-9BD3-75A29AB9EEF1}"/>
          </ac:spMkLst>
        </pc:spChg>
        <pc:spChg chg="mod">
          <ac:chgData name="Anthony,Krysta" userId="9244f7b8-c8dd-42c9-82f4-0cc36500d639" providerId="ADAL" clId="{1849F4E2-0CC7-415C-8DE4-60B651D88368}" dt="2021-12-03T21:44:59.798" v="53" actId="790"/>
          <ac:spMkLst>
            <pc:docMk/>
            <pc:sldMk cId="3481125458" sldId="2146847680"/>
            <ac:spMk id="8" creationId="{395C6703-3054-47F6-845F-F9B5D9081A25}"/>
          </ac:spMkLst>
        </pc:spChg>
        <pc:spChg chg="mod">
          <ac:chgData name="Anthony,Krysta" userId="9244f7b8-c8dd-42c9-82f4-0cc36500d639" providerId="ADAL" clId="{1849F4E2-0CC7-415C-8DE4-60B651D88368}" dt="2021-12-03T21:44:59.787" v="42" actId="790"/>
          <ac:spMkLst>
            <pc:docMk/>
            <pc:sldMk cId="3481125458" sldId="2146847680"/>
            <ac:spMk id="10" creationId="{0A17F261-5737-4261-8E06-8EDAE1E350C0}"/>
          </ac:spMkLst>
        </pc:spChg>
        <pc:spChg chg="mod">
          <ac:chgData name="Anthony,Krysta" userId="9244f7b8-c8dd-42c9-82f4-0cc36500d639" providerId="ADAL" clId="{1849F4E2-0CC7-415C-8DE4-60B651D88368}" dt="2021-12-03T21:44:59.788" v="43" actId="790"/>
          <ac:spMkLst>
            <pc:docMk/>
            <pc:sldMk cId="3481125458" sldId="2146847680"/>
            <ac:spMk id="11" creationId="{7DC316BA-D0B0-4CB1-80A4-5AF4F09C86AC}"/>
          </ac:spMkLst>
        </pc:spChg>
        <pc:spChg chg="mod">
          <ac:chgData name="Anthony,Krysta" userId="9244f7b8-c8dd-42c9-82f4-0cc36500d639" providerId="ADAL" clId="{1849F4E2-0CC7-415C-8DE4-60B651D88368}" dt="2021-12-03T21:44:59.789" v="44" actId="790"/>
          <ac:spMkLst>
            <pc:docMk/>
            <pc:sldMk cId="3481125458" sldId="2146847680"/>
            <ac:spMk id="12" creationId="{E7B94D45-67A5-4D5F-8CFF-3F2D83B32970}"/>
          </ac:spMkLst>
        </pc:spChg>
        <pc:spChg chg="mod">
          <ac:chgData name="Anthony,Krysta" userId="9244f7b8-c8dd-42c9-82f4-0cc36500d639" providerId="ADAL" clId="{1849F4E2-0CC7-415C-8DE4-60B651D88368}" dt="2021-12-03T21:44:59.790" v="45" actId="790"/>
          <ac:spMkLst>
            <pc:docMk/>
            <pc:sldMk cId="3481125458" sldId="2146847680"/>
            <ac:spMk id="13" creationId="{A66892C0-6130-4079-A522-21E805347E16}"/>
          </ac:spMkLst>
        </pc:spChg>
        <pc:spChg chg="mod">
          <ac:chgData name="Anthony,Krysta" userId="9244f7b8-c8dd-42c9-82f4-0cc36500d639" providerId="ADAL" clId="{1849F4E2-0CC7-415C-8DE4-60B651D88368}" dt="2021-12-03T21:44:59.791" v="46" actId="790"/>
          <ac:spMkLst>
            <pc:docMk/>
            <pc:sldMk cId="3481125458" sldId="2146847680"/>
            <ac:spMk id="14" creationId="{E17CE04B-5203-43DF-942E-FD3378936612}"/>
          </ac:spMkLst>
        </pc:spChg>
        <pc:spChg chg="mod">
          <ac:chgData name="Anthony,Krysta" userId="9244f7b8-c8dd-42c9-82f4-0cc36500d639" providerId="ADAL" clId="{1849F4E2-0CC7-415C-8DE4-60B651D88368}" dt="2021-12-03T21:44:59.784" v="38" actId="790"/>
          <ac:spMkLst>
            <pc:docMk/>
            <pc:sldMk cId="3481125458" sldId="2146847680"/>
            <ac:spMk id="17" creationId="{0F14D400-C6A1-447E-83DC-8B655A69CFF5}"/>
          </ac:spMkLst>
        </pc:spChg>
        <pc:spChg chg="mod">
          <ac:chgData name="Anthony,Krysta" userId="9244f7b8-c8dd-42c9-82f4-0cc36500d639" providerId="ADAL" clId="{1849F4E2-0CC7-415C-8DE4-60B651D88368}" dt="2021-12-03T21:44:59.785" v="39" actId="790"/>
          <ac:spMkLst>
            <pc:docMk/>
            <pc:sldMk cId="3481125458" sldId="2146847680"/>
            <ac:spMk id="18" creationId="{0E50B980-92FC-4742-BF17-479C6B07E04A}"/>
          </ac:spMkLst>
        </pc:spChg>
        <pc:spChg chg="mod">
          <ac:chgData name="Anthony,Krysta" userId="9244f7b8-c8dd-42c9-82f4-0cc36500d639" providerId="ADAL" clId="{1849F4E2-0CC7-415C-8DE4-60B651D88368}" dt="2021-12-03T21:44:59.792" v="47" actId="790"/>
          <ac:spMkLst>
            <pc:docMk/>
            <pc:sldMk cId="3481125458" sldId="2146847680"/>
            <ac:spMk id="19" creationId="{60896281-FAA4-4D3A-B43C-B48E2C6FF796}"/>
          </ac:spMkLst>
        </pc:spChg>
        <pc:spChg chg="mod">
          <ac:chgData name="Anthony,Krysta" userId="9244f7b8-c8dd-42c9-82f4-0cc36500d639" providerId="ADAL" clId="{1849F4E2-0CC7-415C-8DE4-60B651D88368}" dt="2021-12-03T21:44:59.793" v="48" actId="790"/>
          <ac:spMkLst>
            <pc:docMk/>
            <pc:sldMk cId="3481125458" sldId="2146847680"/>
            <ac:spMk id="20" creationId="{2FEF7FB1-41D9-4514-926D-92B5C27F0FA4}"/>
          </ac:spMkLst>
        </pc:spChg>
        <pc:spChg chg="mod">
          <ac:chgData name="Anthony,Krysta" userId="9244f7b8-c8dd-42c9-82f4-0cc36500d639" providerId="ADAL" clId="{1849F4E2-0CC7-415C-8DE4-60B651D88368}" dt="2021-12-03T21:44:59.794" v="49" actId="790"/>
          <ac:spMkLst>
            <pc:docMk/>
            <pc:sldMk cId="3481125458" sldId="2146847680"/>
            <ac:spMk id="21" creationId="{F3357282-60AB-48EB-986E-56D9B6DFD782}"/>
          </ac:spMkLst>
        </pc:spChg>
        <pc:spChg chg="mod">
          <ac:chgData name="Anthony,Krysta" userId="9244f7b8-c8dd-42c9-82f4-0cc36500d639" providerId="ADAL" clId="{1849F4E2-0CC7-415C-8DE4-60B651D88368}" dt="2021-12-03T21:44:59.795" v="50" actId="790"/>
          <ac:spMkLst>
            <pc:docMk/>
            <pc:sldMk cId="3481125458" sldId="2146847680"/>
            <ac:spMk id="22" creationId="{C07B5C38-319C-409E-9FB3-921850607F2A}"/>
          </ac:spMkLst>
        </pc:spChg>
        <pc:spChg chg="mod">
          <ac:chgData name="Anthony,Krysta" userId="9244f7b8-c8dd-42c9-82f4-0cc36500d639" providerId="ADAL" clId="{1849F4E2-0CC7-415C-8DE4-60B651D88368}" dt="2021-12-03T21:44:59.814" v="69" actId="790"/>
          <ac:spMkLst>
            <pc:docMk/>
            <pc:sldMk cId="3481125458" sldId="2146847680"/>
            <ac:spMk id="23" creationId="{BDBC7261-1AC3-4D14-A38A-8C245DB6598A}"/>
          </ac:spMkLst>
        </pc:spChg>
        <pc:spChg chg="mod">
          <ac:chgData name="Anthony,Krysta" userId="9244f7b8-c8dd-42c9-82f4-0cc36500d639" providerId="ADAL" clId="{1849F4E2-0CC7-415C-8DE4-60B651D88368}" dt="2021-12-03T21:44:59.815" v="70" actId="790"/>
          <ac:spMkLst>
            <pc:docMk/>
            <pc:sldMk cId="3481125458" sldId="2146847680"/>
            <ac:spMk id="24" creationId="{80AF158F-89F6-43E1-87F5-C8A3A316C397}"/>
          </ac:spMkLst>
        </pc:spChg>
        <pc:spChg chg="mod">
          <ac:chgData name="Anthony,Krysta" userId="9244f7b8-c8dd-42c9-82f4-0cc36500d639" providerId="ADAL" clId="{1849F4E2-0CC7-415C-8DE4-60B651D88368}" dt="2021-12-03T21:44:59.816" v="71" actId="790"/>
          <ac:spMkLst>
            <pc:docMk/>
            <pc:sldMk cId="3481125458" sldId="2146847680"/>
            <ac:spMk id="25" creationId="{FAFE3212-D928-4A64-B2FC-54FD9FD61F3F}"/>
          </ac:spMkLst>
        </pc:spChg>
        <pc:spChg chg="mod">
          <ac:chgData name="Anthony,Krysta" userId="9244f7b8-c8dd-42c9-82f4-0cc36500d639" providerId="ADAL" clId="{1849F4E2-0CC7-415C-8DE4-60B651D88368}" dt="2021-12-03T21:44:59.817" v="72" actId="790"/>
          <ac:spMkLst>
            <pc:docMk/>
            <pc:sldMk cId="3481125458" sldId="2146847680"/>
            <ac:spMk id="26" creationId="{4AF40B7C-2569-476B-AC51-BD76AB0ECB42}"/>
          </ac:spMkLst>
        </pc:spChg>
        <pc:spChg chg="mod">
          <ac:chgData name="Anthony,Krysta" userId="9244f7b8-c8dd-42c9-82f4-0cc36500d639" providerId="ADAL" clId="{1849F4E2-0CC7-415C-8DE4-60B651D88368}" dt="2021-12-03T21:44:59.818" v="73" actId="790"/>
          <ac:spMkLst>
            <pc:docMk/>
            <pc:sldMk cId="3481125458" sldId="2146847680"/>
            <ac:spMk id="27" creationId="{5921D740-263C-431C-BBFF-45BA602C43AE}"/>
          </ac:spMkLst>
        </pc:spChg>
        <pc:spChg chg="mod">
          <ac:chgData name="Anthony,Krysta" userId="9244f7b8-c8dd-42c9-82f4-0cc36500d639" providerId="ADAL" clId="{1849F4E2-0CC7-415C-8DE4-60B651D88368}" dt="2021-12-03T21:44:59.813" v="68" actId="790"/>
          <ac:spMkLst>
            <pc:docMk/>
            <pc:sldMk cId="3481125458" sldId="2146847680"/>
            <ac:spMk id="29" creationId="{C760DD9B-2162-4AE1-A877-2D26CE72C0B8}"/>
          </ac:spMkLst>
        </pc:spChg>
        <pc:spChg chg="mod">
          <ac:chgData name="Anthony,Krysta" userId="9244f7b8-c8dd-42c9-82f4-0cc36500d639" providerId="ADAL" clId="{1849F4E2-0CC7-415C-8DE4-60B651D88368}" dt="2021-12-03T21:44:59.799" v="54" actId="790"/>
          <ac:spMkLst>
            <pc:docMk/>
            <pc:sldMk cId="3481125458" sldId="2146847680"/>
            <ac:spMk id="31" creationId="{A1AD8ACF-2AE8-4182-A9F3-51BEE2BBFF17}"/>
          </ac:spMkLst>
        </pc:spChg>
        <pc:spChg chg="mod">
          <ac:chgData name="Anthony,Krysta" userId="9244f7b8-c8dd-42c9-82f4-0cc36500d639" providerId="ADAL" clId="{1849F4E2-0CC7-415C-8DE4-60B651D88368}" dt="2021-12-03T21:44:59.800" v="55" actId="790"/>
          <ac:spMkLst>
            <pc:docMk/>
            <pc:sldMk cId="3481125458" sldId="2146847680"/>
            <ac:spMk id="32" creationId="{56246F7F-1976-42F2-A24F-A933371549BA}"/>
          </ac:spMkLst>
        </pc:spChg>
        <pc:spChg chg="mod">
          <ac:chgData name="Anthony,Krysta" userId="9244f7b8-c8dd-42c9-82f4-0cc36500d639" providerId="ADAL" clId="{1849F4E2-0CC7-415C-8DE4-60B651D88368}" dt="2021-12-03T21:44:59.801" v="56" actId="790"/>
          <ac:spMkLst>
            <pc:docMk/>
            <pc:sldMk cId="3481125458" sldId="2146847680"/>
            <ac:spMk id="33" creationId="{24D85FF9-BAAF-45C0-A6CC-E1AA1E4D7315}"/>
          </ac:spMkLst>
        </pc:spChg>
        <pc:spChg chg="mod">
          <ac:chgData name="Anthony,Krysta" userId="9244f7b8-c8dd-42c9-82f4-0cc36500d639" providerId="ADAL" clId="{1849F4E2-0CC7-415C-8DE4-60B651D88368}" dt="2021-12-03T21:44:59.802" v="57" actId="790"/>
          <ac:spMkLst>
            <pc:docMk/>
            <pc:sldMk cId="3481125458" sldId="2146847680"/>
            <ac:spMk id="34" creationId="{ECD59FFD-7DC1-4BA1-B2F3-B61CA6FE2652}"/>
          </ac:spMkLst>
        </pc:spChg>
        <pc:spChg chg="mod">
          <ac:chgData name="Anthony,Krysta" userId="9244f7b8-c8dd-42c9-82f4-0cc36500d639" providerId="ADAL" clId="{1849F4E2-0CC7-415C-8DE4-60B651D88368}" dt="2021-12-03T21:44:59.803" v="58" actId="790"/>
          <ac:spMkLst>
            <pc:docMk/>
            <pc:sldMk cId="3481125458" sldId="2146847680"/>
            <ac:spMk id="35" creationId="{BF38C885-021C-46E2-A02A-D92BD3DF3395}"/>
          </ac:spMkLst>
        </pc:spChg>
        <pc:spChg chg="mod">
          <ac:chgData name="Anthony,Krysta" userId="9244f7b8-c8dd-42c9-82f4-0cc36500d639" providerId="ADAL" clId="{1849F4E2-0CC7-415C-8DE4-60B651D88368}" dt="2021-12-03T21:44:59.804" v="59" actId="790"/>
          <ac:spMkLst>
            <pc:docMk/>
            <pc:sldMk cId="3481125458" sldId="2146847680"/>
            <ac:spMk id="36" creationId="{F75BE55B-48BC-49B2-8EE0-F20CC9E565CE}"/>
          </ac:spMkLst>
        </pc:spChg>
        <pc:spChg chg="mod">
          <ac:chgData name="Anthony,Krysta" userId="9244f7b8-c8dd-42c9-82f4-0cc36500d639" providerId="ADAL" clId="{1849F4E2-0CC7-415C-8DE4-60B651D88368}" dt="2021-12-03T21:44:59.805" v="60" actId="790"/>
          <ac:spMkLst>
            <pc:docMk/>
            <pc:sldMk cId="3481125458" sldId="2146847680"/>
            <ac:spMk id="37" creationId="{9156FD27-4B33-477B-A576-D01A567766D5}"/>
          </ac:spMkLst>
        </pc:spChg>
        <pc:spChg chg="mod">
          <ac:chgData name="Anthony,Krysta" userId="9244f7b8-c8dd-42c9-82f4-0cc36500d639" providerId="ADAL" clId="{1849F4E2-0CC7-415C-8DE4-60B651D88368}" dt="2021-12-03T21:44:59.807" v="61" actId="790"/>
          <ac:spMkLst>
            <pc:docMk/>
            <pc:sldMk cId="3481125458" sldId="2146847680"/>
            <ac:spMk id="38" creationId="{6831986D-9008-4C30-926E-0EB304305E57}"/>
          </ac:spMkLst>
        </pc:spChg>
        <pc:spChg chg="mod">
          <ac:chgData name="Anthony,Krysta" userId="9244f7b8-c8dd-42c9-82f4-0cc36500d639" providerId="ADAL" clId="{1849F4E2-0CC7-415C-8DE4-60B651D88368}" dt="2021-12-03T21:44:59.807" v="62" actId="790"/>
          <ac:spMkLst>
            <pc:docMk/>
            <pc:sldMk cId="3481125458" sldId="2146847680"/>
            <ac:spMk id="39" creationId="{2F0D6885-2EBB-417D-8784-98820DA4AB93}"/>
          </ac:spMkLst>
        </pc:spChg>
        <pc:spChg chg="mod">
          <ac:chgData name="Anthony,Krysta" userId="9244f7b8-c8dd-42c9-82f4-0cc36500d639" providerId="ADAL" clId="{1849F4E2-0CC7-415C-8DE4-60B651D88368}" dt="2021-12-03T21:44:59.809" v="63" actId="790"/>
          <ac:spMkLst>
            <pc:docMk/>
            <pc:sldMk cId="3481125458" sldId="2146847680"/>
            <ac:spMk id="40" creationId="{7A407BE8-6E33-455D-A3EF-62105F2B939A}"/>
          </ac:spMkLst>
        </pc:spChg>
        <pc:spChg chg="mod">
          <ac:chgData name="Anthony,Krysta" userId="9244f7b8-c8dd-42c9-82f4-0cc36500d639" providerId="ADAL" clId="{1849F4E2-0CC7-415C-8DE4-60B651D88368}" dt="2021-12-03T21:44:59.810" v="64" actId="790"/>
          <ac:spMkLst>
            <pc:docMk/>
            <pc:sldMk cId="3481125458" sldId="2146847680"/>
            <ac:spMk id="41" creationId="{4E1B811B-5A20-4C94-BB77-81AC73C98B07}"/>
          </ac:spMkLst>
        </pc:spChg>
        <pc:spChg chg="mod">
          <ac:chgData name="Anthony,Krysta" userId="9244f7b8-c8dd-42c9-82f4-0cc36500d639" providerId="ADAL" clId="{1849F4E2-0CC7-415C-8DE4-60B651D88368}" dt="2021-12-03T21:44:59.811" v="65" actId="790"/>
          <ac:spMkLst>
            <pc:docMk/>
            <pc:sldMk cId="3481125458" sldId="2146847680"/>
            <ac:spMk id="42" creationId="{87294F4E-0C79-49C7-956B-B8B219683964}"/>
          </ac:spMkLst>
        </pc:spChg>
        <pc:spChg chg="mod">
          <ac:chgData name="Anthony,Krysta" userId="9244f7b8-c8dd-42c9-82f4-0cc36500d639" providerId="ADAL" clId="{1849F4E2-0CC7-415C-8DE4-60B651D88368}" dt="2021-12-03T21:44:59.819" v="74" actId="790"/>
          <ac:spMkLst>
            <pc:docMk/>
            <pc:sldMk cId="3481125458" sldId="2146847680"/>
            <ac:spMk id="43" creationId="{C1C3A8C7-36D0-4B56-849E-1D87F6F64CE9}"/>
          </ac:spMkLst>
        </pc:spChg>
      </pc:sldChg>
      <pc:sldChg chg="modSp mod modNotes">
        <pc:chgData name="Anthony,Krysta" userId="9244f7b8-c8dd-42c9-82f4-0cc36500d639" providerId="ADAL" clId="{1849F4E2-0CC7-415C-8DE4-60B651D88368}" dt="2021-12-03T21:47:29.063" v="125" actId="20577"/>
        <pc:sldMkLst>
          <pc:docMk/>
          <pc:sldMk cId="3158526561" sldId="2146847681"/>
        </pc:sldMkLst>
        <pc:spChg chg="mod">
          <ac:chgData name="Anthony,Krysta" userId="9244f7b8-c8dd-42c9-82f4-0cc36500d639" providerId="ADAL" clId="{1849F4E2-0CC7-415C-8DE4-60B651D88368}" dt="2021-12-03T21:44:59.822" v="76" actId="790"/>
          <ac:spMkLst>
            <pc:docMk/>
            <pc:sldMk cId="3158526561" sldId="2146847681"/>
            <ac:spMk id="2" creationId="{A0BF0439-4F6C-4F92-B93A-5A5E46434B53}"/>
          </ac:spMkLst>
        </pc:spChg>
        <pc:spChg chg="mod">
          <ac:chgData name="Anthony,Krysta" userId="9244f7b8-c8dd-42c9-82f4-0cc36500d639" providerId="ADAL" clId="{1849F4E2-0CC7-415C-8DE4-60B651D88368}" dt="2021-12-03T21:44:59.823" v="77" actId="790"/>
          <ac:spMkLst>
            <pc:docMk/>
            <pc:sldMk cId="3158526561" sldId="2146847681"/>
            <ac:spMk id="3" creationId="{FB151C8F-1B5D-49D4-8B21-683FD3D38D31}"/>
          </ac:spMkLst>
        </pc:spChg>
        <pc:spChg chg="mod">
          <ac:chgData name="Anthony,Krysta" userId="9244f7b8-c8dd-42c9-82f4-0cc36500d639" providerId="ADAL" clId="{1849F4E2-0CC7-415C-8DE4-60B651D88368}" dt="2021-12-03T21:44:59.824" v="78" actId="790"/>
          <ac:spMkLst>
            <pc:docMk/>
            <pc:sldMk cId="3158526561" sldId="2146847681"/>
            <ac:spMk id="4" creationId="{454D48C1-C49C-429E-BBD2-227D0ABE3BAB}"/>
          </ac:spMkLst>
        </pc:spChg>
        <pc:spChg chg="mod">
          <ac:chgData name="Anthony,Krysta" userId="9244f7b8-c8dd-42c9-82f4-0cc36500d639" providerId="ADAL" clId="{1849F4E2-0CC7-415C-8DE4-60B651D88368}" dt="2021-12-03T21:44:59.825" v="79" actId="790"/>
          <ac:spMkLst>
            <pc:docMk/>
            <pc:sldMk cId="3158526561" sldId="2146847681"/>
            <ac:spMk id="5" creationId="{1BEE4C62-7DA9-4304-93B8-81D66831A8A6}"/>
          </ac:spMkLst>
        </pc:spChg>
        <pc:spChg chg="mod">
          <ac:chgData name="Anthony,Krysta" userId="9244f7b8-c8dd-42c9-82f4-0cc36500d639" providerId="ADAL" clId="{1849F4E2-0CC7-415C-8DE4-60B651D88368}" dt="2021-12-03T21:44:59.826" v="80" actId="790"/>
          <ac:spMkLst>
            <pc:docMk/>
            <pc:sldMk cId="3158526561" sldId="2146847681"/>
            <ac:spMk id="9" creationId="{4F58E67B-C21C-4024-826C-356B1EE70E30}"/>
          </ac:spMkLst>
        </pc:spChg>
        <pc:spChg chg="mod">
          <ac:chgData name="Anthony,Krysta" userId="9244f7b8-c8dd-42c9-82f4-0cc36500d639" providerId="ADAL" clId="{1849F4E2-0CC7-415C-8DE4-60B651D88368}" dt="2021-12-03T21:47:29.063" v="125" actId="20577"/>
          <ac:spMkLst>
            <pc:docMk/>
            <pc:sldMk cId="3158526561" sldId="2146847681"/>
            <ac:spMk id="11" creationId="{46025786-13F6-432F-8EE9-5AD1CCC24D84}"/>
          </ac:spMkLst>
        </pc:spChg>
        <pc:spChg chg="mod">
          <ac:chgData name="Anthony,Krysta" userId="9244f7b8-c8dd-42c9-82f4-0cc36500d639" providerId="ADAL" clId="{1849F4E2-0CC7-415C-8DE4-60B651D88368}" dt="2021-12-03T21:44:59.827" v="82" actId="790"/>
          <ac:spMkLst>
            <pc:docMk/>
            <pc:sldMk cId="3158526561" sldId="2146847681"/>
            <ac:spMk id="13" creationId="{CABC9476-A866-4BFD-AEDF-C1AC35A6DB84}"/>
          </ac:spMkLst>
        </pc:spChg>
        <pc:spChg chg="mod">
          <ac:chgData name="Anthony,Krysta" userId="9244f7b8-c8dd-42c9-82f4-0cc36500d639" providerId="ADAL" clId="{1849F4E2-0CC7-415C-8DE4-60B651D88368}" dt="2021-12-03T21:44:59.828" v="83" actId="790"/>
          <ac:spMkLst>
            <pc:docMk/>
            <pc:sldMk cId="3158526561" sldId="2146847681"/>
            <ac:spMk id="15" creationId="{11EEC16D-2BE7-4B81-864E-FE8DC21F806C}"/>
          </ac:spMkLst>
        </pc:spChg>
        <pc:spChg chg="mod">
          <ac:chgData name="Anthony,Krysta" userId="9244f7b8-c8dd-42c9-82f4-0cc36500d639" providerId="ADAL" clId="{1849F4E2-0CC7-415C-8DE4-60B651D88368}" dt="2021-12-03T21:44:59.829" v="84" actId="790"/>
          <ac:spMkLst>
            <pc:docMk/>
            <pc:sldMk cId="3158526561" sldId="2146847681"/>
            <ac:spMk id="17" creationId="{BA46407D-F8FD-483C-9898-CC407E3B2367}"/>
          </ac:spMkLst>
        </pc:spChg>
        <pc:spChg chg="mod">
          <ac:chgData name="Anthony,Krysta" userId="9244f7b8-c8dd-42c9-82f4-0cc36500d639" providerId="ADAL" clId="{1849F4E2-0CC7-415C-8DE4-60B651D88368}" dt="2021-12-03T21:44:59.830" v="85" actId="790"/>
          <ac:spMkLst>
            <pc:docMk/>
            <pc:sldMk cId="3158526561" sldId="2146847681"/>
            <ac:spMk id="19" creationId="{357F4F15-4100-421D-838D-AE7A7E1E08FC}"/>
          </ac:spMkLst>
        </pc:spChg>
        <pc:spChg chg="mod">
          <ac:chgData name="Anthony,Krysta" userId="9244f7b8-c8dd-42c9-82f4-0cc36500d639" providerId="ADAL" clId="{1849F4E2-0CC7-415C-8DE4-60B651D88368}" dt="2021-12-03T21:44:59.831" v="86" actId="790"/>
          <ac:spMkLst>
            <pc:docMk/>
            <pc:sldMk cId="3158526561" sldId="2146847681"/>
            <ac:spMk id="21" creationId="{9B120283-EF73-4CC8-BC4C-1154424F441E}"/>
          </ac:spMkLst>
        </pc:spChg>
        <pc:spChg chg="mod">
          <ac:chgData name="Anthony,Krysta" userId="9244f7b8-c8dd-42c9-82f4-0cc36500d639" providerId="ADAL" clId="{1849F4E2-0CC7-415C-8DE4-60B651D88368}" dt="2021-12-03T21:44:59.832" v="87" actId="790"/>
          <ac:spMkLst>
            <pc:docMk/>
            <pc:sldMk cId="3158526561" sldId="2146847681"/>
            <ac:spMk id="23" creationId="{3722B6AA-99BE-41FC-B787-1DDD56E85EBC}"/>
          </ac:spMkLst>
        </pc:spChg>
      </pc:sldChg>
      <pc:sldChg chg="delSp modSp mod modNotes">
        <pc:chgData name="Anthony,Krysta" userId="9244f7b8-c8dd-42c9-82f4-0cc36500d639" providerId="ADAL" clId="{1849F4E2-0CC7-415C-8DE4-60B651D88368}" dt="2021-12-03T21:44:59.853" v="110" actId="790"/>
        <pc:sldMkLst>
          <pc:docMk/>
          <pc:sldMk cId="1292170880" sldId="2146847682"/>
        </pc:sldMkLst>
        <pc:spChg chg="mod">
          <ac:chgData name="Anthony,Krysta" userId="9244f7b8-c8dd-42c9-82f4-0cc36500d639" providerId="ADAL" clId="{1849F4E2-0CC7-415C-8DE4-60B651D88368}" dt="2021-12-03T21:44:59.835" v="89" actId="790"/>
          <ac:spMkLst>
            <pc:docMk/>
            <pc:sldMk cId="1292170880" sldId="2146847682"/>
            <ac:spMk id="2" creationId="{6FC39EF3-7E98-4023-AF95-09EDD4695353}"/>
          </ac:spMkLst>
        </pc:spChg>
        <pc:spChg chg="mod">
          <ac:chgData name="Anthony,Krysta" userId="9244f7b8-c8dd-42c9-82f4-0cc36500d639" providerId="ADAL" clId="{1849F4E2-0CC7-415C-8DE4-60B651D88368}" dt="2021-12-03T21:44:59.835" v="90" actId="790"/>
          <ac:spMkLst>
            <pc:docMk/>
            <pc:sldMk cId="1292170880" sldId="2146847682"/>
            <ac:spMk id="3" creationId="{D03582D9-7010-4221-9CC8-22657D986C50}"/>
          </ac:spMkLst>
        </pc:spChg>
        <pc:spChg chg="mod">
          <ac:chgData name="Anthony,Krysta" userId="9244f7b8-c8dd-42c9-82f4-0cc36500d639" providerId="ADAL" clId="{1849F4E2-0CC7-415C-8DE4-60B651D88368}" dt="2021-12-03T21:44:59.836" v="91" actId="790"/>
          <ac:spMkLst>
            <pc:docMk/>
            <pc:sldMk cId="1292170880" sldId="2146847682"/>
            <ac:spMk id="4" creationId="{C6C30810-394B-4C1E-B4F2-C4157FE6BE09}"/>
          </ac:spMkLst>
        </pc:spChg>
        <pc:spChg chg="mod">
          <ac:chgData name="Anthony,Krysta" userId="9244f7b8-c8dd-42c9-82f4-0cc36500d639" providerId="ADAL" clId="{1849F4E2-0CC7-415C-8DE4-60B651D88368}" dt="2021-12-03T21:44:59.837" v="92" actId="790"/>
          <ac:spMkLst>
            <pc:docMk/>
            <pc:sldMk cId="1292170880" sldId="2146847682"/>
            <ac:spMk id="5" creationId="{B06A868B-3B92-4A3C-843C-DF4315AF59A9}"/>
          </ac:spMkLst>
        </pc:spChg>
        <pc:spChg chg="mod">
          <ac:chgData name="Anthony,Krysta" userId="9244f7b8-c8dd-42c9-82f4-0cc36500d639" providerId="ADAL" clId="{1849F4E2-0CC7-415C-8DE4-60B651D88368}" dt="2021-12-03T21:44:59.840" v="95" actId="790"/>
          <ac:spMkLst>
            <pc:docMk/>
            <pc:sldMk cId="1292170880" sldId="2146847682"/>
            <ac:spMk id="7" creationId="{3DED64A2-40E5-4BCF-A218-556D1C783385}"/>
          </ac:spMkLst>
        </pc:spChg>
        <pc:spChg chg="mod">
          <ac:chgData name="Anthony,Krysta" userId="9244f7b8-c8dd-42c9-82f4-0cc36500d639" providerId="ADAL" clId="{1849F4E2-0CC7-415C-8DE4-60B651D88368}" dt="2021-12-03T21:44:59.842" v="98" actId="790"/>
          <ac:spMkLst>
            <pc:docMk/>
            <pc:sldMk cId="1292170880" sldId="2146847682"/>
            <ac:spMk id="8" creationId="{325146A1-D1BF-4CEC-AAC8-0B3DFA8EA5DF}"/>
          </ac:spMkLst>
        </pc:spChg>
        <pc:spChg chg="mod">
          <ac:chgData name="Anthony,Krysta" userId="9244f7b8-c8dd-42c9-82f4-0cc36500d639" providerId="ADAL" clId="{1849F4E2-0CC7-415C-8DE4-60B651D88368}" dt="2021-12-03T21:44:59.846" v="103" actId="790"/>
          <ac:spMkLst>
            <pc:docMk/>
            <pc:sldMk cId="1292170880" sldId="2146847682"/>
            <ac:spMk id="9" creationId="{92673752-9392-4A97-AC3C-512A99FD6647}"/>
          </ac:spMkLst>
        </pc:spChg>
        <pc:spChg chg="mod">
          <ac:chgData name="Anthony,Krysta" userId="9244f7b8-c8dd-42c9-82f4-0cc36500d639" providerId="ADAL" clId="{1849F4E2-0CC7-415C-8DE4-60B651D88368}" dt="2021-12-03T21:44:59.847" v="104" actId="790"/>
          <ac:spMkLst>
            <pc:docMk/>
            <pc:sldMk cId="1292170880" sldId="2146847682"/>
            <ac:spMk id="12" creationId="{10EA4B48-9B67-4C59-83D4-26A9621D789C}"/>
          </ac:spMkLst>
        </pc:spChg>
        <pc:spChg chg="del">
          <ac:chgData name="Anthony,Krysta" userId="9244f7b8-c8dd-42c9-82f4-0cc36500d639" providerId="ADAL" clId="{1849F4E2-0CC7-415C-8DE4-60B651D88368}" dt="2021-12-03T21:43:42.835" v="0" actId="478"/>
          <ac:spMkLst>
            <pc:docMk/>
            <pc:sldMk cId="1292170880" sldId="2146847682"/>
            <ac:spMk id="13" creationId="{FFEE94AD-1C52-498A-B9A2-05717B2A5680}"/>
          </ac:spMkLst>
        </pc:spChg>
        <pc:spChg chg="mod">
          <ac:chgData name="Anthony,Krysta" userId="9244f7b8-c8dd-42c9-82f4-0cc36500d639" providerId="ADAL" clId="{1849F4E2-0CC7-415C-8DE4-60B651D88368}" dt="2021-12-03T21:44:59.847" v="105" actId="790"/>
          <ac:spMkLst>
            <pc:docMk/>
            <pc:sldMk cId="1292170880" sldId="2146847682"/>
            <ac:spMk id="15" creationId="{72425727-0296-4A64-8E35-0C36105FB221}"/>
          </ac:spMkLst>
        </pc:spChg>
        <pc:spChg chg="mod">
          <ac:chgData name="Anthony,Krysta" userId="9244f7b8-c8dd-42c9-82f4-0cc36500d639" providerId="ADAL" clId="{1849F4E2-0CC7-415C-8DE4-60B651D88368}" dt="2021-12-03T21:44:59.849" v="107" actId="790"/>
          <ac:spMkLst>
            <pc:docMk/>
            <pc:sldMk cId="1292170880" sldId="2146847682"/>
            <ac:spMk id="16" creationId="{94F685E5-CFE0-45A9-B521-19E67785DEB3}"/>
          </ac:spMkLst>
        </pc:spChg>
        <pc:spChg chg="mod">
          <ac:chgData name="Anthony,Krysta" userId="9244f7b8-c8dd-42c9-82f4-0cc36500d639" providerId="ADAL" clId="{1849F4E2-0CC7-415C-8DE4-60B651D88368}" dt="2021-12-03T21:44:59.850" v="108" actId="790"/>
          <ac:spMkLst>
            <pc:docMk/>
            <pc:sldMk cId="1292170880" sldId="2146847682"/>
            <ac:spMk id="22" creationId="{FD24D52A-5F1B-41EC-8C00-5EC37A693838}"/>
          </ac:spMkLst>
        </pc:spChg>
        <pc:spChg chg="mod">
          <ac:chgData name="Anthony,Krysta" userId="9244f7b8-c8dd-42c9-82f4-0cc36500d639" providerId="ADAL" clId="{1849F4E2-0CC7-415C-8DE4-60B651D88368}" dt="2021-12-03T21:44:59.851" v="109" actId="790"/>
          <ac:spMkLst>
            <pc:docMk/>
            <pc:sldMk cId="1292170880" sldId="2146847682"/>
            <ac:spMk id="24" creationId="{8F4A4489-1945-4A25-AE3D-022756567DE1}"/>
          </ac:spMkLst>
        </pc:spChg>
        <pc:spChg chg="del">
          <ac:chgData name="Anthony,Krysta" userId="9244f7b8-c8dd-42c9-82f4-0cc36500d639" providerId="ADAL" clId="{1849F4E2-0CC7-415C-8DE4-60B651D88368}" dt="2021-12-03T21:43:42.835" v="0" actId="478"/>
          <ac:spMkLst>
            <pc:docMk/>
            <pc:sldMk cId="1292170880" sldId="2146847682"/>
            <ac:spMk id="25" creationId="{6AF35A35-6E79-41BD-82F9-97B8B3943AFE}"/>
          </ac:spMkLst>
        </pc:sp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6" creationId="{C0281C63-4F32-4AC8-AE2B-9707B6A48B6B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0" creationId="{B27D5254-CF88-4452-A32A-10D8A6575A1F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1" creationId="{2AAA34DB-B40A-4FD6-AC04-78F60A08A3A9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4" creationId="{51CC341B-41B7-44D9-8AE4-4B852AD7B86E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7" creationId="{FD60898F-E22C-4DCE-8C12-BD6DD4B5322F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8" creationId="{2B34A281-B4B0-442D-8CA4-0E066FE032B4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9" creationId="{84AC4B33-D1FC-4C41-8853-9489CE39BDD3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0" creationId="{DA74A802-5872-448E-A72C-72B5A0272D2B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1" creationId="{C744A28C-F529-4750-ACA1-E5A334553520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3" creationId="{098CC335-4CAB-49A8-BBCA-E54646519465}"/>
          </ac:cxnSpMkLst>
        </pc:cxnChg>
      </pc:sldChg>
      <pc:sldChg chg="modSp mod modNotes">
        <pc:chgData name="Anthony,Krysta" userId="9244f7b8-c8dd-42c9-82f4-0cc36500d639" providerId="ADAL" clId="{1849F4E2-0CC7-415C-8DE4-60B651D88368}" dt="2021-12-03T21:48:25.348" v="136" actId="20577"/>
        <pc:sldMkLst>
          <pc:docMk/>
          <pc:sldMk cId="2466140407" sldId="2146847683"/>
        </pc:sldMkLst>
        <pc:spChg chg="mod">
          <ac:chgData name="Anthony,Krysta" userId="9244f7b8-c8dd-42c9-82f4-0cc36500d639" providerId="ADAL" clId="{1849F4E2-0CC7-415C-8DE4-60B651D88368}" dt="2021-12-03T21:44:59.854" v="111" actId="790"/>
          <ac:spMkLst>
            <pc:docMk/>
            <pc:sldMk cId="2466140407" sldId="2146847683"/>
            <ac:spMk id="2" creationId="{F7A14744-33D2-44E2-9BBE-D01DAA1EB8B3}"/>
          </ac:spMkLst>
        </pc:spChg>
        <pc:spChg chg="mod">
          <ac:chgData name="Anthony,Krysta" userId="9244f7b8-c8dd-42c9-82f4-0cc36500d639" providerId="ADAL" clId="{1849F4E2-0CC7-415C-8DE4-60B651D88368}" dt="2021-12-03T21:44:59.855" v="112" actId="790"/>
          <ac:spMkLst>
            <pc:docMk/>
            <pc:sldMk cId="2466140407" sldId="2146847683"/>
            <ac:spMk id="3" creationId="{2208F575-E75F-4B10-A7C9-13F03595BB8B}"/>
          </ac:spMkLst>
        </pc:spChg>
        <pc:spChg chg="mod">
          <ac:chgData name="Anthony,Krysta" userId="9244f7b8-c8dd-42c9-82f4-0cc36500d639" providerId="ADAL" clId="{1849F4E2-0CC7-415C-8DE4-60B651D88368}" dt="2021-12-03T21:44:59.856" v="113" actId="790"/>
          <ac:spMkLst>
            <pc:docMk/>
            <pc:sldMk cId="2466140407" sldId="2146847683"/>
            <ac:spMk id="4" creationId="{F66F164F-0D98-4CC2-A713-3D2F873A52AD}"/>
          </ac:spMkLst>
        </pc:spChg>
        <pc:spChg chg="mod">
          <ac:chgData name="Anthony,Krysta" userId="9244f7b8-c8dd-42c9-82f4-0cc36500d639" providerId="ADAL" clId="{1849F4E2-0CC7-415C-8DE4-60B651D88368}" dt="2021-12-03T21:44:59.857" v="114" actId="790"/>
          <ac:spMkLst>
            <pc:docMk/>
            <pc:sldMk cId="2466140407" sldId="2146847683"/>
            <ac:spMk id="5" creationId="{183B838E-D52A-4FF2-8CBC-890B436E9FFB}"/>
          </ac:spMkLst>
        </pc:spChg>
        <pc:spChg chg="mod">
          <ac:chgData name="Anthony,Krysta" userId="9244f7b8-c8dd-42c9-82f4-0cc36500d639" providerId="ADAL" clId="{1849F4E2-0CC7-415C-8DE4-60B651D88368}" dt="2021-12-03T21:48:06.156" v="127" actId="207"/>
          <ac:spMkLst>
            <pc:docMk/>
            <pc:sldMk cId="2466140407" sldId="2146847683"/>
            <ac:spMk id="15" creationId="{57A43774-1610-4D53-949D-9640F38FD558}"/>
          </ac:spMkLst>
        </pc:spChg>
        <pc:spChg chg="mod">
          <ac:chgData name="Anthony,Krysta" userId="9244f7b8-c8dd-42c9-82f4-0cc36500d639" providerId="ADAL" clId="{1849F4E2-0CC7-415C-8DE4-60B651D88368}" dt="2021-12-03T21:48:25.348" v="136" actId="20577"/>
          <ac:spMkLst>
            <pc:docMk/>
            <pc:sldMk cId="2466140407" sldId="2146847683"/>
            <ac:spMk id="16" creationId="{F6DC2B38-A22C-4731-AC28-AE7F0C8503A1}"/>
          </ac:spMkLst>
        </pc:spChg>
        <pc:spChg chg="mod">
          <ac:chgData name="Anthony,Krysta" userId="9244f7b8-c8dd-42c9-82f4-0cc36500d639" providerId="ADAL" clId="{1849F4E2-0CC7-415C-8DE4-60B651D88368}" dt="2021-12-03T21:48:10.902" v="128" actId="108"/>
          <ac:spMkLst>
            <pc:docMk/>
            <pc:sldMk cId="2466140407" sldId="2146847683"/>
            <ac:spMk id="24" creationId="{B621E4CB-4A4F-46B3-8E4A-821634C8A1AA}"/>
          </ac:spMkLst>
        </pc:spChg>
        <pc:spChg chg="mod">
          <ac:chgData name="Anthony,Krysta" userId="9244f7b8-c8dd-42c9-82f4-0cc36500d639" providerId="ADAL" clId="{1849F4E2-0CC7-415C-8DE4-60B651D88368}" dt="2021-12-03T21:48:14.867" v="130" actId="108"/>
          <ac:spMkLst>
            <pc:docMk/>
            <pc:sldMk cId="2466140407" sldId="2146847683"/>
            <ac:spMk id="25" creationId="{E9E5FCC4-F7F9-4294-8D99-F84744DA75DB}"/>
          </ac:spMkLst>
        </pc:spChg>
      </pc:sldChg>
    </pc:docChg>
  </pc:docChgLst>
  <pc:docChgLst>
    <pc:chgData name="Anthony,Krysta" userId="9244f7b8-c8dd-42c9-82f4-0cc36500d639" providerId="ADAL" clId="{21A92318-60F7-481C-9B66-82E36B082D61}"/>
    <pc:docChg chg="custSel addSld delSld modSld sldOrd">
      <pc:chgData name="Anthony,Krysta" userId="9244f7b8-c8dd-42c9-82f4-0cc36500d639" providerId="ADAL" clId="{21A92318-60F7-481C-9B66-82E36B082D61}" dt="2021-11-23T22:44:21.733" v="212" actId="47"/>
      <pc:docMkLst>
        <pc:docMk/>
      </pc:docMkLst>
      <pc:sldChg chg="modSp mod">
        <pc:chgData name="Anthony,Krysta" userId="9244f7b8-c8dd-42c9-82f4-0cc36500d639" providerId="ADAL" clId="{21A92318-60F7-481C-9B66-82E36B082D61}" dt="2021-11-22T21:21:07.458" v="3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21A92318-60F7-481C-9B66-82E36B082D61}" dt="2021-11-22T21:21:07.458" v="3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">
        <pc:chgData name="Anthony,Krysta" userId="9244f7b8-c8dd-42c9-82f4-0cc36500d639" providerId="ADAL" clId="{21A92318-60F7-481C-9B66-82E36B082D61}" dt="2021-11-23T15:34:23.205" v="210" actId="20577"/>
        <pc:sldMkLst>
          <pc:docMk/>
          <pc:sldMk cId="1181283028" sldId="2146847660"/>
        </pc:sldMkLst>
        <pc:spChg chg="mod">
          <ac:chgData name="Anthony,Krysta" userId="9244f7b8-c8dd-42c9-82f4-0cc36500d639" providerId="ADAL" clId="{21A92318-60F7-481C-9B66-82E36B082D61}" dt="2021-11-23T15:34:23.205" v="210" actId="20577"/>
          <ac:spMkLst>
            <pc:docMk/>
            <pc:sldMk cId="1181283028" sldId="2146847660"/>
            <ac:spMk id="25" creationId="{E6BE25FD-F227-4AAF-810A-1D68834A65A4}"/>
          </ac:spMkLst>
        </pc:spChg>
      </pc:sldChg>
      <pc:sldChg chg="modSp del mod">
        <pc:chgData name="Anthony,Krysta" userId="9244f7b8-c8dd-42c9-82f4-0cc36500d639" providerId="ADAL" clId="{21A92318-60F7-481C-9B66-82E36B082D61}" dt="2021-11-22T21:23:24.519" v="157" actId="47"/>
        <pc:sldMkLst>
          <pc:docMk/>
          <pc:sldMk cId="2695683757" sldId="2146847661"/>
        </pc:sldMkLst>
        <pc:spChg chg="mod">
          <ac:chgData name="Anthony,Krysta" userId="9244f7b8-c8dd-42c9-82f4-0cc36500d639" providerId="ADAL" clId="{21A92318-60F7-481C-9B66-82E36B082D61}" dt="2021-11-22T21:23:02.999" v="136" actId="20577"/>
          <ac:spMkLst>
            <pc:docMk/>
            <pc:sldMk cId="2695683757" sldId="2146847661"/>
            <ac:spMk id="2" creationId="{47330703-C518-474D-B01F-5C2CD4261FE4}"/>
          </ac:spMkLst>
        </pc:spChg>
        <pc:spChg chg="mod">
          <ac:chgData name="Anthony,Krysta" userId="9244f7b8-c8dd-42c9-82f4-0cc36500d639" providerId="ADAL" clId="{21A92318-60F7-481C-9B66-82E36B082D61}" dt="2021-11-22T21:23:07.066" v="139" actId="20577"/>
          <ac:spMkLst>
            <pc:docMk/>
            <pc:sldMk cId="2695683757" sldId="2146847661"/>
            <ac:spMk id="7" creationId="{9F0C22E4-10E6-4AFD-AE53-3A04C8B96ADD}"/>
          </ac:spMkLst>
        </pc:spChg>
      </pc:sldChg>
      <pc:sldChg chg="del">
        <pc:chgData name="Anthony,Krysta" userId="9244f7b8-c8dd-42c9-82f4-0cc36500d639" providerId="ADAL" clId="{21A92318-60F7-481C-9B66-82E36B082D61}" dt="2021-11-23T22:44:21.733" v="212" actId="47"/>
        <pc:sldMkLst>
          <pc:docMk/>
          <pc:sldMk cId="1482281308" sldId="2146847666"/>
        </pc:sldMkLst>
      </pc:sldChg>
      <pc:sldChg chg="addSp delSp modSp mod">
        <pc:chgData name="Anthony,Krysta" userId="9244f7b8-c8dd-42c9-82f4-0cc36500d639" providerId="ADAL" clId="{21A92318-60F7-481C-9B66-82E36B082D61}" dt="2021-11-23T15:33:45.872" v="198" actId="207"/>
        <pc:sldMkLst>
          <pc:docMk/>
          <pc:sldMk cId="1713831338" sldId="2146847673"/>
        </pc:sldMkLst>
        <pc:spChg chg="mod">
          <ac:chgData name="Anthony,Krysta" userId="9244f7b8-c8dd-42c9-82f4-0cc36500d639" providerId="ADAL" clId="{21A92318-60F7-481C-9B66-82E36B082D61}" dt="2021-11-22T21:22:09.619" v="114"/>
          <ac:spMkLst>
            <pc:docMk/>
            <pc:sldMk cId="1713831338" sldId="2146847673"/>
            <ac:spMk id="72" creationId="{977D39CD-D73F-4E43-884F-D8A06FBD7821}"/>
          </ac:spMkLst>
        </pc:spChg>
        <pc:spChg chg="ord">
          <ac:chgData name="Anthony,Krysta" userId="9244f7b8-c8dd-42c9-82f4-0cc36500d639" providerId="ADAL" clId="{21A92318-60F7-481C-9B66-82E36B082D61}" dt="2021-11-22T21:22:22.002" v="120" actId="166"/>
          <ac:spMkLst>
            <pc:docMk/>
            <pc:sldMk cId="1713831338" sldId="2146847673"/>
            <ac:spMk id="178" creationId="{E1468106-E4D9-47D0-8B9E-7AF8E4BA7109}"/>
          </ac:spMkLst>
        </pc:spChg>
        <pc:spChg chg="mod">
          <ac:chgData name="Anthony,Krysta" userId="9244f7b8-c8dd-42c9-82f4-0cc36500d639" providerId="ADAL" clId="{21A92318-60F7-481C-9B66-82E36B082D61}" dt="2021-11-23T15:33:45.872" v="198" actId="207"/>
          <ac:spMkLst>
            <pc:docMk/>
            <pc:sldMk cId="1713831338" sldId="2146847673"/>
            <ac:spMk id="197" creationId="{C4EE1FCE-8729-4198-9757-1101E905B31E}"/>
          </ac:spMkLst>
        </pc:spChg>
        <pc:grpChg chg="add mod">
          <ac:chgData name="Anthony,Krysta" userId="9244f7b8-c8dd-42c9-82f4-0cc36500d639" providerId="ADAL" clId="{21A92318-60F7-481C-9B66-82E36B082D61}" dt="2021-11-22T21:22:11.739" v="119" actId="1037"/>
          <ac:grpSpMkLst>
            <pc:docMk/>
            <pc:sldMk cId="1713831338" sldId="2146847673"/>
            <ac:grpSpMk id="70" creationId="{5CE812FF-11CB-45BE-B2CB-04BE43250535}"/>
          </ac:grpSpMkLst>
        </pc:grpChg>
        <pc:grpChg chg="del mod">
          <ac:chgData name="Anthony,Krysta" userId="9244f7b8-c8dd-42c9-82f4-0cc36500d639" providerId="ADAL" clId="{21A92318-60F7-481C-9B66-82E36B082D61}" dt="2021-11-22T21:22:01.937" v="103" actId="21"/>
          <ac:grpSpMkLst>
            <pc:docMk/>
            <pc:sldMk cId="1713831338" sldId="2146847673"/>
            <ac:grpSpMk id="185" creationId="{A6136CB7-4EDA-4668-9E7A-5DEF668F3069}"/>
          </ac:grpSpMkLst>
        </pc:grpChg>
        <pc:grpChg chg="ord">
          <ac:chgData name="Anthony,Krysta" userId="9244f7b8-c8dd-42c9-82f4-0cc36500d639" providerId="ADAL" clId="{21A92318-60F7-481C-9B66-82E36B082D61}" dt="2021-11-22T21:22:22.002" v="120" actId="166"/>
          <ac:grpSpMkLst>
            <pc:docMk/>
            <pc:sldMk cId="1713831338" sldId="2146847673"/>
            <ac:grpSpMk id="194" creationId="{7D1A5912-C2DB-41FA-9C60-9E4BDF40284E}"/>
          </ac:grpSpMkLst>
        </pc:grpChg>
        <pc:cxnChg chg="mod">
          <ac:chgData name="Anthony,Krysta" userId="9244f7b8-c8dd-42c9-82f4-0cc36500d639" providerId="ADAL" clId="{21A92318-60F7-481C-9B66-82E36B082D61}" dt="2021-11-22T21:22:09.619" v="114"/>
          <ac:cxnSpMkLst>
            <pc:docMk/>
            <pc:sldMk cId="1713831338" sldId="2146847673"/>
            <ac:cxnSpMk id="71" creationId="{B314E371-9DFA-4691-B88D-E8B4A2B7F252}"/>
          </ac:cxnSpMkLst>
        </pc:cxnChg>
      </pc:sldChg>
      <pc:sldChg chg="del">
        <pc:chgData name="Anthony,Krysta" userId="9244f7b8-c8dd-42c9-82f4-0cc36500d639" providerId="ADAL" clId="{21A92318-60F7-481C-9B66-82E36B082D61}" dt="2021-11-22T21:23:35.334" v="191" actId="47"/>
        <pc:sldMkLst>
          <pc:docMk/>
          <pc:sldMk cId="4177386976" sldId="2146847674"/>
        </pc:sldMkLst>
      </pc:sldChg>
      <pc:sldChg chg="del">
        <pc:chgData name="Anthony,Krysta" userId="9244f7b8-c8dd-42c9-82f4-0cc36500d639" providerId="ADAL" clId="{21A92318-60F7-481C-9B66-82E36B082D61}" dt="2021-11-22T21:23:38.132" v="192" actId="47"/>
        <pc:sldMkLst>
          <pc:docMk/>
          <pc:sldMk cId="883052645" sldId="2146847676"/>
        </pc:sldMkLst>
      </pc:sldChg>
      <pc:sldChg chg="addSp delSp modSp mod">
        <pc:chgData name="Anthony,Krysta" userId="9244f7b8-c8dd-42c9-82f4-0cc36500d639" providerId="ADAL" clId="{21A92318-60F7-481C-9B66-82E36B082D61}" dt="2021-11-23T15:34:10.933" v="201" actId="20577"/>
        <pc:sldMkLst>
          <pc:docMk/>
          <pc:sldMk cId="3428675465" sldId="2146847677"/>
        </pc:sldMkLst>
        <pc:spChg chg="del">
          <ac:chgData name="Anthony,Krysta" userId="9244f7b8-c8dd-42c9-82f4-0cc36500d639" providerId="ADAL" clId="{21A92318-60F7-481C-9B66-82E36B082D61}" dt="2021-11-23T15:34:08.721" v="200" actId="478"/>
          <ac:spMkLst>
            <pc:docMk/>
            <pc:sldMk cId="3428675465" sldId="2146847677"/>
            <ac:spMk id="72" creationId="{BEBA8B6B-E5E9-498D-9C77-C0B774E5EA68}"/>
          </ac:spMkLst>
        </pc:spChg>
        <pc:spChg chg="del">
          <ac:chgData name="Anthony,Krysta" userId="9244f7b8-c8dd-42c9-82f4-0cc36500d639" providerId="ADAL" clId="{21A92318-60F7-481C-9B66-82E36B082D61}" dt="2021-11-23T15:34:08.721" v="200" actId="478"/>
          <ac:spMkLst>
            <pc:docMk/>
            <pc:sldMk cId="3428675465" sldId="2146847677"/>
            <ac:spMk id="73" creationId="{E1E2FA65-A34D-4B4A-AB15-4E19EA8FE01C}"/>
          </ac:spMkLst>
        </pc:spChg>
        <pc:spChg chg="mod">
          <ac:chgData name="Anthony,Krysta" userId="9244f7b8-c8dd-42c9-82f4-0cc36500d639" providerId="ADAL" clId="{21A92318-60F7-481C-9B66-82E36B082D61}" dt="2021-11-23T15:34:10.933" v="201" actId="20577"/>
          <ac:spMkLst>
            <pc:docMk/>
            <pc:sldMk cId="3428675465" sldId="2146847677"/>
            <ac:spMk id="75" creationId="{451DC8D7-EE22-4214-9A62-9AB42BB24744}"/>
          </ac:spMkLst>
        </pc:spChg>
        <pc:spChg chg="mod">
          <ac:chgData name="Anthony,Krysta" userId="9244f7b8-c8dd-42c9-82f4-0cc36500d639" providerId="ADAL" clId="{21A92318-60F7-481C-9B66-82E36B082D61}" dt="2021-11-22T21:22:04.398" v="104"/>
          <ac:spMkLst>
            <pc:docMk/>
            <pc:sldMk cId="3428675465" sldId="2146847677"/>
            <ac:spMk id="78" creationId="{0D64B3BC-9714-4F89-876F-106373BBFC99}"/>
          </ac:spMkLst>
        </pc:spChg>
        <pc:spChg chg="mod">
          <ac:chgData name="Anthony,Krysta" userId="9244f7b8-c8dd-42c9-82f4-0cc36500d639" providerId="ADAL" clId="{21A92318-60F7-481C-9B66-82E36B082D61}" dt="2021-11-23T15:33:49.950" v="199" actId="207"/>
          <ac:spMkLst>
            <pc:docMk/>
            <pc:sldMk cId="3428675465" sldId="2146847677"/>
            <ac:spMk id="197" creationId="{C4EE1FCE-8729-4198-9757-1101E905B31E}"/>
          </ac:spMkLst>
        </pc:spChg>
        <pc:grpChg chg="add del mod">
          <ac:chgData name="Anthony,Krysta" userId="9244f7b8-c8dd-42c9-82f4-0cc36500d639" providerId="ADAL" clId="{21A92318-60F7-481C-9B66-82E36B082D61}" dt="2021-11-22T21:22:08.282" v="113" actId="21"/>
          <ac:grpSpMkLst>
            <pc:docMk/>
            <pc:sldMk cId="3428675465" sldId="2146847677"/>
            <ac:grpSpMk id="76" creationId="{9F0C7038-1B0A-4C8E-AB22-73CA3DB0A55F}"/>
          </ac:grpSpMkLst>
        </pc:grpChg>
        <pc:grpChg chg="mod">
          <ac:chgData name="Anthony,Krysta" userId="9244f7b8-c8dd-42c9-82f4-0cc36500d639" providerId="ADAL" clId="{21A92318-60F7-481C-9B66-82E36B082D61}" dt="2021-11-22T21:22:27.916" v="125" actId="1037"/>
          <ac:grpSpMkLst>
            <pc:docMk/>
            <pc:sldMk cId="3428675465" sldId="2146847677"/>
            <ac:grpSpMk id="185" creationId="{A6136CB7-4EDA-4668-9E7A-5DEF668F3069}"/>
          </ac:grpSpMkLst>
        </pc:grpChg>
        <pc:cxnChg chg="mod">
          <ac:chgData name="Anthony,Krysta" userId="9244f7b8-c8dd-42c9-82f4-0cc36500d639" providerId="ADAL" clId="{21A92318-60F7-481C-9B66-82E36B082D61}" dt="2021-11-22T21:22:04.398" v="104"/>
          <ac:cxnSpMkLst>
            <pc:docMk/>
            <pc:sldMk cId="3428675465" sldId="2146847677"/>
            <ac:cxnSpMk id="77" creationId="{BB90903C-8F96-4E7D-BFE1-4604D772425A}"/>
          </ac:cxnSpMkLst>
        </pc:cxnChg>
      </pc:sldChg>
      <pc:sldChg chg="modSp add mod ord">
        <pc:chgData name="Anthony,Krysta" userId="9244f7b8-c8dd-42c9-82f4-0cc36500d639" providerId="ADAL" clId="{21A92318-60F7-481C-9B66-82E36B082D61}" dt="2021-11-22T21:23:22.095" v="156" actId="20577"/>
        <pc:sldMkLst>
          <pc:docMk/>
          <pc:sldMk cId="936241907" sldId="2146847678"/>
        </pc:sldMkLst>
        <pc:spChg chg="mod">
          <ac:chgData name="Anthony,Krysta" userId="9244f7b8-c8dd-42c9-82f4-0cc36500d639" providerId="ADAL" clId="{21A92318-60F7-481C-9B66-82E36B082D61}" dt="2021-11-22T21:23:19.569" v="152" actId="20577"/>
          <ac:spMkLst>
            <pc:docMk/>
            <pc:sldMk cId="936241907" sldId="2146847678"/>
            <ac:spMk id="2" creationId="{00000000-0000-0000-0000-000000000000}"/>
          </ac:spMkLst>
        </pc:spChg>
        <pc:spChg chg="mod">
          <ac:chgData name="Anthony,Krysta" userId="9244f7b8-c8dd-42c9-82f4-0cc36500d639" providerId="ADAL" clId="{21A92318-60F7-481C-9B66-82E36B082D61}" dt="2021-11-22T21:23:22.095" v="156" actId="20577"/>
          <ac:spMkLst>
            <pc:docMk/>
            <pc:sldMk cId="936241907" sldId="2146847678"/>
            <ac:spMk id="7" creationId="{8CC6A955-DC75-4883-BD7A-4FF83101B888}"/>
          </ac:spMkLst>
        </pc:spChg>
      </pc:sldChg>
      <pc:sldChg chg="modSp add del mod">
        <pc:chgData name="Anthony,Krysta" userId="9244f7b8-c8dd-42c9-82f4-0cc36500d639" providerId="ADAL" clId="{21A92318-60F7-481C-9B66-82E36B082D61}" dt="2021-11-23T15:34:30.396" v="211" actId="47"/>
        <pc:sldMkLst>
          <pc:docMk/>
          <pc:sldMk cId="3360592637" sldId="2146847679"/>
        </pc:sldMkLst>
        <pc:spChg chg="mod">
          <ac:chgData name="Anthony,Krysta" userId="9244f7b8-c8dd-42c9-82f4-0cc36500d639" providerId="ADAL" clId="{21A92318-60F7-481C-9B66-82E36B082D61}" dt="2021-11-22T21:23:32.363" v="190" actId="20577"/>
          <ac:spMkLst>
            <pc:docMk/>
            <pc:sldMk cId="3360592637" sldId="2146847679"/>
            <ac:spMk id="2" creationId="{00000000-0000-0000-0000-000000000000}"/>
          </ac:spMkLst>
        </pc:spChg>
      </pc:sldChg>
    </pc:docChg>
  </pc:docChgLst>
  <pc:docChgLst>
    <pc:chgData name="aditya.basheer@state.ma.us" userId="S::urn:spo:guest#aditya.basheer@state.ma.us::" providerId="AD" clId="Web-{733D47E6-BFB4-B87D-7E8E-E00AEE00112A}"/>
    <pc:docChg chg="modSld">
      <pc:chgData name="aditya.basheer@state.ma.us" userId="S::urn:spo:guest#aditya.basheer@state.ma.us::" providerId="AD" clId="Web-{733D47E6-BFB4-B87D-7E8E-E00AEE00112A}" dt="2021-11-19T15:31:29.179" v="87" actId="1076"/>
      <pc:docMkLst>
        <pc:docMk/>
      </pc:docMkLst>
      <pc:sldChg chg="addSp delSp modSp">
        <pc:chgData name="aditya.basheer@state.ma.us" userId="S::urn:spo:guest#aditya.basheer@state.ma.us::" providerId="AD" clId="Web-{733D47E6-BFB4-B87D-7E8E-E00AEE00112A}" dt="2021-11-19T15:31:29.179" v="87" actId="1076"/>
        <pc:sldMkLst>
          <pc:docMk/>
          <pc:sldMk cId="1482281308" sldId="2146847666"/>
        </pc:sldMkLst>
        <pc:spChg chg="add mod">
          <ac:chgData name="aditya.basheer@state.ma.us" userId="S::urn:spo:guest#aditya.basheer@state.ma.us::" providerId="AD" clId="Web-{733D47E6-BFB4-B87D-7E8E-E00AEE00112A}" dt="2021-11-19T15:29:15.785" v="54"/>
          <ac:spMkLst>
            <pc:docMk/>
            <pc:sldMk cId="1482281308" sldId="2146847666"/>
            <ac:spMk id="3" creationId="{3CAAB6C0-6EA3-4BE7-9C93-B4014AB8A035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38.709" v="74" actId="20577"/>
          <ac:spMkLst>
            <pc:docMk/>
            <pc:sldMk cId="1482281308" sldId="2146847666"/>
            <ac:spMk id="7" creationId="{1ED5D1A7-C0C7-4AFE-946F-5F87D0489426}"/>
          </ac:spMkLst>
        </pc:spChg>
        <pc:spChg chg="add del">
          <ac:chgData name="aditya.basheer@state.ma.us" userId="S::urn:spo:guest#aditya.basheer@state.ma.us::" providerId="AD" clId="Web-{733D47E6-BFB4-B87D-7E8E-E00AEE00112A}" dt="2021-11-19T15:29:51.098" v="64"/>
          <ac:spMkLst>
            <pc:docMk/>
            <pc:sldMk cId="1482281308" sldId="2146847666"/>
            <ac:spMk id="8" creationId="{1E1C70F4-0082-4849-876D-011A0A84AAB1}"/>
          </ac:spMkLst>
        </pc:spChg>
        <pc:spChg chg="del">
          <ac:chgData name="aditya.basheer@state.ma.us" userId="S::urn:spo:guest#aditya.basheer@state.ma.us::" providerId="AD" clId="Web-{733D47E6-BFB4-B87D-7E8E-E00AEE00112A}" dt="2021-11-19T14:55:17.969" v="0"/>
          <ac:spMkLst>
            <pc:docMk/>
            <pc:sldMk cId="1482281308" sldId="2146847666"/>
            <ac:spMk id="8" creationId="{D216223E-CA66-4E09-96D1-0806A2CB7E4F}"/>
          </ac:spMkLst>
        </pc:spChg>
        <pc:spChg chg="add del">
          <ac:chgData name="aditya.basheer@state.ma.us" userId="S::urn:spo:guest#aditya.basheer@state.ma.us::" providerId="AD" clId="Web-{733D47E6-BFB4-B87D-7E8E-E00AEE00112A}" dt="2021-11-19T15:29:19.566" v="55"/>
          <ac:spMkLst>
            <pc:docMk/>
            <pc:sldMk cId="1482281308" sldId="2146847666"/>
            <ac:spMk id="15" creationId="{C6D93094-3B38-44BC-B582-AC3E751C8A12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47.850" v="77" actId="14100"/>
          <ac:spMkLst>
            <pc:docMk/>
            <pc:sldMk cId="1482281308" sldId="2146847666"/>
            <ac:spMk id="16" creationId="{1BA96242-1B07-45F0-8021-C6A4DB1BD1FA}"/>
          </ac:spMkLst>
        </pc:spChg>
        <pc:spChg chg="add del">
          <ac:chgData name="aditya.basheer@state.ma.us" userId="S::urn:spo:guest#aditya.basheer@state.ma.us::" providerId="AD" clId="Web-{733D47E6-BFB4-B87D-7E8E-E00AEE00112A}" dt="2021-11-19T15:30:52.178" v="78"/>
          <ac:spMkLst>
            <pc:docMk/>
            <pc:sldMk cId="1482281308" sldId="2146847666"/>
            <ac:spMk id="17" creationId="{5F8CC7A2-3568-4DBD-A0E7-C146C4D6B4B0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42.771" v="75" actId="1076"/>
          <ac:spMkLst>
            <pc:docMk/>
            <pc:sldMk cId="1482281308" sldId="2146847666"/>
            <ac:spMk id="18" creationId="{F007B991-45D2-4B38-8BDE-C07062829859}"/>
          </ac:spMkLst>
        </pc:spChg>
        <pc:picChg chg="add del mod">
          <ac:chgData name="aditya.basheer@state.ma.us" userId="S::urn:spo:guest#aditya.basheer@state.ma.us::" providerId="AD" clId="Web-{733D47E6-BFB4-B87D-7E8E-E00AEE00112A}" dt="2021-11-19T14:58:38.817" v="4"/>
          <ac:picMkLst>
            <pc:docMk/>
            <pc:sldMk cId="1482281308" sldId="2146847666"/>
            <ac:picMk id="3" creationId="{F8F6D503-68E5-42C7-B6E5-91CC9158938D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0:54.725" v="79" actId="1076"/>
          <ac:picMkLst>
            <pc:docMk/>
            <pc:sldMk cId="1482281308" sldId="2146847666"/>
            <ac:picMk id="9" creationId="{9EB161DD-B560-4837-B9B4-A82B7944EC26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6.174" v="40"/>
          <ac:picMkLst>
            <pc:docMk/>
            <pc:sldMk cId="1482281308" sldId="2146847666"/>
            <ac:picMk id="10" creationId="{B49F1D5B-2DD7-4410-BE41-1F51E45E5508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1:00.287" v="80" actId="1076"/>
          <ac:picMkLst>
            <pc:docMk/>
            <pc:sldMk cId="1482281308" sldId="2146847666"/>
            <ac:picMk id="11" creationId="{B8E6D8C9-946E-476F-BC84-DFCC25054569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6.127" v="39"/>
          <ac:picMkLst>
            <pc:docMk/>
            <pc:sldMk cId="1482281308" sldId="2146847666"/>
            <ac:picMk id="12" creationId="{894FDA77-4D11-4260-92E5-956847043889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31:05.819" v="82"/>
          <ac:picMkLst>
            <pc:docMk/>
            <pc:sldMk cId="1482281308" sldId="2146847666"/>
            <ac:picMk id="13" creationId="{C6553F22-8E0D-47CF-B6FF-F2C6BE9CD037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3.424" v="38"/>
          <ac:picMkLst>
            <pc:docMk/>
            <pc:sldMk cId="1482281308" sldId="2146847666"/>
            <ac:picMk id="14" creationId="{6FA33710-15F5-4642-94AE-EFB4C2FE3FE2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1:29.179" v="87" actId="1076"/>
          <ac:picMkLst>
            <pc:docMk/>
            <pc:sldMk cId="1482281308" sldId="2146847666"/>
            <ac:picMk id="19" creationId="{72D53D68-7E39-4FD9-9130-516CD59F3CB2}"/>
          </ac:picMkLst>
        </pc:picChg>
      </pc:sldChg>
    </pc:docChg>
  </pc:docChgLst>
  <pc:docChgLst>
    <pc:chgData name="Mitchell,John-Paul" userId="77d201ea-8308-4eff-832d-c2d28766bec2" providerId="ADAL" clId="{28BE49F4-D0F0-44C8-B33F-EA60B755AF80}"/>
    <pc:docChg chg="custSel modSld">
      <pc:chgData name="Mitchell,John-Paul" userId="77d201ea-8308-4eff-832d-c2d28766bec2" providerId="ADAL" clId="{28BE49F4-D0F0-44C8-B33F-EA60B755AF80}" dt="2022-05-13T19:16:31.374" v="20" actId="27636"/>
      <pc:docMkLst>
        <pc:docMk/>
      </pc:docMkLst>
      <pc:sldChg chg="delSp modSp mod">
        <pc:chgData name="Mitchell,John-Paul" userId="77d201ea-8308-4eff-832d-c2d28766bec2" providerId="ADAL" clId="{28BE49F4-D0F0-44C8-B33F-EA60B755AF80}" dt="2022-05-13T19:16:31.374" v="20" actId="27636"/>
        <pc:sldMkLst>
          <pc:docMk/>
          <pc:sldMk cId="2106124355" sldId="2146847693"/>
        </pc:sldMkLst>
        <pc:spChg chg="mod">
          <ac:chgData name="Mitchell,John-Paul" userId="77d201ea-8308-4eff-832d-c2d28766bec2" providerId="ADAL" clId="{28BE49F4-D0F0-44C8-B33F-EA60B755AF80}" dt="2022-05-13T19:16:31.374" v="20" actId="27636"/>
          <ac:spMkLst>
            <pc:docMk/>
            <pc:sldMk cId="2106124355" sldId="2146847693"/>
            <ac:spMk id="3" creationId="{01A26640-F211-46B5-9A5D-9070A10C1DD0}"/>
          </ac:spMkLst>
        </pc:spChg>
        <pc:graphicFrameChg chg="del">
          <ac:chgData name="Mitchell,John-Paul" userId="77d201ea-8308-4eff-832d-c2d28766bec2" providerId="ADAL" clId="{28BE49F4-D0F0-44C8-B33F-EA60B755AF80}" dt="2022-05-13T19:15:09.833" v="0" actId="478"/>
          <ac:graphicFrameMkLst>
            <pc:docMk/>
            <pc:sldMk cId="2106124355" sldId="2146847693"/>
            <ac:graphicFrameMk id="8" creationId="{95473F15-A5EF-4EA3-9BB7-65F3A5396FC3}"/>
          </ac:graphicFrameMkLst>
        </pc:graphicFrameChg>
      </pc:sldChg>
    </pc:docChg>
  </pc:docChgLst>
  <pc:docChgLst>
    <pc:chgData name="Anthony,Krysta" userId="9244f7b8-c8dd-42c9-82f4-0cc36500d639" providerId="ADAL" clId="{415A65D4-1D03-424D-BD24-A7C04A84772C}"/>
    <pc:docChg chg="undo redo custSel addSld delSld modSld sldOrd">
      <pc:chgData name="Anthony,Krysta" userId="9244f7b8-c8dd-42c9-82f4-0cc36500d639" providerId="ADAL" clId="{415A65D4-1D03-424D-BD24-A7C04A84772C}" dt="2021-11-22T20:02:02.660" v="842" actId="166"/>
      <pc:docMkLst>
        <pc:docMk/>
      </pc:docMkLst>
      <pc:sldChg chg="delSp modSp mod">
        <pc:chgData name="Anthony,Krysta" userId="9244f7b8-c8dd-42c9-82f4-0cc36500d639" providerId="ADAL" clId="{415A65D4-1D03-424D-BD24-A7C04A84772C}" dt="2021-11-18T21:47:53.182" v="186" actId="20577"/>
        <pc:sldMkLst>
          <pc:docMk/>
          <pc:sldMk cId="1181283028" sldId="2146847660"/>
        </pc:sldMkLst>
        <pc:spChg chg="mod">
          <ac:chgData name="Anthony,Krysta" userId="9244f7b8-c8dd-42c9-82f4-0cc36500d639" providerId="ADAL" clId="{415A65D4-1D03-424D-BD24-A7C04A84772C}" dt="2021-11-18T21:47:53.182" v="186" actId="20577"/>
          <ac:spMkLst>
            <pc:docMk/>
            <pc:sldMk cId="1181283028" sldId="2146847660"/>
            <ac:spMk id="25" creationId="{E6BE25FD-F227-4AAF-810A-1D68834A65A4}"/>
          </ac:spMkLst>
        </pc:spChg>
        <pc:picChg chg="del mod">
          <ac:chgData name="Anthony,Krysta" userId="9244f7b8-c8dd-42c9-82f4-0cc36500d639" providerId="ADAL" clId="{415A65D4-1D03-424D-BD24-A7C04A84772C}" dt="2021-11-18T21:47:39.456" v="175" actId="478"/>
          <ac:picMkLst>
            <pc:docMk/>
            <pc:sldMk cId="1181283028" sldId="2146847660"/>
            <ac:picMk id="3" creationId="{547ECEDC-02E4-4EFF-9B0A-27726B32F37A}"/>
          </ac:picMkLst>
        </pc:picChg>
      </pc:sldChg>
      <pc:sldChg chg="modSp mod ord">
        <pc:chgData name="Anthony,Krysta" userId="9244f7b8-c8dd-42c9-82f4-0cc36500d639" providerId="ADAL" clId="{415A65D4-1D03-424D-BD24-A7C04A84772C}" dt="2021-11-18T21:47:31.585" v="173" actId="20577"/>
        <pc:sldMkLst>
          <pc:docMk/>
          <pc:sldMk cId="2695683757" sldId="2146847661"/>
        </pc:sldMkLst>
        <pc:spChg chg="mod">
          <ac:chgData name="Anthony,Krysta" userId="9244f7b8-c8dd-42c9-82f4-0cc36500d639" providerId="ADAL" clId="{415A65D4-1D03-424D-BD24-A7C04A84772C}" dt="2021-11-18T21:47:31.585" v="173" actId="20577"/>
          <ac:spMkLst>
            <pc:docMk/>
            <pc:sldMk cId="2695683757" sldId="2146847661"/>
            <ac:spMk id="2" creationId="{47330703-C518-474D-B01F-5C2CD4261FE4}"/>
          </ac:spMkLst>
        </pc:spChg>
        <pc:spChg chg="mod">
          <ac:chgData name="Anthony,Krysta" userId="9244f7b8-c8dd-42c9-82f4-0cc36500d639" providerId="ADAL" clId="{415A65D4-1D03-424D-BD24-A7C04A84772C}" dt="2021-11-18T21:47:21.554" v="172" actId="948"/>
          <ac:spMkLst>
            <pc:docMk/>
            <pc:sldMk cId="2695683757" sldId="2146847661"/>
            <ac:spMk id="7" creationId="{9F0C22E4-10E6-4AFD-AE53-3A04C8B96ADD}"/>
          </ac:spMkLst>
        </pc:spChg>
      </pc:sldChg>
      <pc:sldChg chg="del">
        <pc:chgData name="Anthony,Krysta" userId="9244f7b8-c8dd-42c9-82f4-0cc36500d639" providerId="ADAL" clId="{415A65D4-1D03-424D-BD24-A7C04A84772C}" dt="2021-11-18T21:48:02.764" v="187" actId="47"/>
        <pc:sldMkLst>
          <pc:docMk/>
          <pc:sldMk cId="1322376175" sldId="2146847663"/>
        </pc:sldMkLst>
      </pc:sldChg>
      <pc:sldChg chg="addSp delSp modSp mod">
        <pc:chgData name="Anthony,Krysta" userId="9244f7b8-c8dd-42c9-82f4-0cc36500d639" providerId="ADAL" clId="{415A65D4-1D03-424D-BD24-A7C04A84772C}" dt="2021-11-22T19:50:51.896" v="695" actId="14100"/>
        <pc:sldMkLst>
          <pc:docMk/>
          <pc:sldMk cId="1482281308" sldId="2146847666"/>
        </pc:sldMkLst>
        <pc:spChg chg="mod">
          <ac:chgData name="Anthony,Krysta" userId="9244f7b8-c8dd-42c9-82f4-0cc36500d639" providerId="ADAL" clId="{415A65D4-1D03-424D-BD24-A7C04A84772C}" dt="2021-11-18T21:46:17.903" v="165"/>
          <ac:spMkLst>
            <pc:docMk/>
            <pc:sldMk cId="1482281308" sldId="2146847666"/>
            <ac:spMk id="2" creationId="{00000000-0000-0000-0000-000000000000}"/>
          </ac:spMkLst>
        </pc:spChg>
        <pc:spChg chg="mod">
          <ac:chgData name="Anthony,Krysta" userId="9244f7b8-c8dd-42c9-82f4-0cc36500d639" providerId="ADAL" clId="{415A65D4-1D03-424D-BD24-A7C04A84772C}" dt="2021-11-22T19:50:27.689" v="690" actId="2711"/>
          <ac:spMkLst>
            <pc:docMk/>
            <pc:sldMk cId="1482281308" sldId="2146847666"/>
            <ac:spMk id="7" creationId="{1ED5D1A7-C0C7-4AFE-946F-5F87D0489426}"/>
          </ac:spMkLst>
        </pc:spChg>
        <pc:spChg chg="del">
          <ac:chgData name="Anthony,Krysta" userId="9244f7b8-c8dd-42c9-82f4-0cc36500d639" providerId="ADAL" clId="{415A65D4-1D03-424D-BD24-A7C04A84772C}" dt="2021-11-18T21:46:11.216" v="163" actId="478"/>
          <ac:spMkLst>
            <pc:docMk/>
            <pc:sldMk cId="1482281308" sldId="2146847666"/>
            <ac:spMk id="7" creationId="{8CC6A955-DC75-4883-BD7A-4FF83101B888}"/>
          </ac:spMkLst>
        </pc:spChg>
        <pc:spChg chg="add mod">
          <ac:chgData name="Anthony,Krysta" userId="9244f7b8-c8dd-42c9-82f4-0cc36500d639" providerId="ADAL" clId="{415A65D4-1D03-424D-BD24-A7C04A84772C}" dt="2021-11-22T19:50:51.896" v="695" actId="14100"/>
          <ac:spMkLst>
            <pc:docMk/>
            <pc:sldMk cId="1482281308" sldId="2146847666"/>
            <ac:spMk id="8" creationId="{0FE62CB8-E837-4958-9A59-447FAD707758}"/>
          </ac:spMkLst>
        </pc:spChg>
        <pc:spChg chg="add mod">
          <ac:chgData name="Anthony,Krysta" userId="9244f7b8-c8dd-42c9-82f4-0cc36500d639" providerId="ADAL" clId="{415A65D4-1D03-424D-BD24-A7C04A84772C}" dt="2021-11-18T21:46:11.538" v="164"/>
          <ac:spMkLst>
            <pc:docMk/>
            <pc:sldMk cId="1482281308" sldId="2146847666"/>
            <ac:spMk id="8" creationId="{D216223E-CA66-4E09-96D1-0806A2CB7E4F}"/>
          </ac:spMkLst>
        </pc:spChg>
        <pc:spChg chg="add mod">
          <ac:chgData name="Anthony,Krysta" userId="9244f7b8-c8dd-42c9-82f4-0cc36500d639" providerId="ADAL" clId="{415A65D4-1D03-424D-BD24-A7C04A84772C}" dt="2021-11-22T19:50:46.891" v="693" actId="108"/>
          <ac:spMkLst>
            <pc:docMk/>
            <pc:sldMk cId="1482281308" sldId="2146847666"/>
            <ac:spMk id="14" creationId="{6484C9EE-403A-46AF-99A4-BEBF320D186C}"/>
          </ac:spMkLst>
        </pc:spChg>
        <pc:spChg chg="add mod">
          <ac:chgData name="Anthony,Krysta" userId="9244f7b8-c8dd-42c9-82f4-0cc36500d639" providerId="ADAL" clId="{415A65D4-1D03-424D-BD24-A7C04A84772C}" dt="2021-11-22T19:50:48.496" v="694" actId="108"/>
          <ac:spMkLst>
            <pc:docMk/>
            <pc:sldMk cId="1482281308" sldId="2146847666"/>
            <ac:spMk id="15" creationId="{5630AA28-8489-4F4E-8DF2-4BE43F9762E8}"/>
          </ac:spMkLst>
        </pc:spChg>
        <pc:picChg chg="add del">
          <ac:chgData name="Anthony,Krysta" userId="9244f7b8-c8dd-42c9-82f4-0cc36500d639" providerId="ADAL" clId="{415A65D4-1D03-424D-BD24-A7C04A84772C}" dt="2021-11-22T19:32:39.202" v="405" actId="478"/>
          <ac:picMkLst>
            <pc:docMk/>
            <pc:sldMk cId="1482281308" sldId="2146847666"/>
            <ac:picMk id="9" creationId="{9EB161DD-B560-4837-B9B4-A82B7944EC26}"/>
          </ac:picMkLst>
        </pc:picChg>
        <pc:picChg chg="del">
          <ac:chgData name="Anthony,Krysta" userId="9244f7b8-c8dd-42c9-82f4-0cc36500d639" providerId="ADAL" clId="{415A65D4-1D03-424D-BD24-A7C04A84772C}" dt="2021-11-22T19:32:57.899" v="434" actId="478"/>
          <ac:picMkLst>
            <pc:docMk/>
            <pc:sldMk cId="1482281308" sldId="2146847666"/>
            <ac:picMk id="11" creationId="{B8E6D8C9-946E-476F-BC84-DFCC25054569}"/>
          </ac:picMkLst>
        </pc:picChg>
        <pc:picChg chg="del mod">
          <ac:chgData name="Anthony,Krysta" userId="9244f7b8-c8dd-42c9-82f4-0cc36500d639" providerId="ADAL" clId="{415A65D4-1D03-424D-BD24-A7C04A84772C}" dt="2021-11-22T19:33:04.353" v="436" actId="478"/>
          <ac:picMkLst>
            <pc:docMk/>
            <pc:sldMk cId="1482281308" sldId="2146847666"/>
            <ac:picMk id="19" creationId="{72D53D68-7E39-4FD9-9130-516CD59F3CB2}"/>
          </ac:picMkLst>
        </pc:picChg>
      </pc:sldChg>
      <pc:sldChg chg="addSp delSp modSp add del mod">
        <pc:chgData name="Anthony,Krysta" userId="9244f7b8-c8dd-42c9-82f4-0cc36500d639" providerId="ADAL" clId="{415A65D4-1D03-424D-BD24-A7C04A84772C}" dt="2021-11-22T20:01:57.594" v="841" actId="166"/>
        <pc:sldMkLst>
          <pc:docMk/>
          <pc:sldMk cId="1713831338" sldId="2146847673"/>
        </pc:sldMkLst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2" creationId="{A259B8A7-D6CA-4AFC-BBC6-CC453AA1D797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" creationId="{1FAB37FA-A414-4543-B788-93A1F46F824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" creationId="{D94D46F3-0C22-4D2E-9196-FF49AE0B79DA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" creationId="{09DD572C-4598-4FF5-88A4-F34509DFEA89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6" creationId="{872920A5-0EDB-43D5-A5FD-E118D37AD367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" creationId="{A259E955-89A1-421F-9A73-B379C3978388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20" creationId="{6E53C7FC-9E04-4278-A92E-B3B96980A698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0" creationId="{A58318ED-BBF0-4E87-B184-BD23B842707F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1" creationId="{612A61FD-388C-4E39-8217-44893D6C78DF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2" creationId="{F14C21CD-ACC2-40F8-9D66-E8363287470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3" creationId="{D8FBA0A7-AD8E-46A6-B769-732D2EF0D415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4" creationId="{02CA3C13-668E-439B-AB22-BEFF95B6ECFC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6" creationId="{7D03A3BE-7F20-4404-BB4C-65E320F1143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7" creationId="{6DAAD2BA-028D-4D15-AF82-3F617BBC2ED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9" creationId="{8A8C63F0-15F8-4824-AC65-51CCB375A040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4" creationId="{426A3E9A-0D59-49A4-AF95-FAD0DA40E8A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7" creationId="{058E8B42-6AAC-4AF8-A054-158E6B0E3484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8" creationId="{341B1DAB-4EAA-4891-9F62-230CD3CB8C3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9" creationId="{E9B29413-A111-4FCC-87AB-EDC39E95212D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60" creationId="{7ED41AA4-FBC5-4FC0-B635-252949DDABB0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2" creationId="{1C316601-E3E6-4275-A52C-19B93E0AF544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3" creationId="{05DEA182-54CA-424F-863F-78A79250383A}"/>
          </ac:spMkLst>
        </pc:spChg>
        <pc:spChg chg="add del mod">
          <ac:chgData name="Anthony,Krysta" userId="9244f7b8-c8dd-42c9-82f4-0cc36500d639" providerId="ADAL" clId="{415A65D4-1D03-424D-BD24-A7C04A84772C}" dt="2021-11-18T21:45:42.749" v="159" actId="478"/>
          <ac:spMkLst>
            <pc:docMk/>
            <pc:sldMk cId="1713831338" sldId="2146847673"/>
            <ac:spMk id="63" creationId="{50CA1E37-2220-4A9D-8A13-7E306FD51FD0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4" creationId="{17EA3433-6C8A-4EDD-9DC3-5A8F18F7D3CC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5" creationId="{8E2900A1-F2E2-4110-BFF1-1A84CD20D71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0" creationId="{57ECFF0A-2895-4381-99E1-E0123A979EDB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1" creationId="{51884D05-2F54-4B3A-95FD-0779C06EDC8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2" creationId="{A1932B40-76C2-48D9-BE0C-200BD4B56236}"/>
          </ac:spMkLst>
        </pc:spChg>
        <pc:spChg chg="add mod">
          <ac:chgData name="Anthony,Krysta" userId="9244f7b8-c8dd-42c9-82f4-0cc36500d639" providerId="ADAL" clId="{415A65D4-1D03-424D-BD24-A7C04A84772C}" dt="2021-11-22T19:33:21.176" v="455" actId="571"/>
          <ac:spMkLst>
            <pc:docMk/>
            <pc:sldMk cId="1713831338" sldId="2146847673"/>
            <ac:spMk id="72" creationId="{FA0BEE2D-168C-4239-B5AB-088ED54755DD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3" creationId="{90940768-6A27-4824-8D1F-A778031F5B81}"/>
          </ac:spMkLst>
        </pc:spChg>
        <pc:spChg chg="del">
          <ac:chgData name="Anthony,Krysta" userId="9244f7b8-c8dd-42c9-82f4-0cc36500d639" providerId="ADAL" clId="{415A65D4-1D03-424D-BD24-A7C04A84772C}" dt="2021-11-18T21:45:38.763" v="158" actId="478"/>
          <ac:spMkLst>
            <pc:docMk/>
            <pc:sldMk cId="1713831338" sldId="2146847673"/>
            <ac:spMk id="76" creationId="{0687C99B-3561-4CAD-8B07-C35D5C3DF29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7" creationId="{EEC5191C-2CD3-4E5D-9F18-DFD8230C1A7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8" creationId="{5CB6DAEA-FB5F-4EF7-8D75-3463E589DC0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9" creationId="{D5E7618F-5B41-4DF7-97CA-20B6F926AAA7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80" creationId="{E748F62F-DF62-430A-83A6-AD416554FDC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3" creationId="{522917CC-80A2-4C87-9A79-8ADBD471390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4" creationId="{99FF90A1-5198-44F5-A6A3-56DEE312DA4F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5" creationId="{D5101E08-3EB2-43E7-AC7C-9779598F591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6" creationId="{BE641018-925B-4CA0-A903-86962F62AD8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7" creationId="{A01E0F63-F745-4CF7-A4B3-E2898004419F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8" creationId="{068761FC-D1A8-437C-BED9-AB080C6169F9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9" creationId="{BF2500AC-89E8-454C-AE85-DB928A1B627C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1" creationId="{1742314C-2AF2-43F8-B90E-6007A0D05676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2" creationId="{3C154248-89FE-4412-81D6-6736A8569BB5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93" creationId="{1DEF1577-AC4B-44EE-AD04-4328A2B13EBA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5" creationId="{D00442BC-1E72-4231-9C4A-79D790FF2474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6" creationId="{9C84668B-BF42-425D-9B81-FE8B0231136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8" creationId="{18E77EDF-5D80-4A7F-98AE-3B754AF9A263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9" creationId="{427D1872-822C-439E-A319-C83E85DFF3E4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01" creationId="{719EC2EF-F470-40DB-82D3-833A80846F7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02" creationId="{577026FC-07A5-42D7-9438-C20E794CF70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3" creationId="{7B51ECC9-7B2F-4AEB-A796-07F107180A5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4" creationId="{DAE93331-52C8-4BE2-A477-05E4F23470CC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5" creationId="{EC369EF1-F626-48A5-958D-B0B6A96B04FD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6" creationId="{6E729959-CD63-4522-886B-603E1F04C7B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8" creationId="{93D85D5E-ADBA-4EB6-9A23-AED1D2E1552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9" creationId="{6F7805C7-97AA-4E25-B0F9-E66DFE6A53C9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1" creationId="{0965F1F0-F08E-44F2-8E55-6799CB2F7E53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15" creationId="{5B833904-4A8B-4905-BD3F-959EB215077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6" creationId="{21E408C9-F660-499F-9A5E-DCB4400276FF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9" creationId="{EDF220E0-E4B0-4388-937B-5056BA0F5CA8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3" creationId="{C6EA335F-8E76-49A7-AAFC-9AC464B1C375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4" creationId="{CB9EA6D3-5734-4CE5-8F55-D96D1FE4FB8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5" creationId="{3C7667BA-B275-457E-BD43-8EF6F54511FB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7" creationId="{418D8330-B969-4414-A695-1D2B440BBD3B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8" creationId="{85730701-572D-4082-B1F1-BF2CEE82EA9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9" creationId="{25129617-30AA-4230-8120-6F810914CCF3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0" creationId="{F01CD205-7A1E-45AC-841C-90A8C25E0B88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1" creationId="{DFBF47E5-6D4F-449B-8A09-48C02798AE06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2" creationId="{DEE35EE9-283C-43B6-81A0-9934E6F4C6B7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4" creationId="{5DEE1FC4-1494-40CC-B207-44691E534721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5" creationId="{08512809-7A4A-4F56-9E00-A12CCC261B0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6" creationId="{550E222D-8065-42C3-AE5A-584104EF016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7" creationId="{CD82CDAD-793D-4FA3-BCE7-780ACDA34AFA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39" creationId="{BF19C4A2-8F74-483C-9388-4B8D022DE408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40" creationId="{4A9D96E8-CB08-4CAD-81A0-7E4079C619F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2" creationId="{C6C360EE-C0B6-4F8F-A61B-B913410A1979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3" creationId="{574A2E7D-8DB8-4E63-86E2-98277D48BD23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4" creationId="{136319A1-1E49-47A9-AEDF-3CB5445944A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5" creationId="{64C54E42-2D14-441B-9D43-4883D682CB5F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8" creationId="{B75336B0-B024-48AE-B31A-09B62C845585}"/>
          </ac:spMkLst>
        </pc:spChg>
        <pc:spChg chg="add mod">
          <ac:chgData name="Anthony,Krysta" userId="9244f7b8-c8dd-42c9-82f4-0cc36500d639" providerId="ADAL" clId="{415A65D4-1D03-424D-BD24-A7C04A84772C}" dt="2021-11-22T18:42:15.349" v="249" actId="115"/>
          <ac:spMkLst>
            <pc:docMk/>
            <pc:sldMk cId="1713831338" sldId="2146847673"/>
            <ac:spMk id="149" creationId="{22B7C3B6-B297-4FF9-AC27-80EF42320CAE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0" creationId="{C5574C87-E6DF-48AC-882A-34B1C4F83A7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1" creationId="{8F6DDC32-A471-4D33-917A-A3BF9194B59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2" creationId="{2AB104EB-4402-470F-9695-0FCBBA8B8BD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5" creationId="{0829F6C8-E008-4035-ACE7-7C585331B45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6" creationId="{25A6C163-526A-48C3-AB18-F21AC6157B8F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7" creationId="{B0A44D33-2A04-48D0-831D-8384A7A5FF7C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8" creationId="{7F80E58D-AC15-41EC-A7D8-F2AA4DA1127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9" creationId="{1F6EB817-3AA6-4698-A32E-35CB9A854DC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0" creationId="{05C3856C-9538-4EAE-B157-67E8312F704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1" creationId="{B9981735-DC87-4C31-8C8E-B24323C8EAB0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3" creationId="{D4990F05-CCEF-4BFF-BDB2-576D5F341AF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4" creationId="{30432249-75A5-47B2-864B-E1A301D549DC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5" creationId="{55E7920A-2C5F-4F06-936C-85365E541A3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7" creationId="{28C9D597-7891-42D6-A63D-2ADBFD24C02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8" creationId="{7C472B69-E087-470F-B5BE-8BB77BE72128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0" creationId="{AE0D6878-1EB3-4B6B-B971-387D0CC15C3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1" creationId="{F5B84634-9A43-4522-A9D9-97DEE7D56F8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3" creationId="{C67903CF-8E07-4D1A-B53C-CAC859922CC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4" creationId="{39709BA1-F545-4A2E-AE5D-DBE87363D663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5" creationId="{F1A40C12-CD5A-4291-A631-BD94AC38E27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6" creationId="{FA12909C-ACBC-4817-8062-70B12D3F7F6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7" creationId="{5F9E5416-D604-4545-A129-CBECA70C706C}"/>
          </ac:spMkLst>
        </pc:spChg>
        <pc:spChg chg="add mod ord">
          <ac:chgData name="Anthony,Krysta" userId="9244f7b8-c8dd-42c9-82f4-0cc36500d639" providerId="ADAL" clId="{415A65D4-1D03-424D-BD24-A7C04A84772C}" dt="2021-11-22T20:01:57.594" v="841" actId="166"/>
          <ac:spMkLst>
            <pc:docMk/>
            <pc:sldMk cId="1713831338" sldId="2146847673"/>
            <ac:spMk id="178" creationId="{E1468106-E4D9-47D0-8B9E-7AF8E4BA7109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0" creationId="{8D0C6FAA-1801-4DD6-B40C-8C847C452A44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1" creationId="{20020DD6-2BA4-4969-9623-80D442CD167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3" creationId="{71FC18B1-679F-4259-8C6F-38829ED984DF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7" creationId="{63A19F6C-0322-4354-B069-ED1E478F4802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8" creationId="{36632CC5-1A58-4C1F-9961-B5A1BBC1B424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1" creationId="{E5043866-1C7B-430C-84D9-F8E895CCC321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5" creationId="{B15E29FF-D203-4EEF-B549-C9B49287FAB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6" creationId="{D80BAD37-2618-4E45-9826-B89ECAB8A269}"/>
          </ac:spMkLst>
        </pc:spChg>
        <pc:spChg chg="mod">
          <ac:chgData name="Anthony,Krysta" userId="9244f7b8-c8dd-42c9-82f4-0cc36500d639" providerId="ADAL" clId="{415A65D4-1D03-424D-BD24-A7C04A84772C}" dt="2021-11-22T19:48:54.412" v="653" actId="207"/>
          <ac:spMkLst>
            <pc:docMk/>
            <pc:sldMk cId="1713831338" sldId="2146847673"/>
            <ac:spMk id="197" creationId="{C4EE1FCE-8729-4198-9757-1101E905B31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9" creationId="{A099B833-5CB8-42C5-BC51-BD78E8F5E5B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0" creationId="{4C7DF92D-109C-457E-9ED6-27C58849ECF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1" creationId="{2A2DE0DD-1D4C-4ABB-BCBA-56E2C7F0560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2" creationId="{1899738A-D4E9-46AD-A2B4-82534F0AFE7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3" creationId="{8823F98F-9FBB-4CBB-AE94-DD04BD1AAB67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4" creationId="{EDA96B39-61E9-44DD-95F1-108A7CFEC4F4}"/>
          </ac:spMkLst>
        </pc:spChg>
        <pc:spChg chg="add del mod">
          <ac:chgData name="Anthony,Krysta" userId="9244f7b8-c8dd-42c9-82f4-0cc36500d639" providerId="ADAL" clId="{415A65D4-1D03-424D-BD24-A7C04A84772C}" dt="2021-11-18T21:46:00.140" v="162" actId="478"/>
          <ac:spMkLst>
            <pc:docMk/>
            <pc:sldMk cId="1713831338" sldId="2146847673"/>
            <ac:spMk id="206" creationId="{0AE32D2C-8234-46B3-93BF-5980946E87CD}"/>
          </ac:spMkLst>
        </pc:spChg>
        <pc:spChg chg="add del mod">
          <ac:chgData name="Anthony,Krysta" userId="9244f7b8-c8dd-42c9-82f4-0cc36500d639" providerId="ADAL" clId="{415A65D4-1D03-424D-BD24-A7C04A84772C}" dt="2021-11-18T21:45:56.668" v="161" actId="478"/>
          <ac:spMkLst>
            <pc:docMk/>
            <pc:sldMk cId="1713831338" sldId="2146847673"/>
            <ac:spMk id="207" creationId="{38E21CE3-8C55-467A-8DD0-72A07D8A1150}"/>
          </ac:spMkLst>
        </pc:spChg>
        <pc:spChg chg="add del mod">
          <ac:chgData name="Anthony,Krysta" userId="9244f7b8-c8dd-42c9-82f4-0cc36500d639" providerId="ADAL" clId="{415A65D4-1D03-424D-BD24-A7C04A84772C}" dt="2021-11-18T21:45:56.668" v="161" actId="478"/>
          <ac:spMkLst>
            <pc:docMk/>
            <pc:sldMk cId="1713831338" sldId="2146847673"/>
            <ac:spMk id="208" creationId="{E35CDA47-1D10-4D93-9AAF-E02611102025}"/>
          </ac:spMkLst>
        </pc:spChg>
        <pc:spChg chg="add del mod">
          <ac:chgData name="Anthony,Krysta" userId="9244f7b8-c8dd-42c9-82f4-0cc36500d639" providerId="ADAL" clId="{415A65D4-1D03-424D-BD24-A7C04A84772C}" dt="2021-11-18T21:46:00.140" v="162" actId="478"/>
          <ac:spMkLst>
            <pc:docMk/>
            <pc:sldMk cId="1713831338" sldId="2146847673"/>
            <ac:spMk id="209" creationId="{A7403111-02F9-4FFE-8769-D409B062BD56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1" creationId="{AC498253-229D-4E22-A57E-BE0FE5071609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2" creationId="{43439656-89AF-4B83-A9BF-A652ADC96543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4" creationId="{833C16EF-8F0B-4F3E-ACA4-64211D4AD8BD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5" creationId="{4022F40C-83E0-4526-BDD9-139AC965A95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6" creationId="{D0E2D7FE-74EB-4F42-96A4-392ABFF13F41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7" creationId="{DAD41955-DCC6-496D-B924-5E09915A3FA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20" creationId="{0838FF8C-6689-452B-B1D5-0B54D5359008}"/>
          </ac:spMkLst>
        </pc:s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9" creationId="{D91495F7-1A01-4931-9120-8CAD537F69DE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17" creationId="{761E61C8-34C7-41FE-A781-9FE1041DBA9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1" creationId="{95F07D45-F013-4763-B1EE-22496897E6D3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4" creationId="{98AB1286-9BB1-4EDF-A6B8-0189DD0D42E8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7" creationId="{03983C5E-7104-4402-9927-66B681E40A2E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41" creationId="{7E6B7593-CC84-47BF-818C-AD3488BDD53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50" creationId="{8D9B38D4-30B8-462F-8262-15D01682D28D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54" creationId="{1DD381CA-F045-4CC8-9245-4E8F69BB584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66" creationId="{DD8E81C1-21C1-4996-805A-C18AF34528AD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82" creationId="{7489CA7E-A4C1-4602-808A-63E5BE700B31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0" creationId="{36DE40F6-42AA-4580-87B9-8EDAE7484417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4" creationId="{C5494C4C-6CCF-4DE1-849C-C49307979017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7" creationId="{87443492-E577-4B24-A0FC-013BAE4FBF94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00" creationId="{4A39E360-B69A-4B06-A26A-471AADB5A7E6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13" creationId="{EE751B2A-2E7E-4702-A9EA-538FFCEC81FB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22" creationId="{C72FF077-41B8-44C6-AAD1-52E5305432F2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26" creationId="{F29AAFF4-E688-4B0A-96EF-A08F64C8458D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38" creationId="{5FB3ABEB-4001-41EE-BE31-4AC0AC4E1350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54" creationId="{67EB302F-AC41-4C95-A4DF-6F1277D3B68D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2" creationId="{28A56DC1-7A4D-46F1-98CE-61385CE31C8C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6" creationId="{94BCC48E-DB50-40E1-A23D-18B8755CEBBF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9" creationId="{CCEAD554-7C8C-439F-814F-DA7F402DDB28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72" creationId="{81FA9629-DCA1-4157-A8A1-FEB8A074C4A5}"/>
          </ac:grpSpMkLst>
        </pc:grpChg>
        <pc:grpChg chg="add mod">
          <ac:chgData name="Anthony,Krysta" userId="9244f7b8-c8dd-42c9-82f4-0cc36500d639" providerId="ADAL" clId="{415A65D4-1D03-424D-BD24-A7C04A84772C}" dt="2021-11-22T18:39:31.156" v="238" actId="1038"/>
          <ac:grpSpMkLst>
            <pc:docMk/>
            <pc:sldMk cId="1713831338" sldId="2146847673"/>
            <ac:grpSpMk id="185" creationId="{A6136CB7-4EDA-4668-9E7A-5DEF668F3069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94" creationId="{7D1A5912-C2DB-41FA-9C60-9E4BDF40284E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98" creationId="{5E42C871-BA29-4851-90B8-C5EEF1021660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210" creationId="{76DF175F-1D8C-4F64-9C63-F49FBA83EA06}"/>
          </ac:grpSpMkLst>
        </pc:grpChg>
        <pc:graphicFrameChg chg="del">
          <ac:chgData name="Anthony,Krysta" userId="9244f7b8-c8dd-42c9-82f4-0cc36500d639" providerId="ADAL" clId="{415A65D4-1D03-424D-BD24-A7C04A84772C}" dt="2021-11-18T21:45:34.068" v="153" actId="478"/>
          <ac:graphicFrameMkLst>
            <pc:docMk/>
            <pc:sldMk cId="1713831338" sldId="2146847673"/>
            <ac:graphicFrameMk id="8" creationId="{F4667FE0-BCC4-4256-9EF5-F7EBD094C9E4}"/>
          </ac:graphicFrameMkLst>
        </pc:graphicFrameChg>
        <pc:graphicFrameChg chg="add del mod">
          <ac:chgData name="Anthony,Krysta" userId="9244f7b8-c8dd-42c9-82f4-0cc36500d639" providerId="ADAL" clId="{415A65D4-1D03-424D-BD24-A7C04A84772C}" dt="2021-11-18T21:45:35.990" v="157"/>
          <ac:graphicFrameMkLst>
            <pc:docMk/>
            <pc:sldMk cId="1713831338" sldId="2146847673"/>
            <ac:graphicFrameMk id="81" creationId="{FA013C85-65AB-4622-9117-CFA00961823E}"/>
          </ac:graphicFrameMkLst>
        </pc:graphicFrameChg>
        <pc:graphicFrameChg chg="add mod">
          <ac:chgData name="Anthony,Krysta" userId="9244f7b8-c8dd-42c9-82f4-0cc36500d639" providerId="ADAL" clId="{415A65D4-1D03-424D-BD24-A7C04A84772C}" dt="2021-11-18T21:45:43.101" v="160"/>
          <ac:graphicFrameMkLst>
            <pc:docMk/>
            <pc:sldMk cId="1713831338" sldId="2146847673"/>
            <ac:graphicFrameMk id="153" creationId="{ADFE138C-6E85-4111-8C5C-C3E15CFD8CE7}"/>
          </ac:graphicFrameMkLst>
        </pc:graphicFrame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35" creationId="{A1454356-090B-4DE3-9F1E-7B8F00F57380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38" creationId="{1C965197-A5A7-4A5F-A0AF-0C536BD7BBDA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0" creationId="{BDF18E5F-C5B7-4694-ADBF-965E1AB9AD16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5" creationId="{F8792177-09EB-47A2-97F3-E8390CEBC273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6" creationId="{26EFC456-03DC-46D2-9354-7B4B80FDC7E1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8" creationId="{F702CFDA-D835-4778-A1A5-8A70020351FB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9" creationId="{4855E991-D88C-4C93-B615-3BC5869591EB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61" creationId="{62E9E44B-0FD4-47CD-BA74-E447815C95BB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69" creationId="{DD0BDED4-0447-431A-832F-01B5A96F9BE6}"/>
          </ac:cxnSpMkLst>
        </pc:cxnChg>
        <pc:cxnChg chg="add mod">
          <ac:chgData name="Anthony,Krysta" userId="9244f7b8-c8dd-42c9-82f4-0cc36500d639" providerId="ADAL" clId="{415A65D4-1D03-424D-BD24-A7C04A84772C}" dt="2021-11-22T19:33:21.176" v="455" actId="571"/>
          <ac:cxnSpMkLst>
            <pc:docMk/>
            <pc:sldMk cId="1713831338" sldId="2146847673"/>
            <ac:cxnSpMk id="73" creationId="{9E31DCDD-8F0D-4FC9-8204-46D3D990DCBA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74" creationId="{36C2AE38-8474-46DC-AE76-F77E512238F6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75" creationId="{4D5BC4AF-37C3-48D1-8047-2B81F99A9337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07" creationId="{E81456C6-0820-4BD4-9BC3-CD6688A5D5C1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0" creationId="{3448A854-2F65-469B-8CC0-0F149FF04A3D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2" creationId="{E279FCCC-5F48-40B9-8EDA-E7A84EE2E974}"/>
          </ac:cxnSpMkLst>
        </pc:cxnChg>
        <pc:cxnChg chg="mod">
          <ac:chgData name="Anthony,Krysta" userId="9244f7b8-c8dd-42c9-82f4-0cc36500d639" providerId="ADAL" clId="{415A65D4-1D03-424D-BD24-A7C04A84772C}" dt="2021-11-18T21:45:34.855" v="154"/>
          <ac:cxnSpMkLst>
            <pc:docMk/>
            <pc:sldMk cId="1713831338" sldId="2146847673"/>
            <ac:cxnSpMk id="114" creationId="{840E08E4-B67C-42FB-A456-060892C6B773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7" creationId="{69471217-F5F2-43C7-B5D5-853C168FBE3B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8" creationId="{9D4045E6-60F3-40B9-AF66-6DE891B5D252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20" creationId="{00966A62-C672-417F-A5A9-16E7BC5FFCE6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21" creationId="{3CD326BA-C5DD-4EFE-A1CA-4E61CA6AE9F2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33" creationId="{7DDEEF9A-F77E-4A62-949C-2E5BB946E64D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1" creationId="{3A2C9029-464F-4AF4-8283-E64AEDD84D6E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6" creationId="{C06F9F52-EEF4-4A9F-966C-E5C61B25C158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7" creationId="{9CA4DFEA-4C57-4CBA-A86F-438CE8769AA3}"/>
          </ac:cxnSpMkLst>
        </pc:cxnChg>
        <pc:cxnChg chg="add mod">
          <ac:chgData name="Anthony,Krysta" userId="9244f7b8-c8dd-42c9-82f4-0cc36500d639" providerId="ADAL" clId="{415A65D4-1D03-424D-BD24-A7C04A84772C}" dt="2021-11-22T19:31:55.419" v="378" actId="14100"/>
          <ac:cxnSpMkLst>
            <pc:docMk/>
            <pc:sldMk cId="1713831338" sldId="2146847673"/>
            <ac:cxnSpMk id="179" creationId="{8A9AA192-7571-4E2D-98F5-21D2D1876D95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2" creationId="{90DC3D61-287E-4D82-B11C-AB2204887503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4" creationId="{95BFD921-2330-4E49-9B06-C78405491791}"/>
          </ac:cxnSpMkLst>
        </pc:cxnChg>
        <pc:cxnChg chg="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6" creationId="{708E5EE5-4E90-41EB-960F-2508B254B2C2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9" creationId="{76A3411E-7827-449C-A9C2-075D1FC896E8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0" creationId="{BA9F6D3F-5A07-4C84-A9E3-FFAA22D570C1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2" creationId="{8BF7E079-A6C4-451D-A578-B4C314F65415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3" creationId="{BF0BDE13-8DB4-4DB4-B28D-E6B1972F517E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05" creationId="{91D77C0C-562F-4F39-B0AC-F1ED205817F8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3" creationId="{26C31DA7-21AC-40A7-A730-E4E4132BB7E2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8" creationId="{DB5B999C-4E28-4504-80F2-CFC61927C699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9" creationId="{08859266-4BEE-43CC-AB12-9B87986A91D2}"/>
          </ac:cxnSpMkLst>
        </pc:cxnChg>
      </pc:sldChg>
      <pc:sldChg chg="addSp delSp modSp mod">
        <pc:chgData name="Anthony,Krysta" userId="9244f7b8-c8dd-42c9-82f4-0cc36500d639" providerId="ADAL" clId="{415A65D4-1D03-424D-BD24-A7C04A84772C}" dt="2021-11-22T19:50:17.606" v="689" actId="108"/>
        <pc:sldMkLst>
          <pc:docMk/>
          <pc:sldMk cId="4177386976" sldId="2146847674"/>
        </pc:sldMkLst>
        <pc:spChg chg="mod">
          <ac:chgData name="Anthony,Krysta" userId="9244f7b8-c8dd-42c9-82f4-0cc36500d639" providerId="ADAL" clId="{415A65D4-1D03-424D-BD24-A7C04A84772C}" dt="2021-11-22T19:44:36.432" v="631" actId="20577"/>
          <ac:spMkLst>
            <pc:docMk/>
            <pc:sldMk cId="4177386976" sldId="2146847674"/>
            <ac:spMk id="2" creationId="{DBFA6016-A0C5-450D-A20E-348BC06DD7DA}"/>
          </ac:spMkLst>
        </pc:spChg>
        <pc:spChg chg="del mod">
          <ac:chgData name="Anthony,Krysta" userId="9244f7b8-c8dd-42c9-82f4-0cc36500d639" providerId="ADAL" clId="{415A65D4-1D03-424D-BD24-A7C04A84772C}" dt="2021-11-22T19:16:03.843" v="250" actId="478"/>
          <ac:spMkLst>
            <pc:docMk/>
            <pc:sldMk cId="4177386976" sldId="2146847674"/>
            <ac:spMk id="8" creationId="{0535F116-B2AB-4DEB-91EB-B45CAC647D29}"/>
          </ac:spMkLst>
        </pc:spChg>
        <pc:spChg chg="mod topLvl">
          <ac:chgData name="Anthony,Krysta" userId="9244f7b8-c8dd-42c9-82f4-0cc36500d639" providerId="ADAL" clId="{415A65D4-1D03-424D-BD24-A7C04A84772C}" dt="2021-11-22T19:50:01.349" v="684" actId="2711"/>
          <ac:spMkLst>
            <pc:docMk/>
            <pc:sldMk cId="4177386976" sldId="2146847674"/>
            <ac:spMk id="29" creationId="{C613B215-AB82-4073-AE8A-7B35A08B232B}"/>
          </ac:spMkLst>
        </pc:spChg>
        <pc:spChg chg="mod topLvl">
          <ac:chgData name="Anthony,Krysta" userId="9244f7b8-c8dd-42c9-82f4-0cc36500d639" providerId="ADAL" clId="{415A65D4-1D03-424D-BD24-A7C04A84772C}" dt="2021-11-22T19:49:52.332" v="681" actId="108"/>
          <ac:spMkLst>
            <pc:docMk/>
            <pc:sldMk cId="4177386976" sldId="2146847674"/>
            <ac:spMk id="30" creationId="{E9D572A6-E885-4EE4-946A-38574A37E824}"/>
          </ac:spMkLst>
        </pc:spChg>
        <pc:spChg chg="mod topLvl">
          <ac:chgData name="Anthony,Krysta" userId="9244f7b8-c8dd-42c9-82f4-0cc36500d639" providerId="ADAL" clId="{415A65D4-1D03-424D-BD24-A7C04A84772C}" dt="2021-11-22T19:49:44.291" v="677" actId="2711"/>
          <ac:spMkLst>
            <pc:docMk/>
            <pc:sldMk cId="4177386976" sldId="2146847674"/>
            <ac:spMk id="31" creationId="{829D555A-0E2F-46DD-A6AE-073D61F802DF}"/>
          </ac:spMkLst>
        </pc:spChg>
        <pc:spChg chg="mod topLvl">
          <ac:chgData name="Anthony,Krysta" userId="9244f7b8-c8dd-42c9-82f4-0cc36500d639" providerId="ADAL" clId="{415A65D4-1D03-424D-BD24-A7C04A84772C}" dt="2021-11-22T19:49:47.649" v="678" actId="108"/>
          <ac:spMkLst>
            <pc:docMk/>
            <pc:sldMk cId="4177386976" sldId="2146847674"/>
            <ac:spMk id="33" creationId="{1BCB79F1-4C94-4DAA-A785-C7274497DF49}"/>
          </ac:spMkLst>
        </pc:spChg>
        <pc:spChg chg="mod topLvl">
          <ac:chgData name="Anthony,Krysta" userId="9244f7b8-c8dd-42c9-82f4-0cc36500d639" providerId="ADAL" clId="{415A65D4-1D03-424D-BD24-A7C04A84772C}" dt="2021-11-22T19:49:50.418" v="680" actId="108"/>
          <ac:spMkLst>
            <pc:docMk/>
            <pc:sldMk cId="4177386976" sldId="2146847674"/>
            <ac:spMk id="35" creationId="{7C94966D-2D60-4422-94E3-BFC6DC8117AB}"/>
          </ac:spMkLst>
        </pc:spChg>
        <pc:spChg chg="mod topLvl">
          <ac:chgData name="Anthony,Krysta" userId="9244f7b8-c8dd-42c9-82f4-0cc36500d639" providerId="ADAL" clId="{415A65D4-1D03-424D-BD24-A7C04A84772C}" dt="2021-11-22T19:50:04.569" v="685" actId="108"/>
          <ac:spMkLst>
            <pc:docMk/>
            <pc:sldMk cId="4177386976" sldId="2146847674"/>
            <ac:spMk id="36" creationId="{E024805D-C8A2-49AB-BA79-57A829A5B576}"/>
          </ac:spMkLst>
        </pc:spChg>
        <pc:spChg chg="mod topLvl">
          <ac:chgData name="Anthony,Krysta" userId="9244f7b8-c8dd-42c9-82f4-0cc36500d639" providerId="ADAL" clId="{415A65D4-1D03-424D-BD24-A7C04A84772C}" dt="2021-11-22T19:50:06" v="686" actId="108"/>
          <ac:spMkLst>
            <pc:docMk/>
            <pc:sldMk cId="4177386976" sldId="2146847674"/>
            <ac:spMk id="37" creationId="{AC0BC9FE-C0A8-4C89-A3B6-A6DFFC3D19C8}"/>
          </ac:spMkLst>
        </pc:spChg>
        <pc:spChg chg="mod topLvl">
          <ac:chgData name="Anthony,Krysta" userId="9244f7b8-c8dd-42c9-82f4-0cc36500d639" providerId="ADAL" clId="{415A65D4-1D03-424D-BD24-A7C04A84772C}" dt="2021-11-22T19:49:53.744" v="682" actId="108"/>
          <ac:spMkLst>
            <pc:docMk/>
            <pc:sldMk cId="4177386976" sldId="2146847674"/>
            <ac:spMk id="38" creationId="{90FEE8DB-5B69-4DEC-9874-E62DD0E3C05A}"/>
          </ac:spMkLst>
        </pc:spChg>
        <pc:spChg chg="mod topLvl">
          <ac:chgData name="Anthony,Krysta" userId="9244f7b8-c8dd-42c9-82f4-0cc36500d639" providerId="ADAL" clId="{415A65D4-1D03-424D-BD24-A7C04A84772C}" dt="2021-11-22T19:49:54.945" v="683" actId="108"/>
          <ac:spMkLst>
            <pc:docMk/>
            <pc:sldMk cId="4177386976" sldId="2146847674"/>
            <ac:spMk id="39" creationId="{AC73599C-91BF-4A2D-A19F-FF755BAF372F}"/>
          </ac:spMkLst>
        </pc:spChg>
        <pc:spChg chg="mod topLvl">
          <ac:chgData name="Anthony,Krysta" userId="9244f7b8-c8dd-42c9-82f4-0cc36500d639" providerId="ADAL" clId="{415A65D4-1D03-424D-BD24-A7C04A84772C}" dt="2021-11-22T19:50:12.514" v="687" actId="2711"/>
          <ac:spMkLst>
            <pc:docMk/>
            <pc:sldMk cId="4177386976" sldId="2146847674"/>
            <ac:spMk id="43" creationId="{DCDDFBA6-39D4-4547-9E41-B7152C2D4EE0}"/>
          </ac:spMkLst>
        </pc:spChg>
        <pc:spChg chg="mod topLvl">
          <ac:chgData name="Anthony,Krysta" userId="9244f7b8-c8dd-42c9-82f4-0cc36500d639" providerId="ADAL" clId="{415A65D4-1D03-424D-BD24-A7C04A84772C}" dt="2021-11-22T19:50:17.606" v="689" actId="108"/>
          <ac:spMkLst>
            <pc:docMk/>
            <pc:sldMk cId="4177386976" sldId="2146847674"/>
            <ac:spMk id="44" creationId="{2FB3C844-D7C0-49A1-AC7A-D109A89DF561}"/>
          </ac:spMkLst>
        </pc:spChg>
        <pc:spChg chg="mod topLvl">
          <ac:chgData name="Anthony,Krysta" userId="9244f7b8-c8dd-42c9-82f4-0cc36500d639" providerId="ADAL" clId="{415A65D4-1D03-424D-BD24-A7C04A84772C}" dt="2021-11-22T19:50:15.785" v="688" actId="108"/>
          <ac:spMkLst>
            <pc:docMk/>
            <pc:sldMk cId="4177386976" sldId="2146847674"/>
            <ac:spMk id="45" creationId="{B6DBAC68-A6A6-45CE-A856-C0E12AEC25F0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6" creationId="{8E274041-AE9E-47B1-AC2F-2F0505C7C5B4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7" creationId="{B9BA633A-5AA1-4B20-B292-A911EA8BD5C5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8" creationId="{8BA1EF83-21D2-442B-AFF9-B712FE93557C}"/>
          </ac:spMkLst>
        </pc:spChg>
        <pc:grpChg chg="add del mod">
          <ac:chgData name="Anthony,Krysta" userId="9244f7b8-c8dd-42c9-82f4-0cc36500d639" providerId="ADAL" clId="{415A65D4-1D03-424D-BD24-A7C04A84772C}" dt="2021-11-22T19:49:21.897" v="666" actId="165"/>
          <ac:grpSpMkLst>
            <pc:docMk/>
            <pc:sldMk cId="4177386976" sldId="2146847674"/>
            <ac:grpSpMk id="6" creationId="{6849E9C1-FB61-49CF-8E57-A2478F730685}"/>
          </ac:grpSpMkLst>
        </pc:grpChg>
        <pc:grpChg chg="add mod">
          <ac:chgData name="Anthony,Krysta" userId="9244f7b8-c8dd-42c9-82f4-0cc36500d639" providerId="ADAL" clId="{415A65D4-1D03-424D-BD24-A7C04A84772C}" dt="2021-11-22T19:49:27.728" v="676" actId="1036"/>
          <ac:grpSpMkLst>
            <pc:docMk/>
            <pc:sldMk cId="4177386976" sldId="2146847674"/>
            <ac:grpSpMk id="7" creationId="{43ABEE87-D03F-4124-B9BF-90B1CABCC343}"/>
          </ac:grpSpMkLst>
        </pc:grpChg>
        <pc:grpChg chg="del mod">
          <ac:chgData name="Anthony,Krysta" userId="9244f7b8-c8dd-42c9-82f4-0cc36500d639" providerId="ADAL" clId="{415A65D4-1D03-424D-BD24-A7C04A84772C}" dt="2021-11-22T19:44:11.976" v="622" actId="165"/>
          <ac:grpSpMkLst>
            <pc:docMk/>
            <pc:sldMk cId="4177386976" sldId="2146847674"/>
            <ac:grpSpMk id="28" creationId="{10A25C0E-1FED-4D69-A98D-5D440FAFBCBC}"/>
          </ac:grpSpMkLst>
        </pc:grp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32" creationId="{42BEB45E-1EC6-4977-8312-E11166CB3811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34" creationId="{E0FCC24D-92A4-4D15-9650-ADA988BCD4D7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0" creationId="{452BA920-56FC-4025-A5A7-CDDDE12F6E67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1" creationId="{79ED2F64-99C6-4457-AB94-C26E6C5873A4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2" creationId="{2D85B874-4173-479D-89A6-8A29BFB1B65E}"/>
          </ac:cxnSpMkLst>
        </pc:cxnChg>
      </pc:sldChg>
      <pc:sldChg chg="addSp delSp modSp del mod">
        <pc:chgData name="Anthony,Krysta" userId="9244f7b8-c8dd-42c9-82f4-0cc36500d639" providerId="ADAL" clId="{415A65D4-1D03-424D-BD24-A7C04A84772C}" dt="2021-11-22T19:48:03.933" v="651" actId="47"/>
        <pc:sldMkLst>
          <pc:docMk/>
          <pc:sldMk cId="3013332799" sldId="2146847675"/>
        </pc:sldMkLst>
        <pc:spChg chg="del">
          <ac:chgData name="Anthony,Krysta" userId="9244f7b8-c8dd-42c9-82f4-0cc36500d639" providerId="ADAL" clId="{415A65D4-1D03-424D-BD24-A7C04A84772C}" dt="2021-11-22T19:33:24.713" v="456" actId="478"/>
          <ac:spMkLst>
            <pc:docMk/>
            <pc:sldMk cId="3013332799" sldId="2146847675"/>
            <ac:spMk id="34" creationId="{02CA3C13-668E-439B-AB22-BEFF95B6ECFC}"/>
          </ac:spMkLst>
        </pc:spChg>
        <pc:spChg chg="mod">
          <ac:chgData name="Anthony,Krysta" userId="9244f7b8-c8dd-42c9-82f4-0cc36500d639" providerId="ADAL" clId="{415A65D4-1D03-424D-BD24-A7C04A84772C}" dt="2021-11-22T19:47:21.634" v="647" actId="14100"/>
          <ac:spMkLst>
            <pc:docMk/>
            <pc:sldMk cId="3013332799" sldId="2146847675"/>
            <ac:spMk id="64" creationId="{17EA3433-6C8A-4EDD-9DC3-5A8F18F7D3CC}"/>
          </ac:spMkLst>
        </pc:spChg>
        <pc:spChg chg="mod">
          <ac:chgData name="Anthony,Krysta" userId="9244f7b8-c8dd-42c9-82f4-0cc36500d639" providerId="ADAL" clId="{415A65D4-1D03-424D-BD24-A7C04A84772C}" dt="2021-11-22T19:47:24.355" v="648" actId="14100"/>
          <ac:spMkLst>
            <pc:docMk/>
            <pc:sldMk cId="3013332799" sldId="2146847675"/>
            <ac:spMk id="78" creationId="{F2FCD264-9C51-47AC-A6B7-29175B3FD3CC}"/>
          </ac:spMkLst>
        </pc:spChg>
        <pc:spChg chg="mod">
          <ac:chgData name="Anthony,Krysta" userId="9244f7b8-c8dd-42c9-82f4-0cc36500d639" providerId="ADAL" clId="{415A65D4-1D03-424D-BD24-A7C04A84772C}" dt="2021-11-22T19:47:27.237" v="649" actId="14100"/>
          <ac:spMkLst>
            <pc:docMk/>
            <pc:sldMk cId="3013332799" sldId="2146847675"/>
            <ac:spMk id="80" creationId="{660C3306-E1D3-43B9-BA01-931E5BB92B38}"/>
          </ac:spMkLst>
        </pc:spChg>
        <pc:spChg chg="add mod">
          <ac:chgData name="Anthony,Krysta" userId="9244f7b8-c8dd-42c9-82f4-0cc36500d639" providerId="ADAL" clId="{415A65D4-1D03-424D-BD24-A7C04A84772C}" dt="2021-11-22T19:33:25" v="457"/>
          <ac:spMkLst>
            <pc:docMk/>
            <pc:sldMk cId="3013332799" sldId="2146847675"/>
            <ac:spMk id="81" creationId="{5ABDDCBD-D4DE-4F41-8176-63C1B30D78C8}"/>
          </ac:spMkLst>
        </pc:spChg>
        <pc:cxnChg chg="del">
          <ac:chgData name="Anthony,Krysta" userId="9244f7b8-c8dd-42c9-82f4-0cc36500d639" providerId="ADAL" clId="{415A65D4-1D03-424D-BD24-A7C04A84772C}" dt="2021-11-22T19:33:24.713" v="456" actId="478"/>
          <ac:cxnSpMkLst>
            <pc:docMk/>
            <pc:sldMk cId="3013332799" sldId="2146847675"/>
            <ac:cxnSpMk id="35" creationId="{A1454356-090B-4DE3-9F1E-7B8F00F57380}"/>
          </ac:cxnSpMkLst>
        </pc:cxnChg>
        <pc:cxnChg chg="add mod">
          <ac:chgData name="Anthony,Krysta" userId="9244f7b8-c8dd-42c9-82f4-0cc36500d639" providerId="ADAL" clId="{415A65D4-1D03-424D-BD24-A7C04A84772C}" dt="2021-11-22T19:33:29.600" v="458" actId="14100"/>
          <ac:cxnSpMkLst>
            <pc:docMk/>
            <pc:sldMk cId="3013332799" sldId="2146847675"/>
            <ac:cxnSpMk id="82" creationId="{EE6C94A6-7CC8-4792-951F-89F20BF2F009}"/>
          </ac:cxnSpMkLst>
        </pc:cxnChg>
      </pc:sldChg>
      <pc:sldChg chg="modSp add mod">
        <pc:chgData name="Anthony,Krysta" userId="9244f7b8-c8dd-42c9-82f4-0cc36500d639" providerId="ADAL" clId="{415A65D4-1D03-424D-BD24-A7C04A84772C}" dt="2021-11-22T19:56:49.457" v="840" actId="20577"/>
        <pc:sldMkLst>
          <pc:docMk/>
          <pc:sldMk cId="883052645" sldId="2146847676"/>
        </pc:sldMkLst>
        <pc:spChg chg="mod">
          <ac:chgData name="Anthony,Krysta" userId="9244f7b8-c8dd-42c9-82f4-0cc36500d639" providerId="ADAL" clId="{415A65D4-1D03-424D-BD24-A7C04A84772C}" dt="2021-11-18T19:15:35.366" v="96" actId="20577"/>
          <ac:spMkLst>
            <pc:docMk/>
            <pc:sldMk cId="883052645" sldId="2146847676"/>
            <ac:spMk id="2" creationId="{00000000-0000-0000-0000-000000000000}"/>
          </ac:spMkLst>
        </pc:spChg>
        <pc:spChg chg="mod">
          <ac:chgData name="Anthony,Krysta" userId="9244f7b8-c8dd-42c9-82f4-0cc36500d639" providerId="ADAL" clId="{415A65D4-1D03-424D-BD24-A7C04A84772C}" dt="2021-11-22T19:56:49.457" v="840" actId="20577"/>
          <ac:spMkLst>
            <pc:docMk/>
            <pc:sldMk cId="883052645" sldId="2146847676"/>
            <ac:spMk id="7" creationId="{8CC6A955-DC75-4883-BD7A-4FF83101B888}"/>
          </ac:spMkLst>
        </pc:spChg>
      </pc:sldChg>
      <pc:sldChg chg="addSp modSp add mod">
        <pc:chgData name="Anthony,Krysta" userId="9244f7b8-c8dd-42c9-82f4-0cc36500d639" providerId="ADAL" clId="{415A65D4-1D03-424D-BD24-A7C04A84772C}" dt="2021-11-22T20:02:02.660" v="842" actId="166"/>
        <pc:sldMkLst>
          <pc:docMk/>
          <pc:sldMk cId="3428675465" sldId="2146847677"/>
        </pc:sldMkLst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0" creationId="{DF1911BA-07CC-4E8D-A8C8-32CDE93FCBFE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1" creationId="{9D9D1EB7-8E8F-4C16-84A9-E8AB0A5BF5C1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2" creationId="{BEBA8B6B-E5E9-498D-9C77-C0B774E5EA68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3" creationId="{E1E2FA65-A34D-4B4A-AB15-4E19EA8FE01C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4" creationId="{D762EEAF-627E-4C17-B4DA-20A3ECC39C59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5" creationId="{451DC8D7-EE22-4214-9A62-9AB42BB24744}"/>
          </ac:spMkLst>
        </pc:spChg>
        <pc:spChg chg="mod">
          <ac:chgData name="Anthony,Krysta" userId="9244f7b8-c8dd-42c9-82f4-0cc36500d639" providerId="ADAL" clId="{415A65D4-1D03-424D-BD24-A7C04A84772C}" dt="2021-11-22T19:46:50.253" v="645" actId="20577"/>
          <ac:spMkLst>
            <pc:docMk/>
            <pc:sldMk cId="3428675465" sldId="2146847677"/>
            <ac:spMk id="149" creationId="{22B7C3B6-B297-4FF9-AC27-80EF42320CAE}"/>
          </ac:spMkLst>
        </pc:spChg>
        <pc:spChg chg="ord">
          <ac:chgData name="Anthony,Krysta" userId="9244f7b8-c8dd-42c9-82f4-0cc36500d639" providerId="ADAL" clId="{415A65D4-1D03-424D-BD24-A7C04A84772C}" dt="2021-11-22T20:02:02.660" v="842" actId="166"/>
          <ac:spMkLst>
            <pc:docMk/>
            <pc:sldMk cId="3428675465" sldId="2146847677"/>
            <ac:spMk id="178" creationId="{E1468106-E4D9-47D0-8B9E-7AF8E4BA7109}"/>
          </ac:spMkLst>
        </pc:spChg>
        <pc:spChg chg="mod">
          <ac:chgData name="Anthony,Krysta" userId="9244f7b8-c8dd-42c9-82f4-0cc36500d639" providerId="ADAL" clId="{415A65D4-1D03-424D-BD24-A7C04A84772C}" dt="2021-11-22T19:48:59.464" v="654" actId="207"/>
          <ac:spMkLst>
            <pc:docMk/>
            <pc:sldMk cId="3428675465" sldId="2146847677"/>
            <ac:spMk id="197" creationId="{C4EE1FCE-8729-4198-9757-1101E905B31E}"/>
          </ac:spMkLst>
        </pc:spChg>
      </pc:sldChg>
    </pc:docChg>
  </pc:docChgLst>
  <pc:docChgLst>
    <pc:chgData name="Cohen,Maydad" userId="f9bb5adc-be12-4e3b-a5bd-c202053f4165" providerId="ADAL" clId="{1456F06D-27AD-4757-9AB5-D00E236DDDCD}"/>
    <pc:docChg chg="custSel modSld">
      <pc:chgData name="Cohen,Maydad" userId="f9bb5adc-be12-4e3b-a5bd-c202053f4165" providerId="ADAL" clId="{1456F06D-27AD-4757-9AB5-D00E236DDDCD}" dt="2022-02-02T23:31:32.549" v="354" actId="20577"/>
      <pc:docMkLst>
        <pc:docMk/>
      </pc:docMkLst>
      <pc:sldChg chg="modSp mod addCm modCm">
        <pc:chgData name="Cohen,Maydad" userId="f9bb5adc-be12-4e3b-a5bd-c202053f4165" providerId="ADAL" clId="{1456F06D-27AD-4757-9AB5-D00E236DDDCD}" dt="2022-02-02T23:31:32.549" v="354" actId="20577"/>
        <pc:sldMkLst>
          <pc:docMk/>
          <pc:sldMk cId="740477672" sldId="2146847684"/>
        </pc:sldMkLst>
        <pc:spChg chg="mod">
          <ac:chgData name="Cohen,Maydad" userId="f9bb5adc-be12-4e3b-a5bd-c202053f4165" providerId="ADAL" clId="{1456F06D-27AD-4757-9AB5-D00E236DDDCD}" dt="2022-02-02T23:29:02.565" v="235" actId="20577"/>
          <ac:spMkLst>
            <pc:docMk/>
            <pc:sldMk cId="740477672" sldId="2146847684"/>
            <ac:spMk id="40" creationId="{F12E97CD-5E40-4BCC-A631-C655652868CE}"/>
          </ac:spMkLst>
        </pc:spChg>
        <pc:spChg chg="mod">
          <ac:chgData name="Cohen,Maydad" userId="f9bb5adc-be12-4e3b-a5bd-c202053f4165" providerId="ADAL" clId="{1456F06D-27AD-4757-9AB5-D00E236DDDCD}" dt="2022-02-02T23:30:15.294" v="296" actId="20577"/>
          <ac:spMkLst>
            <pc:docMk/>
            <pc:sldMk cId="740477672" sldId="2146847684"/>
            <ac:spMk id="41" creationId="{92543A14-FBB2-463A-85E0-AB3162620C5B}"/>
          </ac:spMkLst>
        </pc:spChg>
        <pc:spChg chg="mod">
          <ac:chgData name="Cohen,Maydad" userId="f9bb5adc-be12-4e3b-a5bd-c202053f4165" providerId="ADAL" clId="{1456F06D-27AD-4757-9AB5-D00E236DDDCD}" dt="2022-02-02T23:31:10.228" v="341" actId="20577"/>
          <ac:spMkLst>
            <pc:docMk/>
            <pc:sldMk cId="740477672" sldId="2146847684"/>
            <ac:spMk id="42" creationId="{5FF36391-FC8C-4253-AD5F-C2609DCEBC67}"/>
          </ac:spMkLst>
        </pc:spChg>
        <pc:spChg chg="mod">
          <ac:chgData name="Cohen,Maydad" userId="f9bb5adc-be12-4e3b-a5bd-c202053f4165" providerId="ADAL" clId="{1456F06D-27AD-4757-9AB5-D00E236DDDCD}" dt="2022-02-02T23:31:32.549" v="354" actId="20577"/>
          <ac:spMkLst>
            <pc:docMk/>
            <pc:sldMk cId="740477672" sldId="2146847684"/>
            <ac:spMk id="43" creationId="{002472DD-3DB4-43CE-918C-9B6C9BCBD3FF}"/>
          </ac:spMkLst>
        </pc:spChg>
      </pc:sldChg>
      <pc:sldChg chg="modSp mod addCm">
        <pc:chgData name="Cohen,Maydad" userId="f9bb5adc-be12-4e3b-a5bd-c202053f4165" providerId="ADAL" clId="{1456F06D-27AD-4757-9AB5-D00E236DDDCD}" dt="2022-02-02T23:25:29.882" v="141" actId="20577"/>
        <pc:sldMkLst>
          <pc:docMk/>
          <pc:sldMk cId="1745985839" sldId="2146847685"/>
        </pc:sldMkLst>
        <pc:spChg chg="mod">
          <ac:chgData name="Cohen,Maydad" userId="f9bb5adc-be12-4e3b-a5bd-c202053f4165" providerId="ADAL" clId="{1456F06D-27AD-4757-9AB5-D00E236DDDCD}" dt="2022-02-01T00:52:05.156" v="41" actId="20577"/>
          <ac:spMkLst>
            <pc:docMk/>
            <pc:sldMk cId="1745985839" sldId="2146847685"/>
            <ac:spMk id="11" creationId="{46025786-13F6-432F-8EE9-5AD1CCC24D84}"/>
          </ac:spMkLst>
        </pc:spChg>
        <pc:spChg chg="mod">
          <ac:chgData name="Cohen,Maydad" userId="f9bb5adc-be12-4e3b-a5bd-c202053f4165" providerId="ADAL" clId="{1456F06D-27AD-4757-9AB5-D00E236DDDCD}" dt="2022-02-02T23:25:29.882" v="141" actId="20577"/>
          <ac:spMkLst>
            <pc:docMk/>
            <pc:sldMk cId="1745985839" sldId="2146847685"/>
            <ac:spMk id="23" creationId="{3722B6AA-99BE-41FC-B787-1DDD56E85EBC}"/>
          </ac:spMkLst>
        </pc:spChg>
      </pc:sldChg>
      <pc:sldChg chg="modSp mod">
        <pc:chgData name="Cohen,Maydad" userId="f9bb5adc-be12-4e3b-a5bd-c202053f4165" providerId="ADAL" clId="{1456F06D-27AD-4757-9AB5-D00E236DDDCD}" dt="2022-02-02T23:27:39.109" v="207" actId="20577"/>
        <pc:sldMkLst>
          <pc:docMk/>
          <pc:sldMk cId="383630732" sldId="2146847688"/>
        </pc:sldMkLst>
        <pc:spChg chg="mod">
          <ac:chgData name="Cohen,Maydad" userId="f9bb5adc-be12-4e3b-a5bd-c202053f4165" providerId="ADAL" clId="{1456F06D-27AD-4757-9AB5-D00E236DDDCD}" dt="2022-02-02T23:26:55.567" v="201" actId="20577"/>
          <ac:spMkLst>
            <pc:docMk/>
            <pc:sldMk cId="383630732" sldId="2146847688"/>
            <ac:spMk id="9" creationId="{2CD19958-0AB4-4FAF-A11D-77B02F21D14D}"/>
          </ac:spMkLst>
        </pc:spChg>
        <pc:spChg chg="mod">
          <ac:chgData name="Cohen,Maydad" userId="f9bb5adc-be12-4e3b-a5bd-c202053f4165" providerId="ADAL" clId="{1456F06D-27AD-4757-9AB5-D00E236DDDCD}" dt="2022-02-02T23:27:39.109" v="207" actId="20577"/>
          <ac:spMkLst>
            <pc:docMk/>
            <pc:sldMk cId="383630732" sldId="2146847688"/>
            <ac:spMk id="11" creationId="{1247358B-5B45-4EC9-93B7-A9EE0DDB162E}"/>
          </ac:spMkLst>
        </pc:spChg>
      </pc:sldChg>
    </pc:docChg>
  </pc:docChgLst>
  <pc:docChgLst>
    <pc:chgData name="Krysta" userId="9244f7b8-c8dd-42c9-82f4-0cc36500d639" providerId="ADAL" clId="{C20A7EBD-05E7-4848-BF1E-FC9C636FD9C1}"/>
    <pc:docChg chg="addSld modSld">
      <pc:chgData name="Krysta" userId="9244f7b8-c8dd-42c9-82f4-0cc36500d639" providerId="ADAL" clId="{C20A7EBD-05E7-4848-BF1E-FC9C636FD9C1}" dt="2021-12-02T17:43:10.542" v="131" actId="207"/>
      <pc:docMkLst>
        <pc:docMk/>
      </pc:docMkLst>
      <pc:sldChg chg="modSp mod">
        <pc:chgData name="Krysta" userId="9244f7b8-c8dd-42c9-82f4-0cc36500d639" providerId="ADAL" clId="{C20A7EBD-05E7-4848-BF1E-FC9C636FD9C1}" dt="2021-12-02T17:40:51.950" v="5" actId="20577"/>
        <pc:sldMkLst>
          <pc:docMk/>
          <pc:sldMk cId="1922715581" sldId="2141411663"/>
        </pc:sldMkLst>
        <pc:spChg chg="mod">
          <ac:chgData name="Krysta" userId="9244f7b8-c8dd-42c9-82f4-0cc36500d639" providerId="ADAL" clId="{C20A7EBD-05E7-4848-BF1E-FC9C636FD9C1}" dt="2021-12-02T17:40:51.950" v="5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">
        <pc:chgData name="Krysta" userId="9244f7b8-c8dd-42c9-82f4-0cc36500d639" providerId="ADAL" clId="{C20A7EBD-05E7-4848-BF1E-FC9C636FD9C1}" dt="2021-12-02T17:41:11.690" v="36" actId="20577"/>
        <pc:sldMkLst>
          <pc:docMk/>
          <pc:sldMk cId="1181283028" sldId="2146847660"/>
        </pc:sldMkLst>
        <pc:spChg chg="mod">
          <ac:chgData name="Krysta" userId="9244f7b8-c8dd-42c9-82f4-0cc36500d639" providerId="ADAL" clId="{C20A7EBD-05E7-4848-BF1E-FC9C636FD9C1}" dt="2021-12-02T17:41:11.690" v="36" actId="20577"/>
          <ac:spMkLst>
            <pc:docMk/>
            <pc:sldMk cId="1181283028" sldId="2146847660"/>
            <ac:spMk id="25" creationId="{E6BE25FD-F227-4AAF-810A-1D68834A65A4}"/>
          </ac:spMkLst>
        </pc:spChg>
      </pc:sldChg>
      <pc:sldChg chg="modSp mod">
        <pc:chgData name="Krysta" userId="9244f7b8-c8dd-42c9-82f4-0cc36500d639" providerId="ADAL" clId="{C20A7EBD-05E7-4848-BF1E-FC9C636FD9C1}" dt="2021-12-02T17:43:10.542" v="131" actId="207"/>
        <pc:sldMkLst>
          <pc:docMk/>
          <pc:sldMk cId="1713831338" sldId="2146847673"/>
        </pc:sldMkLst>
        <pc:spChg chg="mod">
          <ac:chgData name="Krysta" userId="9244f7b8-c8dd-42c9-82f4-0cc36500d639" providerId="ADAL" clId="{C20A7EBD-05E7-4848-BF1E-FC9C636FD9C1}" dt="2021-12-02T17:43:08.075" v="130" actId="207"/>
          <ac:spMkLst>
            <pc:docMk/>
            <pc:sldMk cId="1713831338" sldId="2146847673"/>
            <ac:spMk id="196" creationId="{D80BAD37-2618-4E45-9826-B89ECAB8A269}"/>
          </ac:spMkLst>
        </pc:spChg>
        <pc:spChg chg="mod">
          <ac:chgData name="Krysta" userId="9244f7b8-c8dd-42c9-82f4-0cc36500d639" providerId="ADAL" clId="{C20A7EBD-05E7-4848-BF1E-FC9C636FD9C1}" dt="2021-12-02T17:43:10.542" v="131" actId="207"/>
          <ac:spMkLst>
            <pc:docMk/>
            <pc:sldMk cId="1713831338" sldId="2146847673"/>
            <ac:spMk id="197" creationId="{C4EE1FCE-8729-4198-9757-1101E905B31E}"/>
          </ac:spMkLst>
        </pc:spChg>
      </pc:sldChg>
      <pc:sldChg chg="addSp modSp mod">
        <pc:chgData name="Krysta" userId="9244f7b8-c8dd-42c9-82f4-0cc36500d639" providerId="ADAL" clId="{C20A7EBD-05E7-4848-BF1E-FC9C636FD9C1}" dt="2021-12-02T17:41:31.504" v="40" actId="20577"/>
        <pc:sldMkLst>
          <pc:docMk/>
          <pc:sldMk cId="3428675465" sldId="2146847677"/>
        </pc:sldMkLst>
        <pc:spChg chg="mod">
          <ac:chgData name="Krysta" userId="9244f7b8-c8dd-42c9-82f4-0cc36500d639" providerId="ADAL" clId="{C20A7EBD-05E7-4848-BF1E-FC9C636FD9C1}" dt="2021-12-02T17:41:31.504" v="40" actId="20577"/>
          <ac:spMkLst>
            <pc:docMk/>
            <pc:sldMk cId="3428675465" sldId="2146847677"/>
            <ac:spMk id="75" creationId="{451DC8D7-EE22-4214-9A62-9AB42BB24744}"/>
          </ac:spMkLst>
        </pc:spChg>
        <pc:spChg chg="add mod">
          <ac:chgData name="Krysta" userId="9244f7b8-c8dd-42c9-82f4-0cc36500d639" providerId="ADAL" clId="{C20A7EBD-05E7-4848-BF1E-FC9C636FD9C1}" dt="2021-12-02T17:41:27.294" v="38" actId="1076"/>
          <ac:spMkLst>
            <pc:docMk/>
            <pc:sldMk cId="3428675465" sldId="2146847677"/>
            <ac:spMk id="76" creationId="{BC647E1C-F110-4E0D-9E6F-E0EF3636D453}"/>
          </ac:spMkLst>
        </pc:spChg>
        <pc:spChg chg="add mod">
          <ac:chgData name="Krysta" userId="9244f7b8-c8dd-42c9-82f4-0cc36500d639" providerId="ADAL" clId="{C20A7EBD-05E7-4848-BF1E-FC9C636FD9C1}" dt="2021-12-02T17:41:29.127" v="39" actId="20577"/>
          <ac:spMkLst>
            <pc:docMk/>
            <pc:sldMk cId="3428675465" sldId="2146847677"/>
            <ac:spMk id="77" creationId="{84CD3465-AED6-497B-ADA5-8B06AC70AB6D}"/>
          </ac:spMkLst>
        </pc:spChg>
      </pc:sldChg>
      <pc:sldChg chg="modSp mod">
        <pc:chgData name="Krysta" userId="9244f7b8-c8dd-42c9-82f4-0cc36500d639" providerId="ADAL" clId="{C20A7EBD-05E7-4848-BF1E-FC9C636FD9C1}" dt="2021-12-02T17:42:25.254" v="42" actId="15"/>
        <pc:sldMkLst>
          <pc:docMk/>
          <pc:sldMk cId="936241907" sldId="2146847678"/>
        </pc:sldMkLst>
        <pc:spChg chg="mod">
          <ac:chgData name="Krysta" userId="9244f7b8-c8dd-42c9-82f4-0cc36500d639" providerId="ADAL" clId="{C20A7EBD-05E7-4848-BF1E-FC9C636FD9C1}" dt="2021-12-02T17:42:25.254" v="42" actId="15"/>
          <ac:spMkLst>
            <pc:docMk/>
            <pc:sldMk cId="936241907" sldId="2146847678"/>
            <ac:spMk id="7" creationId="{8CC6A955-DC75-4883-BD7A-4FF83101B888}"/>
          </ac:spMkLst>
        </pc:spChg>
      </pc:sldChg>
      <pc:sldChg chg="addSp modSp new mod">
        <pc:chgData name="Krysta" userId="9244f7b8-c8dd-42c9-82f4-0cc36500d639" providerId="ADAL" clId="{C20A7EBD-05E7-4848-BF1E-FC9C636FD9C1}" dt="2021-12-02T17:42:56.559" v="129" actId="20577"/>
        <pc:sldMkLst>
          <pc:docMk/>
          <pc:sldMk cId="248483385" sldId="2146847679"/>
        </pc:sldMkLst>
        <pc:spChg chg="mod">
          <ac:chgData name="Krysta" userId="9244f7b8-c8dd-42c9-82f4-0cc36500d639" providerId="ADAL" clId="{C20A7EBD-05E7-4848-BF1E-FC9C636FD9C1}" dt="2021-12-02T17:42:42.330" v="78" actId="20577"/>
          <ac:spMkLst>
            <pc:docMk/>
            <pc:sldMk cId="248483385" sldId="2146847679"/>
            <ac:spMk id="2" creationId="{A1A5A22C-9BB9-44E6-9E6F-AD0978412882}"/>
          </ac:spMkLst>
        </pc:spChg>
        <pc:spChg chg="add mod">
          <ac:chgData name="Krysta" userId="9244f7b8-c8dd-42c9-82f4-0cc36500d639" providerId="ADAL" clId="{C20A7EBD-05E7-4848-BF1E-FC9C636FD9C1}" dt="2021-12-02T17:42:56.559" v="129" actId="20577"/>
          <ac:spMkLst>
            <pc:docMk/>
            <pc:sldMk cId="248483385" sldId="2146847679"/>
            <ac:spMk id="6" creationId="{D879D2B5-CB94-4D69-A687-C46C0042CA37}"/>
          </ac:spMkLst>
        </pc:spChg>
      </pc:sldChg>
    </pc:docChg>
  </pc:docChgLst>
  <pc:docChgLst>
    <pc:chgData name="Anthony,Krysta" userId="9244f7b8-c8dd-42c9-82f4-0cc36500d639" providerId="ADAL" clId="{F9FB8209-12C1-4726-A010-40D02BA18F1D}"/>
    <pc:docChg chg="undo redo custSel addSld delSld modSld">
      <pc:chgData name="Anthony,Krysta" userId="9244f7b8-c8dd-42c9-82f4-0cc36500d639" providerId="ADAL" clId="{F9FB8209-12C1-4726-A010-40D02BA18F1D}" dt="2022-02-02T23:36:40.418" v="3329"/>
      <pc:docMkLst>
        <pc:docMk/>
      </pc:docMkLst>
      <pc:sldChg chg="modSp mod">
        <pc:chgData name="Anthony,Krysta" userId="9244f7b8-c8dd-42c9-82f4-0cc36500d639" providerId="ADAL" clId="{F9FB8209-12C1-4726-A010-40D02BA18F1D}" dt="2022-01-31T21:49:18.494" v="34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F9FB8209-12C1-4726-A010-40D02BA18F1D}" dt="2022-01-31T21:49:18.494" v="34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del mod">
        <pc:chgData name="Anthony,Krysta" userId="9244f7b8-c8dd-42c9-82f4-0cc36500d639" providerId="ADAL" clId="{F9FB8209-12C1-4726-A010-40D02BA18F1D}" dt="2022-01-31T23:03:22.569" v="2112" actId="47"/>
        <pc:sldMkLst>
          <pc:docMk/>
          <pc:sldMk cId="3158526561" sldId="2146847681"/>
        </pc:sldMkLst>
        <pc:spChg chg="mod">
          <ac:chgData name="Anthony,Krysta" userId="9244f7b8-c8dd-42c9-82f4-0cc36500d639" providerId="ADAL" clId="{F9FB8209-12C1-4726-A010-40D02BA18F1D}" dt="2022-01-31T22:56:55.565" v="1263" actId="20577"/>
          <ac:spMkLst>
            <pc:docMk/>
            <pc:sldMk cId="3158526561" sldId="2146847681"/>
            <ac:spMk id="2" creationId="{A0BF0439-4F6C-4F92-B93A-5A5E46434B53}"/>
          </ac:spMkLst>
        </pc:spChg>
      </pc:sldChg>
      <pc:sldChg chg="del">
        <pc:chgData name="Anthony,Krysta" userId="9244f7b8-c8dd-42c9-82f4-0cc36500d639" providerId="ADAL" clId="{F9FB8209-12C1-4726-A010-40D02BA18F1D}" dt="2022-01-31T20:23:28.880" v="0" actId="47"/>
        <pc:sldMkLst>
          <pc:docMk/>
          <pc:sldMk cId="1292170880" sldId="2146847682"/>
        </pc:sldMkLst>
      </pc:sldChg>
      <pc:sldChg chg="modSp del mod">
        <pc:chgData name="Anthony,Krysta" userId="9244f7b8-c8dd-42c9-82f4-0cc36500d639" providerId="ADAL" clId="{F9FB8209-12C1-4726-A010-40D02BA18F1D}" dt="2022-01-31T22:53:42.880" v="1214" actId="47"/>
        <pc:sldMkLst>
          <pc:docMk/>
          <pc:sldMk cId="2466140407" sldId="2146847683"/>
        </pc:sldMkLst>
        <pc:spChg chg="mod">
          <ac:chgData name="Anthony,Krysta" userId="9244f7b8-c8dd-42c9-82f4-0cc36500d639" providerId="ADAL" clId="{F9FB8209-12C1-4726-A010-40D02BA18F1D}" dt="2022-01-31T22:04:54.480" v="251" actId="14100"/>
          <ac:spMkLst>
            <pc:docMk/>
            <pc:sldMk cId="2466140407" sldId="2146847683"/>
            <ac:spMk id="9" creationId="{C8D1E1B8-61C4-45C5-ADE8-32C378E4EBD5}"/>
          </ac:spMkLst>
        </pc:spChg>
      </pc:sldChg>
      <pc:sldChg chg="addSp delSp modSp add mod delCm modCm">
        <pc:chgData name="Anthony,Krysta" userId="9244f7b8-c8dd-42c9-82f4-0cc36500d639" providerId="ADAL" clId="{F9FB8209-12C1-4726-A010-40D02BA18F1D}" dt="2022-02-02T23:36:40.418" v="3329"/>
        <pc:sldMkLst>
          <pc:docMk/>
          <pc:sldMk cId="740477672" sldId="2146847684"/>
        </pc:sldMkLst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6" creationId="{E6A4DC2D-EEE9-4F7B-871D-A0577D733A29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7" creationId="{D7753921-B41E-4E6E-8972-588FDE81CC76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8" creationId="{B330EDFE-C757-49C8-B84E-7D1F66DB7FE3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9" creationId="{C8D1E1B8-61C4-45C5-ADE8-32C378E4EBD5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0" creationId="{D26A2416-3ADB-4A01-8DA4-1704D605AB83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1" creationId="{92F14338-3417-4EFB-9BF8-ADD290FCD759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2" creationId="{CE36C445-DD09-4B46-8FCE-720C090D57C1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3" creationId="{E8BCB9AD-091A-41DF-ACB4-B652AA59AC50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5" creationId="{57A43774-1610-4D53-949D-9640F38FD558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6" creationId="{F6DC2B38-A22C-4731-AC28-AE7F0C8503A1}"/>
          </ac:spMkLst>
        </pc:spChg>
        <pc:spChg chg="add del mod">
          <ac:chgData name="Anthony,Krysta" userId="9244f7b8-c8dd-42c9-82f4-0cc36500d639" providerId="ADAL" clId="{F9FB8209-12C1-4726-A010-40D02BA18F1D}" dt="2022-02-02T19:47:45.805" v="3034" actId="478"/>
          <ac:spMkLst>
            <pc:docMk/>
            <pc:sldMk cId="740477672" sldId="2146847684"/>
            <ac:spMk id="24" creationId="{121E377E-B959-4F87-B90C-B7A56A9E795F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4" creationId="{B621E4CB-4A4F-46B3-8E4A-821634C8A1AA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5" creationId="{E9E5FCC4-F7F9-4294-8D99-F84744DA75DB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6" creationId="{5DA93ADA-6CBB-49C1-9771-B9963483BAF6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7" creationId="{4B332308-BE36-4F59-B5C8-432DB02B9B8B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28" creationId="{2CC1FE2F-5C74-4095-953C-5C1C07E15946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29" creationId="{F5668F76-8754-460D-89AE-84D2B314E3DB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0" creationId="{208A3595-D31A-4C42-8807-29C2C2FD9D10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1" creationId="{32A2DC0E-04C6-489B-9584-F3D26D500FA4}"/>
          </ac:spMkLst>
        </pc:spChg>
        <pc:spChg chg="add del mod topLvl">
          <ac:chgData name="Anthony,Krysta" userId="9244f7b8-c8dd-42c9-82f4-0cc36500d639" providerId="ADAL" clId="{F9FB8209-12C1-4726-A010-40D02BA18F1D}" dt="2022-01-31T21:58:49.879" v="44" actId="478"/>
          <ac:spMkLst>
            <pc:docMk/>
            <pc:sldMk cId="740477672" sldId="2146847684"/>
            <ac:spMk id="32" creationId="{384D049F-76D6-43F5-BFB5-F24EE24DAC08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4" creationId="{8776D3E3-8598-439E-B85A-29A05A94758F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5" creationId="{267AB975-4268-4494-85B6-9ADBCA4170CC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6" creationId="{2804D483-CCD8-4C60-A62E-6F796D60824B}"/>
          </ac:spMkLst>
        </pc:spChg>
        <pc:spChg chg="add del mod topLvl">
          <ac:chgData name="Anthony,Krysta" userId="9244f7b8-c8dd-42c9-82f4-0cc36500d639" providerId="ADAL" clId="{F9FB8209-12C1-4726-A010-40D02BA18F1D}" dt="2022-01-31T22:08:25.564" v="597" actId="478"/>
          <ac:spMkLst>
            <pc:docMk/>
            <pc:sldMk cId="740477672" sldId="2146847684"/>
            <ac:spMk id="37" creationId="{D260E2DF-4189-4A93-937F-1D4115E4F1B3}"/>
          </ac:spMkLst>
        </pc:spChg>
        <pc:spChg chg="add del mod topLvl">
          <ac:chgData name="Anthony,Krysta" userId="9244f7b8-c8dd-42c9-82f4-0cc36500d639" providerId="ADAL" clId="{F9FB8209-12C1-4726-A010-40D02BA18F1D}" dt="2022-01-31T22:08:00.600" v="588" actId="478"/>
          <ac:spMkLst>
            <pc:docMk/>
            <pc:sldMk cId="740477672" sldId="2146847684"/>
            <ac:spMk id="38" creationId="{A321DD8C-AB27-49BE-9D60-EEAD3255CB4C}"/>
          </ac:spMkLst>
        </pc:spChg>
        <pc:spChg chg="add del mod topLvl">
          <ac:chgData name="Anthony,Krysta" userId="9244f7b8-c8dd-42c9-82f4-0cc36500d639" providerId="ADAL" clId="{F9FB8209-12C1-4726-A010-40D02BA18F1D}" dt="2022-01-31T22:08:37.986" v="601" actId="478"/>
          <ac:spMkLst>
            <pc:docMk/>
            <pc:sldMk cId="740477672" sldId="2146847684"/>
            <ac:spMk id="39" creationId="{A64A602C-1A49-4E56-BA61-62FB881AD93D}"/>
          </ac:spMkLst>
        </pc:spChg>
        <pc:spChg chg="add mod topLvl">
          <ac:chgData name="Anthony,Krysta" userId="9244f7b8-c8dd-42c9-82f4-0cc36500d639" providerId="ADAL" clId="{F9FB8209-12C1-4726-A010-40D02BA18F1D}" dt="2022-02-02T04:19:44.652" v="2443" actId="20577"/>
          <ac:spMkLst>
            <pc:docMk/>
            <pc:sldMk cId="740477672" sldId="2146847684"/>
            <ac:spMk id="40" creationId="{F12E97CD-5E40-4BCC-A631-C655652868CE}"/>
          </ac:spMkLst>
        </pc:spChg>
        <pc:spChg chg="add mod topLvl">
          <ac:chgData name="Anthony,Krysta" userId="9244f7b8-c8dd-42c9-82f4-0cc36500d639" providerId="ADAL" clId="{F9FB8209-12C1-4726-A010-40D02BA18F1D}" dt="2022-02-02T04:20:32.273" v="2447" actId="20577"/>
          <ac:spMkLst>
            <pc:docMk/>
            <pc:sldMk cId="740477672" sldId="2146847684"/>
            <ac:spMk id="41" creationId="{92543A14-FBB2-463A-85E0-AB3162620C5B}"/>
          </ac:spMkLst>
        </pc:spChg>
        <pc:spChg chg="add mod topLvl">
          <ac:chgData name="Anthony,Krysta" userId="9244f7b8-c8dd-42c9-82f4-0cc36500d639" providerId="ADAL" clId="{F9FB8209-12C1-4726-A010-40D02BA18F1D}" dt="2022-02-02T19:47:43.232" v="3033" actId="20577"/>
          <ac:spMkLst>
            <pc:docMk/>
            <pc:sldMk cId="740477672" sldId="2146847684"/>
            <ac:spMk id="42" creationId="{5FF36391-FC8C-4253-AD5F-C2609DCEBC67}"/>
          </ac:spMkLst>
        </pc:spChg>
        <pc:spChg chg="add mod topLvl">
          <ac:chgData name="Anthony,Krysta" userId="9244f7b8-c8dd-42c9-82f4-0cc36500d639" providerId="ADAL" clId="{F9FB8209-12C1-4726-A010-40D02BA18F1D}" dt="2022-02-02T19:48:48.871" v="3045" actId="20577"/>
          <ac:spMkLst>
            <pc:docMk/>
            <pc:sldMk cId="740477672" sldId="2146847684"/>
            <ac:spMk id="43" creationId="{002472DD-3DB4-43CE-918C-9B6C9BCBD3FF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7" creationId="{3D0B992D-E31C-4737-87E6-75D30D80AE49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8" creationId="{56E245BC-5382-47FD-B3EA-85B0A8D2BBD0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9" creationId="{5BD7BE9D-6555-4DD2-A827-D4D8A44FB33C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0" creationId="{A4790585-8106-4826-9719-5A1FE31895D9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1" creationId="{D8920DE6-91D5-4FE5-98F3-50847ACC0B2C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2" creationId="{6E091E74-226A-491F-B3FD-9630B0D1C0CE}"/>
          </ac:spMkLst>
        </pc:spChg>
        <pc:spChg chg="add mod">
          <ac:chgData name="Anthony,Krysta" userId="9244f7b8-c8dd-42c9-82f4-0cc36500d639" providerId="ADAL" clId="{F9FB8209-12C1-4726-A010-40D02BA18F1D}" dt="2022-01-31T22:08:35.998" v="600" actId="207"/>
          <ac:spMkLst>
            <pc:docMk/>
            <pc:sldMk cId="740477672" sldId="2146847684"/>
            <ac:spMk id="53" creationId="{5A86D22D-DA6C-4C07-9F84-3245AA2E8C43}"/>
          </ac:spMkLst>
        </pc:spChg>
        <pc:spChg chg="add mod">
          <ac:chgData name="Anthony,Krysta" userId="9244f7b8-c8dd-42c9-82f4-0cc36500d639" providerId="ADAL" clId="{F9FB8209-12C1-4726-A010-40D02BA18F1D}" dt="2022-01-31T22:08:50.270" v="604" actId="207"/>
          <ac:spMkLst>
            <pc:docMk/>
            <pc:sldMk cId="740477672" sldId="2146847684"/>
            <ac:spMk id="54" creationId="{3C8C4B15-3259-4387-A9B2-1D972D250C9F}"/>
          </ac:spMkLst>
        </pc:spChg>
        <pc:grpChg chg="del">
          <ac:chgData name="Anthony,Krysta" userId="9244f7b8-c8dd-42c9-82f4-0cc36500d639" providerId="ADAL" clId="{F9FB8209-12C1-4726-A010-40D02BA18F1D}" dt="2022-01-31T21:49:28.275" v="36" actId="478"/>
          <ac:grpSpMkLst>
            <pc:docMk/>
            <pc:sldMk cId="740477672" sldId="2146847684"/>
            <ac:grpSpMk id="17" creationId="{2A30750D-4326-4B1C-9E1C-48E2C48D5C8D}"/>
          </ac:grpSpMkLst>
        </pc:grpChg>
        <pc:grpChg chg="add del mod topLvl">
          <ac:chgData name="Anthony,Krysta" userId="9244f7b8-c8dd-42c9-82f4-0cc36500d639" providerId="ADAL" clId="{F9FB8209-12C1-4726-A010-40D02BA18F1D}" dt="2022-01-31T22:08:17.782" v="594" actId="478"/>
          <ac:grpSpMkLst>
            <pc:docMk/>
            <pc:sldMk cId="740477672" sldId="2146847684"/>
            <ac:grpSpMk id="33" creationId="{74B50104-C9EF-4580-A6E5-69947ADBB48F}"/>
          </ac:grpSpMkLst>
        </pc:grpChg>
        <pc:grpChg chg="add del mod">
          <ac:chgData name="Anthony,Krysta" userId="9244f7b8-c8dd-42c9-82f4-0cc36500d639" providerId="ADAL" clId="{F9FB8209-12C1-4726-A010-40D02BA18F1D}" dt="2022-01-31T21:58:46.378" v="43" actId="165"/>
          <ac:grpSpMkLst>
            <pc:docMk/>
            <pc:sldMk cId="740477672" sldId="2146847684"/>
            <ac:grpSpMk id="44" creationId="{03D86B2B-7870-456A-B3EE-A88BA0B2BBA1}"/>
          </ac:grpSpMkLst>
        </pc:grpChg>
        <pc:grpChg chg="add mod">
          <ac:chgData name="Anthony,Krysta" userId="9244f7b8-c8dd-42c9-82f4-0cc36500d639" providerId="ADAL" clId="{F9FB8209-12C1-4726-A010-40D02BA18F1D}" dt="2022-01-31T22:08:23.216" v="596" actId="207"/>
          <ac:grpSpMkLst>
            <pc:docMk/>
            <pc:sldMk cId="740477672" sldId="2146847684"/>
            <ac:grpSpMk id="46" creationId="{8EAEE51C-B34F-4857-8A98-7939898BC319}"/>
          </ac:grpSpMkLst>
        </pc:grpChg>
        <pc:picChg chg="del">
          <ac:chgData name="Anthony,Krysta" userId="9244f7b8-c8dd-42c9-82f4-0cc36500d639" providerId="ADAL" clId="{F9FB8209-12C1-4726-A010-40D02BA18F1D}" dt="2022-01-31T21:49:28.275" v="36" actId="478"/>
          <ac:picMkLst>
            <pc:docMk/>
            <pc:sldMk cId="740477672" sldId="2146847684"/>
            <ac:picMk id="14" creationId="{CBDC275D-4798-4785-8012-4BF0118BA7FD}"/>
          </ac:picMkLst>
        </pc:picChg>
        <pc:picChg chg="add mod">
          <ac:chgData name="Anthony,Krysta" userId="9244f7b8-c8dd-42c9-82f4-0cc36500d639" providerId="ADAL" clId="{F9FB8209-12C1-4726-A010-40D02BA18F1D}" dt="2022-01-31T22:08:08.284" v="591" actId="207"/>
          <ac:picMkLst>
            <pc:docMk/>
            <pc:sldMk cId="740477672" sldId="2146847684"/>
            <ac:picMk id="45" creationId="{BC160389-AF18-4C3B-9A7E-E609C770DC66}"/>
          </ac:picMkLst>
        </pc:picChg>
      </pc:sldChg>
      <pc:sldChg chg="addSp delSp modSp add mod delCm modCm">
        <pc:chgData name="Anthony,Krysta" userId="9244f7b8-c8dd-42c9-82f4-0cc36500d639" providerId="ADAL" clId="{F9FB8209-12C1-4726-A010-40D02BA18F1D}" dt="2022-02-02T23:36:40.418" v="3329"/>
        <pc:sldMkLst>
          <pc:docMk/>
          <pc:sldMk cId="1745985839" sldId="2146847685"/>
        </pc:sldMkLst>
        <pc:spChg chg="mod">
          <ac:chgData name="Anthony,Krysta" userId="9244f7b8-c8dd-42c9-82f4-0cc36500d639" providerId="ADAL" clId="{F9FB8209-12C1-4726-A010-40D02BA18F1D}" dt="2022-02-02T19:39:43.287" v="2742" actId="20577"/>
          <ac:spMkLst>
            <pc:docMk/>
            <pc:sldMk cId="1745985839" sldId="2146847685"/>
            <ac:spMk id="2" creationId="{A0BF0439-4F6C-4F92-B93A-5A5E46434B53}"/>
          </ac:spMkLst>
        </pc:spChg>
        <pc:spChg chg="add del mod">
          <ac:chgData name="Anthony,Krysta" userId="9244f7b8-c8dd-42c9-82f4-0cc36500d639" providerId="ADAL" clId="{F9FB8209-12C1-4726-A010-40D02BA18F1D}" dt="2022-02-02T19:37:38.709" v="2654" actId="478"/>
          <ac:spMkLst>
            <pc:docMk/>
            <pc:sldMk cId="1745985839" sldId="2146847685"/>
            <ac:spMk id="6" creationId="{D4A6444F-D75D-4CDF-BED3-ABD679F20458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9" creationId="{4F58E67B-C21C-4024-826C-356B1EE70E30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10" creationId="{7D0D2107-9487-4A84-8F09-CEF0EFC901AE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11" creationId="{46025786-13F6-432F-8EE9-5AD1CCC24D84}"/>
          </ac:spMkLst>
        </pc:spChg>
        <pc:spChg chg="mod topLvl">
          <ac:chgData name="Anthony,Krysta" userId="9244f7b8-c8dd-42c9-82f4-0cc36500d639" providerId="ADAL" clId="{F9FB8209-12C1-4726-A010-40D02BA18F1D}" dt="2022-02-02T20:12:38.607" v="3294" actId="164"/>
          <ac:spMkLst>
            <pc:docMk/>
            <pc:sldMk cId="1745985839" sldId="2146847685"/>
            <ac:spMk id="13" creationId="{CABC9476-A866-4BFD-AEDF-C1AC35A6DB84}"/>
          </ac:spMkLst>
        </pc:spChg>
        <pc:spChg chg="del mod">
          <ac:chgData name="Anthony,Krysta" userId="9244f7b8-c8dd-42c9-82f4-0cc36500d639" providerId="ADAL" clId="{F9FB8209-12C1-4726-A010-40D02BA18F1D}" dt="2022-02-02T20:04:33.289" v="3075" actId="478"/>
          <ac:spMkLst>
            <pc:docMk/>
            <pc:sldMk cId="1745985839" sldId="2146847685"/>
            <ac:spMk id="14" creationId="{AB6E3193-1D81-4251-A312-C718DA94A1CB}"/>
          </ac:spMkLst>
        </pc:spChg>
        <pc:spChg chg="mod topLvl">
          <ac:chgData name="Anthony,Krysta" userId="9244f7b8-c8dd-42c9-82f4-0cc36500d639" providerId="ADAL" clId="{F9FB8209-12C1-4726-A010-40D02BA18F1D}" dt="2022-02-02T20:13:08.721" v="3325" actId="14100"/>
          <ac:spMkLst>
            <pc:docMk/>
            <pc:sldMk cId="1745985839" sldId="2146847685"/>
            <ac:spMk id="15" creationId="{11EEC16D-2BE7-4B81-864E-FE8DC21F806C}"/>
          </ac:spMkLst>
        </pc:spChg>
        <pc:spChg chg="add del mod">
          <ac:chgData name="Anthony,Krysta" userId="9244f7b8-c8dd-42c9-82f4-0cc36500d639" providerId="ADAL" clId="{F9FB8209-12C1-4726-A010-40D02BA18F1D}" dt="2022-02-02T19:39:22.110" v="2667" actId="478"/>
          <ac:spMkLst>
            <pc:docMk/>
            <pc:sldMk cId="1745985839" sldId="2146847685"/>
            <ac:spMk id="16" creationId="{32DCF6BB-2BE6-4F89-9C41-2169016EAAD1}"/>
          </ac:spMkLst>
        </pc:spChg>
        <pc:spChg chg="del mod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7" creationId="{BA46407D-F8FD-483C-9898-CC407E3B2367}"/>
          </ac:spMkLst>
        </pc:spChg>
        <pc:spChg chg="del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8" creationId="{2BF2F77B-EC95-47CB-BB0A-9172733D260E}"/>
          </ac:spMkLst>
        </pc:spChg>
        <pc:spChg chg="add mod">
          <ac:chgData name="Anthony,Krysta" userId="9244f7b8-c8dd-42c9-82f4-0cc36500d639" providerId="ADAL" clId="{F9FB8209-12C1-4726-A010-40D02BA18F1D}" dt="2022-02-02T20:11:23.703" v="3273" actId="1076"/>
          <ac:spMkLst>
            <pc:docMk/>
            <pc:sldMk cId="1745985839" sldId="2146847685"/>
            <ac:spMk id="18" creationId="{D187A2D2-3F3C-4A29-BE2A-9119CCDD0894}"/>
          </ac:spMkLst>
        </pc:spChg>
        <pc:spChg chg="add del mod">
          <ac:chgData name="Anthony,Krysta" userId="9244f7b8-c8dd-42c9-82f4-0cc36500d639" providerId="ADAL" clId="{F9FB8209-12C1-4726-A010-40D02BA18F1D}" dt="2022-02-02T19:46:26.873" v="3030" actId="478"/>
          <ac:spMkLst>
            <pc:docMk/>
            <pc:sldMk cId="1745985839" sldId="2146847685"/>
            <ac:spMk id="19" creationId="{0ABFADE1-C4C3-4A4E-955A-B0DBAA6DF8B5}"/>
          </ac:spMkLst>
        </pc:spChg>
        <pc:spChg chg="del mod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9" creationId="{357F4F15-4100-421D-838D-AE7A7E1E08FC}"/>
          </ac:spMkLst>
        </pc:spChg>
        <pc:spChg chg="mod topLvl">
          <ac:chgData name="Anthony,Krysta" userId="9244f7b8-c8dd-42c9-82f4-0cc36500d639" providerId="ADAL" clId="{F9FB8209-12C1-4726-A010-40D02BA18F1D}" dt="2022-02-02T20:12:34.823" v="3293" actId="164"/>
          <ac:spMkLst>
            <pc:docMk/>
            <pc:sldMk cId="1745985839" sldId="2146847685"/>
            <ac:spMk id="21" creationId="{9B120283-EF73-4CC8-BC4C-1154424F441E}"/>
          </ac:spMkLst>
        </pc:spChg>
        <pc:spChg chg="mod topLvl">
          <ac:chgData name="Anthony,Krysta" userId="9244f7b8-c8dd-42c9-82f4-0cc36500d639" providerId="ADAL" clId="{F9FB8209-12C1-4726-A010-40D02BA18F1D}" dt="2022-02-02T20:12:34.823" v="3293" actId="164"/>
          <ac:spMkLst>
            <pc:docMk/>
            <pc:sldMk cId="1745985839" sldId="2146847685"/>
            <ac:spMk id="22" creationId="{F0868F2F-3308-49ED-B317-446F36560BF3}"/>
          </ac:spMkLst>
        </pc:spChg>
        <pc:spChg chg="mod topLvl">
          <ac:chgData name="Anthony,Krysta" userId="9244f7b8-c8dd-42c9-82f4-0cc36500d639" providerId="ADAL" clId="{F9FB8209-12C1-4726-A010-40D02BA18F1D}" dt="2022-02-02T20:13:19.771" v="3326" actId="14100"/>
          <ac:spMkLst>
            <pc:docMk/>
            <pc:sldMk cId="1745985839" sldId="2146847685"/>
            <ac:spMk id="23" creationId="{3722B6AA-99BE-41FC-B787-1DDD56E85EBC}"/>
          </ac:spMkLst>
        </pc:spChg>
        <pc:spChg chg="add mod">
          <ac:chgData name="Anthony,Krysta" userId="9244f7b8-c8dd-42c9-82f4-0cc36500d639" providerId="ADAL" clId="{F9FB8209-12C1-4726-A010-40D02BA18F1D}" dt="2022-02-02T20:03:09.783" v="3057"/>
          <ac:spMkLst>
            <pc:docMk/>
            <pc:sldMk cId="1745985839" sldId="2146847685"/>
            <ac:spMk id="24" creationId="{94BEA1E4-26F7-4049-8E0D-22F8061202CB}"/>
          </ac:spMkLst>
        </pc:spChg>
        <pc:spChg chg="add mod topLvl">
          <ac:chgData name="Anthony,Krysta" userId="9244f7b8-c8dd-42c9-82f4-0cc36500d639" providerId="ADAL" clId="{F9FB8209-12C1-4726-A010-40D02BA18F1D}" dt="2022-02-02T20:12:38.607" v="3294" actId="164"/>
          <ac:spMkLst>
            <pc:docMk/>
            <pc:sldMk cId="1745985839" sldId="2146847685"/>
            <ac:spMk id="25" creationId="{111838B9-2220-41F5-BDE6-E45512A7E97A}"/>
          </ac:spMkLst>
        </pc:spChg>
        <pc:grpChg chg="add del mod">
          <ac:chgData name="Anthony,Krysta" userId="9244f7b8-c8dd-42c9-82f4-0cc36500d639" providerId="ADAL" clId="{F9FB8209-12C1-4726-A010-40D02BA18F1D}" dt="2022-02-02T20:02:52.821" v="3052" actId="165"/>
          <ac:grpSpMkLst>
            <pc:docMk/>
            <pc:sldMk cId="1745985839" sldId="2146847685"/>
            <ac:grpSpMk id="7" creationId="{835B4D34-FA77-46C3-8596-41859582EA67}"/>
          </ac:grpSpMkLst>
        </pc:grpChg>
        <pc:grpChg chg="add del mod">
          <ac:chgData name="Anthony,Krysta" userId="9244f7b8-c8dd-42c9-82f4-0cc36500d639" providerId="ADAL" clId="{F9FB8209-12C1-4726-A010-40D02BA18F1D}" dt="2022-02-02T20:03:59.605" v="3067" actId="165"/>
          <ac:grpSpMkLst>
            <pc:docMk/>
            <pc:sldMk cId="1745985839" sldId="2146847685"/>
            <ac:grpSpMk id="8" creationId="{F6BACDFC-EADD-46FF-A0D6-0352E6944839}"/>
          </ac:grpSpMkLst>
        </pc:grpChg>
        <pc:grpChg chg="add del mod">
          <ac:chgData name="Anthony,Krysta" userId="9244f7b8-c8dd-42c9-82f4-0cc36500d639" providerId="ADAL" clId="{F9FB8209-12C1-4726-A010-40D02BA18F1D}" dt="2022-02-02T20:04:16.517" v="3071" actId="165"/>
          <ac:grpSpMkLst>
            <pc:docMk/>
            <pc:sldMk cId="1745985839" sldId="2146847685"/>
            <ac:grpSpMk id="12" creationId="{F2FDB22F-39E1-4591-B73C-0D0EA23C4913}"/>
          </ac:grpSpMkLst>
        </pc:grpChg>
        <pc:grpChg chg="add del mod">
          <ac:chgData name="Anthony,Krysta" userId="9244f7b8-c8dd-42c9-82f4-0cc36500d639" providerId="ADAL" clId="{F9FB8209-12C1-4726-A010-40D02BA18F1D}" dt="2022-02-02T20:03:22.132" v="3060" actId="165"/>
          <ac:grpSpMkLst>
            <pc:docMk/>
            <pc:sldMk cId="1745985839" sldId="2146847685"/>
            <ac:grpSpMk id="17" creationId="{94CE99DA-ED4F-4D4B-AAD6-181F08092000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0" creationId="{0F351EF9-A653-4313-8A9F-7738E8894087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6" creationId="{552FE99C-C38B-4FCF-A0BC-E46273E9968F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7" creationId="{4E058CC1-F486-42BD-8FD1-5120DBE91720}"/>
          </ac:grpSpMkLst>
        </pc:grpChg>
        <pc:grpChg chg="add mod">
          <ac:chgData name="Anthony,Krysta" userId="9244f7b8-c8dd-42c9-82f4-0cc36500d639" providerId="ADAL" clId="{F9FB8209-12C1-4726-A010-40D02BA18F1D}" dt="2022-02-02T20:13:22.377" v="3327" actId="1076"/>
          <ac:grpSpMkLst>
            <pc:docMk/>
            <pc:sldMk cId="1745985839" sldId="2146847685"/>
            <ac:grpSpMk id="28" creationId="{FB36DD5D-4D98-47FA-B206-6D83AF08285B}"/>
          </ac:grpSpMkLst>
        </pc:grpChg>
        <pc:grpChg chg="add mod">
          <ac:chgData name="Anthony,Krysta" userId="9244f7b8-c8dd-42c9-82f4-0cc36500d639" providerId="ADAL" clId="{F9FB8209-12C1-4726-A010-40D02BA18F1D}" dt="2022-02-02T20:13:24.524" v="3328" actId="465"/>
          <ac:grpSpMkLst>
            <pc:docMk/>
            <pc:sldMk cId="1745985839" sldId="2146847685"/>
            <ac:grpSpMk id="29" creationId="{5812AF3F-8407-4B20-BCBF-D1C9264D4BB8}"/>
          </ac:grpSpMkLst>
        </pc:grpChg>
        <pc:grpChg chg="add mod">
          <ac:chgData name="Anthony,Krysta" userId="9244f7b8-c8dd-42c9-82f4-0cc36500d639" providerId="ADAL" clId="{F9FB8209-12C1-4726-A010-40D02BA18F1D}" dt="2022-02-02T20:12:55.590" v="3322" actId="1036"/>
          <ac:grpSpMkLst>
            <pc:docMk/>
            <pc:sldMk cId="1745985839" sldId="2146847685"/>
            <ac:grpSpMk id="30" creationId="{46878B10-774C-4C91-AEEF-D6A4C7B4C9BD}"/>
          </ac:grpSpMkLst>
        </pc:grpChg>
      </pc:sldChg>
      <pc:sldChg chg="addSp delSp modSp new del mod">
        <pc:chgData name="Anthony,Krysta" userId="9244f7b8-c8dd-42c9-82f4-0cc36500d639" providerId="ADAL" clId="{F9FB8209-12C1-4726-A010-40D02BA18F1D}" dt="2022-01-31T22:05:01.131" v="252" actId="47"/>
        <pc:sldMkLst>
          <pc:docMk/>
          <pc:sldMk cId="3968040125" sldId="2146847685"/>
        </pc:sldMkLst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6" creationId="{CB2BBCE7-66DB-4966-8A6D-7C6275092408}"/>
          </ac:spMkLst>
        </pc:spChg>
        <pc:spChg chg="add mod">
          <ac:chgData name="Anthony,Krysta" userId="9244f7b8-c8dd-42c9-82f4-0cc36500d639" providerId="ADAL" clId="{F9FB8209-12C1-4726-A010-40D02BA18F1D}" dt="2022-01-31T22:03:29.714" v="166" actId="12789"/>
          <ac:spMkLst>
            <pc:docMk/>
            <pc:sldMk cId="3968040125" sldId="2146847685"/>
            <ac:spMk id="7" creationId="{486A0A5F-0D6C-455E-AC82-3E6B1D19EA9D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8" creationId="{786B3116-DEB8-498B-8E26-68D1E9027A2F}"/>
          </ac:spMkLst>
        </pc:spChg>
        <pc:spChg chg="add mod">
          <ac:chgData name="Anthony,Krysta" userId="9244f7b8-c8dd-42c9-82f4-0cc36500d639" providerId="ADAL" clId="{F9FB8209-12C1-4726-A010-40D02BA18F1D}" dt="2022-01-31T22:02:10.180" v="151" actId="1036"/>
          <ac:spMkLst>
            <pc:docMk/>
            <pc:sldMk cId="3968040125" sldId="2146847685"/>
            <ac:spMk id="9" creationId="{2EEE56D1-9F70-4D85-93F8-619628F7A03D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10" creationId="{992E834D-A5AC-4192-9133-CA9FD78C760A}"/>
          </ac:spMkLst>
        </pc:spChg>
        <pc:spChg chg="add mod">
          <ac:chgData name="Anthony,Krysta" userId="9244f7b8-c8dd-42c9-82f4-0cc36500d639" providerId="ADAL" clId="{F9FB8209-12C1-4726-A010-40D02BA18F1D}" dt="2022-01-31T22:02:10.180" v="151" actId="1036"/>
          <ac:spMkLst>
            <pc:docMk/>
            <pc:sldMk cId="3968040125" sldId="2146847685"/>
            <ac:spMk id="11" creationId="{0B321287-3A78-4B9F-9991-46EF121A4D6E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12" creationId="{8885838C-F1B0-4EDC-920E-F0C7144145E1}"/>
          </ac:spMkLst>
        </pc:spChg>
        <pc:spChg chg="add mod">
          <ac:chgData name="Anthony,Krysta" userId="9244f7b8-c8dd-42c9-82f4-0cc36500d639" providerId="ADAL" clId="{F9FB8209-12C1-4726-A010-40D02BA18F1D}" dt="2022-01-31T22:03:29.714" v="166" actId="12789"/>
          <ac:spMkLst>
            <pc:docMk/>
            <pc:sldMk cId="3968040125" sldId="2146847685"/>
            <ac:spMk id="13" creationId="{D46743BF-C023-49E2-A313-85D5B5A4B81D}"/>
          </ac:spMkLst>
        </pc:spChg>
        <pc:spChg chg="add del mod">
          <ac:chgData name="Anthony,Krysta" userId="9244f7b8-c8dd-42c9-82f4-0cc36500d639" providerId="ADAL" clId="{F9FB8209-12C1-4726-A010-40D02BA18F1D}" dt="2022-01-31T22:03:19.429" v="163" actId="478"/>
          <ac:spMkLst>
            <pc:docMk/>
            <pc:sldMk cId="3968040125" sldId="2146847685"/>
            <ac:spMk id="14" creationId="{B4B92BE7-B3B5-4ADE-AD5A-4EE576C2BEC6}"/>
          </ac:spMkLst>
        </pc:spChg>
        <pc:spChg chg="add del mod">
          <ac:chgData name="Anthony,Krysta" userId="9244f7b8-c8dd-42c9-82f4-0cc36500d639" providerId="ADAL" clId="{F9FB8209-12C1-4726-A010-40D02BA18F1D}" dt="2022-01-31T22:03:01.979" v="161" actId="478"/>
          <ac:spMkLst>
            <pc:docMk/>
            <pc:sldMk cId="3968040125" sldId="2146847685"/>
            <ac:spMk id="15" creationId="{45E2A748-B014-4D02-AECC-713FE36B900C}"/>
          </ac:spMkLst>
        </pc:spChg>
        <pc:spChg chg="add del mod">
          <ac:chgData name="Anthony,Krysta" userId="9244f7b8-c8dd-42c9-82f4-0cc36500d639" providerId="ADAL" clId="{F9FB8209-12C1-4726-A010-40D02BA18F1D}" dt="2022-01-31T22:02:50.197" v="159" actId="478"/>
          <ac:spMkLst>
            <pc:docMk/>
            <pc:sldMk cId="3968040125" sldId="2146847685"/>
            <ac:spMk id="16" creationId="{2C9DFC12-D722-4C27-8F58-691F9789849C}"/>
          </ac:spMkLst>
        </pc:spChg>
        <pc:spChg chg="add del mod">
          <ac:chgData name="Anthony,Krysta" userId="9244f7b8-c8dd-42c9-82f4-0cc36500d639" providerId="ADAL" clId="{F9FB8209-12C1-4726-A010-40D02BA18F1D}" dt="2022-01-31T22:02:24.174" v="154" actId="478"/>
          <ac:spMkLst>
            <pc:docMk/>
            <pc:sldMk cId="3968040125" sldId="2146847685"/>
            <ac:spMk id="17" creationId="{108DCA5A-0163-4DC3-977A-55844B5B1E2F}"/>
          </ac:spMkLst>
        </pc:spChg>
        <pc:spChg chg="add mod">
          <ac:chgData name="Anthony,Krysta" userId="9244f7b8-c8dd-42c9-82f4-0cc36500d639" providerId="ADAL" clId="{F9FB8209-12C1-4726-A010-40D02BA18F1D}" dt="2022-01-31T22:03:40.088" v="174" actId="1036"/>
          <ac:spMkLst>
            <pc:docMk/>
            <pc:sldMk cId="3968040125" sldId="2146847685"/>
            <ac:spMk id="19" creationId="{65549706-E835-4AA8-AB61-BF60283FAEB6}"/>
          </ac:spMkLst>
        </pc:spChg>
        <pc:spChg chg="add mod">
          <ac:chgData name="Anthony,Krysta" userId="9244f7b8-c8dd-42c9-82f4-0cc36500d639" providerId="ADAL" clId="{F9FB8209-12C1-4726-A010-40D02BA18F1D}" dt="2022-01-31T22:03:40.088" v="174" actId="1036"/>
          <ac:spMkLst>
            <pc:docMk/>
            <pc:sldMk cId="3968040125" sldId="2146847685"/>
            <ac:spMk id="20" creationId="{9128D6DF-B827-4847-A1B6-5F7345359AD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2" creationId="{91B7A701-F235-4CC8-B114-2D9AB7D25618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3" creationId="{55F3EE2F-9994-41D5-9478-1360339AB7AB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4" creationId="{CD182DAE-FD23-4B93-8EEF-90F19EB50AA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5" creationId="{10D4BA56-A2FB-4230-A9EF-43626526496F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6" creationId="{3541AA9B-C586-4691-A16D-A789BECD54F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7" creationId="{B9AEAECF-FF05-4D50-987B-4661454E8AFB}"/>
          </ac:spMkLst>
        </pc:spChg>
        <pc:grpChg chg="add mod">
          <ac:chgData name="Anthony,Krysta" userId="9244f7b8-c8dd-42c9-82f4-0cc36500d639" providerId="ADAL" clId="{F9FB8209-12C1-4726-A010-40D02BA18F1D}" dt="2022-01-31T22:03:40.088" v="174" actId="1036"/>
          <ac:grpSpMkLst>
            <pc:docMk/>
            <pc:sldMk cId="3968040125" sldId="2146847685"/>
            <ac:grpSpMk id="21" creationId="{27C853BA-0808-406E-A3B6-A02E18D281D4}"/>
          </ac:grpSpMkLst>
        </pc:grpChg>
        <pc:picChg chg="add mod">
          <ac:chgData name="Anthony,Krysta" userId="9244f7b8-c8dd-42c9-82f4-0cc36500d639" providerId="ADAL" clId="{F9FB8209-12C1-4726-A010-40D02BA18F1D}" dt="2022-01-31T22:03:40.088" v="174" actId="1036"/>
          <ac:picMkLst>
            <pc:docMk/>
            <pc:sldMk cId="3968040125" sldId="2146847685"/>
            <ac:picMk id="18" creationId="{9613E393-A7ED-4EAD-BBCD-3E27575AC7FF}"/>
          </ac:picMkLst>
        </pc:picChg>
      </pc:sldChg>
      <pc:sldChg chg="modSp new mod">
        <pc:chgData name="Anthony,Krysta" userId="9244f7b8-c8dd-42c9-82f4-0cc36500d639" providerId="ADAL" clId="{F9FB8209-12C1-4726-A010-40D02BA18F1D}" dt="2022-02-02T04:10:44.273" v="2122" actId="20577"/>
        <pc:sldMkLst>
          <pc:docMk/>
          <pc:sldMk cId="1815404380" sldId="2146847686"/>
        </pc:sldMkLst>
        <pc:spChg chg="mod">
          <ac:chgData name="Anthony,Krysta" userId="9244f7b8-c8dd-42c9-82f4-0cc36500d639" providerId="ADAL" clId="{F9FB8209-12C1-4726-A010-40D02BA18F1D}" dt="2022-02-02T04:10:44.273" v="2122" actId="20577"/>
          <ac:spMkLst>
            <pc:docMk/>
            <pc:sldMk cId="1815404380" sldId="2146847686"/>
            <ac:spMk id="3" creationId="{65F086A7-2353-4A7D-AC9F-87793EF69B2F}"/>
          </ac:spMkLst>
        </pc:spChg>
      </pc:sldChg>
      <pc:sldChg chg="addSp modSp new mod">
        <pc:chgData name="Anthony,Krysta" userId="9244f7b8-c8dd-42c9-82f4-0cc36500d639" providerId="ADAL" clId="{F9FB8209-12C1-4726-A010-40D02BA18F1D}" dt="2022-02-02T04:22:13.475" v="2592" actId="20577"/>
        <pc:sldMkLst>
          <pc:docMk/>
          <pc:sldMk cId="3259523583" sldId="2146847687"/>
        </pc:sldMkLst>
        <pc:spChg chg="mod">
          <ac:chgData name="Anthony,Krysta" userId="9244f7b8-c8dd-42c9-82f4-0cc36500d639" providerId="ADAL" clId="{F9FB8209-12C1-4726-A010-40D02BA18F1D}" dt="2022-02-02T04:10:56.023" v="2141" actId="20577"/>
          <ac:spMkLst>
            <pc:docMk/>
            <pc:sldMk cId="3259523583" sldId="2146847687"/>
            <ac:spMk id="2" creationId="{DA8CE288-174F-460C-86D5-F7D1BA42C218}"/>
          </ac:spMkLst>
        </pc:spChg>
        <pc:spChg chg="add mod">
          <ac:chgData name="Anthony,Krysta" userId="9244f7b8-c8dd-42c9-82f4-0cc36500d639" providerId="ADAL" clId="{F9FB8209-12C1-4726-A010-40D02BA18F1D}" dt="2022-02-02T04:22:13.475" v="2592" actId="20577"/>
          <ac:spMkLst>
            <pc:docMk/>
            <pc:sldMk cId="3259523583" sldId="2146847687"/>
            <ac:spMk id="7" creationId="{EFE9ECB6-D74A-4F3D-885B-ABC5ADB8127C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8" creationId="{0CF4FA0D-9A3A-4DF6-92C5-29A58A3E900E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9" creationId="{6201262B-A7E6-44F6-80AF-D3486CAAD577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2" creationId="{9C060004-12E7-4477-A345-D5AF4EC225E9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4" creationId="{67B3A34E-5BA9-4B59-94DF-957D9CF40C3D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5" creationId="{324EBA1C-2BA9-408C-B2D7-7B8EABDF7F3E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21" creationId="{C46CFF66-2CD2-4D57-87D9-40ED5BEFBFA6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23" creationId="{735D00B8-A877-4738-A99F-E771B059CCA1}"/>
          </ac:spMkLst>
        </pc:sp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6" creationId="{2A7A7226-527C-4DB0-8FFF-E186911E03DC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0" creationId="{32482266-1A29-4B54-8195-CDACA64AADAC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1" creationId="{442BEF3D-81F8-4F47-BB76-10DEAA56971F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3" creationId="{2EF5A1FC-5E42-4A0D-88D1-39B048D493A3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6" creationId="{BA46A9D9-CC22-4302-AEBA-50E91743F3F8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7" creationId="{EE226460-2446-4B47-BE56-2345B92FCF53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8" creationId="{469648A5-BD0A-40AB-93B0-D27C78A5EDF1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9" creationId="{2F2778D8-760F-49DF-8874-2E99C7906BB4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20" creationId="{614B1580-94C7-4ED7-B87B-A6D6E0E008F7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22" creationId="{7F05B887-8079-49AD-8C21-3C2A1A89546D}"/>
          </ac:cxnSpMkLst>
        </pc:cxnChg>
      </pc:sldChg>
      <pc:sldChg chg="addSp modSp new mod">
        <pc:chgData name="Anthony,Krysta" userId="9244f7b8-c8dd-42c9-82f4-0cc36500d639" providerId="ADAL" clId="{F9FB8209-12C1-4726-A010-40D02BA18F1D}" dt="2022-02-02T19:44:25.745" v="2988" actId="207"/>
        <pc:sldMkLst>
          <pc:docMk/>
          <pc:sldMk cId="383630732" sldId="2146847688"/>
        </pc:sldMkLst>
        <pc:spChg chg="mod">
          <ac:chgData name="Anthony,Krysta" userId="9244f7b8-c8dd-42c9-82f4-0cc36500d639" providerId="ADAL" clId="{F9FB8209-12C1-4726-A010-40D02BA18F1D}" dt="2022-02-02T19:42:29.553" v="2980" actId="20577"/>
          <ac:spMkLst>
            <pc:docMk/>
            <pc:sldMk cId="383630732" sldId="2146847688"/>
            <ac:spMk id="2" creationId="{CF761379-2A4E-4645-A8B6-13FD8AF88F20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7" creationId="{FBFA753A-3A02-4CEA-8ECE-7110FC57C18A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8" creationId="{B9D95840-02C0-47A7-825B-9E8F8219AECA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9" creationId="{2CD19958-0AB4-4FAF-A11D-77B02F21D14D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1" creationId="{1247358B-5B45-4EC9-93B7-A9EE0DDB162E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3" creationId="{BEC8425B-7615-49E1-95CA-19257018DA65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14" creationId="{0C45F3A7-53C7-4BD5-86DD-1764322F44B2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15" creationId="{A290AAC9-B00B-4D29-A4F6-919E98B01B4D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6" creationId="{75788231-759C-4199-91FE-FA8BFA7B00A0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7" creationId="{FF03F944-BB34-4E6E-985D-9430BD433EAD}"/>
          </ac:spMkLst>
        </pc:spChg>
        <pc:spChg chg="mod">
          <ac:chgData name="Anthony,Krysta" userId="9244f7b8-c8dd-42c9-82f4-0cc36500d639" providerId="ADAL" clId="{F9FB8209-12C1-4726-A010-40D02BA18F1D}" dt="2022-02-02T19:44:09.531" v="2984" actId="207"/>
          <ac:spMkLst>
            <pc:docMk/>
            <pc:sldMk cId="383630732" sldId="2146847688"/>
            <ac:spMk id="21" creationId="{47CF4C72-D2D1-4ED5-A448-9F0AB2D9600F}"/>
          </ac:spMkLst>
        </pc:spChg>
        <pc:spChg chg="mod">
          <ac:chgData name="Anthony,Krysta" userId="9244f7b8-c8dd-42c9-82f4-0cc36500d639" providerId="ADAL" clId="{F9FB8209-12C1-4726-A010-40D02BA18F1D}" dt="2022-02-02T19:44:13.479" v="2986" actId="108"/>
          <ac:spMkLst>
            <pc:docMk/>
            <pc:sldMk cId="383630732" sldId="2146847688"/>
            <ac:spMk id="22" creationId="{7A0B4FC7-F68E-4795-8C4D-B697F4D82253}"/>
          </ac:spMkLst>
        </pc:spChg>
        <pc:spChg chg="mod">
          <ac:chgData name="Anthony,Krysta" userId="9244f7b8-c8dd-42c9-82f4-0cc36500d639" providerId="ADAL" clId="{F9FB8209-12C1-4726-A010-40D02BA18F1D}" dt="2022-02-02T19:44:11.857" v="2985" actId="108"/>
          <ac:spMkLst>
            <pc:docMk/>
            <pc:sldMk cId="383630732" sldId="2146847688"/>
            <ac:spMk id="23" creationId="{DB8B6C67-4DC5-4E34-B405-32806543AC99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4" creationId="{F663933A-EDE2-4ADB-9BFC-3BABD7596BE8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5" creationId="{A9EF38D0-D5F7-4DF8-82D2-0C924481C276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6" creationId="{EBA0E0E3-5630-4C18-AF65-95A0D1787754}"/>
          </ac:spMkLst>
        </pc:spChg>
        <pc:grpChg chg="add mod">
          <ac:chgData name="Anthony,Krysta" userId="9244f7b8-c8dd-42c9-82f4-0cc36500d639" providerId="ADAL" clId="{F9FB8209-12C1-4726-A010-40D02BA18F1D}" dt="2022-02-02T19:43:45.889" v="2982"/>
          <ac:grpSpMkLst>
            <pc:docMk/>
            <pc:sldMk cId="383630732" sldId="2146847688"/>
            <ac:grpSpMk id="6" creationId="{93D22876-DC70-49DD-A83D-BD24ABBAF272}"/>
          </ac:grpSpMkLst>
        </pc:grp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0" creationId="{99C48763-648B-4600-BA1D-B790B7D0F872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2" creationId="{7A01DB65-8399-43BD-A268-84136FF95709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8" creationId="{3CF468C3-ED87-43F4-97AE-AD967932C1F1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9" creationId="{93161DD6-C085-4602-BB26-5C1AF0C5C3B0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20" creationId="{7BE9621A-439A-4A2A-B880-561A42BB96D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image" Target="../media/image3.emf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>
                <a:solidFill>
                  <a:schemeClr val="tx1"/>
                </a:solidFill>
                <a:latin typeface="Gill Sans MT"/>
              </a:rPr>
              <a:t>Cross-Tracking Initiative Update</a:t>
            </a:r>
          </a:p>
          <a:p>
            <a:pPr algn="ctr"/>
            <a:endParaRPr lang="en-US" sz="520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latin typeface="Gill Sans MT"/>
              </a:rPr>
              <a:t>05/16/22</a:t>
            </a:r>
            <a:endParaRPr lang="en-US" sz="5200">
              <a:solidFill>
                <a:schemeClr val="tx1"/>
              </a:solidFill>
            </a:endParaRPr>
          </a:p>
          <a:p>
            <a:pPr algn="ctr"/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0D-377C-438A-B9A9-26A8913C9BF6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  <a:p>
            <a:r>
              <a:rPr lang="en-US" sz="200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Technology Services and Security</a:t>
            </a:r>
          </a:p>
        </p:txBody>
      </p:sp>
    </p:spTree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439-4F6C-4F92-B93A-5A5E464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Accelerating Momentum to Reach Major Milestones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51C8F-1B5D-49D4-8B21-683FD3D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48C1-C49C-429E-BBD2-227D0AB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4C62-7DA9-4304-93B8-81D66831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87BC3-75D7-4F79-B8E8-E7E484094030}"/>
              </a:ext>
            </a:extLst>
          </p:cNvPr>
          <p:cNvGrpSpPr/>
          <p:nvPr/>
        </p:nvGrpSpPr>
        <p:grpSpPr>
          <a:xfrm>
            <a:off x="418950" y="1272522"/>
            <a:ext cx="10956622" cy="1732836"/>
            <a:chOff x="418950" y="1140442"/>
            <a:chExt cx="10956622" cy="1732836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D0D2107-9487-4A84-8F09-CEF0EFC901AE}"/>
                </a:ext>
              </a:extLst>
            </p:cNvPr>
            <p:cNvSpPr/>
            <p:nvPr/>
          </p:nvSpPr>
          <p:spPr bwMode="gray">
            <a:xfrm rot="2700000" flipV="1">
              <a:off x="421254" y="1230136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58E67B-C21C-4024-826C-356B1EE70E30}"/>
                </a:ext>
              </a:extLst>
            </p:cNvPr>
            <p:cNvSpPr/>
            <p:nvPr/>
          </p:nvSpPr>
          <p:spPr bwMode="gray">
            <a:xfrm>
              <a:off x="551268" y="1140442"/>
              <a:ext cx="9302623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Developing Initial Public-Facing Dashboard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025786-13F6-432F-8EE9-5AD1CCC24D84}"/>
                </a:ext>
              </a:extLst>
            </p:cNvPr>
            <p:cNvSpPr/>
            <p:nvPr/>
          </p:nvSpPr>
          <p:spPr>
            <a:xfrm>
              <a:off x="841150" y="1629087"/>
              <a:ext cx="10534422" cy="124419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Google, </a:t>
              </a:r>
              <a:r>
                <a:rPr lang="en-US" sz="1800" dirty="0" err="1">
                  <a:latin typeface="Gill Sans MT" panose="020B0502020104020203" pitchFamily="34" charset="0"/>
                </a:rPr>
                <a:t>SpringML</a:t>
              </a:r>
              <a:r>
                <a:rPr lang="en-US" sz="1800" dirty="0">
                  <a:latin typeface="Gill Sans MT" panose="020B0502020104020203" pitchFamily="34" charset="0"/>
                </a:rPr>
                <a:t>, and members of the Data Strike Team completed on boarding initial data from 17 criminal justice agencies (DOC, Trial Court, MSP, 14 sheriffs) into the cross-tracking data analytics platform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 teams are continuing development of the Phase I dashboards for deployment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en-US" sz="18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CF8415-6040-4B4A-B4BD-C41F8DF119C5}"/>
              </a:ext>
            </a:extLst>
          </p:cNvPr>
          <p:cNvGrpSpPr/>
          <p:nvPr/>
        </p:nvGrpSpPr>
        <p:grpSpPr>
          <a:xfrm>
            <a:off x="418951" y="4564452"/>
            <a:ext cx="10956621" cy="1456977"/>
            <a:chOff x="418951" y="4564452"/>
            <a:chExt cx="10956621" cy="145697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0868F2F-3308-49ED-B317-446F36560BF3}"/>
                </a:ext>
              </a:extLst>
            </p:cNvPr>
            <p:cNvSpPr/>
            <p:nvPr/>
          </p:nvSpPr>
          <p:spPr bwMode="gray">
            <a:xfrm rot="2700000" flipV="1">
              <a:off x="421255" y="4654146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120283-EF73-4CC8-BC4C-1154424F441E}"/>
                </a:ext>
              </a:extLst>
            </p:cNvPr>
            <p:cNvSpPr/>
            <p:nvPr/>
          </p:nvSpPr>
          <p:spPr bwMode="gray">
            <a:xfrm>
              <a:off x="551269" y="4564452"/>
              <a:ext cx="8953651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Expanding Scope and Participation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22B6AA-99BE-41FC-B787-1DDD56E85EBC}"/>
                </a:ext>
              </a:extLst>
            </p:cNvPr>
            <p:cNvSpPr/>
            <p:nvPr/>
          </p:nvSpPr>
          <p:spPr>
            <a:xfrm>
              <a:off x="841151" y="5061309"/>
              <a:ext cx="10534421" cy="96012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 err="1">
                  <a:latin typeface="Gill Sans MT" panose="020B0502020104020203" pitchFamily="34" charset="0"/>
                </a:rPr>
                <a:t>EOPSS</a:t>
              </a:r>
              <a:r>
                <a:rPr lang="en-US" sz="1800" dirty="0">
                  <a:latin typeface="Gill Sans MT" panose="020B0502020104020203" pitchFamily="34" charset="0"/>
                </a:rPr>
                <a:t>, </a:t>
              </a:r>
              <a:r>
                <a:rPr lang="en-US" sz="1800" dirty="0" err="1">
                  <a:latin typeface="Gill Sans MT" panose="020B0502020104020203" pitchFamily="34" charset="0"/>
                </a:rPr>
                <a:t>EOTSS</a:t>
              </a:r>
              <a:r>
                <a:rPr lang="en-US" sz="1800" dirty="0">
                  <a:latin typeface="Gill Sans MT" panose="020B0502020104020203" pitchFamily="34" charset="0"/>
                </a:rPr>
                <a:t>, and the representatives from multiple District Attorneys participated in an initial introductory workshop and are planning next steps for continued coordination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A similar workshop with the AGO is scheduled for 5/18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B109C9-ACEB-4421-8066-F161ECF46DEE}"/>
              </a:ext>
            </a:extLst>
          </p:cNvPr>
          <p:cNvGrpSpPr/>
          <p:nvPr/>
        </p:nvGrpSpPr>
        <p:grpSpPr>
          <a:xfrm>
            <a:off x="418950" y="3066400"/>
            <a:ext cx="10920355" cy="1437009"/>
            <a:chOff x="418950" y="3000361"/>
            <a:chExt cx="10920355" cy="14370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BC9476-A866-4BFD-AEDF-C1AC35A6DB84}"/>
                </a:ext>
              </a:extLst>
            </p:cNvPr>
            <p:cNvSpPr/>
            <p:nvPr/>
          </p:nvSpPr>
          <p:spPr bwMode="gray">
            <a:xfrm>
              <a:off x="551268" y="3000361"/>
              <a:ext cx="10775295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Continuing Technology and Process Modernizations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EC16D-2BE7-4B81-864E-FE8DC21F806C}"/>
                </a:ext>
              </a:extLst>
            </p:cNvPr>
            <p:cNvSpPr/>
            <p:nvPr/>
          </p:nvSpPr>
          <p:spPr>
            <a:xfrm>
              <a:off x="841150" y="3476867"/>
              <a:ext cx="10498155" cy="960503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 Sheriffs using OMS have all received their system upgrade, which will be fully tested and implemented by the end of the summer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Law Enforcement continues to plan for RMS upgrades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sz="1800" dirty="0">
                <a:latin typeface="Gill Sans MT" panose="020B0502020104020203" pitchFamily="34" charset="0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11838B9-2220-41F5-BDE6-E45512A7E97A}"/>
                </a:ext>
              </a:extLst>
            </p:cNvPr>
            <p:cNvSpPr/>
            <p:nvPr/>
          </p:nvSpPr>
          <p:spPr bwMode="gray">
            <a:xfrm rot="2700000" flipV="1">
              <a:off x="421254" y="3099708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27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744-33D2-44E2-9BBE-D01DAA1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Workstream Focus Areas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8F575-E75F-4B10-A7C9-13F0359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164F-0D98-4CC2-A713-3D2F873A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B838E-D52A-4FF2-8CBC-890B436E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C1FE2F-5C74-4095-953C-5C1C07E15946}"/>
              </a:ext>
            </a:extLst>
          </p:cNvPr>
          <p:cNvSpPr/>
          <p:nvPr/>
        </p:nvSpPr>
        <p:spPr bwMode="gray">
          <a:xfrm>
            <a:off x="456406" y="1593397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668F76-8754-460D-89AE-84D2B314E3DB}"/>
              </a:ext>
            </a:extLst>
          </p:cNvPr>
          <p:cNvSpPr/>
          <p:nvPr/>
        </p:nvSpPr>
        <p:spPr bwMode="gray">
          <a:xfrm>
            <a:off x="456406" y="4022724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8A3595-D31A-4C42-8807-29C2C2FD9D10}"/>
              </a:ext>
            </a:extLst>
          </p:cNvPr>
          <p:cNvSpPr/>
          <p:nvPr/>
        </p:nvSpPr>
        <p:spPr bwMode="gray">
          <a:xfrm>
            <a:off x="6233318" y="1593397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A2DC0E-04C6-489B-9584-F3D26D500FA4}"/>
              </a:ext>
            </a:extLst>
          </p:cNvPr>
          <p:cNvSpPr/>
          <p:nvPr/>
        </p:nvSpPr>
        <p:spPr bwMode="gray">
          <a:xfrm>
            <a:off x="6233318" y="4022724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2E97CD-5E40-4BCC-A631-C655652868CE}"/>
              </a:ext>
            </a:extLst>
          </p:cNvPr>
          <p:cNvSpPr/>
          <p:nvPr/>
        </p:nvSpPr>
        <p:spPr bwMode="gray">
          <a:xfrm>
            <a:off x="652008" y="1739799"/>
            <a:ext cx="4690963" cy="2003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Sheriffs and DOC</a:t>
            </a:r>
            <a:endParaRPr lang="en-US" sz="1600" dirty="0">
              <a:solidFill>
                <a:srgbClr val="1F497D"/>
              </a:solidFill>
              <a:latin typeface="Gill Sans MT" panose="020B0502020104020203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Conducted initial review of DOC data quality for the platform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Sheriffs and DOC completed training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Sheriffs continuing testing on OMS upgrade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OMS to production by end of August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543A14-FBB2-463A-85E0-AB3162620C5B}"/>
              </a:ext>
            </a:extLst>
          </p:cNvPr>
          <p:cNvSpPr/>
          <p:nvPr/>
        </p:nvSpPr>
        <p:spPr bwMode="gray">
          <a:xfrm>
            <a:off x="652009" y="4196238"/>
            <a:ext cx="4590516" cy="18957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Trial Court/Probation/District Attorneys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Working on roadmap to accelerate digitization of the Court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Conducted introductory workshop with the District Attorneys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LEA / Trial Court Coordination Workshop May 25 &amp; AGO Meeting May 18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F36391-FC8C-4253-AD5F-C2609DCEBC67}"/>
              </a:ext>
            </a:extLst>
          </p:cNvPr>
          <p:cNvSpPr/>
          <p:nvPr/>
        </p:nvSpPr>
        <p:spPr bwMode="gray">
          <a:xfrm>
            <a:off x="6900843" y="1739800"/>
            <a:ext cx="4831575" cy="20030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Law Enforcement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Identify improvements to booking procedures for data capture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Continuing to plan for RMS upgrades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Deploy RMS upgrades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2472DD-3DB4-43CE-918C-9B6C9BCBD3FF}"/>
              </a:ext>
            </a:extLst>
          </p:cNvPr>
          <p:cNvSpPr/>
          <p:nvPr/>
        </p:nvSpPr>
        <p:spPr bwMode="gray">
          <a:xfrm>
            <a:off x="6900843" y="4196238"/>
            <a:ext cx="4687961" cy="18537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Data Analytics Platform*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Ingested data from all Phase 1 criminal justice agencies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Began initial data matching and dashboard designs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Phase 1 public dashboard deployment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BC160389-AF18-4C3B-9A7E-E609C770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5387811" y="1739799"/>
            <a:ext cx="423863" cy="35865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EAEE51C-B34F-4857-8A98-7939898BC31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281330" y="5666950"/>
            <a:ext cx="571500" cy="381000"/>
            <a:chOff x="9110669" y="1367915"/>
            <a:chExt cx="571500" cy="381000"/>
          </a:xfrm>
          <a:solidFill>
            <a:srgbClr val="1F497D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D0B992D-E31C-4737-87E6-75D30D80AE49}"/>
                </a:ext>
              </a:extLst>
            </p:cNvPr>
            <p:cNvSpPr/>
            <p:nvPr/>
          </p:nvSpPr>
          <p:spPr bwMode="gray">
            <a:xfrm>
              <a:off x="927259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E245BC-5382-47FD-B3EA-85B0A8D2BBD0}"/>
                </a:ext>
              </a:extLst>
            </p:cNvPr>
            <p:cNvSpPr/>
            <p:nvPr/>
          </p:nvSpPr>
          <p:spPr bwMode="gray">
            <a:xfrm>
              <a:off x="9339269" y="1481167"/>
              <a:ext cx="38100" cy="133350"/>
            </a:xfrm>
            <a:custGeom>
              <a:avLst/>
              <a:gdLst>
                <a:gd name="connsiteX0" fmla="*/ 0 w 38100"/>
                <a:gd name="connsiteY0" fmla="*/ 0 h 133350"/>
                <a:gd name="connsiteX1" fmla="*/ 38100 w 38100"/>
                <a:gd name="connsiteY1" fmla="*/ 0 h 133350"/>
                <a:gd name="connsiteX2" fmla="*/ 38100 w 38100"/>
                <a:gd name="connsiteY2" fmla="*/ 134398 h 133350"/>
                <a:gd name="connsiteX3" fmla="*/ 0 w 38100"/>
                <a:gd name="connsiteY3" fmla="*/ 13439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0" y="0"/>
                  </a:moveTo>
                  <a:lnTo>
                    <a:pt x="38100" y="0"/>
                  </a:lnTo>
                  <a:lnTo>
                    <a:pt x="38100" y="134398"/>
                  </a:lnTo>
                  <a:lnTo>
                    <a:pt x="0" y="134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D7BE9D-6555-4DD2-A827-D4D8A44FB33C}"/>
                </a:ext>
              </a:extLst>
            </p:cNvPr>
            <p:cNvSpPr/>
            <p:nvPr/>
          </p:nvSpPr>
          <p:spPr bwMode="gray">
            <a:xfrm>
              <a:off x="940594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4790585-8106-4826-9719-5A1FE31895D9}"/>
                </a:ext>
              </a:extLst>
            </p:cNvPr>
            <p:cNvSpPr/>
            <p:nvPr/>
          </p:nvSpPr>
          <p:spPr bwMode="gray">
            <a:xfrm>
              <a:off x="9472619" y="1444115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920DE6-91D5-4FE5-98F3-50847ACC0B2C}"/>
                </a:ext>
              </a:extLst>
            </p:cNvPr>
            <p:cNvSpPr/>
            <p:nvPr/>
          </p:nvSpPr>
          <p:spPr bwMode="gray">
            <a:xfrm>
              <a:off x="9110669" y="1710815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091E74-226A-491F-B3FD-9630B0D1C0CE}"/>
                </a:ext>
              </a:extLst>
            </p:cNvPr>
            <p:cNvSpPr/>
            <p:nvPr/>
          </p:nvSpPr>
          <p:spPr bwMode="gray">
            <a:xfrm>
              <a:off x="9186869" y="1367915"/>
              <a:ext cx="419100" cy="304800"/>
            </a:xfrm>
            <a:custGeom>
              <a:avLst/>
              <a:gdLst>
                <a:gd name="connsiteX0" fmla="*/ 419100 w 419100"/>
                <a:gd name="connsiteY0" fmla="*/ 0 h 304800"/>
                <a:gd name="connsiteX1" fmla="*/ 0 w 419100"/>
                <a:gd name="connsiteY1" fmla="*/ 0 h 304800"/>
                <a:gd name="connsiteX2" fmla="*/ 0 w 419100"/>
                <a:gd name="connsiteY2" fmla="*/ 304800 h 304800"/>
                <a:gd name="connsiteX3" fmla="*/ 419100 w 419100"/>
                <a:gd name="connsiteY3" fmla="*/ 304800 h 304800"/>
                <a:gd name="connsiteX4" fmla="*/ 419100 w 419100"/>
                <a:gd name="connsiteY4" fmla="*/ 0 h 304800"/>
                <a:gd name="connsiteX5" fmla="*/ 381000 w 419100"/>
                <a:gd name="connsiteY5" fmla="*/ 266700 h 304800"/>
                <a:gd name="connsiteX6" fmla="*/ 38100 w 419100"/>
                <a:gd name="connsiteY6" fmla="*/ 266700 h 304800"/>
                <a:gd name="connsiteX7" fmla="*/ 38100 w 419100"/>
                <a:gd name="connsiteY7" fmla="*/ 38100 h 304800"/>
                <a:gd name="connsiteX8" fmla="*/ 381000 w 419100"/>
                <a:gd name="connsiteY8" fmla="*/ 38100 h 304800"/>
                <a:gd name="connsiteX9" fmla="*/ 381000 w 419100"/>
                <a:gd name="connsiteY9" fmla="*/ 2667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304800">
                  <a:moveTo>
                    <a:pt x="4191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100" y="304800"/>
                  </a:lnTo>
                  <a:lnTo>
                    <a:pt x="419100" y="0"/>
                  </a:lnTo>
                  <a:close/>
                  <a:moveTo>
                    <a:pt x="381000" y="266700"/>
                  </a:moveTo>
                  <a:lnTo>
                    <a:pt x="38100" y="266700"/>
                  </a:lnTo>
                  <a:lnTo>
                    <a:pt x="38100" y="38100"/>
                  </a:lnTo>
                  <a:lnTo>
                    <a:pt x="381000" y="38100"/>
                  </a:lnTo>
                  <a:lnTo>
                    <a:pt x="38100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3" name="Graphic 124">
            <a:extLst>
              <a:ext uri="{FF2B5EF4-FFF2-40B4-BE49-F238E27FC236}">
                <a16:creationId xmlns:a16="http://schemas.microsoft.com/office/drawing/2014/main" id="{5A86D22D-DA6C-4C07-9F84-3245AA2E8C43}"/>
              </a:ext>
            </a:extLst>
          </p:cNvPr>
          <p:cNvSpPr>
            <a:spLocks noChangeAspect="1"/>
          </p:cNvSpPr>
          <p:nvPr/>
        </p:nvSpPr>
        <p:spPr bwMode="gray">
          <a:xfrm>
            <a:off x="6290855" y="1690525"/>
            <a:ext cx="438150" cy="457200"/>
          </a:xfrm>
          <a:custGeom>
            <a:avLst/>
            <a:gdLst>
              <a:gd name="connsiteX0" fmla="*/ 366760 w 438150"/>
              <a:gd name="connsiteY0" fmla="*/ 227562 h 457200"/>
              <a:gd name="connsiteX1" fmla="*/ 264576 w 438150"/>
              <a:gd name="connsiteY1" fmla="*/ 114300 h 457200"/>
              <a:gd name="connsiteX2" fmla="*/ 181451 w 438150"/>
              <a:gd name="connsiteY2" fmla="*/ 114300 h 457200"/>
              <a:gd name="connsiteX3" fmla="*/ 79277 w 438150"/>
              <a:gd name="connsiteY3" fmla="*/ 227562 h 457200"/>
              <a:gd name="connsiteX4" fmla="*/ 79277 w 438150"/>
              <a:gd name="connsiteY4" fmla="*/ 335966 h 457200"/>
              <a:gd name="connsiteX5" fmla="*/ 51568 w 438150"/>
              <a:gd name="connsiteY5" fmla="*/ 335966 h 457200"/>
              <a:gd name="connsiteX6" fmla="*/ 51568 w 438150"/>
              <a:gd name="connsiteY6" fmla="*/ 457200 h 457200"/>
              <a:gd name="connsiteX7" fmla="*/ 394468 w 438150"/>
              <a:gd name="connsiteY7" fmla="*/ 457200 h 457200"/>
              <a:gd name="connsiteX8" fmla="*/ 394468 w 438150"/>
              <a:gd name="connsiteY8" fmla="*/ 335966 h 457200"/>
              <a:gd name="connsiteX9" fmla="*/ 366760 w 438150"/>
              <a:gd name="connsiteY9" fmla="*/ 335966 h 457200"/>
              <a:gd name="connsiteX10" fmla="*/ 366760 w 438150"/>
              <a:gd name="connsiteY10" fmla="*/ 227562 h 457200"/>
              <a:gd name="connsiteX11" fmla="*/ 117377 w 438150"/>
              <a:gd name="connsiteY11" fmla="*/ 227562 h 457200"/>
              <a:gd name="connsiteX12" fmla="*/ 181451 w 438150"/>
              <a:gd name="connsiteY12" fmla="*/ 152400 h 457200"/>
              <a:gd name="connsiteX13" fmla="*/ 264576 w 438150"/>
              <a:gd name="connsiteY13" fmla="*/ 152400 h 457200"/>
              <a:gd name="connsiteX14" fmla="*/ 328660 w 438150"/>
              <a:gd name="connsiteY14" fmla="*/ 227562 h 457200"/>
              <a:gd name="connsiteX15" fmla="*/ 328660 w 438150"/>
              <a:gd name="connsiteY15" fmla="*/ 335966 h 457200"/>
              <a:gd name="connsiteX16" fmla="*/ 280168 w 438150"/>
              <a:gd name="connsiteY16" fmla="*/ 335966 h 457200"/>
              <a:gd name="connsiteX17" fmla="*/ 280168 w 438150"/>
              <a:gd name="connsiteY17" fmla="*/ 295275 h 457200"/>
              <a:gd name="connsiteX18" fmla="*/ 223018 w 438150"/>
              <a:gd name="connsiteY18" fmla="*/ 238125 h 457200"/>
              <a:gd name="connsiteX19" fmla="*/ 165868 w 438150"/>
              <a:gd name="connsiteY19" fmla="*/ 295275 h 457200"/>
              <a:gd name="connsiteX20" fmla="*/ 165868 w 438150"/>
              <a:gd name="connsiteY20" fmla="*/ 335966 h 457200"/>
              <a:gd name="connsiteX21" fmla="*/ 117377 w 438150"/>
              <a:gd name="connsiteY21" fmla="*/ 335966 h 457200"/>
              <a:gd name="connsiteX22" fmla="*/ 117377 w 438150"/>
              <a:gd name="connsiteY22" fmla="*/ 227562 h 457200"/>
              <a:gd name="connsiteX23" fmla="*/ 242068 w 438150"/>
              <a:gd name="connsiteY23" fmla="*/ 335966 h 457200"/>
              <a:gd name="connsiteX24" fmla="*/ 203968 w 438150"/>
              <a:gd name="connsiteY24" fmla="*/ 335966 h 457200"/>
              <a:gd name="connsiteX25" fmla="*/ 203968 w 438150"/>
              <a:gd name="connsiteY25" fmla="*/ 295275 h 457200"/>
              <a:gd name="connsiteX26" fmla="*/ 223018 w 438150"/>
              <a:gd name="connsiteY26" fmla="*/ 276225 h 457200"/>
              <a:gd name="connsiteX27" fmla="*/ 242068 w 438150"/>
              <a:gd name="connsiteY27" fmla="*/ 295275 h 457200"/>
              <a:gd name="connsiteX28" fmla="*/ 242068 w 438150"/>
              <a:gd name="connsiteY28" fmla="*/ 335966 h 457200"/>
              <a:gd name="connsiteX29" fmla="*/ 356368 w 438150"/>
              <a:gd name="connsiteY29" fmla="*/ 419100 h 457200"/>
              <a:gd name="connsiteX30" fmla="*/ 89668 w 438150"/>
              <a:gd name="connsiteY30" fmla="*/ 419100 h 457200"/>
              <a:gd name="connsiteX31" fmla="*/ 89668 w 438150"/>
              <a:gd name="connsiteY31" fmla="*/ 374066 h 457200"/>
              <a:gd name="connsiteX32" fmla="*/ 356368 w 438150"/>
              <a:gd name="connsiteY32" fmla="*/ 374066 h 457200"/>
              <a:gd name="connsiteX33" fmla="*/ 356368 w 438150"/>
              <a:gd name="connsiteY33" fmla="*/ 419100 h 457200"/>
              <a:gd name="connsiteX34" fmla="*/ 242068 w 438150"/>
              <a:gd name="connsiteY34" fmla="*/ 76200 h 457200"/>
              <a:gd name="connsiteX35" fmla="*/ 203968 w 438150"/>
              <a:gd name="connsiteY35" fmla="*/ 76200 h 457200"/>
              <a:gd name="connsiteX36" fmla="*/ 203968 w 438150"/>
              <a:gd name="connsiteY36" fmla="*/ 0 h 457200"/>
              <a:gd name="connsiteX37" fmla="*/ 242068 w 438150"/>
              <a:gd name="connsiteY37" fmla="*/ 0 h 457200"/>
              <a:gd name="connsiteX38" fmla="*/ 242068 w 438150"/>
              <a:gd name="connsiteY38" fmla="*/ 76200 h 457200"/>
              <a:gd name="connsiteX39" fmla="*/ 57150 w 438150"/>
              <a:gd name="connsiteY39" fmla="*/ 127768 h 457200"/>
              <a:gd name="connsiteX40" fmla="*/ 0 w 438150"/>
              <a:gd name="connsiteY40" fmla="*/ 70618 h 457200"/>
              <a:gd name="connsiteX41" fmla="*/ 26937 w 438150"/>
              <a:gd name="connsiteY41" fmla="*/ 43682 h 457200"/>
              <a:gd name="connsiteX42" fmla="*/ 84087 w 438150"/>
              <a:gd name="connsiteY42" fmla="*/ 100832 h 457200"/>
              <a:gd name="connsiteX43" fmla="*/ 57150 w 438150"/>
              <a:gd name="connsiteY43" fmla="*/ 127768 h 457200"/>
              <a:gd name="connsiteX44" fmla="*/ 388887 w 438150"/>
              <a:gd name="connsiteY44" fmla="*/ 127768 h 457200"/>
              <a:gd name="connsiteX45" fmla="*/ 361950 w 438150"/>
              <a:gd name="connsiteY45" fmla="*/ 100832 h 457200"/>
              <a:gd name="connsiteX46" fmla="*/ 419100 w 438150"/>
              <a:gd name="connsiteY46" fmla="*/ 43682 h 457200"/>
              <a:gd name="connsiteX47" fmla="*/ 446037 w 438150"/>
              <a:gd name="connsiteY47" fmla="*/ 70618 h 457200"/>
              <a:gd name="connsiteX48" fmla="*/ 388887 w 438150"/>
              <a:gd name="connsiteY48" fmla="*/ 12776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150" h="457200">
                <a:moveTo>
                  <a:pt x="366760" y="227562"/>
                </a:moveTo>
                <a:cubicBezTo>
                  <a:pt x="366760" y="165106"/>
                  <a:pt x="320916" y="114300"/>
                  <a:pt x="264576" y="114300"/>
                </a:cubicBezTo>
                <a:lnTo>
                  <a:pt x="181451" y="114300"/>
                </a:lnTo>
                <a:cubicBezTo>
                  <a:pt x="125111" y="114300"/>
                  <a:pt x="79277" y="165106"/>
                  <a:pt x="79277" y="227562"/>
                </a:cubicBezTo>
                <a:lnTo>
                  <a:pt x="79277" y="335966"/>
                </a:lnTo>
                <a:lnTo>
                  <a:pt x="51568" y="335966"/>
                </a:lnTo>
                <a:lnTo>
                  <a:pt x="51568" y="457200"/>
                </a:lnTo>
                <a:lnTo>
                  <a:pt x="394468" y="457200"/>
                </a:lnTo>
                <a:lnTo>
                  <a:pt x="394468" y="335966"/>
                </a:lnTo>
                <a:lnTo>
                  <a:pt x="366760" y="335966"/>
                </a:lnTo>
                <a:lnTo>
                  <a:pt x="366760" y="227562"/>
                </a:lnTo>
                <a:close/>
                <a:moveTo>
                  <a:pt x="117377" y="227562"/>
                </a:moveTo>
                <a:cubicBezTo>
                  <a:pt x="117377" y="186119"/>
                  <a:pt x="146123" y="152400"/>
                  <a:pt x="181451" y="152400"/>
                </a:cubicBezTo>
                <a:lnTo>
                  <a:pt x="264576" y="152400"/>
                </a:lnTo>
                <a:cubicBezTo>
                  <a:pt x="299914" y="152400"/>
                  <a:pt x="328660" y="186119"/>
                  <a:pt x="328660" y="227562"/>
                </a:cubicBezTo>
                <a:lnTo>
                  <a:pt x="328660" y="335966"/>
                </a:lnTo>
                <a:lnTo>
                  <a:pt x="280168" y="335966"/>
                </a:lnTo>
                <a:lnTo>
                  <a:pt x="280168" y="295275"/>
                </a:lnTo>
                <a:cubicBezTo>
                  <a:pt x="280168" y="263757"/>
                  <a:pt x="254537" y="238125"/>
                  <a:pt x="223018" y="238125"/>
                </a:cubicBezTo>
                <a:cubicBezTo>
                  <a:pt x="191500" y="238125"/>
                  <a:pt x="165868" y="263757"/>
                  <a:pt x="165868" y="295275"/>
                </a:cubicBezTo>
                <a:lnTo>
                  <a:pt x="165868" y="335966"/>
                </a:lnTo>
                <a:lnTo>
                  <a:pt x="117377" y="335966"/>
                </a:lnTo>
                <a:lnTo>
                  <a:pt x="117377" y="227562"/>
                </a:lnTo>
                <a:close/>
                <a:moveTo>
                  <a:pt x="242068" y="335966"/>
                </a:moveTo>
                <a:lnTo>
                  <a:pt x="203968" y="335966"/>
                </a:lnTo>
                <a:lnTo>
                  <a:pt x="203968" y="295275"/>
                </a:lnTo>
                <a:cubicBezTo>
                  <a:pt x="203968" y="284769"/>
                  <a:pt x="212512" y="276225"/>
                  <a:pt x="223018" y="276225"/>
                </a:cubicBezTo>
                <a:cubicBezTo>
                  <a:pt x="233524" y="276225"/>
                  <a:pt x="242068" y="284769"/>
                  <a:pt x="242068" y="295275"/>
                </a:cubicBezTo>
                <a:lnTo>
                  <a:pt x="242068" y="335966"/>
                </a:lnTo>
                <a:close/>
                <a:moveTo>
                  <a:pt x="356368" y="419100"/>
                </a:moveTo>
                <a:lnTo>
                  <a:pt x="89668" y="419100"/>
                </a:lnTo>
                <a:lnTo>
                  <a:pt x="89668" y="374066"/>
                </a:lnTo>
                <a:lnTo>
                  <a:pt x="356368" y="374066"/>
                </a:lnTo>
                <a:lnTo>
                  <a:pt x="356368" y="419100"/>
                </a:lnTo>
                <a:close/>
                <a:moveTo>
                  <a:pt x="242068" y="76200"/>
                </a:moveTo>
                <a:lnTo>
                  <a:pt x="203968" y="76200"/>
                </a:lnTo>
                <a:lnTo>
                  <a:pt x="203968" y="0"/>
                </a:lnTo>
                <a:lnTo>
                  <a:pt x="242068" y="0"/>
                </a:lnTo>
                <a:lnTo>
                  <a:pt x="242068" y="76200"/>
                </a:lnTo>
                <a:close/>
                <a:moveTo>
                  <a:pt x="57150" y="127768"/>
                </a:moveTo>
                <a:lnTo>
                  <a:pt x="0" y="70618"/>
                </a:lnTo>
                <a:lnTo>
                  <a:pt x="26937" y="43682"/>
                </a:lnTo>
                <a:lnTo>
                  <a:pt x="84087" y="100832"/>
                </a:lnTo>
                <a:lnTo>
                  <a:pt x="57150" y="127768"/>
                </a:lnTo>
                <a:close/>
                <a:moveTo>
                  <a:pt x="388887" y="127768"/>
                </a:moveTo>
                <a:lnTo>
                  <a:pt x="361950" y="100832"/>
                </a:lnTo>
                <a:lnTo>
                  <a:pt x="419100" y="43682"/>
                </a:lnTo>
                <a:lnTo>
                  <a:pt x="446037" y="70618"/>
                </a:lnTo>
                <a:lnTo>
                  <a:pt x="388887" y="127768"/>
                </a:ln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C8C4B15-3259-4387-A9B2-1D972D250C9F}"/>
              </a:ext>
            </a:extLst>
          </p:cNvPr>
          <p:cNvSpPr>
            <a:spLocks noChangeAspect="1"/>
          </p:cNvSpPr>
          <p:nvPr/>
        </p:nvSpPr>
        <p:spPr bwMode="gray">
          <a:xfrm>
            <a:off x="5242524" y="5590750"/>
            <a:ext cx="619125" cy="476250"/>
          </a:xfrm>
          <a:custGeom>
            <a:avLst/>
            <a:gdLst>
              <a:gd name="connsiteX0" fmla="*/ 502444 w 619125"/>
              <a:gd name="connsiteY0" fmla="*/ 64294 h 476250"/>
              <a:gd name="connsiteX1" fmla="*/ 332232 w 619125"/>
              <a:gd name="connsiteY1" fmla="*/ 64294 h 476250"/>
              <a:gd name="connsiteX2" fmla="*/ 332232 w 619125"/>
              <a:gd name="connsiteY2" fmla="*/ 7144 h 476250"/>
              <a:gd name="connsiteX3" fmla="*/ 294132 w 619125"/>
              <a:gd name="connsiteY3" fmla="*/ 7144 h 476250"/>
              <a:gd name="connsiteX4" fmla="*/ 294132 w 619125"/>
              <a:gd name="connsiteY4" fmla="*/ 64294 h 476250"/>
              <a:gd name="connsiteX5" fmla="*/ 121444 w 619125"/>
              <a:gd name="connsiteY5" fmla="*/ 64294 h 476250"/>
              <a:gd name="connsiteX6" fmla="*/ 7144 w 619125"/>
              <a:gd name="connsiteY6" fmla="*/ 235744 h 476250"/>
              <a:gd name="connsiteX7" fmla="*/ 121444 w 619125"/>
              <a:gd name="connsiteY7" fmla="*/ 350044 h 476250"/>
              <a:gd name="connsiteX8" fmla="*/ 235744 w 619125"/>
              <a:gd name="connsiteY8" fmla="*/ 235744 h 476250"/>
              <a:gd name="connsiteX9" fmla="*/ 146875 w 619125"/>
              <a:gd name="connsiteY9" fmla="*/ 102394 h 476250"/>
              <a:gd name="connsiteX10" fmla="*/ 294227 w 619125"/>
              <a:gd name="connsiteY10" fmla="*/ 102394 h 476250"/>
              <a:gd name="connsiteX11" fmla="*/ 294227 w 619125"/>
              <a:gd name="connsiteY11" fmla="*/ 435769 h 476250"/>
              <a:gd name="connsiteX12" fmla="*/ 121444 w 619125"/>
              <a:gd name="connsiteY12" fmla="*/ 435769 h 476250"/>
              <a:gd name="connsiteX13" fmla="*/ 121444 w 619125"/>
              <a:gd name="connsiteY13" fmla="*/ 473869 h 476250"/>
              <a:gd name="connsiteX14" fmla="*/ 502444 w 619125"/>
              <a:gd name="connsiteY14" fmla="*/ 473869 h 476250"/>
              <a:gd name="connsiteX15" fmla="*/ 502444 w 619125"/>
              <a:gd name="connsiteY15" fmla="*/ 435769 h 476250"/>
              <a:gd name="connsiteX16" fmla="*/ 332232 w 619125"/>
              <a:gd name="connsiteY16" fmla="*/ 435769 h 476250"/>
              <a:gd name="connsiteX17" fmla="*/ 332232 w 619125"/>
              <a:gd name="connsiteY17" fmla="*/ 102394 h 476250"/>
              <a:gd name="connsiteX18" fmla="*/ 477012 w 619125"/>
              <a:gd name="connsiteY18" fmla="*/ 102394 h 476250"/>
              <a:gd name="connsiteX19" fmla="*/ 388144 w 619125"/>
              <a:gd name="connsiteY19" fmla="*/ 235744 h 476250"/>
              <a:gd name="connsiteX20" fmla="*/ 502444 w 619125"/>
              <a:gd name="connsiteY20" fmla="*/ 350044 h 476250"/>
              <a:gd name="connsiteX21" fmla="*/ 616744 w 619125"/>
              <a:gd name="connsiteY21" fmla="*/ 235744 h 476250"/>
              <a:gd name="connsiteX22" fmla="*/ 502444 w 619125"/>
              <a:gd name="connsiteY22" fmla="*/ 64294 h 476250"/>
              <a:gd name="connsiteX23" fmla="*/ 121444 w 619125"/>
              <a:gd name="connsiteY23" fmla="*/ 132969 h 476250"/>
              <a:gd name="connsiteX24" fmla="*/ 189929 w 619125"/>
              <a:gd name="connsiteY24" fmla="*/ 235744 h 476250"/>
              <a:gd name="connsiteX25" fmla="*/ 52959 w 619125"/>
              <a:gd name="connsiteY25" fmla="*/ 235744 h 476250"/>
              <a:gd name="connsiteX26" fmla="*/ 121444 w 619125"/>
              <a:gd name="connsiteY26" fmla="*/ 132969 h 476250"/>
              <a:gd name="connsiteX27" fmla="*/ 121444 w 619125"/>
              <a:gd name="connsiteY27" fmla="*/ 311944 h 476250"/>
              <a:gd name="connsiteX28" fmla="*/ 55531 w 619125"/>
              <a:gd name="connsiteY28" fmla="*/ 273844 h 476250"/>
              <a:gd name="connsiteX29" fmla="*/ 187357 w 619125"/>
              <a:gd name="connsiteY29" fmla="*/ 273844 h 476250"/>
              <a:gd name="connsiteX30" fmla="*/ 121444 w 619125"/>
              <a:gd name="connsiteY30" fmla="*/ 311944 h 476250"/>
              <a:gd name="connsiteX31" fmla="*/ 570929 w 619125"/>
              <a:gd name="connsiteY31" fmla="*/ 235744 h 476250"/>
              <a:gd name="connsiteX32" fmla="*/ 433864 w 619125"/>
              <a:gd name="connsiteY32" fmla="*/ 235744 h 476250"/>
              <a:gd name="connsiteX33" fmla="*/ 502444 w 619125"/>
              <a:gd name="connsiteY33" fmla="*/ 132969 h 476250"/>
              <a:gd name="connsiteX34" fmla="*/ 570929 w 619125"/>
              <a:gd name="connsiteY34" fmla="*/ 235744 h 476250"/>
              <a:gd name="connsiteX35" fmla="*/ 502444 w 619125"/>
              <a:gd name="connsiteY35" fmla="*/ 311944 h 476250"/>
              <a:gd name="connsiteX36" fmla="*/ 436531 w 619125"/>
              <a:gd name="connsiteY36" fmla="*/ 273844 h 476250"/>
              <a:gd name="connsiteX37" fmla="*/ 568357 w 619125"/>
              <a:gd name="connsiteY37" fmla="*/ 273844 h 476250"/>
              <a:gd name="connsiteX38" fmla="*/ 502444 w 619125"/>
              <a:gd name="connsiteY38" fmla="*/ 31194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9125" h="476250">
                <a:moveTo>
                  <a:pt x="502444" y="64294"/>
                </a:moveTo>
                <a:lnTo>
                  <a:pt x="332232" y="64294"/>
                </a:lnTo>
                <a:lnTo>
                  <a:pt x="332232" y="7144"/>
                </a:lnTo>
                <a:lnTo>
                  <a:pt x="294132" y="7144"/>
                </a:lnTo>
                <a:lnTo>
                  <a:pt x="294132" y="64294"/>
                </a:lnTo>
                <a:lnTo>
                  <a:pt x="121444" y="64294"/>
                </a:lnTo>
                <a:lnTo>
                  <a:pt x="7144" y="235744"/>
                </a:lnTo>
                <a:cubicBezTo>
                  <a:pt x="7144" y="298895"/>
                  <a:pt x="58293" y="350044"/>
                  <a:pt x="121444" y="350044"/>
                </a:cubicBezTo>
                <a:cubicBezTo>
                  <a:pt x="184594" y="350044"/>
                  <a:pt x="235744" y="298895"/>
                  <a:pt x="235744" y="235744"/>
                </a:cubicBezTo>
                <a:lnTo>
                  <a:pt x="146875" y="102394"/>
                </a:lnTo>
                <a:lnTo>
                  <a:pt x="294227" y="102394"/>
                </a:lnTo>
                <a:lnTo>
                  <a:pt x="294227" y="435769"/>
                </a:lnTo>
                <a:lnTo>
                  <a:pt x="121444" y="435769"/>
                </a:lnTo>
                <a:lnTo>
                  <a:pt x="121444" y="473869"/>
                </a:lnTo>
                <a:lnTo>
                  <a:pt x="502444" y="473869"/>
                </a:lnTo>
                <a:lnTo>
                  <a:pt x="502444" y="435769"/>
                </a:lnTo>
                <a:lnTo>
                  <a:pt x="332232" y="435769"/>
                </a:lnTo>
                <a:lnTo>
                  <a:pt x="332232" y="102394"/>
                </a:lnTo>
                <a:lnTo>
                  <a:pt x="477012" y="102394"/>
                </a:lnTo>
                <a:lnTo>
                  <a:pt x="388144" y="235744"/>
                </a:lnTo>
                <a:cubicBezTo>
                  <a:pt x="388144" y="298895"/>
                  <a:pt x="439293" y="350044"/>
                  <a:pt x="502444" y="350044"/>
                </a:cubicBezTo>
                <a:cubicBezTo>
                  <a:pt x="565595" y="350044"/>
                  <a:pt x="616744" y="298895"/>
                  <a:pt x="616744" y="235744"/>
                </a:cubicBezTo>
                <a:lnTo>
                  <a:pt x="502444" y="64294"/>
                </a:lnTo>
                <a:close/>
                <a:moveTo>
                  <a:pt x="121444" y="132969"/>
                </a:moveTo>
                <a:lnTo>
                  <a:pt x="189929" y="235744"/>
                </a:lnTo>
                <a:lnTo>
                  <a:pt x="52959" y="235744"/>
                </a:lnTo>
                <a:lnTo>
                  <a:pt x="121444" y="132969"/>
                </a:lnTo>
                <a:close/>
                <a:moveTo>
                  <a:pt x="121444" y="311944"/>
                </a:moveTo>
                <a:cubicBezTo>
                  <a:pt x="93345" y="311944"/>
                  <a:pt x="68771" y="296609"/>
                  <a:pt x="55531" y="273844"/>
                </a:cubicBezTo>
                <a:lnTo>
                  <a:pt x="187357" y="273844"/>
                </a:lnTo>
                <a:cubicBezTo>
                  <a:pt x="174117" y="296609"/>
                  <a:pt x="149542" y="311944"/>
                  <a:pt x="121444" y="311944"/>
                </a:cubicBezTo>
                <a:close/>
                <a:moveTo>
                  <a:pt x="570929" y="235744"/>
                </a:moveTo>
                <a:lnTo>
                  <a:pt x="433864" y="235744"/>
                </a:lnTo>
                <a:lnTo>
                  <a:pt x="502444" y="132969"/>
                </a:lnTo>
                <a:lnTo>
                  <a:pt x="570929" y="235744"/>
                </a:lnTo>
                <a:close/>
                <a:moveTo>
                  <a:pt x="502444" y="311944"/>
                </a:moveTo>
                <a:cubicBezTo>
                  <a:pt x="474345" y="311944"/>
                  <a:pt x="449771" y="296609"/>
                  <a:pt x="436531" y="273844"/>
                </a:cubicBezTo>
                <a:lnTo>
                  <a:pt x="568357" y="273844"/>
                </a:lnTo>
                <a:cubicBezTo>
                  <a:pt x="555117" y="296609"/>
                  <a:pt x="530543" y="311944"/>
                  <a:pt x="502444" y="311944"/>
                </a:cubicBez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B9ABA-29BA-4A80-8A3D-34701195C95C}"/>
              </a:ext>
            </a:extLst>
          </p:cNvPr>
          <p:cNvSpPr txBox="1"/>
          <p:nvPr/>
        </p:nvSpPr>
        <p:spPr>
          <a:xfrm>
            <a:off x="6216039" y="6225478"/>
            <a:ext cx="4172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>
                <a:latin typeface="Gill Sans MT" panose="020B0502020104020203" pitchFamily="34" charset="0"/>
              </a:rPr>
              <a:t>* Note: The next slide contains additional details.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7404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2D44-82E3-4178-9B0F-4FE72340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Analytics Platform Updates and Next Steps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2A8D-7D2B-4886-AAEE-26CD206F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8E56-9A22-4613-B5F5-E1E53A4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0FFB5-A3EA-45C3-BC0F-E794098E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B5817E-EA4C-4C41-9BC3-DECDDC5C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46266"/>
              </p:ext>
            </p:extLst>
          </p:nvPr>
        </p:nvGraphicFramePr>
        <p:xfrm>
          <a:off x="6237288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Immediate Next Steps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Continue data reviews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Conduct User Acceptance Testing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Continue dashboard development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120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Deploy Phase I dashboards (see next slide)</a:t>
                      </a:r>
                    </a:p>
                    <a:p>
                      <a:pPr marL="344488" lvl="1" indent="-228600" algn="l" defTabSz="1218987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altLang="ko-KR" sz="1800" kern="120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A89C38-2827-4081-AE4E-8C2056DBF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78375"/>
              </p:ext>
            </p:extLst>
          </p:nvPr>
        </p:nvGraphicFramePr>
        <p:xfrm>
          <a:off x="460375" y="1496238"/>
          <a:ext cx="5497513" cy="46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6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120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Completed Activities</a:t>
                      </a:r>
                    </a:p>
                  </a:txBody>
                  <a:tcPr marB="91440" anchor="b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093">
                <a:tc>
                  <a:txBody>
                    <a:bodyPr/>
                    <a:lstStyle/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Established connectivity with 16 different criminal justice agencies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Conducted meetings with all 16 criminal justice agencies to discuss initial data encryption and transfer process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Successfully ingested data from all 17 entities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Developed initial dashboard designs and reviewed with Data Strike Team for updates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Conducting data and dashboard reviews three times per week in anticipation of dashboard deployment</a:t>
                      </a:r>
                    </a:p>
                    <a:p>
                      <a:pPr marL="344488" lvl="1" indent="-22860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>
                          <a:latin typeface="Gill Sans MT" panose="020B0502020104020203" pitchFamily="34" charset="0"/>
                        </a:rPr>
                        <a:t>Developed data encryption and masking strategy for public-facing dashboards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06C613E-56E5-4783-B93A-FFD7448B3C9B}"/>
              </a:ext>
            </a:extLst>
          </p:cNvPr>
          <p:cNvSpPr/>
          <p:nvPr/>
        </p:nvSpPr>
        <p:spPr bwMode="gray">
          <a:xfrm>
            <a:off x="8691404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6459-C763-4ED5-87F7-D5DEA19ED513}"/>
              </a:ext>
            </a:extLst>
          </p:cNvPr>
          <p:cNvSpPr/>
          <p:nvPr/>
        </p:nvSpPr>
        <p:spPr bwMode="gray">
          <a:xfrm>
            <a:off x="2914491" y="1111618"/>
            <a:ext cx="589280" cy="589280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4D4E792-DF34-4B91-ADFA-90151D76C51D}"/>
              </a:ext>
            </a:extLst>
          </p:cNvPr>
          <p:cNvSpPr>
            <a:spLocks noChangeAspect="1"/>
          </p:cNvSpPr>
          <p:nvPr/>
        </p:nvSpPr>
        <p:spPr bwMode="gray">
          <a:xfrm>
            <a:off x="3010693" y="1252051"/>
            <a:ext cx="396875" cy="312738"/>
          </a:xfrm>
          <a:custGeom>
            <a:avLst/>
            <a:gdLst>
              <a:gd name="T0" fmla="*/ 250 w 250"/>
              <a:gd name="T1" fmla="*/ 15 h 197"/>
              <a:gd name="T2" fmla="*/ 99 w 250"/>
              <a:gd name="T3" fmla="*/ 197 h 197"/>
              <a:gd name="T4" fmla="*/ 0 w 250"/>
              <a:gd name="T5" fmla="*/ 114 h 197"/>
              <a:gd name="T6" fmla="*/ 13 w 250"/>
              <a:gd name="T7" fmla="*/ 97 h 197"/>
              <a:gd name="T8" fmla="*/ 96 w 250"/>
              <a:gd name="T9" fmla="*/ 166 h 197"/>
              <a:gd name="T10" fmla="*/ 234 w 250"/>
              <a:gd name="T11" fmla="*/ 0 h 197"/>
              <a:gd name="T12" fmla="*/ 250 w 250"/>
              <a:gd name="T13" fmla="*/ 1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" h="197">
                <a:moveTo>
                  <a:pt x="250" y="15"/>
                </a:moveTo>
                <a:lnTo>
                  <a:pt x="99" y="197"/>
                </a:lnTo>
                <a:lnTo>
                  <a:pt x="0" y="114"/>
                </a:lnTo>
                <a:lnTo>
                  <a:pt x="13" y="97"/>
                </a:lnTo>
                <a:lnTo>
                  <a:pt x="96" y="166"/>
                </a:lnTo>
                <a:lnTo>
                  <a:pt x="234" y="0"/>
                </a:lnTo>
                <a:lnTo>
                  <a:pt x="250" y="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E84E24-644F-4987-A95D-309D12A616D5}"/>
              </a:ext>
            </a:extLst>
          </p:cNvPr>
          <p:cNvSpPr>
            <a:spLocks noChangeAspect="1"/>
          </p:cNvSpPr>
          <p:nvPr/>
        </p:nvSpPr>
        <p:spPr bwMode="gray">
          <a:xfrm>
            <a:off x="8823333" y="1211653"/>
            <a:ext cx="325422" cy="393534"/>
          </a:xfrm>
          <a:custGeom>
            <a:avLst/>
            <a:gdLst>
              <a:gd name="connsiteX0" fmla="*/ 50768 w 409575"/>
              <a:gd name="connsiteY0" fmla="*/ 134779 h 495300"/>
              <a:gd name="connsiteX1" fmla="*/ 84963 w 409575"/>
              <a:gd name="connsiteY1" fmla="*/ 100584 h 495300"/>
              <a:gd name="connsiteX2" fmla="*/ 50768 w 409575"/>
              <a:gd name="connsiteY2" fmla="*/ 66389 h 495300"/>
              <a:gd name="connsiteX3" fmla="*/ 77724 w 409575"/>
              <a:gd name="connsiteY3" fmla="*/ 39434 h 495300"/>
              <a:gd name="connsiteX4" fmla="*/ 111919 w 409575"/>
              <a:gd name="connsiteY4" fmla="*/ 73628 h 495300"/>
              <a:gd name="connsiteX5" fmla="*/ 146113 w 409575"/>
              <a:gd name="connsiteY5" fmla="*/ 39434 h 495300"/>
              <a:gd name="connsiteX6" fmla="*/ 173069 w 409575"/>
              <a:gd name="connsiteY6" fmla="*/ 66389 h 495300"/>
              <a:gd name="connsiteX7" fmla="*/ 138874 w 409575"/>
              <a:gd name="connsiteY7" fmla="*/ 100584 h 495300"/>
              <a:gd name="connsiteX8" fmla="*/ 173069 w 409575"/>
              <a:gd name="connsiteY8" fmla="*/ 134779 h 495300"/>
              <a:gd name="connsiteX9" fmla="*/ 146113 w 409575"/>
              <a:gd name="connsiteY9" fmla="*/ 161735 h 495300"/>
              <a:gd name="connsiteX10" fmla="*/ 111919 w 409575"/>
              <a:gd name="connsiteY10" fmla="*/ 127540 h 495300"/>
              <a:gd name="connsiteX11" fmla="*/ 77724 w 409575"/>
              <a:gd name="connsiteY11" fmla="*/ 161735 h 495300"/>
              <a:gd name="connsiteX12" fmla="*/ 50768 w 409575"/>
              <a:gd name="connsiteY12" fmla="*/ 134779 h 495300"/>
              <a:gd name="connsiteX13" fmla="*/ 411099 w 409575"/>
              <a:gd name="connsiteY13" fmla="*/ 87154 h 495300"/>
              <a:gd name="connsiteX14" fmla="*/ 384143 w 409575"/>
              <a:gd name="connsiteY14" fmla="*/ 114110 h 495300"/>
              <a:gd name="connsiteX15" fmla="*/ 349377 w 409575"/>
              <a:gd name="connsiteY15" fmla="*/ 79343 h 495300"/>
              <a:gd name="connsiteX16" fmla="*/ 349377 w 409575"/>
              <a:gd name="connsiteY16" fmla="*/ 268224 h 495300"/>
              <a:gd name="connsiteX17" fmla="*/ 91821 w 409575"/>
              <a:gd name="connsiteY17" fmla="*/ 268224 h 495300"/>
              <a:gd name="connsiteX18" fmla="*/ 92678 w 409575"/>
              <a:gd name="connsiteY18" fmla="*/ 360521 h 495300"/>
              <a:gd name="connsiteX19" fmla="*/ 140494 w 409575"/>
              <a:gd name="connsiteY19" fmla="*/ 424434 h 495300"/>
              <a:gd name="connsiteX20" fmla="*/ 73819 w 409575"/>
              <a:gd name="connsiteY20" fmla="*/ 491109 h 495300"/>
              <a:gd name="connsiteX21" fmla="*/ 7144 w 409575"/>
              <a:gd name="connsiteY21" fmla="*/ 424434 h 495300"/>
              <a:gd name="connsiteX22" fmla="*/ 54578 w 409575"/>
              <a:gd name="connsiteY22" fmla="*/ 360617 h 495300"/>
              <a:gd name="connsiteX23" fmla="*/ 53340 w 409575"/>
              <a:gd name="connsiteY23" fmla="*/ 230124 h 495300"/>
              <a:gd name="connsiteX24" fmla="*/ 311277 w 409575"/>
              <a:gd name="connsiteY24" fmla="*/ 230124 h 495300"/>
              <a:gd name="connsiteX25" fmla="*/ 311277 w 409575"/>
              <a:gd name="connsiteY25" fmla="*/ 81058 h 495300"/>
              <a:gd name="connsiteX26" fmla="*/ 278321 w 409575"/>
              <a:gd name="connsiteY26" fmla="*/ 114014 h 495300"/>
              <a:gd name="connsiteX27" fmla="*/ 251365 w 409575"/>
              <a:gd name="connsiteY27" fmla="*/ 87059 h 495300"/>
              <a:gd name="connsiteX28" fmla="*/ 331184 w 409575"/>
              <a:gd name="connsiteY28" fmla="*/ 7144 h 495300"/>
              <a:gd name="connsiteX29" fmla="*/ 411099 w 409575"/>
              <a:gd name="connsiteY29" fmla="*/ 87154 h 495300"/>
              <a:gd name="connsiteX30" fmla="*/ 73819 w 409575"/>
              <a:gd name="connsiteY30" fmla="*/ 395859 h 495300"/>
              <a:gd name="connsiteX31" fmla="*/ 45244 w 409575"/>
              <a:gd name="connsiteY31" fmla="*/ 424434 h 495300"/>
              <a:gd name="connsiteX32" fmla="*/ 73819 w 409575"/>
              <a:gd name="connsiteY32" fmla="*/ 453009 h 495300"/>
              <a:gd name="connsiteX33" fmla="*/ 102394 w 409575"/>
              <a:gd name="connsiteY33" fmla="*/ 424434 h 495300"/>
              <a:gd name="connsiteX34" fmla="*/ 73819 w 409575"/>
              <a:gd name="connsiteY34" fmla="*/ 395859 h 495300"/>
              <a:gd name="connsiteX35" fmla="*/ 327565 w 409575"/>
              <a:gd name="connsiteY35" fmla="*/ 344329 h 495300"/>
              <a:gd name="connsiteX36" fmla="*/ 293370 w 409575"/>
              <a:gd name="connsiteY36" fmla="*/ 378524 h 495300"/>
              <a:gd name="connsiteX37" fmla="*/ 259175 w 409575"/>
              <a:gd name="connsiteY37" fmla="*/ 344329 h 495300"/>
              <a:gd name="connsiteX38" fmla="*/ 232220 w 409575"/>
              <a:gd name="connsiteY38" fmla="*/ 371285 h 495300"/>
              <a:gd name="connsiteX39" fmla="*/ 266414 w 409575"/>
              <a:gd name="connsiteY39" fmla="*/ 405479 h 495300"/>
              <a:gd name="connsiteX40" fmla="*/ 232220 w 409575"/>
              <a:gd name="connsiteY40" fmla="*/ 439674 h 495300"/>
              <a:gd name="connsiteX41" fmla="*/ 259175 w 409575"/>
              <a:gd name="connsiteY41" fmla="*/ 466630 h 495300"/>
              <a:gd name="connsiteX42" fmla="*/ 293370 w 409575"/>
              <a:gd name="connsiteY42" fmla="*/ 432435 h 495300"/>
              <a:gd name="connsiteX43" fmla="*/ 327565 w 409575"/>
              <a:gd name="connsiteY43" fmla="*/ 466630 h 495300"/>
              <a:gd name="connsiteX44" fmla="*/ 354521 w 409575"/>
              <a:gd name="connsiteY44" fmla="*/ 439674 h 495300"/>
              <a:gd name="connsiteX45" fmla="*/ 320326 w 409575"/>
              <a:gd name="connsiteY45" fmla="*/ 405479 h 495300"/>
              <a:gd name="connsiteX46" fmla="*/ 354521 w 409575"/>
              <a:gd name="connsiteY46" fmla="*/ 371285 h 495300"/>
              <a:gd name="connsiteX47" fmla="*/ 327565 w 409575"/>
              <a:gd name="connsiteY47" fmla="*/ 34432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575" h="495300">
                <a:moveTo>
                  <a:pt x="50768" y="134779"/>
                </a:moveTo>
                <a:lnTo>
                  <a:pt x="84963" y="100584"/>
                </a:lnTo>
                <a:lnTo>
                  <a:pt x="50768" y="66389"/>
                </a:lnTo>
                <a:lnTo>
                  <a:pt x="77724" y="39434"/>
                </a:lnTo>
                <a:lnTo>
                  <a:pt x="111919" y="73628"/>
                </a:lnTo>
                <a:lnTo>
                  <a:pt x="146113" y="39434"/>
                </a:lnTo>
                <a:lnTo>
                  <a:pt x="173069" y="66389"/>
                </a:lnTo>
                <a:lnTo>
                  <a:pt x="138874" y="100584"/>
                </a:lnTo>
                <a:lnTo>
                  <a:pt x="173069" y="134779"/>
                </a:lnTo>
                <a:lnTo>
                  <a:pt x="146113" y="161735"/>
                </a:lnTo>
                <a:lnTo>
                  <a:pt x="111919" y="127540"/>
                </a:lnTo>
                <a:lnTo>
                  <a:pt x="77724" y="161735"/>
                </a:lnTo>
                <a:lnTo>
                  <a:pt x="50768" y="134779"/>
                </a:lnTo>
                <a:close/>
                <a:moveTo>
                  <a:pt x="411099" y="87154"/>
                </a:moveTo>
                <a:lnTo>
                  <a:pt x="384143" y="114110"/>
                </a:lnTo>
                <a:lnTo>
                  <a:pt x="349377" y="79343"/>
                </a:lnTo>
                <a:lnTo>
                  <a:pt x="349377" y="268224"/>
                </a:lnTo>
                <a:lnTo>
                  <a:pt x="91821" y="268224"/>
                </a:lnTo>
                <a:lnTo>
                  <a:pt x="92678" y="360521"/>
                </a:lnTo>
                <a:cubicBezTo>
                  <a:pt x="120301" y="368713"/>
                  <a:pt x="140494" y="394240"/>
                  <a:pt x="140494" y="424434"/>
                </a:cubicBezTo>
                <a:cubicBezTo>
                  <a:pt x="140494" y="461201"/>
                  <a:pt x="110585" y="491109"/>
                  <a:pt x="73819" y="491109"/>
                </a:cubicBezTo>
                <a:cubicBezTo>
                  <a:pt x="37052" y="491109"/>
                  <a:pt x="7144" y="461201"/>
                  <a:pt x="7144" y="424434"/>
                </a:cubicBezTo>
                <a:cubicBezTo>
                  <a:pt x="7144" y="394335"/>
                  <a:pt x="27146" y="368903"/>
                  <a:pt x="54578" y="360617"/>
                </a:cubicBezTo>
                <a:lnTo>
                  <a:pt x="53340" y="230124"/>
                </a:lnTo>
                <a:lnTo>
                  <a:pt x="311277" y="230124"/>
                </a:lnTo>
                <a:lnTo>
                  <a:pt x="311277" y="81058"/>
                </a:lnTo>
                <a:lnTo>
                  <a:pt x="278321" y="114014"/>
                </a:lnTo>
                <a:lnTo>
                  <a:pt x="251365" y="87059"/>
                </a:lnTo>
                <a:lnTo>
                  <a:pt x="331184" y="7144"/>
                </a:lnTo>
                <a:lnTo>
                  <a:pt x="411099" y="87154"/>
                </a:lnTo>
                <a:close/>
                <a:moveTo>
                  <a:pt x="73819" y="395859"/>
                </a:moveTo>
                <a:cubicBezTo>
                  <a:pt x="58103" y="395859"/>
                  <a:pt x="45244" y="408718"/>
                  <a:pt x="45244" y="424434"/>
                </a:cubicBezTo>
                <a:cubicBezTo>
                  <a:pt x="45244" y="440150"/>
                  <a:pt x="58103" y="453009"/>
                  <a:pt x="73819" y="453009"/>
                </a:cubicBezTo>
                <a:cubicBezTo>
                  <a:pt x="89535" y="453009"/>
                  <a:pt x="102394" y="440150"/>
                  <a:pt x="102394" y="424434"/>
                </a:cubicBezTo>
                <a:cubicBezTo>
                  <a:pt x="102394" y="408718"/>
                  <a:pt x="89535" y="395859"/>
                  <a:pt x="73819" y="395859"/>
                </a:cubicBezTo>
                <a:close/>
                <a:moveTo>
                  <a:pt x="327565" y="344329"/>
                </a:moveTo>
                <a:lnTo>
                  <a:pt x="293370" y="378524"/>
                </a:lnTo>
                <a:lnTo>
                  <a:pt x="259175" y="344329"/>
                </a:lnTo>
                <a:lnTo>
                  <a:pt x="232220" y="371285"/>
                </a:lnTo>
                <a:lnTo>
                  <a:pt x="266414" y="405479"/>
                </a:lnTo>
                <a:lnTo>
                  <a:pt x="232220" y="439674"/>
                </a:lnTo>
                <a:lnTo>
                  <a:pt x="259175" y="466630"/>
                </a:lnTo>
                <a:lnTo>
                  <a:pt x="293370" y="432435"/>
                </a:lnTo>
                <a:lnTo>
                  <a:pt x="327565" y="466630"/>
                </a:lnTo>
                <a:lnTo>
                  <a:pt x="354521" y="439674"/>
                </a:lnTo>
                <a:lnTo>
                  <a:pt x="320326" y="405479"/>
                </a:lnTo>
                <a:lnTo>
                  <a:pt x="354521" y="371285"/>
                </a:lnTo>
                <a:lnTo>
                  <a:pt x="327565" y="3443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CEEC-2B15-448B-A901-3252C0F7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 of the Platform Establishes Foundational Capabilities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BE30C-AE0C-4C9D-9FAD-6568672C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F2C1-CC53-4B07-B00D-43B82738D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2A3C2-8DBA-4488-AAA2-DB91715A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CC2B50-6742-4DD7-AE1E-F804A60E6BBE}"/>
              </a:ext>
            </a:extLst>
          </p:cNvPr>
          <p:cNvSpPr/>
          <p:nvPr/>
        </p:nvSpPr>
        <p:spPr bwMode="gray">
          <a:xfrm>
            <a:off x="1937178" y="2289593"/>
            <a:ext cx="8314469" cy="288907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0" tIns="0" rIns="72000" rtlCol="0" anchor="t">
            <a:noAutofit/>
          </a:bodyPr>
          <a:lstStyle/>
          <a:p>
            <a:pPr marL="342900" indent="-342900"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Connect and display anonymized population data from Sheriffs and Corrections </a:t>
            </a:r>
          </a:p>
          <a:p>
            <a:pPr marL="342900" indent="-342900"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Enable filtering of population data by demographics </a:t>
            </a:r>
          </a:p>
          <a:p>
            <a:pPr marL="342900" indent="-342900"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Enable filtering of population data by offense categories</a:t>
            </a:r>
          </a:p>
          <a:p>
            <a:pPr marL="342900" indent="-342900"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Incorporation of Trial Court and Probation data for additional insights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08C1F87-C6A7-4BED-B8AE-57E6900FC18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591481" y="1477887"/>
            <a:ext cx="5005862" cy="570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Gill Sans MT" panose="020B0502020104020203" pitchFamily="34" charset="0"/>
              </a:rPr>
              <a:t>Phase 1 Platform Capabilities</a:t>
            </a:r>
          </a:p>
        </p:txBody>
      </p:sp>
    </p:spTree>
    <p:extLst>
      <p:ext uri="{BB962C8B-B14F-4D97-AF65-F5344CB8AC3E}">
        <p14:creationId xmlns:p14="http://schemas.microsoft.com/office/powerpoint/2010/main" val="37134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8650-A9CD-46BC-B83E-C0CFCC1E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Initial Public Dashboard will provide Demographic Information for the </a:t>
            </a:r>
            <a:br>
              <a:rPr lang="en-US"/>
            </a:br>
            <a:r>
              <a:rPr lang="en-US"/>
              <a:t>Custodial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26640-F211-46B5-9A5D-9070A10C1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219201"/>
            <a:ext cx="11810999" cy="3759199"/>
          </a:xfrm>
        </p:spPr>
        <p:txBody>
          <a:bodyPr>
            <a:normAutofit fontScale="92500"/>
          </a:bodyPr>
          <a:lstStyle/>
          <a:p>
            <a:r>
              <a:rPr lang="en-US" dirty="0"/>
              <a:t>Phase 1 is a one-time pull of historic data going back 5 years (since Jan. 1, 2017)</a:t>
            </a:r>
          </a:p>
          <a:p>
            <a:r>
              <a:rPr lang="en-US" dirty="0"/>
              <a:t>This initial pull includes:</a:t>
            </a:r>
          </a:p>
          <a:p>
            <a:pPr lvl="1"/>
            <a:r>
              <a:rPr lang="en-US" dirty="0"/>
              <a:t>2.9 million combined records</a:t>
            </a:r>
          </a:p>
          <a:p>
            <a:pPr lvl="1"/>
            <a:r>
              <a:rPr lang="en-US" dirty="0"/>
              <a:t>6.5 million event records (not including Trial Court)</a:t>
            </a:r>
          </a:p>
          <a:p>
            <a:r>
              <a:rPr lang="en-US" dirty="0"/>
              <a:t>The platform will include all required data fields with specific data availability varying by agency </a:t>
            </a:r>
          </a:p>
          <a:p>
            <a:r>
              <a:rPr lang="en-US" dirty="0"/>
              <a:t>The platform will be updated with new data as agencies operationalize data collection and technologies in the upcoming months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3F50-F101-4655-913A-1F3E6F4C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14B99-6CB5-460A-86DB-FBFCA74F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D0C80-C589-4B76-AC7B-3BF56728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4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DecqGc602W0xhO2_yw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2" ma:contentTypeDescription="Create a new document." ma:contentTypeScope="" ma:versionID="8772725c5d8463b19e659906a873e311">
  <xsd:schema xmlns:xsd="http://www.w3.org/2001/XMLSchema" xmlns:xs="http://www.w3.org/2001/XMLSchema" xmlns:p="http://schemas.microsoft.com/office/2006/metadata/properties" xmlns:ns2="ceba6b1f-fb9f-40b9-b59e-8d52a9892625" xmlns:ns3="2641b359-cb7f-4581-a562-46f25a703be6" targetNamespace="http://schemas.microsoft.com/office/2006/metadata/properties" ma:root="true" ma:fieldsID="af403df93a516c931f9d1ab98b148745" ns2:_="" ns3:_="">
    <xsd:import namespace="ceba6b1f-fb9f-40b9-b59e-8d52a9892625"/>
    <xsd:import namespace="2641b359-cb7f-4581-a562-46f25a70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1b359-cb7f-4581-a562-46f25a703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A1E69-C7AC-4BA6-80A3-9E989694A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a6b1f-fb9f-40b9-b59e-8d52a9892625"/>
    <ds:schemaRef ds:uri="2641b359-cb7f-4581-a562-46f25a703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3B895-75B6-43F3-B060-50C893BC94F2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813</Words>
  <Application>Microsoft Office PowerPoint</Application>
  <PresentationFormat>Custom</PresentationFormat>
  <Paragraphs>122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PowerPoint Presentation</vt:lpstr>
      <vt:lpstr>Accelerating Momentum to Reach Major Milestones</vt:lpstr>
      <vt:lpstr>Workstream Focus Areas</vt:lpstr>
      <vt:lpstr>Data Analytics Platform Updates and Next Steps</vt:lpstr>
      <vt:lpstr>Phase I of the Platform Establishes Foundational Capabilities</vt:lpstr>
      <vt:lpstr>The Initial Public Dashboard will provide Demographic Information for the  Custodial Agencies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Mitchell,John-Paul</cp:lastModifiedBy>
  <cp:revision>1</cp:revision>
  <cp:lastPrinted>2021-01-27T18:39:02Z</cp:lastPrinted>
  <dcterms:created xsi:type="dcterms:W3CDTF">2020-09-04T18:17:45Z</dcterms:created>
  <dcterms:modified xsi:type="dcterms:W3CDTF">2022-05-13T19:16:33Z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0x0101003E0C6F61F5AB3C43BCDE213D1D7F864B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