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6"/>
  </p:notesMasterIdLst>
  <p:sldIdLst>
    <p:sldId id="256" r:id="rId4"/>
    <p:sldId id="257" r:id="rId5"/>
    <p:sldId id="258" r:id="rId6"/>
    <p:sldId id="259" r:id="rId7"/>
    <p:sldId id="343" r:id="rId8"/>
    <p:sldId id="327" r:id="rId9"/>
    <p:sldId id="338" r:id="rId10"/>
    <p:sldId id="381" r:id="rId11"/>
    <p:sldId id="266" r:id="rId12"/>
    <p:sldId id="267" r:id="rId13"/>
    <p:sldId id="269"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0D16E3-8462-4548-95D4-B82A4F928506}" v="1" dt="2025-07-11T17:12:30.3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177" autoAdjust="0"/>
  </p:normalViewPr>
  <p:slideViewPr>
    <p:cSldViewPr snapToGrid="0">
      <p:cViewPr varScale="1">
        <p:scale>
          <a:sx n="61" d="100"/>
          <a:sy n="61" d="100"/>
        </p:scale>
        <p:origin x="78"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1.xml"/><Relationship Id="rId21" Type="http://schemas.microsoft.com/office/2016/11/relationships/changesInfo" Target="changesInfos/changesInfo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C9D548A0-8290-4F63-80B0-3B6F7AFCE5E5}"/>
    <pc:docChg chg="custSel addSld delSld modSld">
      <pc:chgData name="Bloom, Ashley (EOTSS)" userId="72d0e8ae-2e4f-4bb9-94cd-a4385f38aed0" providerId="ADAL" clId="{C9D548A0-8290-4F63-80B0-3B6F7AFCE5E5}" dt="2025-06-20T15:26:43.302" v="851" actId="20577"/>
      <pc:docMkLst>
        <pc:docMk/>
      </pc:docMkLst>
      <pc:sldChg chg="modSp mod">
        <pc:chgData name="Bloom, Ashley (EOTSS)" userId="72d0e8ae-2e4f-4bb9-94cd-a4385f38aed0" providerId="ADAL" clId="{C9D548A0-8290-4F63-80B0-3B6F7AFCE5E5}" dt="2025-06-10T16:02:12.230" v="496" actId="20577"/>
        <pc:sldMkLst>
          <pc:docMk/>
          <pc:sldMk cId="4274120308" sldId="256"/>
        </pc:sldMkLst>
        <pc:spChg chg="mod">
          <ac:chgData name="Bloom, Ashley (EOTSS)" userId="72d0e8ae-2e4f-4bb9-94cd-a4385f38aed0" providerId="ADAL" clId="{C9D548A0-8290-4F63-80B0-3B6F7AFCE5E5}" dt="2025-06-10T16:02:12.230" v="496" actId="20577"/>
          <ac:spMkLst>
            <pc:docMk/>
            <pc:sldMk cId="4274120308" sldId="256"/>
            <ac:spMk id="3" creationId="{73DF786E-4EF4-B345-0F01-3F2D068BD41E}"/>
          </ac:spMkLst>
        </pc:spChg>
      </pc:sldChg>
      <pc:sldChg chg="modSp mod">
        <pc:chgData name="Bloom, Ashley (EOTSS)" userId="72d0e8ae-2e4f-4bb9-94cd-a4385f38aed0" providerId="ADAL" clId="{C9D548A0-8290-4F63-80B0-3B6F7AFCE5E5}" dt="2025-06-17T21:08:15.178" v="560" actId="20577"/>
        <pc:sldMkLst>
          <pc:docMk/>
          <pc:sldMk cId="907641570" sldId="257"/>
        </pc:sldMkLst>
        <pc:spChg chg="mod">
          <ac:chgData name="Bloom, Ashley (EOTSS)" userId="72d0e8ae-2e4f-4bb9-94cd-a4385f38aed0" providerId="ADAL" clId="{C9D548A0-8290-4F63-80B0-3B6F7AFCE5E5}" dt="2025-06-17T21:08:15.178" v="560" actId="20577"/>
          <ac:spMkLst>
            <pc:docMk/>
            <pc:sldMk cId="907641570" sldId="257"/>
            <ac:spMk id="3" creationId="{044C0BF8-ACE0-1642-E7A4-63B54E626902}"/>
          </ac:spMkLst>
        </pc:spChg>
      </pc:sldChg>
      <pc:sldChg chg="modSp mod">
        <pc:chgData name="Bloom, Ashley (EOTSS)" userId="72d0e8ae-2e4f-4bb9-94cd-a4385f38aed0" providerId="ADAL" clId="{C9D548A0-8290-4F63-80B0-3B6F7AFCE5E5}" dt="2025-06-06T22:06:26.069" v="494" actId="20577"/>
        <pc:sldMkLst>
          <pc:docMk/>
          <pc:sldMk cId="2890622037" sldId="275"/>
        </pc:sldMkLst>
      </pc:sldChg>
      <pc:sldChg chg="modSp mod">
        <pc:chgData name="Bloom, Ashley (EOTSS)" userId="72d0e8ae-2e4f-4bb9-94cd-a4385f38aed0" providerId="ADAL" clId="{C9D548A0-8290-4F63-80B0-3B6F7AFCE5E5}" dt="2025-06-20T15:14:55.181" v="689" actId="20577"/>
        <pc:sldMkLst>
          <pc:docMk/>
          <pc:sldMk cId="2395554138" sldId="369"/>
        </pc:sldMkLst>
      </pc:sldChg>
      <pc:sldChg chg="modSp mod">
        <pc:chgData name="Bloom, Ashley (EOTSS)" userId="72d0e8ae-2e4f-4bb9-94cd-a4385f38aed0" providerId="ADAL" clId="{C9D548A0-8290-4F63-80B0-3B6F7AFCE5E5}" dt="2025-06-20T15:14:33.683" v="647" actId="20577"/>
        <pc:sldMkLst>
          <pc:docMk/>
          <pc:sldMk cId="3057587078" sldId="373"/>
        </pc:sldMkLst>
      </pc:sldChg>
      <pc:sldChg chg="modSp mod">
        <pc:chgData name="Bloom, Ashley (EOTSS)" userId="72d0e8ae-2e4f-4bb9-94cd-a4385f38aed0" providerId="ADAL" clId="{C9D548A0-8290-4F63-80B0-3B6F7AFCE5E5}" dt="2025-06-20T15:26:43.302" v="851" actId="20577"/>
        <pc:sldMkLst>
          <pc:docMk/>
          <pc:sldMk cId="1093486897" sldId="374"/>
        </pc:sldMkLst>
      </pc:sldChg>
      <pc:sldChg chg="modSp mod">
        <pc:chgData name="Bloom, Ashley (EOTSS)" userId="72d0e8ae-2e4f-4bb9-94cd-a4385f38aed0" providerId="ADAL" clId="{C9D548A0-8290-4F63-80B0-3B6F7AFCE5E5}" dt="2025-06-20T15:24:23.795" v="813" actId="5793"/>
        <pc:sldMkLst>
          <pc:docMk/>
          <pc:sldMk cId="3205010769" sldId="375"/>
        </pc:sldMkLst>
      </pc:sldChg>
      <pc:sldChg chg="modSp add mod">
        <pc:chgData name="Bloom, Ashley (EOTSS)" userId="72d0e8ae-2e4f-4bb9-94cd-a4385f38aed0" providerId="ADAL" clId="{C9D548A0-8290-4F63-80B0-3B6F7AFCE5E5}" dt="2025-06-06T22:03:45.895" v="357" actId="947"/>
        <pc:sldMkLst>
          <pc:docMk/>
          <pc:sldMk cId="1075711660" sldId="376"/>
        </pc:sldMkLst>
      </pc:sldChg>
      <pc:sldChg chg="modSp new mod">
        <pc:chgData name="Bloom, Ashley (EOTSS)" userId="72d0e8ae-2e4f-4bb9-94cd-a4385f38aed0" providerId="ADAL" clId="{C9D548A0-8290-4F63-80B0-3B6F7AFCE5E5}" dt="2025-06-20T15:25:53.780" v="835" actId="5793"/>
        <pc:sldMkLst>
          <pc:docMk/>
          <pc:sldMk cId="1758089938" sldId="377"/>
        </pc:sldMkLst>
      </pc:sldChg>
      <pc:sldChg chg="add">
        <pc:chgData name="Bloom, Ashley (EOTSS)" userId="72d0e8ae-2e4f-4bb9-94cd-a4385f38aed0" providerId="ADAL" clId="{C9D548A0-8290-4F63-80B0-3B6F7AFCE5E5}" dt="2025-06-06T22:03:25.170" v="352" actId="2890"/>
        <pc:sldMkLst>
          <pc:docMk/>
          <pc:sldMk cId="336645645" sldId="378"/>
        </pc:sldMkLst>
      </pc:sldChg>
      <pc:sldChg chg="modSp new del mod">
        <pc:chgData name="Bloom, Ashley (EOTSS)" userId="72d0e8ae-2e4f-4bb9-94cd-a4385f38aed0" providerId="ADAL" clId="{C9D548A0-8290-4F63-80B0-3B6F7AFCE5E5}" dt="2025-06-20T15:19:04.476" v="805" actId="2696"/>
        <pc:sldMkLst>
          <pc:docMk/>
          <pc:sldMk cId="3349803140" sldId="379"/>
        </pc:sldMkLst>
      </pc:sldChg>
    </pc:docChg>
  </pc:docChgLst>
  <pc:docChgLst>
    <pc:chgData name="Gannett, Yukiko (EOTSS)" userId="1a375f8e-71eb-464a-9d86-65c78107010f" providerId="ADAL" clId="{850D16E3-8462-4548-95D4-B82A4F928506}"/>
    <pc:docChg chg="undo custSel addSld delSld modSld">
      <pc:chgData name="Gannett, Yukiko (EOTSS)" userId="1a375f8e-71eb-464a-9d86-65c78107010f" providerId="ADAL" clId="{850D16E3-8462-4548-95D4-B82A4F928506}" dt="2025-07-11T19:58:28.858" v="38" actId="2696"/>
      <pc:docMkLst>
        <pc:docMk/>
      </pc:docMkLst>
      <pc:sldChg chg="modSp mod">
        <pc:chgData name="Gannett, Yukiko (EOTSS)" userId="1a375f8e-71eb-464a-9d86-65c78107010f" providerId="ADAL" clId="{850D16E3-8462-4548-95D4-B82A4F928506}" dt="2025-07-11T17:34:57.032" v="7" actId="2710"/>
        <pc:sldMkLst>
          <pc:docMk/>
          <pc:sldMk cId="907641570" sldId="257"/>
        </pc:sldMkLst>
        <pc:spChg chg="mod">
          <ac:chgData name="Gannett, Yukiko (EOTSS)" userId="1a375f8e-71eb-464a-9d86-65c78107010f" providerId="ADAL" clId="{850D16E3-8462-4548-95D4-B82A4F928506}" dt="2025-07-11T17:34:57.032" v="7" actId="2710"/>
          <ac:spMkLst>
            <pc:docMk/>
            <pc:sldMk cId="907641570" sldId="257"/>
            <ac:spMk id="3" creationId="{044C0BF8-ACE0-1642-E7A4-63B54E626902}"/>
          </ac:spMkLst>
        </pc:spChg>
      </pc:sldChg>
      <pc:sldChg chg="del">
        <pc:chgData name="Gannett, Yukiko (EOTSS)" userId="1a375f8e-71eb-464a-9d86-65c78107010f" providerId="ADAL" clId="{850D16E3-8462-4548-95D4-B82A4F928506}" dt="2025-07-11T17:36:26.900" v="37" actId="2696"/>
        <pc:sldMkLst>
          <pc:docMk/>
          <pc:sldMk cId="2890622037" sldId="275"/>
        </pc:sldMkLst>
      </pc:sldChg>
      <pc:sldChg chg="del">
        <pc:chgData name="Gannett, Yukiko (EOTSS)" userId="1a375f8e-71eb-464a-9d86-65c78107010f" providerId="ADAL" clId="{850D16E3-8462-4548-95D4-B82A4F928506}" dt="2025-07-11T17:12:52.907" v="2" actId="2696"/>
        <pc:sldMkLst>
          <pc:docMk/>
          <pc:sldMk cId="1075711660" sldId="376"/>
        </pc:sldMkLst>
      </pc:sldChg>
      <pc:sldChg chg="del">
        <pc:chgData name="Gannett, Yukiko (EOTSS)" userId="1a375f8e-71eb-464a-9d86-65c78107010f" providerId="ADAL" clId="{850D16E3-8462-4548-95D4-B82A4F928506}" dt="2025-07-11T17:36:26.900" v="37" actId="2696"/>
        <pc:sldMkLst>
          <pc:docMk/>
          <pc:sldMk cId="336645645" sldId="378"/>
        </pc:sldMkLst>
      </pc:sldChg>
      <pc:sldChg chg="del">
        <pc:chgData name="Gannett, Yukiko (EOTSS)" userId="1a375f8e-71eb-464a-9d86-65c78107010f" providerId="ADAL" clId="{850D16E3-8462-4548-95D4-B82A4F928506}" dt="2025-07-11T17:35:55.205" v="36" actId="2696"/>
        <pc:sldMkLst>
          <pc:docMk/>
          <pc:sldMk cId="686828186" sldId="379"/>
        </pc:sldMkLst>
      </pc:sldChg>
      <pc:sldChg chg="del">
        <pc:chgData name="Gannett, Yukiko (EOTSS)" userId="1a375f8e-71eb-464a-9d86-65c78107010f" providerId="ADAL" clId="{850D16E3-8462-4548-95D4-B82A4F928506}" dt="2025-07-11T17:12:52.907" v="2" actId="2696"/>
        <pc:sldMkLst>
          <pc:docMk/>
          <pc:sldMk cId="3269892883" sldId="380"/>
        </pc:sldMkLst>
      </pc:sldChg>
      <pc:sldChg chg="del">
        <pc:chgData name="Gannett, Yukiko (EOTSS)" userId="1a375f8e-71eb-464a-9d86-65c78107010f" providerId="ADAL" clId="{850D16E3-8462-4548-95D4-B82A4F928506}" dt="2025-07-11T17:35:55.205" v="36" actId="2696"/>
        <pc:sldMkLst>
          <pc:docMk/>
          <pc:sldMk cId="589417062" sldId="382"/>
        </pc:sldMkLst>
      </pc:sldChg>
      <pc:sldChg chg="del">
        <pc:chgData name="Gannett, Yukiko (EOTSS)" userId="1a375f8e-71eb-464a-9d86-65c78107010f" providerId="ADAL" clId="{850D16E3-8462-4548-95D4-B82A4F928506}" dt="2025-07-11T17:35:55.205" v="36" actId="2696"/>
        <pc:sldMkLst>
          <pc:docMk/>
          <pc:sldMk cId="34767898" sldId="383"/>
        </pc:sldMkLst>
      </pc:sldChg>
      <pc:sldChg chg="del">
        <pc:chgData name="Gannett, Yukiko (EOTSS)" userId="1a375f8e-71eb-464a-9d86-65c78107010f" providerId="ADAL" clId="{850D16E3-8462-4548-95D4-B82A4F928506}" dt="2025-07-11T17:35:55.205" v="36" actId="2696"/>
        <pc:sldMkLst>
          <pc:docMk/>
          <pc:sldMk cId="2753258751" sldId="384"/>
        </pc:sldMkLst>
      </pc:sldChg>
      <pc:sldChg chg="del">
        <pc:chgData name="Gannett, Yukiko (EOTSS)" userId="1a375f8e-71eb-464a-9d86-65c78107010f" providerId="ADAL" clId="{850D16E3-8462-4548-95D4-B82A4F928506}" dt="2025-07-11T17:35:55.205" v="36" actId="2696"/>
        <pc:sldMkLst>
          <pc:docMk/>
          <pc:sldMk cId="3578671222" sldId="385"/>
        </pc:sldMkLst>
      </pc:sldChg>
      <pc:sldChg chg="del">
        <pc:chgData name="Gannett, Yukiko (EOTSS)" userId="1a375f8e-71eb-464a-9d86-65c78107010f" providerId="ADAL" clId="{850D16E3-8462-4548-95D4-B82A4F928506}" dt="2025-07-11T19:58:28.858" v="38" actId="2696"/>
        <pc:sldMkLst>
          <pc:docMk/>
          <pc:sldMk cId="842989447" sldId="386"/>
        </pc:sldMkLst>
      </pc:sldChg>
      <pc:sldChg chg="new del">
        <pc:chgData name="Gannett, Yukiko (EOTSS)" userId="1a375f8e-71eb-464a-9d86-65c78107010f" providerId="ADAL" clId="{850D16E3-8462-4548-95D4-B82A4F928506}" dt="2025-07-11T17:35:49.593" v="35" actId="680"/>
        <pc:sldMkLst>
          <pc:docMk/>
          <pc:sldMk cId="2609486130" sldId="387"/>
        </pc:sldMkLst>
      </pc:sldChg>
      <pc:sldChg chg="new del">
        <pc:chgData name="Gannett, Yukiko (EOTSS)" userId="1a375f8e-71eb-464a-9d86-65c78107010f" providerId="ADAL" clId="{850D16E3-8462-4548-95D4-B82A4F928506}" dt="2025-07-11T17:35:49.047" v="34" actId="680"/>
        <pc:sldMkLst>
          <pc:docMk/>
          <pc:sldMk cId="719484471" sldId="388"/>
        </pc:sldMkLst>
      </pc:sldChg>
      <pc:sldChg chg="new del">
        <pc:chgData name="Gannett, Yukiko (EOTSS)" userId="1a375f8e-71eb-464a-9d86-65c78107010f" providerId="ADAL" clId="{850D16E3-8462-4548-95D4-B82A4F928506}" dt="2025-07-11T17:35:48.380" v="33" actId="680"/>
        <pc:sldMkLst>
          <pc:docMk/>
          <pc:sldMk cId="1726556983" sldId="389"/>
        </pc:sldMkLst>
      </pc:sldChg>
      <pc:sldChg chg="new del">
        <pc:chgData name="Gannett, Yukiko (EOTSS)" userId="1a375f8e-71eb-464a-9d86-65c78107010f" providerId="ADAL" clId="{850D16E3-8462-4548-95D4-B82A4F928506}" dt="2025-07-11T17:35:48.131" v="32" actId="680"/>
        <pc:sldMkLst>
          <pc:docMk/>
          <pc:sldMk cId="1732495871" sldId="390"/>
        </pc:sldMkLst>
      </pc:sldChg>
      <pc:sldChg chg="new del">
        <pc:chgData name="Gannett, Yukiko (EOTSS)" userId="1a375f8e-71eb-464a-9d86-65c78107010f" providerId="ADAL" clId="{850D16E3-8462-4548-95D4-B82A4F928506}" dt="2025-07-11T17:35:47.844" v="31" actId="680"/>
        <pc:sldMkLst>
          <pc:docMk/>
          <pc:sldMk cId="4215731549" sldId="391"/>
        </pc:sldMkLst>
      </pc:sldChg>
      <pc:sldChg chg="new del">
        <pc:chgData name="Gannett, Yukiko (EOTSS)" userId="1a375f8e-71eb-464a-9d86-65c78107010f" providerId="ADAL" clId="{850D16E3-8462-4548-95D4-B82A4F928506}" dt="2025-07-11T17:35:47.406" v="30" actId="680"/>
        <pc:sldMkLst>
          <pc:docMk/>
          <pc:sldMk cId="2751787502" sldId="392"/>
        </pc:sldMkLst>
      </pc:sldChg>
      <pc:sldChg chg="new del">
        <pc:chgData name="Gannett, Yukiko (EOTSS)" userId="1a375f8e-71eb-464a-9d86-65c78107010f" providerId="ADAL" clId="{850D16E3-8462-4548-95D4-B82A4F928506}" dt="2025-07-11T17:35:47.211" v="29" actId="680"/>
        <pc:sldMkLst>
          <pc:docMk/>
          <pc:sldMk cId="2560870090" sldId="393"/>
        </pc:sldMkLst>
      </pc:sldChg>
      <pc:sldChg chg="new del">
        <pc:chgData name="Gannett, Yukiko (EOTSS)" userId="1a375f8e-71eb-464a-9d86-65c78107010f" providerId="ADAL" clId="{850D16E3-8462-4548-95D4-B82A4F928506}" dt="2025-07-11T17:35:47" v="28" actId="680"/>
        <pc:sldMkLst>
          <pc:docMk/>
          <pc:sldMk cId="3769742827" sldId="394"/>
        </pc:sldMkLst>
      </pc:sldChg>
      <pc:sldChg chg="new del">
        <pc:chgData name="Gannett, Yukiko (EOTSS)" userId="1a375f8e-71eb-464a-9d86-65c78107010f" providerId="ADAL" clId="{850D16E3-8462-4548-95D4-B82A4F928506}" dt="2025-07-11T17:35:46.759" v="27" actId="680"/>
        <pc:sldMkLst>
          <pc:docMk/>
          <pc:sldMk cId="132894351" sldId="395"/>
        </pc:sldMkLst>
      </pc:sldChg>
      <pc:sldChg chg="new del">
        <pc:chgData name="Gannett, Yukiko (EOTSS)" userId="1a375f8e-71eb-464a-9d86-65c78107010f" providerId="ADAL" clId="{850D16E3-8462-4548-95D4-B82A4F928506}" dt="2025-07-11T17:35:46.557" v="26" actId="680"/>
        <pc:sldMkLst>
          <pc:docMk/>
          <pc:sldMk cId="547760083" sldId="396"/>
        </pc:sldMkLst>
      </pc:sldChg>
      <pc:sldChg chg="new del">
        <pc:chgData name="Gannett, Yukiko (EOTSS)" userId="1a375f8e-71eb-464a-9d86-65c78107010f" providerId="ADAL" clId="{850D16E3-8462-4548-95D4-B82A4F928506}" dt="2025-07-11T17:35:46.335" v="25" actId="680"/>
        <pc:sldMkLst>
          <pc:docMk/>
          <pc:sldMk cId="1104925894" sldId="397"/>
        </pc:sldMkLst>
      </pc:sldChg>
      <pc:sldChg chg="new del">
        <pc:chgData name="Gannett, Yukiko (EOTSS)" userId="1a375f8e-71eb-464a-9d86-65c78107010f" providerId="ADAL" clId="{850D16E3-8462-4548-95D4-B82A4F928506}" dt="2025-07-11T17:35:46.140" v="24" actId="680"/>
        <pc:sldMkLst>
          <pc:docMk/>
          <pc:sldMk cId="141954392" sldId="398"/>
        </pc:sldMkLst>
      </pc:sldChg>
      <pc:sldChg chg="new del">
        <pc:chgData name="Gannett, Yukiko (EOTSS)" userId="1a375f8e-71eb-464a-9d86-65c78107010f" providerId="ADAL" clId="{850D16E3-8462-4548-95D4-B82A4F928506}" dt="2025-07-11T17:35:45.936" v="23" actId="680"/>
        <pc:sldMkLst>
          <pc:docMk/>
          <pc:sldMk cId="1416451578" sldId="399"/>
        </pc:sldMkLst>
      </pc:sldChg>
      <pc:sldChg chg="new del">
        <pc:chgData name="Gannett, Yukiko (EOTSS)" userId="1a375f8e-71eb-464a-9d86-65c78107010f" providerId="ADAL" clId="{850D16E3-8462-4548-95D4-B82A4F928506}" dt="2025-07-11T17:35:45.251" v="22" actId="680"/>
        <pc:sldMkLst>
          <pc:docMk/>
          <pc:sldMk cId="2642252487" sldId="400"/>
        </pc:sldMkLst>
      </pc:sldChg>
    </pc:docChg>
  </pc:docChgLst>
  <pc:docChgLst>
    <pc:chgData name="Bloom, Ashley (EOTSS)" userId="72d0e8ae-2e4f-4bb9-94cd-a4385f38aed0" providerId="ADAL" clId="{D1ACE3CB-377C-4ED9-86EE-3CE7A5F471C1}"/>
    <pc:docChg chg="custSel addSld delSld modSld">
      <pc:chgData name="Bloom, Ashley (EOTSS)" userId="72d0e8ae-2e4f-4bb9-94cd-a4385f38aed0" providerId="ADAL" clId="{D1ACE3CB-377C-4ED9-86EE-3CE7A5F471C1}" dt="2025-07-08T16:13:31.755" v="2469" actId="20577"/>
      <pc:docMkLst>
        <pc:docMk/>
      </pc:docMkLst>
      <pc:sldChg chg="modSp mod">
        <pc:chgData name="Bloom, Ashley (EOTSS)" userId="72d0e8ae-2e4f-4bb9-94cd-a4385f38aed0" providerId="ADAL" clId="{D1ACE3CB-377C-4ED9-86EE-3CE7A5F471C1}" dt="2025-06-25T20:39:50.034" v="11" actId="20577"/>
        <pc:sldMkLst>
          <pc:docMk/>
          <pc:sldMk cId="4274120308" sldId="256"/>
        </pc:sldMkLst>
        <pc:spChg chg="mod">
          <ac:chgData name="Bloom, Ashley (EOTSS)" userId="72d0e8ae-2e4f-4bb9-94cd-a4385f38aed0" providerId="ADAL" clId="{D1ACE3CB-377C-4ED9-86EE-3CE7A5F471C1}" dt="2025-06-25T20:39:50.034" v="11" actId="20577"/>
          <ac:spMkLst>
            <pc:docMk/>
            <pc:sldMk cId="4274120308" sldId="256"/>
            <ac:spMk id="3" creationId="{73DF786E-4EF4-B345-0F01-3F2D068BD41E}"/>
          </ac:spMkLst>
        </pc:spChg>
      </pc:sldChg>
      <pc:sldChg chg="modSp mod">
        <pc:chgData name="Bloom, Ashley (EOTSS)" userId="72d0e8ae-2e4f-4bb9-94cd-a4385f38aed0" providerId="ADAL" clId="{D1ACE3CB-377C-4ED9-86EE-3CE7A5F471C1}" dt="2025-06-25T20:47:35.797" v="369" actId="20577"/>
        <pc:sldMkLst>
          <pc:docMk/>
          <pc:sldMk cId="907641570" sldId="257"/>
        </pc:sldMkLst>
        <pc:spChg chg="mod">
          <ac:chgData name="Bloom, Ashley (EOTSS)" userId="72d0e8ae-2e4f-4bb9-94cd-a4385f38aed0" providerId="ADAL" clId="{D1ACE3CB-377C-4ED9-86EE-3CE7A5F471C1}" dt="2025-06-25T20:47:35.797" v="369" actId="20577"/>
          <ac:spMkLst>
            <pc:docMk/>
            <pc:sldMk cId="907641570" sldId="257"/>
            <ac:spMk id="3" creationId="{044C0BF8-ACE0-1642-E7A4-63B54E626902}"/>
          </ac:spMkLst>
        </pc:spChg>
      </pc:sldChg>
      <pc:sldChg chg="modSp mod">
        <pc:chgData name="Bloom, Ashley (EOTSS)" userId="72d0e8ae-2e4f-4bb9-94cd-a4385f38aed0" providerId="ADAL" clId="{D1ACE3CB-377C-4ED9-86EE-3CE7A5F471C1}" dt="2025-07-08T16:13:31.755" v="2469" actId="20577"/>
        <pc:sldMkLst>
          <pc:docMk/>
          <pc:sldMk cId="2890622037" sldId="275"/>
        </pc:sldMkLst>
      </pc:sldChg>
      <pc:sldChg chg="del">
        <pc:chgData name="Bloom, Ashley (EOTSS)" userId="72d0e8ae-2e4f-4bb9-94cd-a4385f38aed0" providerId="ADAL" clId="{D1ACE3CB-377C-4ED9-86EE-3CE7A5F471C1}" dt="2025-06-25T20:40:57.652" v="66" actId="2696"/>
        <pc:sldMkLst>
          <pc:docMk/>
          <pc:sldMk cId="1622680469" sldId="355"/>
        </pc:sldMkLst>
      </pc:sldChg>
      <pc:sldChg chg="del">
        <pc:chgData name="Bloom, Ashley (EOTSS)" userId="72d0e8ae-2e4f-4bb9-94cd-a4385f38aed0" providerId="ADAL" clId="{D1ACE3CB-377C-4ED9-86EE-3CE7A5F471C1}" dt="2025-06-25T20:41:20.369" v="70" actId="2696"/>
        <pc:sldMkLst>
          <pc:docMk/>
          <pc:sldMk cId="2395554138" sldId="369"/>
        </pc:sldMkLst>
      </pc:sldChg>
      <pc:sldChg chg="del">
        <pc:chgData name="Bloom, Ashley (EOTSS)" userId="72d0e8ae-2e4f-4bb9-94cd-a4385f38aed0" providerId="ADAL" clId="{D1ACE3CB-377C-4ED9-86EE-3CE7A5F471C1}" dt="2025-06-25T20:41:08.624" v="68" actId="2696"/>
        <pc:sldMkLst>
          <pc:docMk/>
          <pc:sldMk cId="3057587078" sldId="373"/>
        </pc:sldMkLst>
      </pc:sldChg>
      <pc:sldChg chg="del">
        <pc:chgData name="Bloom, Ashley (EOTSS)" userId="72d0e8ae-2e4f-4bb9-94cd-a4385f38aed0" providerId="ADAL" clId="{D1ACE3CB-377C-4ED9-86EE-3CE7A5F471C1}" dt="2025-06-25T20:41:03.429" v="67" actId="2696"/>
        <pc:sldMkLst>
          <pc:docMk/>
          <pc:sldMk cId="1093486897" sldId="374"/>
        </pc:sldMkLst>
      </pc:sldChg>
      <pc:sldChg chg="del">
        <pc:chgData name="Bloom, Ashley (EOTSS)" userId="72d0e8ae-2e4f-4bb9-94cd-a4385f38aed0" providerId="ADAL" clId="{D1ACE3CB-377C-4ED9-86EE-3CE7A5F471C1}" dt="2025-06-25T20:41:14.047" v="69" actId="2696"/>
        <pc:sldMkLst>
          <pc:docMk/>
          <pc:sldMk cId="3205010769" sldId="375"/>
        </pc:sldMkLst>
      </pc:sldChg>
      <pc:sldChg chg="modSp mod">
        <pc:chgData name="Bloom, Ashley (EOTSS)" userId="72d0e8ae-2e4f-4bb9-94cd-a4385f38aed0" providerId="ADAL" clId="{D1ACE3CB-377C-4ED9-86EE-3CE7A5F471C1}" dt="2025-06-25T20:42:10.554" v="121" actId="20577"/>
        <pc:sldMkLst>
          <pc:docMk/>
          <pc:sldMk cId="1075711660" sldId="376"/>
        </pc:sldMkLst>
      </pc:sldChg>
      <pc:sldChg chg="del">
        <pc:chgData name="Bloom, Ashley (EOTSS)" userId="72d0e8ae-2e4f-4bb9-94cd-a4385f38aed0" providerId="ADAL" clId="{D1ACE3CB-377C-4ED9-86EE-3CE7A5F471C1}" dt="2025-06-25T20:41:26.699" v="71" actId="2696"/>
        <pc:sldMkLst>
          <pc:docMk/>
          <pc:sldMk cId="1758089938" sldId="377"/>
        </pc:sldMkLst>
      </pc:sldChg>
      <pc:sldChg chg="modSp add mod">
        <pc:chgData name="Bloom, Ashley (EOTSS)" userId="72d0e8ae-2e4f-4bb9-94cd-a4385f38aed0" providerId="ADAL" clId="{D1ACE3CB-377C-4ED9-86EE-3CE7A5F471C1}" dt="2025-06-25T20:48:12.703" v="388" actId="20577"/>
        <pc:sldMkLst>
          <pc:docMk/>
          <pc:sldMk cId="686828186" sldId="379"/>
        </pc:sldMkLst>
      </pc:sldChg>
      <pc:sldChg chg="modSp new mod">
        <pc:chgData name="Bloom, Ashley (EOTSS)" userId="72d0e8ae-2e4f-4bb9-94cd-a4385f38aed0" providerId="ADAL" clId="{D1ACE3CB-377C-4ED9-86EE-3CE7A5F471C1}" dt="2025-07-03T16:17:35.676" v="2175" actId="2"/>
        <pc:sldMkLst>
          <pc:docMk/>
          <pc:sldMk cId="3269892883" sldId="380"/>
        </pc:sldMkLst>
      </pc:sldChg>
      <pc:sldChg chg="add">
        <pc:chgData name="Bloom, Ashley (EOTSS)" userId="72d0e8ae-2e4f-4bb9-94cd-a4385f38aed0" providerId="ADAL" clId="{D1ACE3CB-377C-4ED9-86EE-3CE7A5F471C1}" dt="2025-06-25T20:48:01.009" v="370" actId="2890"/>
        <pc:sldMkLst>
          <pc:docMk/>
          <pc:sldMk cId="1993475766" sldId="381"/>
        </pc:sldMkLst>
      </pc:sldChg>
      <pc:sldChg chg="modSp new mod">
        <pc:chgData name="Bloom, Ashley (EOTSS)" userId="72d0e8ae-2e4f-4bb9-94cd-a4385f38aed0" providerId="ADAL" clId="{D1ACE3CB-377C-4ED9-86EE-3CE7A5F471C1}" dt="2025-07-03T16:22:11.015" v="2244" actId="27636"/>
        <pc:sldMkLst>
          <pc:docMk/>
          <pc:sldMk cId="589417062" sldId="382"/>
        </pc:sldMkLst>
      </pc:sldChg>
      <pc:sldChg chg="modSp new mod">
        <pc:chgData name="Bloom, Ashley (EOTSS)" userId="72d0e8ae-2e4f-4bb9-94cd-a4385f38aed0" providerId="ADAL" clId="{D1ACE3CB-377C-4ED9-86EE-3CE7A5F471C1}" dt="2025-07-03T16:23:34.611" v="2281" actId="20577"/>
        <pc:sldMkLst>
          <pc:docMk/>
          <pc:sldMk cId="34767898" sldId="383"/>
        </pc:sldMkLst>
      </pc:sldChg>
      <pc:sldChg chg="modSp new mod">
        <pc:chgData name="Bloom, Ashley (EOTSS)" userId="72d0e8ae-2e4f-4bb9-94cd-a4385f38aed0" providerId="ADAL" clId="{D1ACE3CB-377C-4ED9-86EE-3CE7A5F471C1}" dt="2025-07-03T16:25:20.511" v="2452" actId="20577"/>
        <pc:sldMkLst>
          <pc:docMk/>
          <pc:sldMk cId="2753258751" sldId="384"/>
        </pc:sldMkLst>
      </pc:sldChg>
      <pc:sldChg chg="modSp new mod">
        <pc:chgData name="Bloom, Ashley (EOTSS)" userId="72d0e8ae-2e4f-4bb9-94cd-a4385f38aed0" providerId="ADAL" clId="{D1ACE3CB-377C-4ED9-86EE-3CE7A5F471C1}" dt="2025-07-03T16:23:01.891" v="2248" actId="20577"/>
        <pc:sldMkLst>
          <pc:docMk/>
          <pc:sldMk cId="3578671222" sldId="385"/>
        </pc:sldMkLst>
      </pc:sldChg>
    </pc:docChg>
  </pc:docChgLst>
  <pc:docChgLst>
    <pc:chgData name="Bloom, Ashley (EOTSS)" userId="72d0e8ae-2e4f-4bb9-94cd-a4385f38aed0" providerId="ADAL" clId="{DE424F6F-6DED-4D5C-8183-7F4C5031755C}"/>
    <pc:docChg chg="custSel addSld delSld modSld">
      <pc:chgData name="Bloom, Ashley (EOTSS)" userId="72d0e8ae-2e4f-4bb9-94cd-a4385f38aed0" providerId="ADAL" clId="{DE424F6F-6DED-4D5C-8183-7F4C5031755C}" dt="2025-05-14T13:53:46.120" v="1568" actId="20577"/>
      <pc:docMkLst>
        <pc:docMk/>
      </pc:docMkLst>
      <pc:sldChg chg="modSp mod">
        <pc:chgData name="Bloom, Ashley (EOTSS)" userId="72d0e8ae-2e4f-4bb9-94cd-a4385f38aed0" providerId="ADAL" clId="{DE424F6F-6DED-4D5C-8183-7F4C5031755C}" dt="2025-05-13T14:59:49.282" v="15" actId="20577"/>
        <pc:sldMkLst>
          <pc:docMk/>
          <pc:sldMk cId="4274120308" sldId="256"/>
        </pc:sldMkLst>
        <pc:spChg chg="mod">
          <ac:chgData name="Bloom, Ashley (EOTSS)" userId="72d0e8ae-2e4f-4bb9-94cd-a4385f38aed0" providerId="ADAL" clId="{DE424F6F-6DED-4D5C-8183-7F4C5031755C}" dt="2025-05-13T14:59:35.864" v="1" actId="1038"/>
          <ac:spMkLst>
            <pc:docMk/>
            <pc:sldMk cId="4274120308" sldId="256"/>
            <ac:spMk id="2" creationId="{5688927A-E7A3-ED63-CCF9-F733A80C60E4}"/>
          </ac:spMkLst>
        </pc:spChg>
        <pc:spChg chg="mod">
          <ac:chgData name="Bloom, Ashley (EOTSS)" userId="72d0e8ae-2e4f-4bb9-94cd-a4385f38aed0" providerId="ADAL" clId="{DE424F6F-6DED-4D5C-8183-7F4C5031755C}" dt="2025-05-13T14:59:49.282" v="15" actId="20577"/>
          <ac:spMkLst>
            <pc:docMk/>
            <pc:sldMk cId="4274120308" sldId="256"/>
            <ac:spMk id="3" creationId="{73DF786E-4EF4-B345-0F01-3F2D068BD41E}"/>
          </ac:spMkLst>
        </pc:spChg>
      </pc:sldChg>
      <pc:sldChg chg="modSp mod">
        <pc:chgData name="Bloom, Ashley (EOTSS)" userId="72d0e8ae-2e4f-4bb9-94cd-a4385f38aed0" providerId="ADAL" clId="{DE424F6F-6DED-4D5C-8183-7F4C5031755C}" dt="2025-05-14T13:51:16.718" v="1393" actId="20577"/>
        <pc:sldMkLst>
          <pc:docMk/>
          <pc:sldMk cId="907641570" sldId="257"/>
        </pc:sldMkLst>
        <pc:spChg chg="mod">
          <ac:chgData name="Bloom, Ashley (EOTSS)" userId="72d0e8ae-2e4f-4bb9-94cd-a4385f38aed0" providerId="ADAL" clId="{DE424F6F-6DED-4D5C-8183-7F4C5031755C}" dt="2025-05-14T13:51:16.718" v="1393" actId="20577"/>
          <ac:spMkLst>
            <pc:docMk/>
            <pc:sldMk cId="907641570" sldId="257"/>
            <ac:spMk id="3" creationId="{044C0BF8-ACE0-1642-E7A4-63B54E626902}"/>
          </ac:spMkLst>
        </pc:spChg>
      </pc:sldChg>
      <pc:sldChg chg="modSp mod">
        <pc:chgData name="Bloom, Ashley (EOTSS)" userId="72d0e8ae-2e4f-4bb9-94cd-a4385f38aed0" providerId="ADAL" clId="{DE424F6F-6DED-4D5C-8183-7F4C5031755C}" dt="2025-05-14T13:49:25.937" v="1385" actId="20577"/>
        <pc:sldMkLst>
          <pc:docMk/>
          <pc:sldMk cId="2890622037" sldId="275"/>
        </pc:sldMkLst>
      </pc:sldChg>
      <pc:sldChg chg="modSp mod">
        <pc:chgData name="Bloom, Ashley (EOTSS)" userId="72d0e8ae-2e4f-4bb9-94cd-a4385f38aed0" providerId="ADAL" clId="{DE424F6F-6DED-4D5C-8183-7F4C5031755C}" dt="2025-05-13T18:54:49.607" v="1161" actId="947"/>
        <pc:sldMkLst>
          <pc:docMk/>
          <pc:sldMk cId="1622680469" sldId="355"/>
        </pc:sldMkLst>
      </pc:sldChg>
      <pc:sldChg chg="del">
        <pc:chgData name="Bloom, Ashley (EOTSS)" userId="72d0e8ae-2e4f-4bb9-94cd-a4385f38aed0" providerId="ADAL" clId="{DE424F6F-6DED-4D5C-8183-7F4C5031755C}" dt="2025-05-13T18:39:40.226" v="176" actId="2696"/>
        <pc:sldMkLst>
          <pc:docMk/>
          <pc:sldMk cId="1080875158" sldId="370"/>
        </pc:sldMkLst>
      </pc:sldChg>
      <pc:sldChg chg="modSp mod">
        <pc:chgData name="Bloom, Ashley (EOTSS)" userId="72d0e8ae-2e4f-4bb9-94cd-a4385f38aed0" providerId="ADAL" clId="{DE424F6F-6DED-4D5C-8183-7F4C5031755C}" dt="2025-05-14T13:48:50.675" v="1379" actId="12"/>
        <pc:sldMkLst>
          <pc:docMk/>
          <pc:sldMk cId="648659528" sldId="371"/>
        </pc:sldMkLst>
      </pc:sldChg>
      <pc:sldChg chg="modSp new mod">
        <pc:chgData name="Bloom, Ashley (EOTSS)" userId="72d0e8ae-2e4f-4bb9-94cd-a4385f38aed0" providerId="ADAL" clId="{DE424F6F-6DED-4D5C-8183-7F4C5031755C}" dt="2025-05-13T18:51:37.038" v="1130" actId="12"/>
        <pc:sldMkLst>
          <pc:docMk/>
          <pc:sldMk cId="1270249775" sldId="372"/>
        </pc:sldMkLst>
      </pc:sldChg>
      <pc:sldChg chg="addSp delSp modSp new mod setBg modClrScheme chgLayout">
        <pc:chgData name="Bloom, Ashley (EOTSS)" userId="72d0e8ae-2e4f-4bb9-94cd-a4385f38aed0" providerId="ADAL" clId="{DE424F6F-6DED-4D5C-8183-7F4C5031755C}" dt="2025-05-13T18:53:52.435" v="1159"/>
        <pc:sldMkLst>
          <pc:docMk/>
          <pc:sldMk cId="3057587078" sldId="373"/>
        </pc:sldMkLst>
      </pc:sldChg>
      <pc:sldChg chg="modSp new mod">
        <pc:chgData name="Bloom, Ashley (EOTSS)" userId="72d0e8ae-2e4f-4bb9-94cd-a4385f38aed0" providerId="ADAL" clId="{DE424F6F-6DED-4D5C-8183-7F4C5031755C}" dt="2025-05-14T13:53:46.120" v="1568" actId="20577"/>
        <pc:sldMkLst>
          <pc:docMk/>
          <pc:sldMk cId="1768721254" sldId="374"/>
        </pc:sldMkLst>
      </pc:sldChg>
    </pc:docChg>
  </pc:docChgLst>
  <pc:docChgLst>
    <pc:chgData name="Bloom, Ashley (EOTSS)" userId="72d0e8ae-2e4f-4bb9-94cd-a4385f38aed0" providerId="ADAL" clId="{327A3D45-9D2D-4B34-A0FE-72BB7EE73C12}"/>
    <pc:docChg chg="custSel addSld delSld modSld">
      <pc:chgData name="Bloom, Ashley (EOTSS)" userId="72d0e8ae-2e4f-4bb9-94cd-a4385f38aed0" providerId="ADAL" clId="{327A3D45-9D2D-4B34-A0FE-72BB7EE73C12}" dt="2025-04-15T17:57:41.240" v="1019" actId="20577"/>
      <pc:docMkLst>
        <pc:docMk/>
      </pc:docMkLst>
      <pc:sldChg chg="modSp mod">
        <pc:chgData name="Bloom, Ashley (EOTSS)" userId="72d0e8ae-2e4f-4bb9-94cd-a4385f38aed0" providerId="ADAL" clId="{327A3D45-9D2D-4B34-A0FE-72BB7EE73C12}" dt="2025-04-15T17:36:12.316" v="2" actId="20577"/>
        <pc:sldMkLst>
          <pc:docMk/>
          <pc:sldMk cId="4274120308" sldId="256"/>
        </pc:sldMkLst>
        <pc:spChg chg="mod">
          <ac:chgData name="Bloom, Ashley (EOTSS)" userId="72d0e8ae-2e4f-4bb9-94cd-a4385f38aed0" providerId="ADAL" clId="{327A3D45-9D2D-4B34-A0FE-72BB7EE73C12}" dt="2025-04-15T17:36:12.316" v="2" actId="20577"/>
          <ac:spMkLst>
            <pc:docMk/>
            <pc:sldMk cId="4274120308" sldId="256"/>
            <ac:spMk id="3" creationId="{73DF786E-4EF4-B345-0F01-3F2D068BD41E}"/>
          </ac:spMkLst>
        </pc:spChg>
      </pc:sldChg>
      <pc:sldChg chg="modSp mod">
        <pc:chgData name="Bloom, Ashley (EOTSS)" userId="72d0e8ae-2e4f-4bb9-94cd-a4385f38aed0" providerId="ADAL" clId="{327A3D45-9D2D-4B34-A0FE-72BB7EE73C12}" dt="2025-04-15T17:57:41.240" v="1019" actId="20577"/>
        <pc:sldMkLst>
          <pc:docMk/>
          <pc:sldMk cId="907641570" sldId="257"/>
        </pc:sldMkLst>
        <pc:spChg chg="mod">
          <ac:chgData name="Bloom, Ashley (EOTSS)" userId="72d0e8ae-2e4f-4bb9-94cd-a4385f38aed0" providerId="ADAL" clId="{327A3D45-9D2D-4B34-A0FE-72BB7EE73C12}" dt="2025-04-15T17:57:41.240" v="1019" actId="20577"/>
          <ac:spMkLst>
            <pc:docMk/>
            <pc:sldMk cId="907641570" sldId="257"/>
            <ac:spMk id="3" creationId="{044C0BF8-ACE0-1642-E7A4-63B54E626902}"/>
          </ac:spMkLst>
        </pc:spChg>
      </pc:sldChg>
      <pc:sldChg chg="del">
        <pc:chgData name="Bloom, Ashley (EOTSS)" userId="72d0e8ae-2e4f-4bb9-94cd-a4385f38aed0" providerId="ADAL" clId="{327A3D45-9D2D-4B34-A0FE-72BB7EE73C12}" dt="2025-04-15T17:40:26.713" v="11" actId="2696"/>
        <pc:sldMkLst>
          <pc:docMk/>
          <pc:sldMk cId="3383405441" sldId="346"/>
        </pc:sldMkLst>
      </pc:sldChg>
      <pc:sldChg chg="modSp mod">
        <pc:chgData name="Bloom, Ashley (EOTSS)" userId="72d0e8ae-2e4f-4bb9-94cd-a4385f38aed0" providerId="ADAL" clId="{327A3D45-9D2D-4B34-A0FE-72BB7EE73C12}" dt="2025-04-15T17:51:57.704" v="621" actId="20577"/>
        <pc:sldMkLst>
          <pc:docMk/>
          <pc:sldMk cId="1622680469" sldId="355"/>
        </pc:sldMkLst>
      </pc:sldChg>
      <pc:sldChg chg="del">
        <pc:chgData name="Bloom, Ashley (EOTSS)" userId="72d0e8ae-2e4f-4bb9-94cd-a4385f38aed0" providerId="ADAL" clId="{327A3D45-9D2D-4B34-A0FE-72BB7EE73C12}" dt="2025-04-15T17:40:44.950" v="14" actId="2696"/>
        <pc:sldMkLst>
          <pc:docMk/>
          <pc:sldMk cId="2586680603" sldId="357"/>
        </pc:sldMkLst>
      </pc:sldChg>
      <pc:sldChg chg="del">
        <pc:chgData name="Bloom, Ashley (EOTSS)" userId="72d0e8ae-2e4f-4bb9-94cd-a4385f38aed0" providerId="ADAL" clId="{327A3D45-9D2D-4B34-A0FE-72BB7EE73C12}" dt="2025-04-15T17:41:58.936" v="17" actId="2696"/>
        <pc:sldMkLst>
          <pc:docMk/>
          <pc:sldMk cId="1820244406" sldId="359"/>
        </pc:sldMkLst>
      </pc:sldChg>
      <pc:sldChg chg="del">
        <pc:chgData name="Bloom, Ashley (EOTSS)" userId="72d0e8ae-2e4f-4bb9-94cd-a4385f38aed0" providerId="ADAL" clId="{327A3D45-9D2D-4B34-A0FE-72BB7EE73C12}" dt="2025-04-15T17:39:42.533" v="5" actId="2696"/>
        <pc:sldMkLst>
          <pc:docMk/>
          <pc:sldMk cId="625262748" sldId="364"/>
        </pc:sldMkLst>
      </pc:sldChg>
      <pc:sldChg chg="del">
        <pc:chgData name="Bloom, Ashley (EOTSS)" userId="72d0e8ae-2e4f-4bb9-94cd-a4385f38aed0" providerId="ADAL" clId="{327A3D45-9D2D-4B34-A0FE-72BB7EE73C12}" dt="2025-04-15T17:40:05.323" v="8" actId="2696"/>
        <pc:sldMkLst>
          <pc:docMk/>
          <pc:sldMk cId="2382715296" sldId="368"/>
        </pc:sldMkLst>
      </pc:sldChg>
      <pc:sldChg chg="modSp mod">
        <pc:chgData name="Bloom, Ashley (EOTSS)" userId="72d0e8ae-2e4f-4bb9-94cd-a4385f38aed0" providerId="ADAL" clId="{327A3D45-9D2D-4B34-A0FE-72BB7EE73C12}" dt="2025-04-15T17:50:16.433" v="607" actId="20577"/>
        <pc:sldMkLst>
          <pc:docMk/>
          <pc:sldMk cId="1080875158" sldId="370"/>
        </pc:sldMkLst>
      </pc:sldChg>
      <pc:sldChg chg="modSp new mod">
        <pc:chgData name="Bloom, Ashley (EOTSS)" userId="72d0e8ae-2e4f-4bb9-94cd-a4385f38aed0" providerId="ADAL" clId="{327A3D45-9D2D-4B34-A0FE-72BB7EE73C12}" dt="2025-04-15T17:55:37.436" v="1008" actId="20577"/>
        <pc:sldMkLst>
          <pc:docMk/>
          <pc:sldMk cId="648659528" sldId="371"/>
        </pc:sldMkLst>
      </pc:sldChg>
      <pc:sldChg chg="del">
        <pc:chgData name="Bloom, Ashley (EOTSS)" userId="72d0e8ae-2e4f-4bb9-94cd-a4385f38aed0" providerId="ADAL" clId="{327A3D45-9D2D-4B34-A0FE-72BB7EE73C12}" dt="2025-04-15T17:38:06.740" v="3" actId="2696"/>
        <pc:sldMkLst>
          <pc:docMk/>
          <pc:sldMk cId="2349521348" sldId="371"/>
        </pc:sldMkLst>
      </pc:sldChg>
      <pc:sldChg chg="del">
        <pc:chgData name="Bloom, Ashley (EOTSS)" userId="72d0e8ae-2e4f-4bb9-94cd-a4385f38aed0" providerId="ADAL" clId="{327A3D45-9D2D-4B34-A0FE-72BB7EE73C12}" dt="2025-04-15T17:39:35.479" v="4" actId="2696"/>
        <pc:sldMkLst>
          <pc:docMk/>
          <pc:sldMk cId="3114349053" sldId="372"/>
        </pc:sldMkLst>
      </pc:sldChg>
      <pc:sldChg chg="del">
        <pc:chgData name="Bloom, Ashley (EOTSS)" userId="72d0e8ae-2e4f-4bb9-94cd-a4385f38aed0" providerId="ADAL" clId="{327A3D45-9D2D-4B34-A0FE-72BB7EE73C12}" dt="2025-04-15T17:39:56.670" v="7" actId="2696"/>
        <pc:sldMkLst>
          <pc:docMk/>
          <pc:sldMk cId="1531381445" sldId="373"/>
        </pc:sldMkLst>
      </pc:sldChg>
      <pc:sldChg chg="del">
        <pc:chgData name="Bloom, Ashley (EOTSS)" userId="72d0e8ae-2e4f-4bb9-94cd-a4385f38aed0" providerId="ADAL" clId="{327A3D45-9D2D-4B34-A0FE-72BB7EE73C12}" dt="2025-04-15T17:40:20.720" v="10" actId="2696"/>
        <pc:sldMkLst>
          <pc:docMk/>
          <pc:sldMk cId="1665739447" sldId="374"/>
        </pc:sldMkLst>
      </pc:sldChg>
      <pc:sldChg chg="del">
        <pc:chgData name="Bloom, Ashley (EOTSS)" userId="72d0e8ae-2e4f-4bb9-94cd-a4385f38aed0" providerId="ADAL" clId="{327A3D45-9D2D-4B34-A0FE-72BB7EE73C12}" dt="2025-04-15T17:40:38.424" v="13" actId="2696"/>
        <pc:sldMkLst>
          <pc:docMk/>
          <pc:sldMk cId="2326969754" sldId="375"/>
        </pc:sldMkLst>
      </pc:sldChg>
      <pc:sldChg chg="del">
        <pc:chgData name="Bloom, Ashley (EOTSS)" userId="72d0e8ae-2e4f-4bb9-94cd-a4385f38aed0" providerId="ADAL" clId="{327A3D45-9D2D-4B34-A0FE-72BB7EE73C12}" dt="2025-04-15T17:39:49.443" v="6" actId="2696"/>
        <pc:sldMkLst>
          <pc:docMk/>
          <pc:sldMk cId="2325367727" sldId="376"/>
        </pc:sldMkLst>
      </pc:sldChg>
      <pc:sldChg chg="del">
        <pc:chgData name="Bloom, Ashley (EOTSS)" userId="72d0e8ae-2e4f-4bb9-94cd-a4385f38aed0" providerId="ADAL" clId="{327A3D45-9D2D-4B34-A0FE-72BB7EE73C12}" dt="2025-04-15T17:40:13.553" v="9" actId="2696"/>
        <pc:sldMkLst>
          <pc:docMk/>
          <pc:sldMk cId="2445523929" sldId="377"/>
        </pc:sldMkLst>
      </pc:sldChg>
      <pc:sldChg chg="del">
        <pc:chgData name="Bloom, Ashley (EOTSS)" userId="72d0e8ae-2e4f-4bb9-94cd-a4385f38aed0" providerId="ADAL" clId="{327A3D45-9D2D-4B34-A0FE-72BB7EE73C12}" dt="2025-04-15T17:40:32.614" v="12" actId="2696"/>
        <pc:sldMkLst>
          <pc:docMk/>
          <pc:sldMk cId="2448796913" sldId="378"/>
        </pc:sldMkLst>
      </pc:sldChg>
      <pc:sldChg chg="del">
        <pc:chgData name="Bloom, Ashley (EOTSS)" userId="72d0e8ae-2e4f-4bb9-94cd-a4385f38aed0" providerId="ADAL" clId="{327A3D45-9D2D-4B34-A0FE-72BB7EE73C12}" dt="2025-04-15T17:40:52.183" v="15" actId="2696"/>
        <pc:sldMkLst>
          <pc:docMk/>
          <pc:sldMk cId="3595879283" sldId="379"/>
        </pc:sldMkLst>
      </pc:sldChg>
      <pc:sldChg chg="del">
        <pc:chgData name="Bloom, Ashley (EOTSS)" userId="72d0e8ae-2e4f-4bb9-94cd-a4385f38aed0" providerId="ADAL" clId="{327A3D45-9D2D-4B34-A0FE-72BB7EE73C12}" dt="2025-04-15T17:40:59.883" v="16" actId="2696"/>
        <pc:sldMkLst>
          <pc:docMk/>
          <pc:sldMk cId="2466850367" sldId="380"/>
        </pc:sldMkLst>
      </pc:sldChg>
    </pc:docChg>
  </pc:docChgLst>
  <pc:docChgLst>
    <pc:chgData name="Bloom, Ashley (EOTSS)" userId="72d0e8ae-2e4f-4bb9-94cd-a4385f38aed0" providerId="ADAL" clId="{EC7DF040-DFF8-4BF7-A4C5-F4F8E6CB9548}"/>
    <pc:docChg chg="custSel addSld delSld modSld">
      <pc:chgData name="Bloom, Ashley (EOTSS)" userId="72d0e8ae-2e4f-4bb9-94cd-a4385f38aed0" providerId="ADAL" clId="{EC7DF040-DFF8-4BF7-A4C5-F4F8E6CB9548}" dt="2025-06-04T22:40:12.446" v="383" actId="20577"/>
      <pc:docMkLst>
        <pc:docMk/>
      </pc:docMkLst>
      <pc:sldChg chg="modSp mod">
        <pc:chgData name="Bloom, Ashley (EOTSS)" userId="72d0e8ae-2e4f-4bb9-94cd-a4385f38aed0" providerId="ADAL" clId="{EC7DF040-DFF8-4BF7-A4C5-F4F8E6CB9548}" dt="2025-06-04T22:33:33.831" v="10" actId="20577"/>
        <pc:sldMkLst>
          <pc:docMk/>
          <pc:sldMk cId="4274120308" sldId="256"/>
        </pc:sldMkLst>
        <pc:spChg chg="mod">
          <ac:chgData name="Bloom, Ashley (EOTSS)" userId="72d0e8ae-2e4f-4bb9-94cd-a4385f38aed0" providerId="ADAL" clId="{EC7DF040-DFF8-4BF7-A4C5-F4F8E6CB9548}" dt="2025-06-04T22:33:33.831" v="10" actId="20577"/>
          <ac:spMkLst>
            <pc:docMk/>
            <pc:sldMk cId="4274120308" sldId="256"/>
            <ac:spMk id="3" creationId="{73DF786E-4EF4-B345-0F01-3F2D068BD41E}"/>
          </ac:spMkLst>
        </pc:spChg>
      </pc:sldChg>
      <pc:sldChg chg="modSp mod">
        <pc:chgData name="Bloom, Ashley (EOTSS)" userId="72d0e8ae-2e4f-4bb9-94cd-a4385f38aed0" providerId="ADAL" clId="{EC7DF040-DFF8-4BF7-A4C5-F4F8E6CB9548}" dt="2025-06-04T22:34:39.317" v="123" actId="20577"/>
        <pc:sldMkLst>
          <pc:docMk/>
          <pc:sldMk cId="907641570" sldId="257"/>
        </pc:sldMkLst>
        <pc:spChg chg="mod">
          <ac:chgData name="Bloom, Ashley (EOTSS)" userId="72d0e8ae-2e4f-4bb9-94cd-a4385f38aed0" providerId="ADAL" clId="{EC7DF040-DFF8-4BF7-A4C5-F4F8E6CB9548}" dt="2025-06-04T22:34:39.317" v="123" actId="20577"/>
          <ac:spMkLst>
            <pc:docMk/>
            <pc:sldMk cId="907641570" sldId="257"/>
            <ac:spMk id="3" creationId="{044C0BF8-ACE0-1642-E7A4-63B54E626902}"/>
          </ac:spMkLst>
        </pc:spChg>
      </pc:sldChg>
      <pc:sldChg chg="modSp mod">
        <pc:chgData name="Bloom, Ashley (EOTSS)" userId="72d0e8ae-2e4f-4bb9-94cd-a4385f38aed0" providerId="ADAL" clId="{EC7DF040-DFF8-4BF7-A4C5-F4F8E6CB9548}" dt="2025-06-04T22:37:17.840" v="131" actId="947"/>
        <pc:sldMkLst>
          <pc:docMk/>
          <pc:sldMk cId="1622680469" sldId="355"/>
        </pc:sldMkLst>
      </pc:sldChg>
      <pc:sldChg chg="del">
        <pc:chgData name="Bloom, Ashley (EOTSS)" userId="72d0e8ae-2e4f-4bb9-94cd-a4385f38aed0" providerId="ADAL" clId="{EC7DF040-DFF8-4BF7-A4C5-F4F8E6CB9548}" dt="2025-06-04T22:36:14.324" v="125" actId="2696"/>
        <pc:sldMkLst>
          <pc:docMk/>
          <pc:sldMk cId="648659528" sldId="371"/>
        </pc:sldMkLst>
      </pc:sldChg>
      <pc:sldChg chg="del">
        <pc:chgData name="Bloom, Ashley (EOTSS)" userId="72d0e8ae-2e4f-4bb9-94cd-a4385f38aed0" providerId="ADAL" clId="{EC7DF040-DFF8-4BF7-A4C5-F4F8E6CB9548}" dt="2025-06-04T22:36:03.079" v="124" actId="2696"/>
        <pc:sldMkLst>
          <pc:docMk/>
          <pc:sldMk cId="1270249775" sldId="372"/>
        </pc:sldMkLst>
      </pc:sldChg>
      <pc:sldChg chg="modSp mod">
        <pc:chgData name="Bloom, Ashley (EOTSS)" userId="72d0e8ae-2e4f-4bb9-94cd-a4385f38aed0" providerId="ADAL" clId="{EC7DF040-DFF8-4BF7-A4C5-F4F8E6CB9548}" dt="2025-06-04T22:37:51.004" v="150" actId="947"/>
        <pc:sldMkLst>
          <pc:docMk/>
          <pc:sldMk cId="3057587078" sldId="373"/>
        </pc:sldMkLst>
      </pc:sldChg>
      <pc:sldChg chg="modSp new mod">
        <pc:chgData name="Bloom, Ashley (EOTSS)" userId="72d0e8ae-2e4f-4bb9-94cd-a4385f38aed0" providerId="ADAL" clId="{EC7DF040-DFF8-4BF7-A4C5-F4F8E6CB9548}" dt="2025-06-04T22:39:09.091" v="317" actId="20577"/>
        <pc:sldMkLst>
          <pc:docMk/>
          <pc:sldMk cId="1093486897" sldId="374"/>
        </pc:sldMkLst>
      </pc:sldChg>
      <pc:sldChg chg="del">
        <pc:chgData name="Bloom, Ashley (EOTSS)" userId="72d0e8ae-2e4f-4bb9-94cd-a4385f38aed0" providerId="ADAL" clId="{EC7DF040-DFF8-4BF7-A4C5-F4F8E6CB9548}" dt="2025-06-04T22:36:25.563" v="126" actId="2696"/>
        <pc:sldMkLst>
          <pc:docMk/>
          <pc:sldMk cId="1768721254" sldId="374"/>
        </pc:sldMkLst>
      </pc:sldChg>
      <pc:sldChg chg="modSp new mod">
        <pc:chgData name="Bloom, Ashley (EOTSS)" userId="72d0e8ae-2e4f-4bb9-94cd-a4385f38aed0" providerId="ADAL" clId="{EC7DF040-DFF8-4BF7-A4C5-F4F8E6CB9548}" dt="2025-06-04T22:40:12.446" v="383" actId="20577"/>
        <pc:sldMkLst>
          <pc:docMk/>
          <pc:sldMk cId="3205010769" sldId="3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7/11/2025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7/11/2025</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7/11/2025</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7/11/2025</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7/11/2025</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7/11/2025</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7/11/2025</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7/11/2025</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7/11/2025</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7/11/2025</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7/11/2025</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7/11/2025</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7/11/2025</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12983" y="1436916"/>
            <a:ext cx="9144000" cy="3063650"/>
          </a:xfrm>
        </p:spPr>
        <p:txBody>
          <a:bodyPr>
            <a:normAutofit fontScale="90000"/>
          </a:bodyPr>
          <a:lstStyle/>
          <a:p>
            <a:r>
              <a:rPr lang="en-US" dirty="0">
                <a:solidFill>
                  <a:schemeClr val="bg2"/>
                </a:solidFill>
              </a:rPr>
              <a:t>Digital Accessibility and Equity Governance Board 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July 11, 2025</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lnSpc>
                <a:spcPct val="100000"/>
              </a:lnSpc>
              <a:buFont typeface="+mj-lt"/>
              <a:buAutoNum type="arabicPeriod"/>
            </a:pPr>
            <a:r>
              <a:rPr lang="en-US" dirty="0"/>
              <a:t>Welcome and Roll Call</a:t>
            </a:r>
          </a:p>
          <a:p>
            <a:pPr marL="514350" indent="-514350">
              <a:lnSpc>
                <a:spcPct val="100000"/>
              </a:lnSpc>
              <a:buFont typeface="+mj-lt"/>
              <a:buAutoNum type="arabicPeriod"/>
            </a:pPr>
            <a:r>
              <a:rPr lang="en-US" dirty="0"/>
              <a:t>Overview of Dashboard Implementation Plan</a:t>
            </a:r>
          </a:p>
          <a:p>
            <a:pPr marL="514350" indent="-514350">
              <a:lnSpc>
                <a:spcPct val="100000"/>
              </a:lnSpc>
              <a:buFont typeface="+mj-lt"/>
              <a:buAutoNum type="arabicPeriod"/>
            </a:pPr>
            <a:r>
              <a:rPr lang="en-US" dirty="0"/>
              <a:t>Working Group Remarks</a:t>
            </a:r>
          </a:p>
          <a:p>
            <a:pPr marL="514350" indent="-514350">
              <a:lnSpc>
                <a:spcPct val="100000"/>
              </a:lnSpc>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Welcome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fontScale="85000" lnSpcReduction="2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ea typeface="Noto Sans Light" panose="020B0402040504020204" pitchFamily="34" charset="0"/>
                <a:cs typeface="Noto Sans Light" panose="020B0402040504020204" pitchFamily="34" charset="0"/>
              </a:rPr>
              <a:t>Brian Chase, Secretariat IT Accessibility Officer, </a:t>
            </a:r>
            <a:r>
              <a:rPr lang="en-US" dirty="0">
                <a:ea typeface="Noto Sans Light" panose="020B0402040504020204" pitchFamily="34" charset="0"/>
                <a:cs typeface="Noto Sans Light" panose="020B0402040504020204" pitchFamily="34" charset="0"/>
              </a:rPr>
              <a:t>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marL="152400" indent="0">
              <a:buNone/>
            </a:pPr>
            <a:endParaRPr lang="en-US"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A78A-348B-EFF7-AAF3-FF451F3BBCA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ACE5A2A7-6F50-01E1-579D-3DC5A48D8C7D}"/>
              </a:ext>
            </a:extLst>
          </p:cNvPr>
          <p:cNvSpPr>
            <a:spLocks noGrp="1"/>
          </p:cNvSpPr>
          <p:nvPr>
            <p:ph idx="1"/>
          </p:nvPr>
        </p:nvSpPr>
        <p:spPr/>
        <p:txBody>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562401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Public Reporting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Increase accountability and transparency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normAutofit lnSpcReduction="10000"/>
          </a:bodyPr>
          <a:lstStyle/>
          <a:p>
            <a:pPr marL="0" indent="0">
              <a:buNone/>
            </a:pPr>
            <a:r>
              <a:rPr lang="en-US" dirty="0"/>
              <a:t>Executive Order 614 states the following for public reporting:</a:t>
            </a:r>
          </a:p>
          <a:p>
            <a:pPr marL="0" indent="0">
              <a:buNone/>
            </a:pPr>
            <a:endParaRPr lang="en-US" dirty="0"/>
          </a:p>
          <a:p>
            <a:pPr marL="0" indent="0">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7D907EA4-26A1-9A74-9D44-E586F9E722B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E2411AB-CEEF-7FEA-33F3-FA3CAAA4CBAF}"/>
              </a:ext>
            </a:extLst>
          </p:cNvPr>
          <p:cNvSpPr>
            <a:spLocks noGrp="1"/>
          </p:cNvSpPr>
          <p:nvPr>
            <p:ph type="ctrTitle"/>
          </p:nvPr>
        </p:nvSpPr>
        <p:spPr/>
        <p:txBody>
          <a:bodyPr>
            <a:normAutofit fontScale="90000"/>
          </a:bodyPr>
          <a:lstStyle/>
          <a:p>
            <a:r>
              <a:rPr lang="en-US" dirty="0">
                <a:solidFill>
                  <a:schemeClr val="bg2"/>
                </a:solidFill>
              </a:rPr>
              <a:t>Overview of Dashboard Implementation Plan</a:t>
            </a:r>
            <a:br>
              <a:rPr lang="en-US" dirty="0">
                <a:solidFill>
                  <a:schemeClr val="bg2"/>
                </a:solidFill>
              </a:rPr>
            </a:br>
            <a:endParaRPr lang="en-US" dirty="0">
              <a:solidFill>
                <a:schemeClr val="bg2"/>
              </a:solidFill>
            </a:endParaRPr>
          </a:p>
        </p:txBody>
      </p:sp>
      <p:sp>
        <p:nvSpPr>
          <p:cNvPr id="6" name="Subtitle 5">
            <a:extLst>
              <a:ext uri="{FF2B5EF4-FFF2-40B4-BE49-F238E27FC236}">
                <a16:creationId xmlns:a16="http://schemas.microsoft.com/office/drawing/2014/main" id="{6AA3E698-7FEA-BB67-975B-B65D6E0D9790}"/>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93475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9293</TotalTime>
  <Words>380</Words>
  <Application>Microsoft Office PowerPoint</Application>
  <PresentationFormat>Widescreen</PresentationFormat>
  <Paragraphs>37</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Noto Sans Light</vt:lpstr>
      <vt:lpstr>Aptos</vt:lpstr>
      <vt:lpstr>Aptos Display</vt:lpstr>
      <vt:lpstr>Arial</vt:lpstr>
      <vt:lpstr>Noto Sans</vt:lpstr>
      <vt:lpstr>Wingdings</vt:lpstr>
      <vt:lpstr>Office Theme</vt:lpstr>
      <vt:lpstr>Digital Accessibility and Equity Governance Board Public Reporting Working Group Meeting</vt:lpstr>
      <vt:lpstr>Meeting Agenda</vt:lpstr>
      <vt:lpstr>Welcome and Roll Call</vt:lpstr>
      <vt:lpstr>Working Group Member Roll Call</vt:lpstr>
      <vt:lpstr>Working Group Member Roll Call Continued</vt:lpstr>
      <vt:lpstr>Public Reporting Objective</vt:lpstr>
      <vt:lpstr>Executive Order 614 Reporting Requirements</vt:lpstr>
      <vt:lpstr>Overview of Dashboard Implementation Plan </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32</cp:revision>
  <dcterms:created xsi:type="dcterms:W3CDTF">2024-03-08T14:56:14Z</dcterms:created>
  <dcterms:modified xsi:type="dcterms:W3CDTF">2025-07-11T19:58:31Z</dcterms:modified>
</cp:coreProperties>
</file>