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4"/>
  </p:sldMasterIdLst>
  <p:notesMasterIdLst>
    <p:notesMasterId r:id="rId19"/>
  </p:notesMasterIdLst>
  <p:sldIdLst>
    <p:sldId id="350" r:id="rId5"/>
    <p:sldId id="340" r:id="rId6"/>
    <p:sldId id="258" r:id="rId7"/>
    <p:sldId id="259" r:id="rId8"/>
    <p:sldId id="352" r:id="rId9"/>
    <p:sldId id="360" r:id="rId10"/>
    <p:sldId id="367" r:id="rId11"/>
    <p:sldId id="369" r:id="rId12"/>
    <p:sldId id="366" r:id="rId13"/>
    <p:sldId id="275" r:id="rId14"/>
    <p:sldId id="343" r:id="rId15"/>
    <p:sldId id="341" r:id="rId16"/>
    <p:sldId id="269" r:id="rId17"/>
    <p:sldId id="349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FC0C28-77A8-46C4-9A02-CC0E220F3908}" v="8" dt="2025-07-11T17:25:30.320"/>
    <p1510:client id="{C7616865-2F0C-70F4-8781-5B5A3256EE4C}" v="5" dt="2025-07-11T17:35:57.4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02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laman, Yarlennys (GOV)" userId="0dbdf720-f4bd-4509-a670-e989f0971829" providerId="ADAL" clId="{9EFC0C28-77A8-46C4-9A02-CC0E220F3908}"/>
    <pc:docChg chg="custSel modSld">
      <pc:chgData name="Villaman, Yarlennys (GOV)" userId="0dbdf720-f4bd-4509-a670-e989f0971829" providerId="ADAL" clId="{9EFC0C28-77A8-46C4-9A02-CC0E220F3908}" dt="2025-07-11T17:25:30.320" v="65" actId="1076"/>
      <pc:docMkLst>
        <pc:docMk/>
      </pc:docMkLst>
      <pc:sldChg chg="modSp mod">
        <pc:chgData name="Villaman, Yarlennys (GOV)" userId="0dbdf720-f4bd-4509-a670-e989f0971829" providerId="ADAL" clId="{9EFC0C28-77A8-46C4-9A02-CC0E220F3908}" dt="2025-07-11T17:21:31.005" v="39" actId="2711"/>
        <pc:sldMkLst>
          <pc:docMk/>
          <pc:sldMk cId="1519259815" sldId="258"/>
        </pc:sldMkLst>
        <pc:spChg chg="mod">
          <ac:chgData name="Villaman, Yarlennys (GOV)" userId="0dbdf720-f4bd-4509-a670-e989f0971829" providerId="ADAL" clId="{9EFC0C28-77A8-46C4-9A02-CC0E220F3908}" dt="2025-07-11T17:21:31.005" v="39" actId="2711"/>
          <ac:spMkLst>
            <pc:docMk/>
            <pc:sldMk cId="1519259815" sldId="258"/>
            <ac:spMk id="4" creationId="{A7FC3462-5C38-484B-3D71-AD84862000FE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5:08.035" v="61" actId="14100"/>
        <pc:sldMkLst>
          <pc:docMk/>
          <pc:sldMk cId="3646040335" sldId="259"/>
        </pc:sldMkLst>
        <pc:spChg chg="mod">
          <ac:chgData name="Villaman, Yarlennys (GOV)" userId="0dbdf720-f4bd-4509-a670-e989f0971829" providerId="ADAL" clId="{9EFC0C28-77A8-46C4-9A02-CC0E220F3908}" dt="2025-07-11T17:21:42.099" v="41" actId="2711"/>
          <ac:spMkLst>
            <pc:docMk/>
            <pc:sldMk cId="3646040335" sldId="259"/>
            <ac:spMk id="2" creationId="{9F6013B6-22C5-C5C2-3703-5A033EC84952}"/>
          </ac:spMkLst>
        </pc:spChg>
        <pc:spChg chg="mod">
          <ac:chgData name="Villaman, Yarlennys (GOV)" userId="0dbdf720-f4bd-4509-a670-e989f0971829" providerId="ADAL" clId="{9EFC0C28-77A8-46C4-9A02-CC0E220F3908}" dt="2025-07-11T17:25:08.035" v="61" actId="14100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4:55.831" v="60" actId="14100"/>
        <pc:sldMkLst>
          <pc:docMk/>
          <pc:sldMk cId="1409002238" sldId="269"/>
        </pc:sldMkLst>
        <pc:spChg chg="mod">
          <ac:chgData name="Villaman, Yarlennys (GOV)" userId="0dbdf720-f4bd-4509-a670-e989f0971829" providerId="ADAL" clId="{9EFC0C28-77A8-46C4-9A02-CC0E220F3908}" dt="2025-07-11T17:24:55.831" v="60" actId="14100"/>
          <ac:spMkLst>
            <pc:docMk/>
            <pc:sldMk cId="1409002238" sldId="269"/>
            <ac:spMk id="5" creationId="{E94271B8-5B51-1849-CC7A-2E5565F21C0A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2:19.930" v="47" actId="2711"/>
        <pc:sldMkLst>
          <pc:docMk/>
          <pc:sldMk cId="2890622037" sldId="275"/>
        </pc:sldMkLst>
        <pc:spChg chg="mod">
          <ac:chgData name="Villaman, Yarlennys (GOV)" userId="0dbdf720-f4bd-4509-a670-e989f0971829" providerId="ADAL" clId="{9EFC0C28-77A8-46C4-9A02-CC0E220F3908}" dt="2025-07-11T17:22:19.930" v="47" actId="2711"/>
          <ac:spMkLst>
            <pc:docMk/>
            <pc:sldMk cId="2890622037" sldId="275"/>
            <ac:spMk id="2" creationId="{12EBC224-3E84-716D-8D23-88E192793268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4:11.593" v="57" actId="20577"/>
        <pc:sldMkLst>
          <pc:docMk/>
          <pc:sldMk cId="1369560854" sldId="340"/>
        </pc:sldMkLst>
        <pc:spChg chg="mod">
          <ac:chgData name="Villaman, Yarlennys (GOV)" userId="0dbdf720-f4bd-4509-a670-e989f0971829" providerId="ADAL" clId="{9EFC0C28-77A8-46C4-9A02-CC0E220F3908}" dt="2025-07-11T17:23:34.040" v="52" actId="207"/>
          <ac:spMkLst>
            <pc:docMk/>
            <pc:sldMk cId="1369560854" sldId="340"/>
            <ac:spMk id="2" creationId="{0E963F9F-DF46-6B09-C33E-3F7355B11914}"/>
          </ac:spMkLst>
        </pc:spChg>
        <pc:spChg chg="mod">
          <ac:chgData name="Villaman, Yarlennys (GOV)" userId="0dbdf720-f4bd-4509-a670-e989f0971829" providerId="ADAL" clId="{9EFC0C28-77A8-46C4-9A02-CC0E220F3908}" dt="2025-07-11T17:24:11.593" v="57" actId="20577"/>
          <ac:spMkLst>
            <pc:docMk/>
            <pc:sldMk cId="1369560854" sldId="340"/>
            <ac:spMk id="3" creationId="{044C0BF8-ACE0-1642-E7A4-63B54E626902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2:34.106" v="49" actId="2711"/>
        <pc:sldMkLst>
          <pc:docMk/>
          <pc:sldMk cId="1206903041" sldId="341"/>
        </pc:sldMkLst>
        <pc:spChg chg="mod">
          <ac:chgData name="Villaman, Yarlennys (GOV)" userId="0dbdf720-f4bd-4509-a670-e989f0971829" providerId="ADAL" clId="{9EFC0C28-77A8-46C4-9A02-CC0E220F3908}" dt="2025-07-11T17:22:34.106" v="49" actId="2711"/>
          <ac:spMkLst>
            <pc:docMk/>
            <pc:sldMk cId="1206903041" sldId="341"/>
            <ac:spMk id="4" creationId="{A7FC3462-5C38-484B-3D71-AD84862000FE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2:29.603" v="48" actId="2711"/>
        <pc:sldMkLst>
          <pc:docMk/>
          <pc:sldMk cId="2095919646" sldId="343"/>
        </pc:sldMkLst>
        <pc:spChg chg="mod">
          <ac:chgData name="Villaman, Yarlennys (GOV)" userId="0dbdf720-f4bd-4509-a670-e989f0971829" providerId="ADAL" clId="{9EFC0C28-77A8-46C4-9A02-CC0E220F3908}" dt="2025-07-11T17:22:29.603" v="48" actId="2711"/>
          <ac:spMkLst>
            <pc:docMk/>
            <pc:sldMk cId="2095919646" sldId="343"/>
            <ac:spMk id="4" creationId="{A7FC3462-5C38-484B-3D71-AD84862000FE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2:43.274" v="50" actId="2711"/>
        <pc:sldMkLst>
          <pc:docMk/>
          <pc:sldMk cId="1328321268" sldId="349"/>
        </pc:sldMkLst>
        <pc:spChg chg="mod">
          <ac:chgData name="Villaman, Yarlennys (GOV)" userId="0dbdf720-f4bd-4509-a670-e989f0971829" providerId="ADAL" clId="{9EFC0C28-77A8-46C4-9A02-CC0E220F3908}" dt="2025-07-11T17:22:43.274" v="50" actId="2711"/>
          <ac:spMkLst>
            <pc:docMk/>
            <pc:sldMk cId="1328321268" sldId="349"/>
            <ac:spMk id="4" creationId="{A7FC3462-5C38-484B-3D71-AD84862000FE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5:30.320" v="65" actId="1076"/>
        <pc:sldMkLst>
          <pc:docMk/>
          <pc:sldMk cId="725384939" sldId="350"/>
        </pc:sldMkLst>
        <pc:spChg chg="mod">
          <ac:chgData name="Villaman, Yarlennys (GOV)" userId="0dbdf720-f4bd-4509-a670-e989f0971829" providerId="ADAL" clId="{9EFC0C28-77A8-46C4-9A02-CC0E220F3908}" dt="2025-07-11T17:21:18.148" v="37" actId="2711"/>
          <ac:spMkLst>
            <pc:docMk/>
            <pc:sldMk cId="725384939" sldId="350"/>
            <ac:spMk id="2" creationId="{A569361C-DB96-A41B-7905-43A04BF67D12}"/>
          </ac:spMkLst>
        </pc:spChg>
        <pc:spChg chg="mod">
          <ac:chgData name="Villaman, Yarlennys (GOV)" userId="0dbdf720-f4bd-4509-a670-e989f0971829" providerId="ADAL" clId="{9EFC0C28-77A8-46C4-9A02-CC0E220F3908}" dt="2025-07-11T17:25:30.320" v="65" actId="1076"/>
          <ac:spMkLst>
            <pc:docMk/>
            <pc:sldMk cId="725384939" sldId="350"/>
            <ac:spMk id="3" creationId="{E9A97964-2C05-580A-65EB-A105CC40CC20}"/>
          </ac:spMkLst>
        </pc:spChg>
        <pc:picChg chg="mod">
          <ac:chgData name="Villaman, Yarlennys (GOV)" userId="0dbdf720-f4bd-4509-a670-e989f0971829" providerId="ADAL" clId="{9EFC0C28-77A8-46C4-9A02-CC0E220F3908}" dt="2025-07-11T17:18:38.158" v="13" actId="14100"/>
          <ac:picMkLst>
            <pc:docMk/>
            <pc:sldMk cId="725384939" sldId="350"/>
            <ac:picMk id="5" creationId="{D2F427D9-08E8-5E23-EE41-AB955C91990D}"/>
          </ac:picMkLst>
        </pc:picChg>
      </pc:sldChg>
      <pc:sldChg chg="modSp mod">
        <pc:chgData name="Villaman, Yarlennys (GOV)" userId="0dbdf720-f4bd-4509-a670-e989f0971829" providerId="ADAL" clId="{9EFC0C28-77A8-46C4-9A02-CC0E220F3908}" dt="2025-07-11T17:21:51.648" v="42" actId="2711"/>
        <pc:sldMkLst>
          <pc:docMk/>
          <pc:sldMk cId="611151828" sldId="352"/>
        </pc:sldMkLst>
        <pc:spChg chg="mod">
          <ac:chgData name="Villaman, Yarlennys (GOV)" userId="0dbdf720-f4bd-4509-a670-e989f0971829" providerId="ADAL" clId="{9EFC0C28-77A8-46C4-9A02-CC0E220F3908}" dt="2025-07-11T17:21:51.648" v="42" actId="2711"/>
          <ac:spMkLst>
            <pc:docMk/>
            <pc:sldMk cId="611151828" sldId="352"/>
            <ac:spMk id="4" creationId="{D384041F-285E-824D-A9AF-41A90A481F04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1:56.724" v="43" actId="2711"/>
        <pc:sldMkLst>
          <pc:docMk/>
          <pc:sldMk cId="91694995" sldId="360"/>
        </pc:sldMkLst>
        <pc:spChg chg="mod">
          <ac:chgData name="Villaman, Yarlennys (GOV)" userId="0dbdf720-f4bd-4509-a670-e989f0971829" providerId="ADAL" clId="{9EFC0C28-77A8-46C4-9A02-CC0E220F3908}" dt="2025-07-11T17:21:56.724" v="43" actId="2711"/>
          <ac:spMkLst>
            <pc:docMk/>
            <pc:sldMk cId="91694995" sldId="360"/>
            <ac:spMk id="4" creationId="{C4CE20BC-3EB0-7F27-0953-BF762F7B2567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2:14.491" v="46" actId="2711"/>
        <pc:sldMkLst>
          <pc:docMk/>
          <pc:sldMk cId="1105288856" sldId="366"/>
        </pc:sldMkLst>
        <pc:spChg chg="mod">
          <ac:chgData name="Villaman, Yarlennys (GOV)" userId="0dbdf720-f4bd-4509-a670-e989f0971829" providerId="ADAL" clId="{9EFC0C28-77A8-46C4-9A02-CC0E220F3908}" dt="2025-07-11T17:22:14.491" v="46" actId="2711"/>
          <ac:spMkLst>
            <pc:docMk/>
            <pc:sldMk cId="1105288856" sldId="366"/>
            <ac:spMk id="4" creationId="{0CCDF572-5F5A-C3F2-9633-9C4963B0A6E7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2:02.323" v="44" actId="2711"/>
        <pc:sldMkLst>
          <pc:docMk/>
          <pc:sldMk cId="3514219891" sldId="367"/>
        </pc:sldMkLst>
        <pc:spChg chg="mod">
          <ac:chgData name="Villaman, Yarlennys (GOV)" userId="0dbdf720-f4bd-4509-a670-e989f0971829" providerId="ADAL" clId="{9EFC0C28-77A8-46C4-9A02-CC0E220F3908}" dt="2025-07-11T17:22:02.323" v="44" actId="2711"/>
          <ac:spMkLst>
            <pc:docMk/>
            <pc:sldMk cId="3514219891" sldId="367"/>
            <ac:spMk id="4" creationId="{C2EF591D-5A43-9FEA-B001-659F785F0ACD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5:22.198" v="64" actId="1076"/>
        <pc:sldMkLst>
          <pc:docMk/>
          <pc:sldMk cId="4065545028" sldId="368"/>
        </pc:sldMkLst>
        <pc:spChg chg="mod">
          <ac:chgData name="Villaman, Yarlennys (GOV)" userId="0dbdf720-f4bd-4509-a670-e989f0971829" providerId="ADAL" clId="{9EFC0C28-77A8-46C4-9A02-CC0E220F3908}" dt="2025-07-11T17:25:22.198" v="64" actId="1076"/>
          <ac:spMkLst>
            <pc:docMk/>
            <pc:sldMk cId="4065545028" sldId="368"/>
            <ac:spMk id="8" creationId="{6DA06ABE-E539-E38A-5440-F966F4DBF5F2}"/>
          </ac:spMkLst>
        </pc:spChg>
      </pc:sldChg>
      <pc:sldChg chg="modSp mod">
        <pc:chgData name="Villaman, Yarlennys (GOV)" userId="0dbdf720-f4bd-4509-a670-e989f0971829" providerId="ADAL" clId="{9EFC0C28-77A8-46C4-9A02-CC0E220F3908}" dt="2025-07-11T17:22:08.571" v="45" actId="2711"/>
        <pc:sldMkLst>
          <pc:docMk/>
          <pc:sldMk cId="2284360154" sldId="369"/>
        </pc:sldMkLst>
        <pc:spChg chg="mod">
          <ac:chgData name="Villaman, Yarlennys (GOV)" userId="0dbdf720-f4bd-4509-a670-e989f0971829" providerId="ADAL" clId="{9EFC0C28-77A8-46C4-9A02-CC0E220F3908}" dt="2025-07-11T17:22:08.571" v="45" actId="2711"/>
          <ac:spMkLst>
            <pc:docMk/>
            <pc:sldMk cId="2284360154" sldId="369"/>
            <ac:spMk id="2" creationId="{FA14A865-1ACB-CD0B-AD9A-A91C02420A47}"/>
          </ac:spMkLst>
        </pc:spChg>
        <pc:spChg chg="mod">
          <ac:chgData name="Villaman, Yarlennys (GOV)" userId="0dbdf720-f4bd-4509-a670-e989f0971829" providerId="ADAL" clId="{9EFC0C28-77A8-46C4-9A02-CC0E220F3908}" dt="2025-07-11T17:19:45.280" v="25" actId="14100"/>
          <ac:spMkLst>
            <pc:docMk/>
            <pc:sldMk cId="2284360154" sldId="369"/>
            <ac:spMk id="3" creationId="{56976435-B4FA-38B6-6C47-741D7B6A731E}"/>
          </ac:spMkLst>
        </pc:spChg>
      </pc:sldChg>
    </pc:docChg>
  </pc:docChgLst>
  <pc:docChgLst>
    <pc:chgData name="Allen, Leah (GOV)" userId="S::leah.allen@mass.gov::5221f0e8-ed95-429f-844d-9faf5fe789b4" providerId="AD" clId="Web-{C7616865-2F0C-70F4-8781-5B5A3256EE4C}"/>
    <pc:docChg chg="modSld">
      <pc:chgData name="Allen, Leah (GOV)" userId="S::leah.allen@mass.gov::5221f0e8-ed95-429f-844d-9faf5fe789b4" providerId="AD" clId="Web-{C7616865-2F0C-70F4-8781-5B5A3256EE4C}" dt="2025-07-11T17:35:57.184" v="2" actId="20577"/>
      <pc:docMkLst>
        <pc:docMk/>
      </pc:docMkLst>
      <pc:sldChg chg="modSp">
        <pc:chgData name="Allen, Leah (GOV)" userId="S::leah.allen@mass.gov::5221f0e8-ed95-429f-844d-9faf5fe789b4" providerId="AD" clId="Web-{C7616865-2F0C-70F4-8781-5B5A3256EE4C}" dt="2025-07-11T17:35:57.184" v="2" actId="20577"/>
        <pc:sldMkLst>
          <pc:docMk/>
          <pc:sldMk cId="1409002238" sldId="269"/>
        </pc:sldMkLst>
        <pc:spChg chg="mod">
          <ac:chgData name="Allen, Leah (GOV)" userId="S::leah.allen@mass.gov::5221f0e8-ed95-429f-844d-9faf5fe789b4" providerId="AD" clId="Web-{C7616865-2F0C-70F4-8781-5B5A3256EE4C}" dt="2025-07-11T17:35:57.184" v="2" actId="20577"/>
          <ac:spMkLst>
            <pc:docMk/>
            <pc:sldMk cId="1409002238" sldId="269"/>
            <ac:spMk id="5" creationId="{E94271B8-5B51-1849-CC7A-2E5565F21C0A}"/>
          </ac:spMkLst>
        </pc:spChg>
      </pc:sldChg>
      <pc:sldChg chg="modSp">
        <pc:chgData name="Allen, Leah (GOV)" userId="S::leah.allen@mass.gov::5221f0e8-ed95-429f-844d-9faf5fe789b4" providerId="AD" clId="Web-{C7616865-2F0C-70F4-8781-5B5A3256EE4C}" dt="2025-07-11T17:34:41.888" v="0" actId="20577"/>
        <pc:sldMkLst>
          <pc:docMk/>
          <pc:sldMk cId="91694995" sldId="360"/>
        </pc:sldMkLst>
        <pc:spChg chg="mod">
          <ac:chgData name="Allen, Leah (GOV)" userId="S::leah.allen@mass.gov::5221f0e8-ed95-429f-844d-9faf5fe789b4" providerId="AD" clId="Web-{C7616865-2F0C-70F4-8781-5B5A3256EE4C}" dt="2025-07-11T17:34:41.888" v="0" actId="20577"/>
          <ac:spMkLst>
            <pc:docMk/>
            <pc:sldMk cId="91694995" sldId="360"/>
            <ac:spMk id="4" creationId="{C4CE20BC-3EB0-7F27-0953-BF762F7B256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20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C9EB3-7C45-5D49-BDE7-D40B188D0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5C1EB0-BA5B-ABB1-9D95-D5A666CCE4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79EF86-B843-3C8C-3CE0-698AE07802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9637BB-547F-0968-3E80-5E1FC4EAA2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93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62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7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9493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2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5913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75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63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8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0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69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8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4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49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18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1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47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  <p:sldLayoutId id="2147483864" r:id="rId14"/>
    <p:sldLayoutId id="2147483865" r:id="rId15"/>
    <p:sldLayoutId id="21474838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822FF-63DD-A8DA-B159-5A41ACE69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9361C-DB96-A41B-7905-43A04BF67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6137" y="106450"/>
            <a:ext cx="7041822" cy="4505476"/>
          </a:xfrm>
        </p:spPr>
        <p:txBody>
          <a:bodyPr>
            <a:normAutofit/>
          </a:bodyPr>
          <a:lstStyle/>
          <a:p>
            <a:pPr algn="l"/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Digital Accessibility and Equity Governance Board </a:t>
            </a:r>
            <a:b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Community Outreach </a:t>
            </a:r>
            <a:b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97964-2C05-580A-65EB-A105CC40CC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2164" y="5722614"/>
            <a:ext cx="4620584" cy="775494"/>
          </a:xfrm>
        </p:spPr>
        <p:txBody>
          <a:bodyPr>
            <a:normAutofit fontScale="85000" lnSpcReduction="20000"/>
          </a:bodyPr>
          <a:lstStyle/>
          <a:p>
            <a:r>
              <a:rPr lang="en-US" b="1"/>
              <a:t> </a:t>
            </a:r>
            <a:r>
              <a:rPr lang="en-US" b="1">
                <a:solidFill>
                  <a:schemeClr val="tx1"/>
                </a:solidFill>
              </a:rPr>
              <a:t>July 15</a:t>
            </a:r>
            <a:r>
              <a:rPr lang="en-US" b="1" baseline="30000">
                <a:solidFill>
                  <a:schemeClr val="tx1"/>
                </a:solidFill>
              </a:rPr>
              <a:t>th</a:t>
            </a:r>
            <a:r>
              <a:rPr lang="en-US" b="1">
                <a:solidFill>
                  <a:schemeClr val="tx1"/>
                </a:solidFill>
              </a:rPr>
              <a:t>,2025  </a:t>
            </a:r>
          </a:p>
          <a:p>
            <a:r>
              <a:rPr lang="en-US" b="1">
                <a:solidFill>
                  <a:schemeClr val="tx1"/>
                </a:solidFill>
              </a:rPr>
              <a:t>Presenters: Yarlennys Villaman, Minh Ha, Ashley and Yukiko Gannett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F427D9-08E8-5E23-EE41-AB955C919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6292" y="0"/>
            <a:ext cx="3785708" cy="296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384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026" y="829053"/>
            <a:ext cx="9392421" cy="1330841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chemeClr val="tx1"/>
                </a:solidFill>
                <a:latin typeface="Aptos" panose="020B0004020202020204" pitchFamily="34" charset="0"/>
              </a:rPr>
              <a:t>Next Steps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9E59C-C604-04E8-E705-775F1A482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" y="243934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b="1" i="1"/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b="1">
                <a:latin typeface="Aptos" panose="020B0004020202020204" pitchFamily="34" charset="0"/>
              </a:rPr>
              <a:t> Next Working Group Meeting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b="1">
                <a:latin typeface="Aptos" panose="020B0004020202020204" pitchFamily="34" charset="0"/>
              </a:rPr>
              <a:t>Summer Stakeholder Session</a:t>
            </a:r>
            <a:r>
              <a:rPr lang="en-US" sz="2400">
                <a:latin typeface="Aptos" panose="020B0004020202020204" pitchFamily="34" charset="0"/>
              </a:rPr>
              <a:t> </a:t>
            </a:r>
          </a:p>
          <a:p>
            <a:pPr marL="914400" lvl="2" indent="0">
              <a:buNone/>
            </a:pPr>
            <a:r>
              <a:rPr lang="en-US" sz="2400"/>
              <a:t>  </a:t>
            </a:r>
          </a:p>
          <a:p>
            <a:pPr marL="914400" lvl="2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2904" y="633840"/>
            <a:ext cx="6578368" cy="2795160"/>
          </a:xfrm>
        </p:spPr>
        <p:txBody>
          <a:bodyPr>
            <a:normAutofit/>
          </a:bodyPr>
          <a:lstStyle/>
          <a:p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Working Group Remarks </a:t>
            </a:r>
          </a:p>
        </p:txBody>
      </p:sp>
    </p:spTree>
    <p:extLst>
      <p:ext uri="{BB962C8B-B14F-4D97-AF65-F5344CB8AC3E}">
        <p14:creationId xmlns:p14="http://schemas.microsoft.com/office/powerpoint/2010/main" val="2095919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1952" y="790926"/>
            <a:ext cx="6054529" cy="279516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400" b="1" kern="1200">
                <a:solidFill>
                  <a:schemeClr val="tx1"/>
                </a:solidFill>
                <a:latin typeface="Aptos" panose="020B0004020202020204" pitchFamily="34" charset="0"/>
              </a:rPr>
              <a:t>Public </a:t>
            </a:r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Remarks </a:t>
            </a:r>
            <a:r>
              <a:rPr lang="en-US" sz="4400" b="1" kern="120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6903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90" y="597139"/>
            <a:ext cx="10534650" cy="64644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Guidelines for Public Remarks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94271B8-5B51-1849-CC7A-2E5565F21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658368"/>
            <a:ext cx="9019032" cy="743923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endParaRPr lang="en-US" sz="2400"/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endParaRPr lang="en-US" sz="240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endParaRPr lang="en-US" sz="200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 b="1">
                <a:solidFill>
                  <a:schemeClr val="tx1"/>
                </a:solidFill>
                <a:latin typeface="Aptos"/>
              </a:rPr>
              <a:t>Time permitting, members of the public are welcome to provide comments and feedback</a:t>
            </a:r>
            <a:r>
              <a:rPr lang="en-US" sz="2000">
                <a:solidFill>
                  <a:schemeClr val="tx1"/>
                </a:solidFill>
                <a:latin typeface="Aptos"/>
              </a:rPr>
              <a:t>. </a:t>
            </a:r>
          </a:p>
          <a:p>
            <a:pPr marL="0" indent="0" algn="ctr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 b="1">
                <a:solidFill>
                  <a:schemeClr val="tx1"/>
                </a:solidFill>
                <a:latin typeface="Aptos" panose="020B0004020202020204" pitchFamily="34" charset="0"/>
              </a:rPr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"/>
              </a:rPr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"/>
              </a:rPr>
              <a:t>K</a:t>
            </a:r>
            <a:r>
              <a:rPr lang="en-US" sz="2000">
                <a:solidFill>
                  <a:schemeClr val="tx1"/>
                </a:solidFill>
                <a:latin typeface="Aptos"/>
                <a:ea typeface="Noto Sans"/>
                <a:cs typeface="Noto Sans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"/>
              </a:rPr>
              <a:t>S</a:t>
            </a:r>
            <a:r>
              <a:rPr lang="en-US" sz="2000">
                <a:solidFill>
                  <a:schemeClr val="tx1"/>
                </a:solidFill>
                <a:latin typeface="Aptos"/>
                <a:ea typeface="Noto Sans"/>
                <a:cs typeface="Noto Sans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>
                <a:solidFill>
                  <a:schemeClr val="tx1"/>
                </a:solidFill>
                <a:latin typeface="Aptos" panose="020B0004020202020204" pitchFamily="34" charset="0"/>
              </a:rPr>
              <a:t>You may also send a comment in the chat (include your name) and the comment will be read out loud on your behalf</a:t>
            </a:r>
            <a:r>
              <a:rPr lang="en-US" sz="2000"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8608" y="633840"/>
            <a:ext cx="5240713" cy="279516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400" b="1" kern="1200">
                <a:solidFill>
                  <a:schemeClr val="tx1"/>
                </a:solidFill>
                <a:latin typeface="Aptos" panose="020B0004020202020204" pitchFamily="34" charset="0"/>
              </a:rPr>
              <a:t>Meetin</a:t>
            </a:r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g Adjourn. </a:t>
            </a:r>
            <a:endParaRPr lang="en-US" sz="4400" b="1" kern="120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321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>
                <a:solidFill>
                  <a:schemeClr val="tx1"/>
                </a:solidFill>
                <a:latin typeface="Aptos" panose="020B0004020202020204" pitchFamily="34" charset="0"/>
              </a:rPr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79779"/>
            <a:ext cx="9941319" cy="3362401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 panose="020B0004020202020204" pitchFamily="34" charset="0"/>
              </a:rPr>
              <a:t>Welcome and Roll Call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 panose="020B0004020202020204" pitchFamily="34" charset="0"/>
              </a:rPr>
              <a:t>Updates on the Feedback Session Questions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 panose="020B0004020202020204" pitchFamily="34" charset="0"/>
              </a:rPr>
              <a:t>Updates on Tittle II and  Feedback Survey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 panose="020B0004020202020204" pitchFamily="34" charset="0"/>
              </a:rPr>
              <a:t>FY26 Goals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 panose="020B0004020202020204" pitchFamily="34" charset="0"/>
              </a:rPr>
              <a:t>Next Steps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 panose="020B0004020202020204" pitchFamily="34" charset="0"/>
              </a:rPr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 panose="020B0004020202020204" pitchFamily="34" charset="0"/>
              </a:rPr>
              <a:t>Public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>
                <a:latin typeface="Aptos" panose="020B0004020202020204" pitchFamily="34" charset="0"/>
              </a:rPr>
              <a:t>Meeting Adjourn</a:t>
            </a:r>
          </a:p>
        </p:txBody>
      </p:sp>
    </p:spTree>
    <p:extLst>
      <p:ext uri="{BB962C8B-B14F-4D97-AF65-F5344CB8AC3E}">
        <p14:creationId xmlns:p14="http://schemas.microsoft.com/office/powerpoint/2010/main" val="136956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9207" y="811980"/>
            <a:ext cx="6319497" cy="2795160"/>
          </a:xfrm>
        </p:spPr>
        <p:txBody>
          <a:bodyPr>
            <a:normAutofit/>
          </a:bodyPr>
          <a:lstStyle/>
          <a:p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Welcome &amp; Roll Call</a:t>
            </a:r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916632" cy="1188720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317" y="1961002"/>
            <a:ext cx="8824180" cy="4155921"/>
          </a:xfrm>
        </p:spPr>
        <p:txBody>
          <a:bodyPr anchor="ctr">
            <a:noAutofit/>
          </a:bodyPr>
          <a:lstStyle/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Jason Snyder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Ashley Bloom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, CIAO, Executive Office of Technology Services and Security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Antoine Harrison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, Secretariat CIO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Education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Greg Martin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CIO, Executive Office of Energy and Environmental Affairs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Yarlennys Villaman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Senior  Director of Community Affairs, Governor’s Office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John Oliveira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Commissioner, Massachusetts Commission for the Blind</a:t>
            </a:r>
          </a:p>
          <a:p>
            <a:pPr marL="609600" indent="-457200"/>
            <a:r>
              <a:rPr lang="en-US" sz="2000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Minh Ha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Public Member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84609-676C-216B-BB7B-EA9BE8E8E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84041F-285E-824D-A9AF-41A90A481F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2909353"/>
            <a:ext cx="6969674" cy="2795160"/>
          </a:xfrm>
        </p:spPr>
        <p:txBody>
          <a:bodyPr>
            <a:normAutofit fontScale="90000"/>
          </a:bodyPr>
          <a:lstStyle/>
          <a:p>
            <a:pPr marL="514350" indent="-514350"/>
            <a:br>
              <a:rPr lang="en-US" sz="4400" b="1">
                <a:solidFill>
                  <a:schemeClr val="tx1"/>
                </a:solidFill>
              </a:rPr>
            </a:br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Updates on the Feedback Session Questions By Yukiko Gannett </a:t>
            </a:r>
            <a:br>
              <a:rPr lang="en-US" sz="4400" b="1"/>
            </a:br>
            <a:br>
              <a:rPr lang="en-US" sz="4400" b="1"/>
            </a:br>
            <a:br>
              <a:rPr lang="en-US" sz="4400" b="1"/>
            </a:b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61115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B6AF2-8220-B061-846A-1C6B277CE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CE20BC-3EB0-7F27-0953-BF762F7B25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9656" y="2768710"/>
            <a:ext cx="6172200" cy="2795160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en-US" sz="4400" b="1">
                <a:solidFill>
                  <a:schemeClr val="tx1"/>
                </a:solidFill>
                <a:latin typeface="Aptos"/>
              </a:rPr>
              <a:t>Update on Title II and Feedback Survey</a:t>
            </a:r>
            <a:br>
              <a:rPr lang="en-US" sz="4400" b="1">
                <a:latin typeface="Aptos" panose="020B0004020202020204" pitchFamily="34" charset="0"/>
              </a:rPr>
            </a:br>
            <a:r>
              <a:rPr lang="en-US" sz="4400" b="1">
                <a:solidFill>
                  <a:schemeClr val="tx1"/>
                </a:solidFill>
                <a:latin typeface="Aptos"/>
              </a:rPr>
              <a:t>By Ashley Bloom and Yukiko Gannett</a:t>
            </a:r>
            <a:br>
              <a:rPr lang="en-US" sz="4400" b="1"/>
            </a:br>
            <a:br>
              <a:rPr lang="en-US" sz="4400" b="1"/>
            </a:b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91694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67C83-8A92-DBF3-28DF-A5CF628E0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EF591D-5A43-9FEA-B001-659F785F0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9980" y="2031420"/>
            <a:ext cx="4790110" cy="2795160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FY26 Goals </a:t>
            </a:r>
            <a:br>
              <a:rPr lang="en-US" sz="4400" b="1"/>
            </a:br>
            <a:br>
              <a:rPr lang="en-US" sz="4400" b="1"/>
            </a:b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3514219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8757E-3D63-3FF0-ADE2-8968CA402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4A865-1ACB-CD0B-AD9A-A91C02420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684" y="1280160"/>
            <a:ext cx="9916632" cy="1188720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FY26 Goals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76435-B4FA-38B6-6C47-741D7B6A7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317" y="1961002"/>
            <a:ext cx="8476707" cy="4155921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000">
                <a:latin typeface="Aptos" panose="020B0004020202020204" pitchFamily="34" charset="0"/>
              </a:rPr>
              <a:t>Connecting with disability and accessibility organizations including municipalities. </a:t>
            </a:r>
          </a:p>
          <a:p>
            <a:pPr>
              <a:lnSpc>
                <a:spcPct val="100000"/>
              </a:lnSpc>
            </a:pPr>
            <a:r>
              <a:rPr lang="en-US" sz="2000">
                <a:latin typeface="Aptos" panose="020B0004020202020204" pitchFamily="34" charset="0"/>
              </a:rPr>
              <a:t>Engaging with schools and higher education institutions.</a:t>
            </a:r>
          </a:p>
          <a:p>
            <a:pPr>
              <a:lnSpc>
                <a:spcPct val="100000"/>
              </a:lnSpc>
            </a:pPr>
            <a:r>
              <a:rPr lang="en-US" sz="2000">
                <a:latin typeface="Aptos" panose="020B0004020202020204" pitchFamily="34" charset="0"/>
              </a:rPr>
              <a:t>Hosting more feedback sessions with external constituents to learn about their digital experiences. </a:t>
            </a:r>
          </a:p>
          <a:p>
            <a:pPr>
              <a:lnSpc>
                <a:spcPct val="100000"/>
              </a:lnSpc>
            </a:pPr>
            <a:r>
              <a:rPr lang="en-US" sz="2000">
                <a:latin typeface="Aptos" panose="020B0004020202020204" pitchFamily="34" charset="0"/>
              </a:rPr>
              <a:t>Implementing the feedback form on the Commonwealth’s websites to establish a feedback mechanism.</a:t>
            </a:r>
          </a:p>
          <a:p>
            <a:pPr marL="609600" indent="-457200"/>
            <a:endParaRPr lang="en-US" sz="2000">
              <a:solidFill>
                <a:schemeClr val="tx1">
                  <a:lumMod val="85000"/>
                  <a:lumOff val="15000"/>
                </a:schemeClr>
              </a:solidFill>
              <a:ea typeface="Noto Sans Light" panose="020B0402040504020204" pitchFamily="34" charset="0"/>
              <a:cs typeface="Noto Sans Light" panose="020B04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360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62C30-9BBF-BEF0-3346-848C9CE97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CDF572-5F5A-C3F2-9633-9C4963B0A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8228" y="2031420"/>
            <a:ext cx="4790110" cy="2795160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4400" b="1">
                <a:solidFill>
                  <a:schemeClr val="tx1"/>
                </a:solidFill>
                <a:latin typeface="Aptos" panose="020B0004020202020204" pitchFamily="34" charset="0"/>
              </a:rPr>
              <a:t>Next Steps </a:t>
            </a:r>
            <a:br>
              <a:rPr lang="en-US" sz="4400" b="1"/>
            </a:br>
            <a:br>
              <a:rPr lang="en-US" sz="4400" b="1"/>
            </a:b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11052888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BBADF4AFC01646AFAF8D960EF394B8" ma:contentTypeVersion="14" ma:contentTypeDescription="Create a new document." ma:contentTypeScope="" ma:versionID="4ddb1733bac1ae297e8c064319bc2fa3">
  <xsd:schema xmlns:xsd="http://www.w3.org/2001/XMLSchema" xmlns:xs="http://www.w3.org/2001/XMLSchema" xmlns:p="http://schemas.microsoft.com/office/2006/metadata/properties" xmlns:ns3="537c21cf-a901-4330-a404-4d13aa255467" xmlns:ns4="d9043c29-df20-4c2a-bf5e-f4d02ede6652" targetNamespace="http://schemas.microsoft.com/office/2006/metadata/properties" ma:root="true" ma:fieldsID="7de165203e99f5a3bf49bdc2bdc4c28c" ns3:_="" ns4:_="">
    <xsd:import namespace="537c21cf-a901-4330-a404-4d13aa255467"/>
    <xsd:import namespace="d9043c29-df20-4c2a-bf5e-f4d02ede665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c21cf-a901-4330-a404-4d13aa2554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43c29-df20-4c2a-bf5e-f4d02ede665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37c21cf-a901-4330-a404-4d13aa255467" xsi:nil="true"/>
  </documentManagement>
</p:properties>
</file>

<file path=customXml/itemProps1.xml><?xml version="1.0" encoding="utf-8"?>
<ds:datastoreItem xmlns:ds="http://schemas.openxmlformats.org/officeDocument/2006/customXml" ds:itemID="{3D7118F4-5485-468C-B310-212F0967BC77}">
  <ds:schemaRefs>
    <ds:schemaRef ds:uri="537c21cf-a901-4330-a404-4d13aa255467"/>
    <ds:schemaRef ds:uri="d9043c29-df20-4c2a-bf5e-f4d02ede665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B8C304-4744-4CBD-85A0-CE6728CB5F71}">
  <ds:schemaRefs>
    <ds:schemaRef ds:uri="537c21cf-a901-4330-a404-4d13aa255467"/>
    <ds:schemaRef ds:uri="d9043c29-df20-4c2a-bf5e-f4d02ede665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335</Words>
  <Application>Microsoft Office PowerPoint</Application>
  <PresentationFormat>Widescreen</PresentationFormat>
  <Paragraphs>50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Noto Sans Light</vt:lpstr>
      <vt:lpstr>Aptos</vt:lpstr>
      <vt:lpstr>Arial</vt:lpstr>
      <vt:lpstr>Trebuchet MS</vt:lpstr>
      <vt:lpstr>Wingdings</vt:lpstr>
      <vt:lpstr>Wingdings 3</vt:lpstr>
      <vt:lpstr>Facet</vt:lpstr>
      <vt:lpstr>Digital Accessibility and Equity Governance Board  Community Outreach  Working Group Meeting</vt:lpstr>
      <vt:lpstr>Meeting Agenda</vt:lpstr>
      <vt:lpstr>Welcome &amp; Roll Call</vt:lpstr>
      <vt:lpstr>Working Group Member Roll Call</vt:lpstr>
      <vt:lpstr> Updates on the Feedback Session Questions By Yukiko Gannett    </vt:lpstr>
      <vt:lpstr>Update on Title II and Feedback Survey By Ashley Bloom and Yukiko Gannett  </vt:lpstr>
      <vt:lpstr>FY26 Goals   </vt:lpstr>
      <vt:lpstr>FY26 Goals </vt:lpstr>
      <vt:lpstr>Next Steps   </vt:lpstr>
      <vt:lpstr>Next Steps   </vt:lpstr>
      <vt:lpstr>Working Group Remarks </vt:lpstr>
      <vt:lpstr>Public Remarks  </vt:lpstr>
      <vt:lpstr>Guidelines for Public Remarks</vt:lpstr>
      <vt:lpstr>Meeting Adjourn. 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</cp:revision>
  <cp:lastPrinted>2025-04-30T18:48:17Z</cp:lastPrinted>
  <dcterms:created xsi:type="dcterms:W3CDTF">2024-03-08T14:56:14Z</dcterms:created>
  <dcterms:modified xsi:type="dcterms:W3CDTF">2025-07-15T17:57:20Z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0x010100A7BBADF4AFC01646AFAF8D960EF394B8</vt:lpwstr>
  </property>
</Properties>
</file>