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40"/>
  </p:notesMasterIdLst>
  <p:sldIdLst>
    <p:sldId id="256" r:id="rId4"/>
    <p:sldId id="257" r:id="rId5"/>
    <p:sldId id="258" r:id="rId6"/>
    <p:sldId id="259" r:id="rId7"/>
    <p:sldId id="332" r:id="rId8"/>
    <p:sldId id="324" r:id="rId9"/>
    <p:sldId id="408" r:id="rId10"/>
    <p:sldId id="352" r:id="rId11"/>
    <p:sldId id="411" r:id="rId12"/>
    <p:sldId id="353" r:id="rId13"/>
    <p:sldId id="354" r:id="rId14"/>
    <p:sldId id="355" r:id="rId15"/>
    <p:sldId id="424" r:id="rId16"/>
    <p:sldId id="410" r:id="rId17"/>
    <p:sldId id="420" r:id="rId18"/>
    <p:sldId id="419" r:id="rId19"/>
    <p:sldId id="418" r:id="rId20"/>
    <p:sldId id="421" r:id="rId21"/>
    <p:sldId id="409" r:id="rId22"/>
    <p:sldId id="415" r:id="rId23"/>
    <p:sldId id="417" r:id="rId24"/>
    <p:sldId id="357" r:id="rId25"/>
    <p:sldId id="416" r:id="rId26"/>
    <p:sldId id="414" r:id="rId27"/>
    <p:sldId id="423" r:id="rId28"/>
    <p:sldId id="412" r:id="rId29"/>
    <p:sldId id="413" r:id="rId30"/>
    <p:sldId id="356" r:id="rId31"/>
    <p:sldId id="403" r:id="rId32"/>
    <p:sldId id="394" r:id="rId33"/>
    <p:sldId id="351" r:id="rId34"/>
    <p:sldId id="359" r:id="rId35"/>
    <p:sldId id="342" r:id="rId36"/>
    <p:sldId id="267" r:id="rId37"/>
    <p:sldId id="269" r:id="rId38"/>
    <p:sldId id="27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E791F1-855C-41AC-A9C5-078A346C83AF}" v="2" dt="2026-07-20T19:05:01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76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nett, Yukiko (EOTSS)" userId="1a375f8e-71eb-464a-9d86-65c78107010f" providerId="ADAL" clId="{75645D18-2E61-4DF0-BF38-0D0C0FE103F2}"/>
    <pc:docChg chg="undo custSel addSld delSld modSld sldOrd">
      <pc:chgData name="Gannett, Yukiko (EOTSS)" userId="1a375f8e-71eb-464a-9d86-65c78107010f" providerId="ADAL" clId="{75645D18-2E61-4DF0-BF38-0D0C0FE103F2}" dt="2026-07-20T19:04:36.377" v="1863" actId="2696"/>
      <pc:docMkLst>
        <pc:docMk/>
      </pc:docMkLst>
      <pc:sldChg chg="modSp mod">
        <pc:chgData name="Gannett, Yukiko (EOTSS)" userId="1a375f8e-71eb-464a-9d86-65c78107010f" providerId="ADAL" clId="{75645D18-2E61-4DF0-BF38-0D0C0FE103F2}" dt="2026-07-08T14:25:22.018" v="21" actId="20577"/>
        <pc:sldMkLst>
          <pc:docMk/>
          <pc:sldMk cId="4274120308" sldId="256"/>
        </pc:sldMkLst>
        <pc:spChg chg="mod">
          <ac:chgData name="Gannett, Yukiko (EOTSS)" userId="1a375f8e-71eb-464a-9d86-65c78107010f" providerId="ADAL" clId="{75645D18-2E61-4DF0-BF38-0D0C0FE103F2}" dt="2026-07-08T14:25:22.018" v="21" actId="20577"/>
          <ac:spMkLst>
            <pc:docMk/>
            <pc:sldMk cId="4274120308" sldId="256"/>
            <ac:spMk id="3" creationId="{73DF786E-4EF4-B345-0F01-3F2D068BD41E}"/>
          </ac:spMkLst>
        </pc:spChg>
      </pc:sldChg>
      <pc:sldChg chg="modSp mod">
        <pc:chgData name="Gannett, Yukiko (EOTSS)" userId="1a375f8e-71eb-464a-9d86-65c78107010f" providerId="ADAL" clId="{75645D18-2E61-4DF0-BF38-0D0C0FE103F2}" dt="2026-07-16T13:12:07.746" v="1764" actId="20577"/>
        <pc:sldMkLst>
          <pc:docMk/>
          <pc:sldMk cId="907641570" sldId="257"/>
        </pc:sldMkLst>
        <pc:spChg chg="mod">
          <ac:chgData name="Gannett, Yukiko (EOTSS)" userId="1a375f8e-71eb-464a-9d86-65c78107010f" providerId="ADAL" clId="{75645D18-2E61-4DF0-BF38-0D0C0FE103F2}" dt="2026-07-08T15:06:00.097" v="124" actId="120"/>
          <ac:spMkLst>
            <pc:docMk/>
            <pc:sldMk cId="907641570" sldId="257"/>
            <ac:spMk id="2" creationId="{0E963F9F-DF46-6B09-C33E-3F7355B11914}"/>
          </ac:spMkLst>
        </pc:spChg>
        <pc:spChg chg="mod">
          <ac:chgData name="Gannett, Yukiko (EOTSS)" userId="1a375f8e-71eb-464a-9d86-65c78107010f" providerId="ADAL" clId="{75645D18-2E61-4DF0-BF38-0D0C0FE103F2}" dt="2026-07-16T13:12:07.746" v="1764" actId="20577"/>
          <ac:spMkLst>
            <pc:docMk/>
            <pc:sldMk cId="907641570" sldId="257"/>
            <ac:spMk id="3" creationId="{044C0BF8-ACE0-1642-E7A4-63B54E626902}"/>
          </ac:spMkLst>
        </pc:spChg>
      </pc:sldChg>
      <pc:sldChg chg="modSp mod">
        <pc:chgData name="Gannett, Yukiko (EOTSS)" userId="1a375f8e-71eb-464a-9d86-65c78107010f" providerId="ADAL" clId="{75645D18-2E61-4DF0-BF38-0D0C0FE103F2}" dt="2026-07-16T13:12:14.995" v="1765" actId="20577"/>
        <pc:sldMkLst>
          <pc:docMk/>
          <pc:sldMk cId="1519259815" sldId="258"/>
        </pc:sldMkLst>
        <pc:spChg chg="mod">
          <ac:chgData name="Gannett, Yukiko (EOTSS)" userId="1a375f8e-71eb-464a-9d86-65c78107010f" providerId="ADAL" clId="{75645D18-2E61-4DF0-BF38-0D0C0FE103F2}" dt="2026-07-16T13:12:14.995" v="1765" actId="20577"/>
          <ac:spMkLst>
            <pc:docMk/>
            <pc:sldMk cId="1519259815" sldId="258"/>
            <ac:spMk id="5" creationId="{5A65178F-16A7-D9D2-1A6F-346C7012AD83}"/>
          </ac:spMkLst>
        </pc:spChg>
      </pc:sldChg>
      <pc:sldChg chg="modSp mod">
        <pc:chgData name="Gannett, Yukiko (EOTSS)" userId="1a375f8e-71eb-464a-9d86-65c78107010f" providerId="ADAL" clId="{75645D18-2E61-4DF0-BF38-0D0C0FE103F2}" dt="2026-07-20T15:08:18.052" v="1785" actId="20577"/>
        <pc:sldMkLst>
          <pc:docMk/>
          <pc:sldMk cId="3646040335" sldId="259"/>
        </pc:sldMkLst>
        <pc:spChg chg="mod">
          <ac:chgData name="Gannett, Yukiko (EOTSS)" userId="1a375f8e-71eb-464a-9d86-65c78107010f" providerId="ADAL" clId="{75645D18-2E61-4DF0-BF38-0D0C0FE103F2}" dt="2026-07-08T15:05:53.030" v="123" actId="120"/>
          <ac:spMkLst>
            <pc:docMk/>
            <pc:sldMk cId="3646040335" sldId="259"/>
            <ac:spMk id="2" creationId="{9F6013B6-22C5-C5C2-3703-5A033EC84952}"/>
          </ac:spMkLst>
        </pc:spChg>
        <pc:spChg chg="mod">
          <ac:chgData name="Gannett, Yukiko (EOTSS)" userId="1a375f8e-71eb-464a-9d86-65c78107010f" providerId="ADAL" clId="{75645D18-2E61-4DF0-BF38-0D0C0FE103F2}" dt="2026-07-20T15:08:18.052" v="1785" actId="20577"/>
          <ac:spMkLst>
            <pc:docMk/>
            <pc:sldMk cId="3646040335" sldId="259"/>
            <ac:spMk id="3" creationId="{81D5494F-5A5D-A52F-E47A-0CC0583B1BDA}"/>
          </ac:spMkLst>
        </pc:spChg>
      </pc:sldChg>
      <pc:sldChg chg="modSp mod">
        <pc:chgData name="Gannett, Yukiko (EOTSS)" userId="1a375f8e-71eb-464a-9d86-65c78107010f" providerId="ADAL" clId="{75645D18-2E61-4DF0-BF38-0D0C0FE103F2}" dt="2026-07-08T15:06:56.035" v="134" actId="20577"/>
        <pc:sldMkLst>
          <pc:docMk/>
          <pc:sldMk cId="1409002238" sldId="269"/>
        </pc:sldMkLst>
        <pc:spChg chg="mod">
          <ac:chgData name="Gannett, Yukiko (EOTSS)" userId="1a375f8e-71eb-464a-9d86-65c78107010f" providerId="ADAL" clId="{75645D18-2E61-4DF0-BF38-0D0C0FE103F2}" dt="2026-07-08T15:06:27.395" v="127" actId="120"/>
          <ac:spMkLst>
            <pc:docMk/>
            <pc:sldMk cId="1409002238" sldId="269"/>
            <ac:spMk id="2" creationId="{05668443-73C3-3D2B-53F2-3821D0DCBC91}"/>
          </ac:spMkLst>
        </pc:spChg>
        <pc:spChg chg="mod">
          <ac:chgData name="Gannett, Yukiko (EOTSS)" userId="1a375f8e-71eb-464a-9d86-65c78107010f" providerId="ADAL" clId="{75645D18-2E61-4DF0-BF38-0D0C0FE103F2}" dt="2026-07-08T15:06:56.035" v="134" actId="20577"/>
          <ac:spMkLst>
            <pc:docMk/>
            <pc:sldMk cId="1409002238" sldId="269"/>
            <ac:spMk id="3" creationId="{9B81CBB8-6783-3D3A-8FBF-39106B8B5523}"/>
          </ac:spMkLst>
        </pc:spChg>
      </pc:sldChg>
      <pc:sldChg chg="modSp mod">
        <pc:chgData name="Gannett, Yukiko (EOTSS)" userId="1a375f8e-71eb-464a-9d86-65c78107010f" providerId="ADAL" clId="{75645D18-2E61-4DF0-BF38-0D0C0FE103F2}" dt="2026-07-14T20:46:13.951" v="1760" actId="113"/>
        <pc:sldMkLst>
          <pc:docMk/>
          <pc:sldMk cId="2333721303" sldId="324"/>
        </pc:sldMkLst>
        <pc:spChg chg="mod">
          <ac:chgData name="Gannett, Yukiko (EOTSS)" userId="1a375f8e-71eb-464a-9d86-65c78107010f" providerId="ADAL" clId="{75645D18-2E61-4DF0-BF38-0D0C0FE103F2}" dt="2026-07-08T15:05:41.347" v="121" actId="120"/>
          <ac:spMkLst>
            <pc:docMk/>
            <pc:sldMk cId="2333721303" sldId="324"/>
            <ac:spMk id="2" creationId="{0B56161C-0C76-62D2-9A51-489513EB7E21}"/>
          </ac:spMkLst>
        </pc:spChg>
        <pc:spChg chg="mod">
          <ac:chgData name="Gannett, Yukiko (EOTSS)" userId="1a375f8e-71eb-464a-9d86-65c78107010f" providerId="ADAL" clId="{75645D18-2E61-4DF0-BF38-0D0C0FE103F2}" dt="2026-07-14T20:46:13.951" v="1760" actId="113"/>
          <ac:spMkLst>
            <pc:docMk/>
            <pc:sldMk cId="2333721303" sldId="324"/>
            <ac:spMk id="3" creationId="{D50E5712-4B96-A073-7A72-16E715D17896}"/>
          </ac:spMkLst>
        </pc:spChg>
      </pc:sldChg>
      <pc:sldChg chg="modSp mod">
        <pc:chgData name="Gannett, Yukiko (EOTSS)" userId="1a375f8e-71eb-464a-9d86-65c78107010f" providerId="ADAL" clId="{75645D18-2E61-4DF0-BF38-0D0C0FE103F2}" dt="2026-07-08T15:05:48.322" v="122" actId="120"/>
        <pc:sldMkLst>
          <pc:docMk/>
          <pc:sldMk cId="193191685" sldId="332"/>
        </pc:sldMkLst>
        <pc:spChg chg="mod">
          <ac:chgData name="Gannett, Yukiko (EOTSS)" userId="1a375f8e-71eb-464a-9d86-65c78107010f" providerId="ADAL" clId="{75645D18-2E61-4DF0-BF38-0D0C0FE103F2}" dt="2026-07-08T15:05:48.322" v="122" actId="120"/>
          <ac:spMkLst>
            <pc:docMk/>
            <pc:sldMk cId="193191685" sldId="332"/>
            <ac:spMk id="2" creationId="{9F6013B6-22C5-C5C2-3703-5A033EC84952}"/>
          </ac:spMkLst>
        </pc:spChg>
      </pc:sldChg>
      <pc:sldChg chg="modSp add mod">
        <pc:chgData name="Gannett, Yukiko (EOTSS)" userId="1a375f8e-71eb-464a-9d86-65c78107010f" providerId="ADAL" clId="{75645D18-2E61-4DF0-BF38-0D0C0FE103F2}" dt="2026-07-13T15:40:23.502" v="1610" actId="20577"/>
        <pc:sldMkLst>
          <pc:docMk/>
          <pc:sldMk cId="1778142923" sldId="352"/>
        </pc:sldMkLst>
        <pc:spChg chg="mod">
          <ac:chgData name="Gannett, Yukiko (EOTSS)" userId="1a375f8e-71eb-464a-9d86-65c78107010f" providerId="ADAL" clId="{75645D18-2E61-4DF0-BF38-0D0C0FE103F2}" dt="2026-07-08T19:13:19.721" v="794" actId="20577"/>
          <ac:spMkLst>
            <pc:docMk/>
            <pc:sldMk cId="1778142923" sldId="352"/>
            <ac:spMk id="2" creationId="{9FE4A155-FE31-ABF6-39F8-93272838C68A}"/>
          </ac:spMkLst>
        </pc:spChg>
        <pc:spChg chg="mod">
          <ac:chgData name="Gannett, Yukiko (EOTSS)" userId="1a375f8e-71eb-464a-9d86-65c78107010f" providerId="ADAL" clId="{75645D18-2E61-4DF0-BF38-0D0C0FE103F2}" dt="2026-07-13T15:40:23.502" v="1610" actId="20577"/>
          <ac:spMkLst>
            <pc:docMk/>
            <pc:sldMk cId="1778142923" sldId="352"/>
            <ac:spMk id="3" creationId="{A67E287F-9FF8-C920-6D5F-B56E91873E0B}"/>
          </ac:spMkLst>
        </pc:spChg>
      </pc:sldChg>
      <pc:sldChg chg="modSp add mod">
        <pc:chgData name="Gannett, Yukiko (EOTSS)" userId="1a375f8e-71eb-464a-9d86-65c78107010f" providerId="ADAL" clId="{75645D18-2E61-4DF0-BF38-0D0C0FE103F2}" dt="2026-07-20T18:12:44.522" v="1848" actId="20577"/>
        <pc:sldMkLst>
          <pc:docMk/>
          <pc:sldMk cId="1570343570" sldId="353"/>
        </pc:sldMkLst>
        <pc:spChg chg="mod">
          <ac:chgData name="Gannett, Yukiko (EOTSS)" userId="1a375f8e-71eb-464a-9d86-65c78107010f" providerId="ADAL" clId="{75645D18-2E61-4DF0-BF38-0D0C0FE103F2}" dt="2026-07-10T14:08:01.729" v="1008" actId="20577"/>
          <ac:spMkLst>
            <pc:docMk/>
            <pc:sldMk cId="1570343570" sldId="353"/>
            <ac:spMk id="2" creationId="{5B2DB4C7-9EA3-839E-B271-C077F98A0856}"/>
          </ac:spMkLst>
        </pc:spChg>
        <pc:spChg chg="mod">
          <ac:chgData name="Gannett, Yukiko (EOTSS)" userId="1a375f8e-71eb-464a-9d86-65c78107010f" providerId="ADAL" clId="{75645D18-2E61-4DF0-BF38-0D0C0FE103F2}" dt="2026-07-20T18:12:44.522" v="1848" actId="20577"/>
          <ac:spMkLst>
            <pc:docMk/>
            <pc:sldMk cId="1570343570" sldId="353"/>
            <ac:spMk id="3" creationId="{15670721-5CA7-4B64-43B2-6FAA63C75BD9}"/>
          </ac:spMkLst>
        </pc:spChg>
      </pc:sldChg>
      <pc:sldChg chg="modSp add mod">
        <pc:chgData name="Gannett, Yukiko (EOTSS)" userId="1a375f8e-71eb-464a-9d86-65c78107010f" providerId="ADAL" clId="{75645D18-2E61-4DF0-BF38-0D0C0FE103F2}" dt="2026-07-10T14:40:27.550" v="1016" actId="20577"/>
        <pc:sldMkLst>
          <pc:docMk/>
          <pc:sldMk cId="2203047312" sldId="354"/>
        </pc:sldMkLst>
        <pc:spChg chg="mod">
          <ac:chgData name="Gannett, Yukiko (EOTSS)" userId="1a375f8e-71eb-464a-9d86-65c78107010f" providerId="ADAL" clId="{75645D18-2E61-4DF0-BF38-0D0C0FE103F2}" dt="2026-07-08T15:05:08.239" v="116" actId="120"/>
          <ac:spMkLst>
            <pc:docMk/>
            <pc:sldMk cId="2203047312" sldId="354"/>
            <ac:spMk id="2" creationId="{0EFCE5F0-96CD-08C7-D766-A744383C37FB}"/>
          </ac:spMkLst>
        </pc:spChg>
        <pc:spChg chg="mod">
          <ac:chgData name="Gannett, Yukiko (EOTSS)" userId="1a375f8e-71eb-464a-9d86-65c78107010f" providerId="ADAL" clId="{75645D18-2E61-4DF0-BF38-0D0C0FE103F2}" dt="2026-07-10T14:40:27.550" v="1016" actId="20577"/>
          <ac:spMkLst>
            <pc:docMk/>
            <pc:sldMk cId="2203047312" sldId="354"/>
            <ac:spMk id="3" creationId="{5B7A94B3-5F90-EE75-D7FE-9CB92E80284C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58.254" v="1616"/>
        <pc:sldMkLst>
          <pc:docMk/>
          <pc:sldMk cId="1144605252" sldId="355"/>
        </pc:sldMkLst>
        <pc:spChg chg="mod">
          <ac:chgData name="Gannett, Yukiko (EOTSS)" userId="1a375f8e-71eb-464a-9d86-65c78107010f" providerId="ADAL" clId="{75645D18-2E61-4DF0-BF38-0D0C0FE103F2}" dt="2026-07-10T15:54:05.100" v="1412" actId="255"/>
          <ac:spMkLst>
            <pc:docMk/>
            <pc:sldMk cId="1144605252" sldId="355"/>
            <ac:spMk id="2" creationId="{3F50E323-EE0B-7C27-AB24-E6474AEA4E33}"/>
          </ac:spMkLst>
        </pc:spChg>
        <pc:spChg chg="mod">
          <ac:chgData name="Gannett, Yukiko (EOTSS)" userId="1a375f8e-71eb-464a-9d86-65c78107010f" providerId="ADAL" clId="{75645D18-2E61-4DF0-BF38-0D0C0FE103F2}" dt="2026-07-13T13:29:36.692" v="1480" actId="20577"/>
          <ac:spMkLst>
            <pc:docMk/>
            <pc:sldMk cId="1144605252" sldId="355"/>
            <ac:spMk id="3" creationId="{186E1232-601B-025C-A654-5F99DC8CB7D5}"/>
          </ac:spMkLst>
        </pc:spChg>
      </pc:sldChg>
      <pc:sldChg chg="modSp add mod">
        <pc:chgData name="Gannett, Yukiko (EOTSS)" userId="1a375f8e-71eb-464a-9d86-65c78107010f" providerId="ADAL" clId="{75645D18-2E61-4DF0-BF38-0D0C0FE103F2}" dt="2026-07-10T16:20:58.255" v="1478" actId="20577"/>
        <pc:sldMkLst>
          <pc:docMk/>
          <pc:sldMk cId="3223580733" sldId="356"/>
        </pc:sldMkLst>
        <pc:spChg chg="mod">
          <ac:chgData name="Gannett, Yukiko (EOTSS)" userId="1a375f8e-71eb-464a-9d86-65c78107010f" providerId="ADAL" clId="{75645D18-2E61-4DF0-BF38-0D0C0FE103F2}" dt="2026-07-08T15:06:14.034" v="125" actId="120"/>
          <ac:spMkLst>
            <pc:docMk/>
            <pc:sldMk cId="3223580733" sldId="356"/>
            <ac:spMk id="2" creationId="{F4E20976-628D-E3CE-F617-5BD38E44C17E}"/>
          </ac:spMkLst>
        </pc:spChg>
        <pc:spChg chg="mod">
          <ac:chgData name="Gannett, Yukiko (EOTSS)" userId="1a375f8e-71eb-464a-9d86-65c78107010f" providerId="ADAL" clId="{75645D18-2E61-4DF0-BF38-0D0C0FE103F2}" dt="2026-07-10T16:20:58.255" v="1478" actId="20577"/>
          <ac:spMkLst>
            <pc:docMk/>
            <pc:sldMk cId="3223580733" sldId="356"/>
            <ac:spMk id="3" creationId="{33E798E3-9A3A-41AF-771A-F9B444A59EEC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2:37.888" v="1620"/>
        <pc:sldMkLst>
          <pc:docMk/>
          <pc:sldMk cId="874902455" sldId="357"/>
        </pc:sldMkLst>
        <pc:spChg chg="mod">
          <ac:chgData name="Gannett, Yukiko (EOTSS)" userId="1a375f8e-71eb-464a-9d86-65c78107010f" providerId="ADAL" clId="{75645D18-2E61-4DF0-BF38-0D0C0FE103F2}" dt="2026-07-08T17:34:40.498" v="389" actId="20577"/>
          <ac:spMkLst>
            <pc:docMk/>
            <pc:sldMk cId="874902455" sldId="357"/>
            <ac:spMk id="2" creationId="{29B9C168-EEC5-9653-4773-A55031F28C1E}"/>
          </ac:spMkLst>
        </pc:spChg>
        <pc:spChg chg="mod">
          <ac:chgData name="Gannett, Yukiko (EOTSS)" userId="1a375f8e-71eb-464a-9d86-65c78107010f" providerId="ADAL" clId="{75645D18-2E61-4DF0-BF38-0D0C0FE103F2}" dt="2026-07-08T19:23:13.193" v="907" actId="255"/>
          <ac:spMkLst>
            <pc:docMk/>
            <pc:sldMk cId="874902455" sldId="357"/>
            <ac:spMk id="3" creationId="{F19171BB-61B5-A038-B0DB-F7689A522E48}"/>
          </ac:spMkLst>
        </pc:spChg>
      </pc:sldChg>
      <pc:sldChg chg="modSp mod">
        <pc:chgData name="Gannett, Yukiko (EOTSS)" userId="1a375f8e-71eb-464a-9d86-65c78107010f" providerId="ADAL" clId="{75645D18-2E61-4DF0-BF38-0D0C0FE103F2}" dt="2026-07-20T15:39:14.885" v="1845" actId="20577"/>
        <pc:sldMkLst>
          <pc:docMk/>
          <pc:sldMk cId="2131463301" sldId="359"/>
        </pc:sldMkLst>
        <pc:spChg chg="mod">
          <ac:chgData name="Gannett, Yukiko (EOTSS)" userId="1a375f8e-71eb-464a-9d86-65c78107010f" providerId="ADAL" clId="{75645D18-2E61-4DF0-BF38-0D0C0FE103F2}" dt="2026-07-08T15:06:21.617" v="126" actId="120"/>
          <ac:spMkLst>
            <pc:docMk/>
            <pc:sldMk cId="2131463301" sldId="359"/>
            <ac:spMk id="2" creationId="{62495037-A58A-42EE-F527-E10B38B9B5F5}"/>
          </ac:spMkLst>
        </pc:spChg>
        <pc:spChg chg="mod">
          <ac:chgData name="Gannett, Yukiko (EOTSS)" userId="1a375f8e-71eb-464a-9d86-65c78107010f" providerId="ADAL" clId="{75645D18-2E61-4DF0-BF38-0D0C0FE103F2}" dt="2026-07-20T15:39:14.885" v="1845" actId="20577"/>
          <ac:spMkLst>
            <pc:docMk/>
            <pc:sldMk cId="2131463301" sldId="359"/>
            <ac:spMk id="3" creationId="{B48B892B-BBC3-D609-4BD1-AB33EAE29989}"/>
          </ac:spMkLst>
        </pc:spChg>
      </pc:sldChg>
      <pc:sldChg chg="modSp mod ord">
        <pc:chgData name="Gannett, Yukiko (EOTSS)" userId="1a375f8e-71eb-464a-9d86-65c78107010f" providerId="ADAL" clId="{75645D18-2E61-4DF0-BF38-0D0C0FE103F2}" dt="2026-07-10T16:18:30.349" v="1477" actId="20577"/>
        <pc:sldMkLst>
          <pc:docMk/>
          <pc:sldMk cId="3315197807" sldId="394"/>
        </pc:sldMkLst>
        <pc:spChg chg="mod">
          <ac:chgData name="Gannett, Yukiko (EOTSS)" userId="1a375f8e-71eb-464a-9d86-65c78107010f" providerId="ADAL" clId="{75645D18-2E61-4DF0-BF38-0D0C0FE103F2}" dt="2026-07-10T15:37:14.847" v="1092"/>
          <ac:spMkLst>
            <pc:docMk/>
            <pc:sldMk cId="3315197807" sldId="394"/>
            <ac:spMk id="2" creationId="{51A143E7-B2A7-50B7-3264-9375A3A5B2FF}"/>
          </ac:spMkLst>
        </pc:spChg>
        <pc:spChg chg="mod">
          <ac:chgData name="Gannett, Yukiko (EOTSS)" userId="1a375f8e-71eb-464a-9d86-65c78107010f" providerId="ADAL" clId="{75645D18-2E61-4DF0-BF38-0D0C0FE103F2}" dt="2026-07-10T16:18:30.349" v="1477" actId="20577"/>
          <ac:spMkLst>
            <pc:docMk/>
            <pc:sldMk cId="3315197807" sldId="394"/>
            <ac:spMk id="3" creationId="{0579F2C4-D3C7-C9ED-F3F5-72BC5AAF119F}"/>
          </ac:spMkLst>
        </pc:spChg>
      </pc:sldChg>
      <pc:sldChg chg="modSp ord">
        <pc:chgData name="Gannett, Yukiko (EOTSS)" userId="1a375f8e-71eb-464a-9d86-65c78107010f" providerId="ADAL" clId="{75645D18-2E61-4DF0-BF38-0D0C0FE103F2}" dt="2026-07-08T14:06:24.866" v="5"/>
        <pc:sldMkLst>
          <pc:docMk/>
          <pc:sldMk cId="1583129750" sldId="403"/>
        </pc:sldMkLst>
        <pc:spChg chg="mod">
          <ac:chgData name="Gannett, Yukiko (EOTSS)" userId="1a375f8e-71eb-464a-9d86-65c78107010f" providerId="ADAL" clId="{75645D18-2E61-4DF0-BF38-0D0C0FE103F2}" dt="2026-07-08T14:06:24.866" v="5"/>
          <ac:spMkLst>
            <pc:docMk/>
            <pc:sldMk cId="1583129750" sldId="403"/>
            <ac:spMk id="5" creationId="{5F6C7B7B-ACDF-3194-3B8A-550E62F2D7D1}"/>
          </ac:spMkLst>
        </pc:spChg>
      </pc:sldChg>
      <pc:sldChg chg="modSp mod">
        <pc:chgData name="Gannett, Yukiko (EOTSS)" userId="1a375f8e-71eb-464a-9d86-65c78107010f" providerId="ADAL" clId="{75645D18-2E61-4DF0-BF38-0D0C0FE103F2}" dt="2026-07-08T19:13:29.447" v="795" actId="20577"/>
        <pc:sldMkLst>
          <pc:docMk/>
          <pc:sldMk cId="3228178320" sldId="408"/>
        </pc:sldMkLst>
        <pc:spChg chg="mod">
          <ac:chgData name="Gannett, Yukiko (EOTSS)" userId="1a375f8e-71eb-464a-9d86-65c78107010f" providerId="ADAL" clId="{75645D18-2E61-4DF0-BF38-0D0C0FE103F2}" dt="2026-07-08T19:13:29.447" v="795" actId="20577"/>
          <ac:spMkLst>
            <pc:docMk/>
            <pc:sldMk cId="3228178320" sldId="408"/>
            <ac:spMk id="5" creationId="{5482227B-3935-8538-E67D-7F96C312EBD1}"/>
          </ac:spMkLst>
        </pc:spChg>
      </pc:sldChg>
      <pc:sldChg chg="modSp mod ord">
        <pc:chgData name="Gannett, Yukiko (EOTSS)" userId="1a375f8e-71eb-464a-9d86-65c78107010f" providerId="ADAL" clId="{75645D18-2E61-4DF0-BF38-0D0C0FE103F2}" dt="2026-07-13T15:42:29.821" v="1618"/>
        <pc:sldMkLst>
          <pc:docMk/>
          <pc:sldMk cId="1219502501" sldId="409"/>
        </pc:sldMkLst>
        <pc:spChg chg="mod">
          <ac:chgData name="Gannett, Yukiko (EOTSS)" userId="1a375f8e-71eb-464a-9d86-65c78107010f" providerId="ADAL" clId="{75645D18-2E61-4DF0-BF38-0D0C0FE103F2}" dt="2026-07-08T17:36:24.643" v="399" actId="20577"/>
          <ac:spMkLst>
            <pc:docMk/>
            <pc:sldMk cId="1219502501" sldId="409"/>
            <ac:spMk id="2" creationId="{F2239994-D773-9E7F-8A1D-541613593EBB}"/>
          </ac:spMkLst>
        </pc:spChg>
        <pc:spChg chg="mod">
          <ac:chgData name="Gannett, Yukiko (EOTSS)" userId="1a375f8e-71eb-464a-9d86-65c78107010f" providerId="ADAL" clId="{75645D18-2E61-4DF0-BF38-0D0C0FE103F2}" dt="2026-07-09T19:53:19.833" v="988"/>
          <ac:spMkLst>
            <pc:docMk/>
            <pc:sldMk cId="1219502501" sldId="409"/>
            <ac:spMk id="3" creationId="{10D72954-694B-DCFA-A90B-14D6D00EBD5A}"/>
          </ac:spMkLst>
        </pc:spChg>
      </pc:sldChg>
      <pc:sldChg chg="modSp mod ord">
        <pc:chgData name="Gannett, Yukiko (EOTSS)" userId="1a375f8e-71eb-464a-9d86-65c78107010f" providerId="ADAL" clId="{75645D18-2E61-4DF0-BF38-0D0C0FE103F2}" dt="2026-07-13T15:41:53.180" v="1614"/>
        <pc:sldMkLst>
          <pc:docMk/>
          <pc:sldMk cId="296728430" sldId="410"/>
        </pc:sldMkLst>
        <pc:spChg chg="mod">
          <ac:chgData name="Gannett, Yukiko (EOTSS)" userId="1a375f8e-71eb-464a-9d86-65c78107010f" providerId="ADAL" clId="{75645D18-2E61-4DF0-BF38-0D0C0FE103F2}" dt="2026-07-08T19:25:51.269" v="913" actId="1076"/>
          <ac:spMkLst>
            <pc:docMk/>
            <pc:sldMk cId="296728430" sldId="410"/>
            <ac:spMk id="2" creationId="{F29515E8-CE1F-EFAF-5A8E-6C86259F85DF}"/>
          </ac:spMkLst>
        </pc:spChg>
        <pc:spChg chg="mod">
          <ac:chgData name="Gannett, Yukiko (EOTSS)" userId="1a375f8e-71eb-464a-9d86-65c78107010f" providerId="ADAL" clId="{75645D18-2E61-4DF0-BF38-0D0C0FE103F2}" dt="2026-07-08T19:25:47.357" v="912" actId="1076"/>
          <ac:spMkLst>
            <pc:docMk/>
            <pc:sldMk cId="296728430" sldId="410"/>
            <ac:spMk id="3" creationId="{6ACC5F5C-CEF3-A970-8A90-2728870C2785}"/>
          </ac:spMkLst>
        </pc:spChg>
      </pc:sldChg>
      <pc:sldChg chg="modSp add mod">
        <pc:chgData name="Gannett, Yukiko (EOTSS)" userId="1a375f8e-71eb-464a-9d86-65c78107010f" providerId="ADAL" clId="{75645D18-2E61-4DF0-BF38-0D0C0FE103F2}" dt="2026-07-08T19:15:49.394" v="797" actId="12"/>
        <pc:sldMkLst>
          <pc:docMk/>
          <pc:sldMk cId="210494772" sldId="411"/>
        </pc:sldMkLst>
        <pc:spChg chg="mod">
          <ac:chgData name="Gannett, Yukiko (EOTSS)" userId="1a375f8e-71eb-464a-9d86-65c78107010f" providerId="ADAL" clId="{75645D18-2E61-4DF0-BF38-0D0C0FE103F2}" dt="2026-07-08T15:05:21.296" v="118" actId="120"/>
          <ac:spMkLst>
            <pc:docMk/>
            <pc:sldMk cId="210494772" sldId="411"/>
            <ac:spMk id="2" creationId="{2F3EAB9E-D8F8-0A60-8840-8A91F38C701F}"/>
          </ac:spMkLst>
        </pc:spChg>
        <pc:spChg chg="mod">
          <ac:chgData name="Gannett, Yukiko (EOTSS)" userId="1a375f8e-71eb-464a-9d86-65c78107010f" providerId="ADAL" clId="{75645D18-2E61-4DF0-BF38-0D0C0FE103F2}" dt="2026-07-08T19:15:49.394" v="797" actId="12"/>
          <ac:spMkLst>
            <pc:docMk/>
            <pc:sldMk cId="210494772" sldId="411"/>
            <ac:spMk id="3" creationId="{3B37FA79-B3DE-294F-EB47-384D0DF627AA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20.020" v="1612"/>
        <pc:sldMkLst>
          <pc:docMk/>
          <pc:sldMk cId="467755503" sldId="412"/>
        </pc:sldMkLst>
        <pc:spChg chg="mod">
          <ac:chgData name="Gannett, Yukiko (EOTSS)" userId="1a375f8e-71eb-464a-9d86-65c78107010f" providerId="ADAL" clId="{75645D18-2E61-4DF0-BF38-0D0C0FE103F2}" dt="2026-07-08T15:19:56.376" v="199" actId="20577"/>
          <ac:spMkLst>
            <pc:docMk/>
            <pc:sldMk cId="467755503" sldId="412"/>
            <ac:spMk id="2" creationId="{97FE7DD5-1B99-FB6D-3141-028D3DA16CB5}"/>
          </ac:spMkLst>
        </pc:spChg>
        <pc:spChg chg="mod">
          <ac:chgData name="Gannett, Yukiko (EOTSS)" userId="1a375f8e-71eb-464a-9d86-65c78107010f" providerId="ADAL" clId="{75645D18-2E61-4DF0-BF38-0D0C0FE103F2}" dt="2026-07-10T16:16:22.364" v="1471" actId="20577"/>
          <ac:spMkLst>
            <pc:docMk/>
            <pc:sldMk cId="467755503" sldId="412"/>
            <ac:spMk id="3" creationId="{71CA9612-560F-2CE6-DE4B-707E31D27B0A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20.020" v="1612"/>
        <pc:sldMkLst>
          <pc:docMk/>
          <pc:sldMk cId="1454447480" sldId="413"/>
        </pc:sldMkLst>
        <pc:spChg chg="mod">
          <ac:chgData name="Gannett, Yukiko (EOTSS)" userId="1a375f8e-71eb-464a-9d86-65c78107010f" providerId="ADAL" clId="{75645D18-2E61-4DF0-BF38-0D0C0FE103F2}" dt="2026-07-08T15:23:05.603" v="214" actId="20577"/>
          <ac:spMkLst>
            <pc:docMk/>
            <pc:sldMk cId="1454447480" sldId="413"/>
            <ac:spMk id="2" creationId="{E25EE621-A66E-691C-2B8F-F97D11260AE7}"/>
          </ac:spMkLst>
        </pc:spChg>
        <pc:spChg chg="mod">
          <ac:chgData name="Gannett, Yukiko (EOTSS)" userId="1a375f8e-71eb-464a-9d86-65c78107010f" providerId="ADAL" clId="{75645D18-2E61-4DF0-BF38-0D0C0FE103F2}" dt="2026-07-10T14:55:17.379" v="1045" actId="20577"/>
          <ac:spMkLst>
            <pc:docMk/>
            <pc:sldMk cId="1454447480" sldId="413"/>
            <ac:spMk id="3" creationId="{99B642C9-F001-5BDE-0A85-3D884CE47832}"/>
          </ac:spMkLst>
        </pc:spChg>
      </pc:sldChg>
      <pc:sldChg chg="modSp add mod">
        <pc:chgData name="Gannett, Yukiko (EOTSS)" userId="1a375f8e-71eb-464a-9d86-65c78107010f" providerId="ADAL" clId="{75645D18-2E61-4DF0-BF38-0D0C0FE103F2}" dt="2026-07-10T16:21:42.200" v="1479" actId="20577"/>
        <pc:sldMkLst>
          <pc:docMk/>
          <pc:sldMk cId="1049442470" sldId="414"/>
        </pc:sldMkLst>
        <pc:spChg chg="mod">
          <ac:chgData name="Gannett, Yukiko (EOTSS)" userId="1a375f8e-71eb-464a-9d86-65c78107010f" providerId="ADAL" clId="{75645D18-2E61-4DF0-BF38-0D0C0FE103F2}" dt="2026-07-08T17:36:12.489" v="398" actId="20577"/>
          <ac:spMkLst>
            <pc:docMk/>
            <pc:sldMk cId="1049442470" sldId="414"/>
            <ac:spMk id="2" creationId="{42A11851-3893-F064-F926-EF04B9393804}"/>
          </ac:spMkLst>
        </pc:spChg>
        <pc:spChg chg="mod">
          <ac:chgData name="Gannett, Yukiko (EOTSS)" userId="1a375f8e-71eb-464a-9d86-65c78107010f" providerId="ADAL" clId="{75645D18-2E61-4DF0-BF38-0D0C0FE103F2}" dt="2026-07-10T16:21:42.200" v="1479" actId="20577"/>
          <ac:spMkLst>
            <pc:docMk/>
            <pc:sldMk cId="1049442470" sldId="414"/>
            <ac:spMk id="3" creationId="{F6E8DC86-BA8E-622A-CC3C-B2236463C3D1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2:29.821" v="1618"/>
        <pc:sldMkLst>
          <pc:docMk/>
          <pc:sldMk cId="2223868067" sldId="415"/>
        </pc:sldMkLst>
        <pc:spChg chg="mod">
          <ac:chgData name="Gannett, Yukiko (EOTSS)" userId="1a375f8e-71eb-464a-9d86-65c78107010f" providerId="ADAL" clId="{75645D18-2E61-4DF0-BF38-0D0C0FE103F2}" dt="2026-07-08T18:00:16.789" v="454" actId="20577"/>
          <ac:spMkLst>
            <pc:docMk/>
            <pc:sldMk cId="2223868067" sldId="415"/>
            <ac:spMk id="2" creationId="{9905AC8B-526D-F2BA-FFD7-F7A3508ECADE}"/>
          </ac:spMkLst>
        </pc:spChg>
        <pc:spChg chg="mod">
          <ac:chgData name="Gannett, Yukiko (EOTSS)" userId="1a375f8e-71eb-464a-9d86-65c78107010f" providerId="ADAL" clId="{75645D18-2E61-4DF0-BF38-0D0C0FE103F2}" dt="2026-07-08T18:07:25.234" v="485" actId="113"/>
          <ac:spMkLst>
            <pc:docMk/>
            <pc:sldMk cId="2223868067" sldId="415"/>
            <ac:spMk id="3" creationId="{C7471F02-61CF-6F8D-EAFE-D4AAEE097730}"/>
          </ac:spMkLst>
        </pc:spChg>
      </pc:sldChg>
      <pc:sldChg chg="modSp add mod">
        <pc:chgData name="Gannett, Yukiko (EOTSS)" userId="1a375f8e-71eb-464a-9d86-65c78107010f" providerId="ADAL" clId="{75645D18-2E61-4DF0-BF38-0D0C0FE103F2}" dt="2026-07-09T19:51:49.320" v="984" actId="20578"/>
        <pc:sldMkLst>
          <pc:docMk/>
          <pc:sldMk cId="167856134" sldId="416"/>
        </pc:sldMkLst>
        <pc:spChg chg="mod">
          <ac:chgData name="Gannett, Yukiko (EOTSS)" userId="1a375f8e-71eb-464a-9d86-65c78107010f" providerId="ADAL" clId="{75645D18-2E61-4DF0-BF38-0D0C0FE103F2}" dt="2026-07-08T17:34:58.022" v="392" actId="20577"/>
          <ac:spMkLst>
            <pc:docMk/>
            <pc:sldMk cId="167856134" sldId="416"/>
            <ac:spMk id="2" creationId="{5E9BACA8-12FC-018E-13F7-9B7299A06B38}"/>
          </ac:spMkLst>
        </pc:spChg>
        <pc:spChg chg="mod">
          <ac:chgData name="Gannett, Yukiko (EOTSS)" userId="1a375f8e-71eb-464a-9d86-65c78107010f" providerId="ADAL" clId="{75645D18-2E61-4DF0-BF38-0D0C0FE103F2}" dt="2026-07-09T19:51:49.320" v="984" actId="20578"/>
          <ac:spMkLst>
            <pc:docMk/>
            <pc:sldMk cId="167856134" sldId="416"/>
            <ac:spMk id="3" creationId="{8BC2CD45-CD2D-2DD8-CCBC-2FDB6962D034}"/>
          </ac:spMkLst>
        </pc:spChg>
      </pc:sldChg>
      <pc:sldChg chg="addSp delSp modSp add mod ord">
        <pc:chgData name="Gannett, Yukiko (EOTSS)" userId="1a375f8e-71eb-464a-9d86-65c78107010f" providerId="ADAL" clId="{75645D18-2E61-4DF0-BF38-0D0C0FE103F2}" dt="2026-07-20T18:34:54.656" v="1862" actId="20578"/>
        <pc:sldMkLst>
          <pc:docMk/>
          <pc:sldMk cId="2721122160" sldId="417"/>
        </pc:sldMkLst>
        <pc:spChg chg="mod">
          <ac:chgData name="Gannett, Yukiko (EOTSS)" userId="1a375f8e-71eb-464a-9d86-65c78107010f" providerId="ADAL" clId="{75645D18-2E61-4DF0-BF38-0D0C0FE103F2}" dt="2026-07-08T18:08:01.553" v="486" actId="20577"/>
          <ac:spMkLst>
            <pc:docMk/>
            <pc:sldMk cId="2721122160" sldId="417"/>
            <ac:spMk id="2" creationId="{4C28C427-F915-5370-B170-331DFFD06075}"/>
          </ac:spMkLst>
        </pc:spChg>
        <pc:spChg chg="mod">
          <ac:chgData name="Gannett, Yukiko (EOTSS)" userId="1a375f8e-71eb-464a-9d86-65c78107010f" providerId="ADAL" clId="{75645D18-2E61-4DF0-BF38-0D0C0FE103F2}" dt="2026-07-20T18:34:52.363" v="1860" actId="6549"/>
          <ac:spMkLst>
            <pc:docMk/>
            <pc:sldMk cId="2721122160" sldId="417"/>
            <ac:spMk id="3" creationId="{4821A1A3-6180-CC33-9660-7131D473ABAC}"/>
          </ac:spMkLst>
        </pc:spChg>
        <pc:spChg chg="add del mod">
          <ac:chgData name="Gannett, Yukiko (EOTSS)" userId="1a375f8e-71eb-464a-9d86-65c78107010f" providerId="ADAL" clId="{75645D18-2E61-4DF0-BF38-0D0C0FE103F2}" dt="2026-07-20T18:34:53.688" v="1861" actId="22"/>
          <ac:spMkLst>
            <pc:docMk/>
            <pc:sldMk cId="2721122160" sldId="417"/>
            <ac:spMk id="5" creationId="{991F78B5-9E24-905D-91A0-952C0CDFB5F7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53.180" v="1614"/>
        <pc:sldMkLst>
          <pc:docMk/>
          <pc:sldMk cId="4026191691" sldId="418"/>
        </pc:sldMkLst>
        <pc:spChg chg="mod">
          <ac:chgData name="Gannett, Yukiko (EOTSS)" userId="1a375f8e-71eb-464a-9d86-65c78107010f" providerId="ADAL" clId="{75645D18-2E61-4DF0-BF38-0D0C0FE103F2}" dt="2026-07-08T19:03:21.612" v="748" actId="20577"/>
          <ac:spMkLst>
            <pc:docMk/>
            <pc:sldMk cId="4026191691" sldId="418"/>
            <ac:spMk id="2" creationId="{E33DCCB6-73C9-0FB7-E680-647ADBB80E63}"/>
          </ac:spMkLst>
        </pc:spChg>
        <pc:spChg chg="mod">
          <ac:chgData name="Gannett, Yukiko (EOTSS)" userId="1a375f8e-71eb-464a-9d86-65c78107010f" providerId="ADAL" clId="{75645D18-2E61-4DF0-BF38-0D0C0FE103F2}" dt="2026-07-08T19:02:36.844" v="743" actId="27636"/>
          <ac:spMkLst>
            <pc:docMk/>
            <pc:sldMk cId="4026191691" sldId="418"/>
            <ac:spMk id="3" creationId="{7AE3B762-FB3A-6FD1-42EA-AEB131F53314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53.180" v="1614"/>
        <pc:sldMkLst>
          <pc:docMk/>
          <pc:sldMk cId="2938805681" sldId="419"/>
        </pc:sldMkLst>
        <pc:spChg chg="mod">
          <ac:chgData name="Gannett, Yukiko (EOTSS)" userId="1a375f8e-71eb-464a-9d86-65c78107010f" providerId="ADAL" clId="{75645D18-2E61-4DF0-BF38-0D0C0FE103F2}" dt="2026-07-08T19:02:59.228" v="746" actId="20577"/>
          <ac:spMkLst>
            <pc:docMk/>
            <pc:sldMk cId="2938805681" sldId="419"/>
            <ac:spMk id="2" creationId="{196F62E2-1E82-C6FF-4261-8AA8503A8021}"/>
          </ac:spMkLst>
        </pc:spChg>
        <pc:spChg chg="mod">
          <ac:chgData name="Gannett, Yukiko (EOTSS)" userId="1a375f8e-71eb-464a-9d86-65c78107010f" providerId="ADAL" clId="{75645D18-2E61-4DF0-BF38-0D0C0FE103F2}" dt="2026-07-08T19:57:32.148" v="982" actId="14100"/>
          <ac:spMkLst>
            <pc:docMk/>
            <pc:sldMk cId="2938805681" sldId="419"/>
            <ac:spMk id="3" creationId="{44037750-B25A-3E2C-CFEB-399105CC53D1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53.180" v="1614"/>
        <pc:sldMkLst>
          <pc:docMk/>
          <pc:sldMk cId="1655774725" sldId="420"/>
        </pc:sldMkLst>
        <pc:spChg chg="mod">
          <ac:chgData name="Gannett, Yukiko (EOTSS)" userId="1a375f8e-71eb-464a-9d86-65c78107010f" providerId="ADAL" clId="{75645D18-2E61-4DF0-BF38-0D0C0FE103F2}" dt="2026-07-08T19:02:54.304" v="745" actId="20577"/>
          <ac:spMkLst>
            <pc:docMk/>
            <pc:sldMk cId="1655774725" sldId="420"/>
            <ac:spMk id="2" creationId="{6194BA77-F747-77EA-7947-DB8651A2E0AA}"/>
          </ac:spMkLst>
        </pc:spChg>
        <pc:spChg chg="mod">
          <ac:chgData name="Gannett, Yukiko (EOTSS)" userId="1a375f8e-71eb-464a-9d86-65c78107010f" providerId="ADAL" clId="{75645D18-2E61-4DF0-BF38-0D0C0FE103F2}" dt="2026-07-08T19:57:46.931" v="983" actId="255"/>
          <ac:spMkLst>
            <pc:docMk/>
            <pc:sldMk cId="1655774725" sldId="420"/>
            <ac:spMk id="3" creationId="{C3917FE4-99E6-743E-FFD9-3209CD499645}"/>
          </ac:spMkLst>
        </pc:spChg>
      </pc:sldChg>
      <pc:sldChg chg="modSp add mod ord">
        <pc:chgData name="Gannett, Yukiko (EOTSS)" userId="1a375f8e-71eb-464a-9d86-65c78107010f" providerId="ADAL" clId="{75645D18-2E61-4DF0-BF38-0D0C0FE103F2}" dt="2026-07-13T15:41:53.180" v="1614"/>
        <pc:sldMkLst>
          <pc:docMk/>
          <pc:sldMk cId="2008038234" sldId="421"/>
        </pc:sldMkLst>
        <pc:spChg chg="mod">
          <ac:chgData name="Gannett, Yukiko (EOTSS)" userId="1a375f8e-71eb-464a-9d86-65c78107010f" providerId="ADAL" clId="{75645D18-2E61-4DF0-BF38-0D0C0FE103F2}" dt="2026-07-08T19:04:26.120" v="755" actId="20577"/>
          <ac:spMkLst>
            <pc:docMk/>
            <pc:sldMk cId="2008038234" sldId="421"/>
            <ac:spMk id="2" creationId="{07E4BE53-01EF-D44B-87F3-724E7E2EF941}"/>
          </ac:spMkLst>
        </pc:spChg>
        <pc:spChg chg="mod">
          <ac:chgData name="Gannett, Yukiko (EOTSS)" userId="1a375f8e-71eb-464a-9d86-65c78107010f" providerId="ADAL" clId="{75645D18-2E61-4DF0-BF38-0D0C0FE103F2}" dt="2026-07-10T14:51:00.762" v="1022" actId="20577"/>
          <ac:spMkLst>
            <pc:docMk/>
            <pc:sldMk cId="2008038234" sldId="421"/>
            <ac:spMk id="3" creationId="{46479D3A-709F-9A29-74C0-81F4A9976E5D}"/>
          </ac:spMkLst>
        </pc:spChg>
      </pc:sldChg>
      <pc:sldChg chg="modSp add del mod">
        <pc:chgData name="Gannett, Yukiko (EOTSS)" userId="1a375f8e-71eb-464a-9d86-65c78107010f" providerId="ADAL" clId="{75645D18-2E61-4DF0-BF38-0D0C0FE103F2}" dt="2026-07-20T19:04:36.377" v="1863" actId="2696"/>
        <pc:sldMkLst>
          <pc:docMk/>
          <pc:sldMk cId="842989447" sldId="422"/>
        </pc:sldMkLst>
      </pc:sldChg>
      <pc:sldChg chg="add ord">
        <pc:chgData name="Gannett, Yukiko (EOTSS)" userId="1a375f8e-71eb-464a-9d86-65c78107010f" providerId="ADAL" clId="{75645D18-2E61-4DF0-BF38-0D0C0FE103F2}" dt="2026-07-13T15:41:20.020" v="1612"/>
        <pc:sldMkLst>
          <pc:docMk/>
          <pc:sldMk cId="4234043465" sldId="423"/>
        </pc:sldMkLst>
      </pc:sldChg>
      <pc:sldChg chg="modSp add mod ord">
        <pc:chgData name="Gannett, Yukiko (EOTSS)" userId="1a375f8e-71eb-464a-9d86-65c78107010f" providerId="ADAL" clId="{75645D18-2E61-4DF0-BF38-0D0C0FE103F2}" dt="2026-07-13T16:13:15.021" v="1708"/>
        <pc:sldMkLst>
          <pc:docMk/>
          <pc:sldMk cId="1211167899" sldId="424"/>
        </pc:sldMkLst>
        <pc:spChg chg="mod">
          <ac:chgData name="Gannett, Yukiko (EOTSS)" userId="1a375f8e-71eb-464a-9d86-65c78107010f" providerId="ADAL" clId="{75645D18-2E61-4DF0-BF38-0D0C0FE103F2}" dt="2026-07-13T16:11:03.140" v="1704" actId="1076"/>
          <ac:spMkLst>
            <pc:docMk/>
            <pc:sldMk cId="1211167899" sldId="424"/>
            <ac:spMk id="2" creationId="{6982E6CF-36DE-AD36-9B0F-75C88F229291}"/>
          </ac:spMkLst>
        </pc:spChg>
        <pc:spChg chg="mod">
          <ac:chgData name="Gannett, Yukiko (EOTSS)" userId="1a375f8e-71eb-464a-9d86-65c78107010f" providerId="ADAL" clId="{75645D18-2E61-4DF0-BF38-0D0C0FE103F2}" dt="2026-07-13T16:10:59.118" v="1703" actId="1076"/>
          <ac:spMkLst>
            <pc:docMk/>
            <pc:sldMk cId="1211167899" sldId="424"/>
            <ac:spMk id="3" creationId="{6BA47F29-7FF2-E000-32E3-7538BF766F9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A59A4-CFB1-4D06-8925-EC3924A511DC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3370E-3DCD-4A56-9665-5CD0A0C5A0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1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3370E-3DCD-4A56-9665-5CD0A0C5A0C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40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3370E-3DCD-4A56-9665-5CD0A0C5A0C8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1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3370E-3DCD-4A56-9665-5CD0A0C5A0C8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747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16CD3-E3F8-65FF-D157-8B9D7FCF9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6A5CD-045D-2873-692A-7BA52738F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3DB61-D7FD-F04B-D86C-02E79E7DB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834E9-A8E2-9BD6-4F03-4F109C3B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D6593-6B78-3691-CA63-918F7D68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0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06F8-9682-A0AE-CF43-0BB8DAF6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DA7CB-C508-2362-B80B-D99171B05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AD474-20A6-3028-12C2-A950110A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40357-D3D4-A5CF-09BF-8D580540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CCCA4-E0E8-D74B-34A7-0289DA34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5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1E342D-8F58-5396-C2CA-B9CFC17A8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CF945-525E-98CE-ADE7-6B5F390B9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A1449-BEEA-2C1F-BA27-64BE6A77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E24E2-82C8-B0A7-EF2F-8A0A1BAB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CBBF6-EA44-13C4-0918-C500762A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1c">
  <p:cSld name="Title, copy, 1c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9" name="Google Shape;69;p11"/>
          <p:cNvSpPr/>
          <p:nvPr/>
        </p:nvSpPr>
        <p:spPr>
          <a:xfrm>
            <a:off x="594367" y="763767"/>
            <a:ext cx="731739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594367" y="847700"/>
            <a:ext cx="10988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/>
          <p:nvPr/>
        </p:nvSpPr>
        <p:spPr>
          <a:xfrm>
            <a:off x="0" y="0"/>
            <a:ext cx="12192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" name="Google Shape;72;p11"/>
          <p:cNvSpPr>
            <a:spLocks noGrp="1"/>
          </p:cNvSpPr>
          <p:nvPr>
            <p:ph type="pic" idx="2"/>
          </p:nvPr>
        </p:nvSpPr>
        <p:spPr>
          <a:xfrm>
            <a:off x="8077025" y="1524000"/>
            <a:ext cx="3505200" cy="45704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09600" y="1524000"/>
            <a:ext cx="7246800" cy="4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1pPr>
            <a:lvl2pPr marL="1219170" lvl="1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505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BB31-44E9-9CFF-8654-752C24BC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2D67-B94A-38F0-651C-7CCC2E875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C2729-6239-A731-E746-3CF5D957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7C237-8FF2-7A31-DEAD-40723FBC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098-D748-40D9-E23C-1589F5CC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3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5F6E-6598-6429-C068-BCF84D8A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53C6E-C0CF-EDB7-4D50-9C4E6BE29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6935C-9378-8E3E-8E33-BA942178A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FDEE4-67BF-3A8C-9105-CBAE7024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CCC85-D3D0-57D6-5D23-F638773D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97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77ED-6505-51AA-808C-DD8D7A04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BC13-45A3-9AD7-4FB0-F1B604B2C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E6A47-0777-21F2-0CE2-86BD3D5A9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6B289-D712-EEDF-63B8-A4227907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64FFA-DBE8-A256-1903-1ABCD5D5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70608-DF96-540D-04AA-5E7C0230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0081-C479-1023-2DB5-25EA1911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1CB3D-F768-A9F4-1960-213034D6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774AE-4207-6D44-B471-0AB914588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F353F-295C-D9FD-2ED3-7B73233F77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A6F19C-EFC6-E5D5-1812-FBCA5E4D9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C3060-A6EF-510E-8AB5-0C9D75E9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91ECF-4C69-C510-400C-D91035C62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C3A4-1AB9-0CC7-EBE7-E32D77245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20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C9A1-08EB-282A-A916-CFC3E9B3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3B006D-8437-1DA1-5B2B-AC78260B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54CDF-E821-BAEF-48A7-098F3164B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40F1-7CE4-C7A4-3D99-B0E27D7B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87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4BACEF-2F50-EA22-6C4F-18039AF28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2C514-4569-3945-8ED6-46C9783A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D7AAC-DB7F-B53A-E845-368AD323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82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4201D-3C20-08A2-1A00-BB35A2C8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CC649-78C2-440E-288E-AD182EB7F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A293A-BD92-F92A-2FB5-60171094A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53482-A118-DE70-728C-B7881B8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CC79B-4F40-5B84-6179-B7B70402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B295F-D339-27FB-B83D-77C8DC7D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50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7AEC-1759-2D55-981E-685B58E3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AB652-DF4D-4B97-498F-D61510548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4531E-F73B-B054-6FFA-F3178FAA2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0A044-E9EB-8740-E05D-F33FFE7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4EF77-5084-4696-08FD-C3CF2ED4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74D91-A9A4-D327-CC76-423883CD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77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52C21-55AD-7802-F193-5BA63E1C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4C75-AEB6-4584-F94E-530AD4C2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A5DB0-C1BD-DCE8-93AA-39D37CC3C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1CF2B4-1349-4757-8F5F-6188E69E31F7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C0291-F365-C302-7660-17A8604B8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FE432-992F-558C-8D40-3AD218D1A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1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8927A-E7A3-ED63-CCF9-F733A80C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Digital Accessibility and Equity Governance Board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F786E-4EF4-B345-0F01-3F2D068BD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2467" y="3602038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July 20, 2026</a:t>
            </a:r>
          </a:p>
        </p:txBody>
      </p:sp>
    </p:spTree>
    <p:extLst>
      <p:ext uri="{BB962C8B-B14F-4D97-AF65-F5344CB8AC3E}">
        <p14:creationId xmlns:p14="http://schemas.microsoft.com/office/powerpoint/2010/main" val="4274120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DB4C7-9EA3-839E-B271-C077F98A0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Group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70721-5CA7-4B64-43B2-6FAA63C75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4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Working groups will consist of the following:</a:t>
            </a:r>
          </a:p>
          <a:p>
            <a:pPr>
              <a:lnSpc>
                <a:spcPct val="110000"/>
              </a:lnSpc>
            </a:pPr>
            <a:r>
              <a:rPr lang="en-US" dirty="0"/>
              <a:t>3 or more working groups.</a:t>
            </a:r>
          </a:p>
          <a:p>
            <a:r>
              <a:rPr lang="en-US" dirty="0"/>
              <a:t>Groups will have co-leads consisting of a board member(s) and a public board member(s).</a:t>
            </a:r>
          </a:p>
          <a:p>
            <a:r>
              <a:rPr lang="en-US" dirty="0"/>
              <a:t>Groups will include additional board members.</a:t>
            </a:r>
          </a:p>
          <a:p>
            <a:pPr>
              <a:lnSpc>
                <a:spcPct val="110000"/>
              </a:lnSpc>
            </a:pPr>
            <a:r>
              <a:rPr lang="en-US" dirty="0"/>
              <a:t>Groups may bring in external experts if needed.</a:t>
            </a:r>
          </a:p>
          <a:p>
            <a:pPr>
              <a:lnSpc>
                <a:spcPct val="110000"/>
              </a:lnSpc>
            </a:pPr>
            <a:r>
              <a:rPr lang="en-US" dirty="0"/>
              <a:t>Groups can collaborate with EOTSS staff.</a:t>
            </a:r>
          </a:p>
        </p:txBody>
      </p:sp>
    </p:spTree>
    <p:extLst>
      <p:ext uri="{BB962C8B-B14F-4D97-AF65-F5344CB8AC3E}">
        <p14:creationId xmlns:p14="http://schemas.microsoft.com/office/powerpoint/2010/main" val="1570343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CE5F0-96CD-08C7-D766-A744383C3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Group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A94B3-5F90-EE75-D7FE-9CB92E802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Each group will meet throughout the fiscal year to identify strategies and milestones to achieve the working group's goals and deliver its potential outcomes.</a:t>
            </a:r>
          </a:p>
          <a:p>
            <a:pPr>
              <a:lnSpc>
                <a:spcPct val="100000"/>
              </a:lnSpc>
            </a:pPr>
            <a:r>
              <a:rPr lang="en-US" dirty="0"/>
              <a:t>Present group updates related to the purpose and goals at future board meetings for additional feedback leading to final recommendations for board approval.</a:t>
            </a:r>
          </a:p>
          <a:p>
            <a:pPr>
              <a:lnSpc>
                <a:spcPct val="100000"/>
              </a:lnSpc>
            </a:pPr>
            <a:r>
              <a:rPr lang="en-US" dirty="0"/>
              <a:t>FY26 working groups may be reassembled to support the FY27 working group activities.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47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0E323-EE0B-7C27-AB24-E6474AEA4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86143" cy="1325563"/>
          </a:xfrm>
        </p:spPr>
        <p:txBody>
          <a:bodyPr>
            <a:normAutofit/>
          </a:bodyPr>
          <a:lstStyle/>
          <a:p>
            <a:r>
              <a:rPr lang="en-US" sz="3600" dirty="0"/>
              <a:t>Assistive Technology &amp; Accommodations Working Group</a:t>
            </a:r>
            <a:br>
              <a:rPr lang="en-US" sz="3600" dirty="0"/>
            </a:br>
            <a:r>
              <a:rPr lang="en-US" sz="2800" dirty="0"/>
              <a:t>(FY26 Carryover)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E1232-601B-025C-A654-5F99DC8CB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47400" cy="503237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500" b="1" dirty="0"/>
              <a:t>Purpose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500" dirty="0"/>
              <a:t>Complete the remaining work to improve enterprise accommodations processes, assistive technology solutions, and support for employees and end users.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500" b="1" dirty="0"/>
              <a:t>Focus Areas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Review and refine enterprise accommodations processes.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Recommend enterprise approaches for assistive technology and accommodation solutions.</a:t>
            </a:r>
          </a:p>
        </p:txBody>
      </p:sp>
    </p:spTree>
    <p:extLst>
      <p:ext uri="{BB962C8B-B14F-4D97-AF65-F5344CB8AC3E}">
        <p14:creationId xmlns:p14="http://schemas.microsoft.com/office/powerpoint/2010/main" val="114460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A3F97-9810-FC58-9991-210AB659A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2E6CF-36DE-AD36-9B0F-75C88F229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1694"/>
            <a:ext cx="10686143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Community Outreach Working Group</a:t>
            </a:r>
            <a:r>
              <a:rPr lang="en-US" sz="3600" dirty="0"/>
              <a:t> </a:t>
            </a:r>
            <a:r>
              <a:rPr lang="en-US" sz="2800" dirty="0"/>
              <a:t>(FY26 Carryover)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47F29-7FF2-E000-32E3-7538BF766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1899"/>
            <a:ext cx="11154508" cy="526097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500" b="1" dirty="0"/>
              <a:t>Purpose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/>
              <a:t>Strengthen engagement with employees, constituents, and community organizations to ensure that accessibility initiatives are informed by stakeholder feedback.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/>
              <a:t>FY27 Focus</a:t>
            </a:r>
            <a:endParaRPr lang="en-US" sz="2500" b="1" dirty="0"/>
          </a:p>
          <a:p>
            <a:pPr>
              <a:defRPr/>
            </a:pPr>
            <a:r>
              <a:rPr lang="en-US" sz="2400" dirty="0"/>
              <a:t>Plan for the establishment of a Commonwealth-wide Employee Resource Group.</a:t>
            </a:r>
          </a:p>
          <a:p>
            <a:pPr>
              <a:defRPr/>
            </a:pPr>
            <a:r>
              <a:rPr lang="en-US" sz="2400" dirty="0"/>
              <a:t>Continue to connect and engage with organizations that serve the disability community and advocate for accessibility.</a:t>
            </a:r>
          </a:p>
          <a:p>
            <a:pPr>
              <a:defRPr/>
            </a:pPr>
            <a:r>
              <a:rPr lang="en-US" sz="2400" dirty="0"/>
              <a:t>Refine the feedback form and supporting information to improve the constituent feedback process.</a:t>
            </a:r>
          </a:p>
          <a:p>
            <a:pPr>
              <a:defRPr/>
            </a:pPr>
            <a:r>
              <a:rPr lang="en-US" sz="2400" dirty="0"/>
              <a:t>Collaborate with other working groups to host feedback sessions, as needed.</a:t>
            </a:r>
          </a:p>
          <a:p>
            <a:pPr>
              <a:defRPr/>
            </a:pPr>
            <a:r>
              <a:rPr lang="en-US" sz="2400" dirty="0"/>
              <a:t>Identify additional priorities and goals as defined by the working group.</a:t>
            </a:r>
          </a:p>
        </p:txBody>
      </p:sp>
    </p:spTree>
    <p:extLst>
      <p:ext uri="{BB962C8B-B14F-4D97-AF65-F5344CB8AC3E}">
        <p14:creationId xmlns:p14="http://schemas.microsoft.com/office/powerpoint/2010/main" val="1211167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E30DD-30F6-F091-E2C3-BCF7CB507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15E8-CE1F-EFAF-5A8E-6C86259F8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2891"/>
            <a:ext cx="11129211" cy="1325563"/>
          </a:xfrm>
        </p:spPr>
        <p:txBody>
          <a:bodyPr>
            <a:normAutofit/>
          </a:bodyPr>
          <a:lstStyle/>
          <a:p>
            <a:r>
              <a:rPr lang="en-US" sz="3500" dirty="0"/>
              <a:t>Artificial Intelligence and Accessibility Working Group (1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C5F5C-CEF3-A970-8A90-2728870C2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48454"/>
            <a:ext cx="10515600" cy="51235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Purpose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Promote the responsible, ethical, and inclusive use of AI to improve accessibility by: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safeguarding </a:t>
            </a:r>
            <a:r>
              <a:rPr lang="en-US" b="1" dirty="0"/>
              <a:t>civil rights</a:t>
            </a:r>
            <a:r>
              <a:rPr lang="en-US" dirty="0"/>
              <a:t>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supporting </a:t>
            </a:r>
            <a:r>
              <a:rPr lang="en-US" b="1" dirty="0"/>
              <a:t>language access</a:t>
            </a:r>
            <a:r>
              <a:rPr lang="en-US" dirty="0"/>
              <a:t>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protecting </a:t>
            </a:r>
            <a:r>
              <a:rPr lang="en-US" b="1" dirty="0"/>
              <a:t>privacy</a:t>
            </a:r>
            <a:r>
              <a:rPr lang="en-US" dirty="0"/>
              <a:t>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promoting </a:t>
            </a:r>
            <a:r>
              <a:rPr lang="en-US" b="1" dirty="0"/>
              <a:t>equitable participation</a:t>
            </a:r>
            <a:endParaRPr lang="en-US" dirty="0"/>
          </a:p>
          <a:p>
            <a:pPr marL="0" indent="0">
              <a:lnSpc>
                <a:spcPct val="160000"/>
              </a:lnSpc>
              <a:buNone/>
            </a:pPr>
            <a:r>
              <a:rPr lang="en-US" dirty="0"/>
              <a:t>Evaluate emerging AI technologies to ensure they: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advance </a:t>
            </a:r>
            <a:r>
              <a:rPr lang="en-US" b="1" dirty="0"/>
              <a:t>inclusion</a:t>
            </a:r>
            <a:r>
              <a:rPr lang="en-US" dirty="0"/>
              <a:t> without creating new barriers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support </a:t>
            </a:r>
            <a:r>
              <a:rPr lang="en-US" b="1" dirty="0"/>
              <a:t>communication access</a:t>
            </a:r>
            <a:r>
              <a:rPr lang="en-US" dirty="0"/>
              <a:t>, including sign language technologies, captioning, translation, and other assistive AI solutions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align with </a:t>
            </a:r>
            <a:r>
              <a:rPr lang="en-US" b="1" dirty="0"/>
              <a:t>accessibility standards</a:t>
            </a:r>
            <a:r>
              <a:rPr lang="en-US" dirty="0"/>
              <a:t>, </a:t>
            </a:r>
            <a:r>
              <a:rPr lang="en-US" b="1" dirty="0"/>
              <a:t>disability rights</a:t>
            </a:r>
            <a:r>
              <a:rPr lang="en-US" dirty="0"/>
              <a:t>, and </a:t>
            </a:r>
            <a:r>
              <a:rPr lang="en-US" b="1" dirty="0"/>
              <a:t>Commonwealth values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AE3BA-DB7C-B765-E3F4-419193D37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4BA77-F747-77EA-7947-DB8651A2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29211" cy="1325563"/>
          </a:xfrm>
        </p:spPr>
        <p:txBody>
          <a:bodyPr>
            <a:normAutofit/>
          </a:bodyPr>
          <a:lstStyle/>
          <a:p>
            <a:r>
              <a:rPr lang="en-US" sz="3500" dirty="0"/>
              <a:t>Artificial Intelligence and Accessibility Working Group (2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17FE4-99E6-743E-FFD9-3209CD499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4462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Goals</a:t>
            </a:r>
          </a:p>
          <a:p>
            <a:r>
              <a:rPr lang="en-US" sz="2600" dirty="0"/>
              <a:t>Develop Commonwealth-wide </a:t>
            </a:r>
            <a:r>
              <a:rPr lang="en-US" sz="2600" b="1" dirty="0"/>
              <a:t>principles</a:t>
            </a:r>
            <a:r>
              <a:rPr lang="en-US" sz="2600" dirty="0"/>
              <a:t> and </a:t>
            </a:r>
            <a:r>
              <a:rPr lang="en-US" sz="2600" b="1" dirty="0"/>
              <a:t>governance guidance</a:t>
            </a:r>
            <a:r>
              <a:rPr lang="en-US" sz="2600" dirty="0"/>
              <a:t> for the ethical and responsible use of AI in accessibility.</a:t>
            </a:r>
          </a:p>
          <a:p>
            <a:r>
              <a:rPr lang="en-US" sz="2600" dirty="0"/>
              <a:t>Evaluate </a:t>
            </a:r>
            <a:r>
              <a:rPr lang="en-US" sz="2600" b="1" dirty="0"/>
              <a:t>AI technologies</a:t>
            </a:r>
            <a:r>
              <a:rPr lang="en-US" sz="2600" dirty="0"/>
              <a:t> for both </a:t>
            </a:r>
            <a:r>
              <a:rPr lang="en-US" sz="2600" b="1" dirty="0"/>
              <a:t>accessibility benefits </a:t>
            </a:r>
            <a:r>
              <a:rPr lang="en-US" sz="2600" dirty="0"/>
              <a:t>and </a:t>
            </a:r>
            <a:r>
              <a:rPr lang="en-US" sz="2600" b="1" dirty="0"/>
              <a:t>potential risks</a:t>
            </a:r>
            <a:r>
              <a:rPr lang="en-US" sz="2600" dirty="0"/>
              <a:t>, including bias, accuracy, privacy, security, and unintended barriers.</a:t>
            </a:r>
          </a:p>
          <a:p>
            <a:pPr>
              <a:lnSpc>
                <a:spcPct val="100000"/>
              </a:lnSpc>
            </a:pPr>
            <a:r>
              <a:rPr lang="en-US" sz="2600" dirty="0"/>
              <a:t>Develop recommendations for the </a:t>
            </a:r>
            <a:r>
              <a:rPr lang="en-US" sz="2600" b="1" dirty="0"/>
              <a:t>appropriate use of AI </a:t>
            </a:r>
            <a:r>
              <a:rPr lang="en-US" sz="2600" dirty="0"/>
              <a:t>in communication access and other accessibility-related services, including identifying when human expertise and oversight remain essential.</a:t>
            </a:r>
          </a:p>
        </p:txBody>
      </p:sp>
    </p:spTree>
    <p:extLst>
      <p:ext uri="{BB962C8B-B14F-4D97-AF65-F5344CB8AC3E}">
        <p14:creationId xmlns:p14="http://schemas.microsoft.com/office/powerpoint/2010/main" val="1655774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BD43F-B51D-934D-A8FA-3A3875739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62E2-1E82-C6FF-4261-8AA8503A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29211" cy="1325563"/>
          </a:xfrm>
        </p:spPr>
        <p:txBody>
          <a:bodyPr>
            <a:normAutofit/>
          </a:bodyPr>
          <a:lstStyle/>
          <a:p>
            <a:r>
              <a:rPr lang="en-US" sz="3500" dirty="0"/>
              <a:t>Artificial Intelligence and Accessibility Working Group (3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37750-B25A-3E2C-CFEB-399105CC5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51673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/>
              <a:t>Goals (Continued)</a:t>
            </a:r>
          </a:p>
          <a:p>
            <a:r>
              <a:rPr lang="en-US" sz="2600" dirty="0"/>
              <a:t>Promote </a:t>
            </a:r>
            <a:r>
              <a:rPr lang="en-US" sz="2600" b="1" dirty="0"/>
              <a:t>inclusive AI design</a:t>
            </a:r>
            <a:r>
              <a:rPr lang="en-US" sz="2600" dirty="0"/>
              <a:t>, </a:t>
            </a:r>
            <a:r>
              <a:rPr lang="en-US" sz="2600" b="1" dirty="0"/>
              <a:t>procurement</a:t>
            </a:r>
            <a:r>
              <a:rPr lang="en-US" sz="2600" dirty="0"/>
              <a:t>, </a:t>
            </a:r>
            <a:r>
              <a:rPr lang="en-US" sz="2600" b="1" dirty="0"/>
              <a:t>implementation</a:t>
            </a:r>
            <a:r>
              <a:rPr lang="en-US" sz="2600" dirty="0"/>
              <a:t>, and ongoing </a:t>
            </a:r>
            <a:r>
              <a:rPr lang="en-US" sz="2600" b="1" dirty="0"/>
              <a:t>evaluation practices</a:t>
            </a:r>
            <a:r>
              <a:rPr lang="en-US" sz="2600" dirty="0"/>
              <a:t> across Executive Branch agencies.</a:t>
            </a:r>
          </a:p>
          <a:p>
            <a:r>
              <a:rPr lang="en-US" sz="2600" dirty="0"/>
              <a:t>Monitor evolving federal and state </a:t>
            </a:r>
            <a:r>
              <a:rPr lang="en-US" sz="2600" b="1" dirty="0"/>
              <a:t>regulations</a:t>
            </a:r>
            <a:r>
              <a:rPr lang="en-US" sz="2600" dirty="0"/>
              <a:t>, </a:t>
            </a:r>
            <a:r>
              <a:rPr lang="en-US" sz="2600" b="1" dirty="0"/>
              <a:t>industry standards</a:t>
            </a:r>
            <a:r>
              <a:rPr lang="en-US" sz="2600" dirty="0"/>
              <a:t>, and </a:t>
            </a:r>
            <a:r>
              <a:rPr lang="en-US" sz="2600" b="1" dirty="0"/>
              <a:t>emerging technologies </a:t>
            </a:r>
            <a:r>
              <a:rPr lang="en-US" sz="2600" dirty="0"/>
              <a:t>affecting accessibility.</a:t>
            </a:r>
          </a:p>
          <a:p>
            <a:r>
              <a:rPr lang="en-US" sz="2600" dirty="0"/>
              <a:t>Engage </a:t>
            </a:r>
            <a:r>
              <a:rPr lang="en-US" sz="2600" b="1" dirty="0"/>
              <a:t>people with disabilities</a:t>
            </a:r>
            <a:r>
              <a:rPr lang="en-US" sz="2600" dirty="0"/>
              <a:t>, </a:t>
            </a:r>
            <a:r>
              <a:rPr lang="en-US" sz="2600" b="1" dirty="0"/>
              <a:t>accessibility professionals</a:t>
            </a:r>
            <a:r>
              <a:rPr lang="en-US" sz="2600" dirty="0"/>
              <a:t>, and </a:t>
            </a:r>
            <a:r>
              <a:rPr lang="en-US" sz="2600" b="1" dirty="0"/>
              <a:t>subject matter experts</a:t>
            </a:r>
            <a:r>
              <a:rPr lang="en-US" sz="2600" dirty="0"/>
              <a:t> in evaluating AI technologies and informing Commonwealth guidance.</a:t>
            </a:r>
          </a:p>
          <a:p>
            <a:r>
              <a:rPr lang="en-US" sz="2600" dirty="0"/>
              <a:t>Recommend </a:t>
            </a:r>
            <a:r>
              <a:rPr lang="en-US" sz="2600" b="1" dirty="0"/>
              <a:t>responsible and innovative use cases </a:t>
            </a:r>
            <a:r>
              <a:rPr lang="en-US" sz="2600" dirty="0"/>
              <a:t>where AI can enhance accessibility while preserving existing rights and accommodations.</a:t>
            </a:r>
          </a:p>
        </p:txBody>
      </p:sp>
    </p:spTree>
    <p:extLst>
      <p:ext uri="{BB962C8B-B14F-4D97-AF65-F5344CB8AC3E}">
        <p14:creationId xmlns:p14="http://schemas.microsoft.com/office/powerpoint/2010/main" val="2938805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01334-5C30-4F8E-57D2-D3ABD6B98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DCCB6-73C9-0FB7-E680-647ADBB8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29211" cy="1325563"/>
          </a:xfrm>
        </p:spPr>
        <p:txBody>
          <a:bodyPr>
            <a:normAutofit/>
          </a:bodyPr>
          <a:lstStyle/>
          <a:p>
            <a:r>
              <a:rPr lang="en-US" sz="3500" dirty="0"/>
              <a:t>Artificial Intelligence and Accessibility Working Group (4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3B762-FB3A-6FD1-42EA-AEB131F53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4989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b="1" dirty="0"/>
              <a:t>Potential Outcomes – Governance Deliverables</a:t>
            </a:r>
          </a:p>
          <a:p>
            <a:pPr>
              <a:lnSpc>
                <a:spcPct val="120000"/>
              </a:lnSpc>
            </a:pPr>
            <a:r>
              <a:rPr lang="en-US" sz="2700" b="1" dirty="0"/>
              <a:t>Commonwealth AI Accessibility Governance Framework</a:t>
            </a:r>
            <a:endParaRPr lang="en-US" sz="2700" dirty="0"/>
          </a:p>
          <a:p>
            <a:r>
              <a:rPr lang="en-US" sz="2700" b="1" dirty="0"/>
              <a:t>AI Accessibility Policy Guidance </a:t>
            </a:r>
            <a:r>
              <a:rPr lang="en-US" sz="2700" dirty="0"/>
              <a:t>for Executive Branch agencies</a:t>
            </a:r>
          </a:p>
          <a:p>
            <a:r>
              <a:rPr lang="en-US" sz="2700" b="1" dirty="0"/>
              <a:t>Best Practices </a:t>
            </a:r>
            <a:r>
              <a:rPr lang="en-US" sz="2700" dirty="0"/>
              <a:t>for AI-enabled Accessibility and Communication Access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91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2A467-906F-BCC5-7185-9239A11F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4BE53-01EF-D44B-87F3-724E7E2EF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29211" cy="1325563"/>
          </a:xfrm>
        </p:spPr>
        <p:txBody>
          <a:bodyPr>
            <a:normAutofit/>
          </a:bodyPr>
          <a:lstStyle/>
          <a:p>
            <a:r>
              <a:rPr lang="en-US" sz="3500" dirty="0"/>
              <a:t>Artificial Intelligence and Accessibility Working Group (5 of 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79D3A-709F-9A29-74C0-81F4A9976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4989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b="1" dirty="0"/>
              <a:t>Potential Outcomes – Implementation &amp; Oversight</a:t>
            </a:r>
            <a:endParaRPr lang="en-US" sz="2700" dirty="0"/>
          </a:p>
          <a:p>
            <a:pPr>
              <a:lnSpc>
                <a:spcPct val="100000"/>
              </a:lnSpc>
            </a:pPr>
            <a:r>
              <a:rPr lang="en-US" sz="2700" dirty="0"/>
              <a:t>Evaluation framework for AI procurement and implementation</a:t>
            </a:r>
          </a:p>
          <a:p>
            <a:r>
              <a:rPr lang="en-US" sz="2700" dirty="0"/>
              <a:t>Guidance regarding appropriate human oversight for AI-assisted accessibility services</a:t>
            </a:r>
          </a:p>
          <a:p>
            <a:r>
              <a:rPr lang="en-US" sz="2700" dirty="0"/>
              <a:t>Risk mitigation strategies addressing bias, privacy, accuracy, transparency, and accessibility</a:t>
            </a:r>
          </a:p>
          <a:p>
            <a:r>
              <a:rPr lang="en-US" sz="2700" dirty="0"/>
              <a:t>Recommendations for ongoing stakeholder engagement and continuous monitoring of emerging AI technologies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038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693D7-8B7C-CB83-AF73-D1533C4A7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39994-D773-9E7F-8A1D-54161359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0032" cy="1325563"/>
          </a:xfrm>
        </p:spPr>
        <p:txBody>
          <a:bodyPr>
            <a:normAutofit/>
          </a:bodyPr>
          <a:lstStyle/>
          <a:p>
            <a:r>
              <a:rPr lang="en-US" dirty="0"/>
              <a:t>Accessibility Funding Working Group (1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72954-694B-DCFA-A90B-14D6D00EB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50323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b="1" dirty="0"/>
              <a:t>Purpose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/>
              <a:t>Develop </a:t>
            </a:r>
            <a:r>
              <a:rPr lang="en-US" sz="2600" b="1" dirty="0"/>
              <a:t>sustainable funding strategies</a:t>
            </a:r>
            <a:r>
              <a:rPr lang="en-US" sz="2600" dirty="0"/>
              <a:t> to identify, prioritize, allocate, and monitor financial resources that support accessibility initiatives across the organization.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/>
              <a:t>The group promotes </a:t>
            </a:r>
            <a:r>
              <a:rPr lang="en-US" sz="2600" b="1" dirty="0"/>
              <a:t>strategic investment </a:t>
            </a:r>
            <a:r>
              <a:rPr lang="en-US" sz="2600" dirty="0"/>
              <a:t>by integrating accessibility throughout:</a:t>
            </a:r>
          </a:p>
          <a:p>
            <a:pPr marL="457200">
              <a:lnSpc>
                <a:spcPct val="120000"/>
              </a:lnSpc>
            </a:pPr>
            <a:r>
              <a:rPr lang="en-US" sz="2600" dirty="0"/>
              <a:t>planning </a:t>
            </a:r>
          </a:p>
          <a:p>
            <a:pPr marL="457200">
              <a:lnSpc>
                <a:spcPct val="120000"/>
              </a:lnSpc>
            </a:pPr>
            <a:r>
              <a:rPr lang="en-US" sz="2600" dirty="0"/>
              <a:t>procurement</a:t>
            </a:r>
          </a:p>
          <a:p>
            <a:pPr marL="457200">
              <a:lnSpc>
                <a:spcPct val="120000"/>
              </a:lnSpc>
            </a:pPr>
            <a:r>
              <a:rPr lang="en-US" sz="2600" dirty="0"/>
              <a:t>modernization</a:t>
            </a:r>
          </a:p>
          <a:p>
            <a:pPr marL="457200">
              <a:lnSpc>
                <a:spcPct val="120000"/>
              </a:lnSpc>
            </a:pPr>
            <a:r>
              <a:rPr lang="en-US" sz="2600" dirty="0"/>
              <a:t>innovation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0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3F9F-DF46-6B09-C33E-3F7355B1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Meeting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C0BF8-ACE0-1642-E7A4-63B54E626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Welcome and Roll Call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Discuss FY27 Working Groups and Goals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Chief IT Accessibility Officer Updates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Board Next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Board Remarks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Public Remarks</a:t>
            </a:r>
          </a:p>
        </p:txBody>
      </p:sp>
    </p:spTree>
    <p:extLst>
      <p:ext uri="{BB962C8B-B14F-4D97-AF65-F5344CB8AC3E}">
        <p14:creationId xmlns:p14="http://schemas.microsoft.com/office/powerpoint/2010/main" val="907641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E1FD2-1FEF-4888-DDB4-21E7543D2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5AC8B-526D-F2BA-FFD7-F7A3508E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0032" cy="1325563"/>
          </a:xfrm>
        </p:spPr>
        <p:txBody>
          <a:bodyPr>
            <a:normAutofit/>
          </a:bodyPr>
          <a:lstStyle/>
          <a:p>
            <a:r>
              <a:rPr lang="en-US" dirty="0"/>
              <a:t>Accessibility Funding Working Group (2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71F02-61CF-6F8D-EAFE-D4AAEE09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Goals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Establish </a:t>
            </a:r>
            <a:r>
              <a:rPr lang="en-US" sz="2600" b="1" dirty="0"/>
              <a:t>accessibility funding priorities</a:t>
            </a:r>
            <a:r>
              <a:rPr lang="en-US" sz="2600" dirty="0"/>
              <a:t>.</a:t>
            </a:r>
          </a:p>
          <a:p>
            <a:pPr lvl="0"/>
            <a:r>
              <a:rPr lang="en-US" sz="2600" dirty="0"/>
              <a:t>Recommend </a:t>
            </a:r>
            <a:r>
              <a:rPr lang="en-US" sz="2600" b="1" dirty="0"/>
              <a:t>budget allocation models</a:t>
            </a:r>
            <a:r>
              <a:rPr lang="en-US" sz="2600" dirty="0"/>
              <a:t>.</a:t>
            </a:r>
          </a:p>
          <a:p>
            <a:pPr lvl="0"/>
            <a:r>
              <a:rPr lang="en-US" sz="2600" dirty="0"/>
              <a:t>Identify </a:t>
            </a:r>
            <a:r>
              <a:rPr lang="en-US" sz="2600" b="1" dirty="0"/>
              <a:t>grant</a:t>
            </a:r>
            <a:r>
              <a:rPr lang="en-US" sz="2600" dirty="0"/>
              <a:t> and </a:t>
            </a:r>
            <a:r>
              <a:rPr lang="en-US" sz="2600" b="1" dirty="0"/>
              <a:t>external funding opportunities</a:t>
            </a:r>
            <a:r>
              <a:rPr lang="en-US" sz="2600" dirty="0"/>
              <a:t>.</a:t>
            </a:r>
          </a:p>
          <a:p>
            <a:pPr lvl="0"/>
            <a:r>
              <a:rPr lang="en-US" sz="2600" dirty="0"/>
              <a:t>Develop </a:t>
            </a:r>
            <a:r>
              <a:rPr lang="en-US" sz="2600" b="1" dirty="0"/>
              <a:t>business cases </a:t>
            </a:r>
            <a:r>
              <a:rPr lang="en-US" sz="2600" dirty="0"/>
              <a:t>demonstrating return on investment (ROI).</a:t>
            </a:r>
          </a:p>
          <a:p>
            <a:pPr lvl="0"/>
            <a:r>
              <a:rPr lang="en-US" sz="2600" dirty="0"/>
              <a:t>Monitor effectiveness of funded accessibility initiatives.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8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266BC-F151-9030-492C-2AF23B5EA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8C427-F915-5370-B170-331DFFD06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0032" cy="1325563"/>
          </a:xfrm>
        </p:spPr>
        <p:txBody>
          <a:bodyPr>
            <a:normAutofit/>
          </a:bodyPr>
          <a:lstStyle/>
          <a:p>
            <a:r>
              <a:rPr lang="en-US" dirty="0"/>
              <a:t>Accessibility Funding Working Group (3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1A1A3-6180-CC33-9660-7131D473A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8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Potential Outcomes</a:t>
            </a:r>
            <a:endParaRPr lang="en-US" sz="2600" dirty="0"/>
          </a:p>
          <a:p>
            <a:pPr lvl="0">
              <a:lnSpc>
                <a:spcPct val="150000"/>
              </a:lnSpc>
            </a:pPr>
            <a:r>
              <a:rPr lang="en-US" sz="2600" b="1" dirty="0"/>
              <a:t>Multi-year accessibility investment roadmap</a:t>
            </a:r>
            <a:endParaRPr lang="en-US" sz="2600" dirty="0"/>
          </a:p>
          <a:p>
            <a:pPr lvl="0"/>
            <a:r>
              <a:rPr lang="en-US" sz="2600"/>
              <a:t>Funding </a:t>
            </a:r>
            <a:r>
              <a:rPr lang="en-US" sz="2600" b="1"/>
              <a:t>prioritization criteria</a:t>
            </a:r>
            <a:endParaRPr lang="en-US" sz="2600"/>
          </a:p>
          <a:p>
            <a:pPr lvl="0"/>
            <a:r>
              <a:rPr lang="en-US" sz="2600"/>
              <a:t>Improved </a:t>
            </a:r>
            <a:r>
              <a:rPr lang="en-US" sz="2600" b="1"/>
              <a:t>budgeting for accessibility projects</a:t>
            </a:r>
            <a:endParaRPr lang="en-US" sz="2600"/>
          </a:p>
          <a:p>
            <a:pPr lvl="0"/>
            <a:r>
              <a:rPr lang="en-US" sz="2600"/>
              <a:t>Increased organizational readiness for compliance initiatives</a:t>
            </a:r>
          </a:p>
          <a:p>
            <a:pPr lvl="0"/>
            <a:r>
              <a:rPr lang="en-US" sz="2600"/>
              <a:t>Transparent reporting on accessibility investments and outcomes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22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C168-EEC5-9653-4773-A55031F28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0032" cy="1325563"/>
          </a:xfrm>
        </p:spPr>
        <p:txBody>
          <a:bodyPr>
            <a:normAutofit/>
          </a:bodyPr>
          <a:lstStyle/>
          <a:p>
            <a:r>
              <a:rPr lang="en-US" sz="3700" dirty="0"/>
              <a:t>Customer Services Accessibility Working Group (1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71BB-61B5-A038-B0DB-F7689A522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9"/>
            <a:ext cx="10515600" cy="45836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b="1" dirty="0"/>
              <a:t>Purpose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/>
              <a:t>Advance the </a:t>
            </a:r>
            <a:r>
              <a:rPr lang="en-US" sz="2600" b="1" dirty="0"/>
              <a:t>accessibility</a:t>
            </a:r>
            <a:r>
              <a:rPr lang="en-US" sz="2600" dirty="0"/>
              <a:t>, </a:t>
            </a:r>
            <a:r>
              <a:rPr lang="en-US" sz="2600" b="1" dirty="0"/>
              <a:t>inclusivity</a:t>
            </a:r>
            <a:r>
              <a:rPr lang="en-US" sz="2600" dirty="0"/>
              <a:t>, and </a:t>
            </a:r>
            <a:r>
              <a:rPr lang="en-US" sz="2600" b="1" dirty="0"/>
              <a:t>availability</a:t>
            </a:r>
            <a:r>
              <a:rPr lang="en-US" sz="2600" dirty="0"/>
              <a:t> of customer-facing digital and non-digital services while delivering an </a:t>
            </a:r>
            <a:r>
              <a:rPr lang="en-US" sz="2600" b="1" dirty="0"/>
              <a:t>equitable customer experience</a:t>
            </a:r>
            <a:r>
              <a:rPr lang="en-US" sz="2600" dirty="0"/>
              <a:t> for everybody.</a:t>
            </a:r>
          </a:p>
        </p:txBody>
      </p:sp>
    </p:spTree>
    <p:extLst>
      <p:ext uri="{BB962C8B-B14F-4D97-AF65-F5344CB8AC3E}">
        <p14:creationId xmlns:p14="http://schemas.microsoft.com/office/powerpoint/2010/main" val="874902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58D96-EF93-A1C6-FBF0-1E51386CD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ACA8-12FC-018E-13F7-9B7299A0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0032" cy="1325563"/>
          </a:xfrm>
        </p:spPr>
        <p:txBody>
          <a:bodyPr>
            <a:normAutofit/>
          </a:bodyPr>
          <a:lstStyle/>
          <a:p>
            <a:r>
              <a:rPr lang="en-US" sz="3700" dirty="0"/>
              <a:t>Customer Services Accessibility Working Group (2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2CD45-CD2D-2DD8-CCBC-2FDB6962D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9"/>
            <a:ext cx="10515600" cy="45836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600" b="1" dirty="0"/>
              <a:t>Goals</a:t>
            </a:r>
          </a:p>
          <a:p>
            <a:pPr lvl="0">
              <a:lnSpc>
                <a:spcPct val="120000"/>
              </a:lnSpc>
            </a:pPr>
            <a:r>
              <a:rPr lang="en-US" sz="2600" dirty="0"/>
              <a:t>Evaluate accessibility across customer service channels.</a:t>
            </a:r>
          </a:p>
          <a:p>
            <a:pPr lvl="0">
              <a:lnSpc>
                <a:spcPct val="120000"/>
              </a:lnSpc>
            </a:pPr>
            <a:r>
              <a:rPr lang="en-US" sz="2600" dirty="0"/>
              <a:t>Standardize accessible customer service practices.</a:t>
            </a:r>
          </a:p>
          <a:p>
            <a:pPr lvl="0">
              <a:lnSpc>
                <a:spcPct val="120000"/>
              </a:lnSpc>
            </a:pPr>
            <a:r>
              <a:rPr lang="en-US" sz="2600" dirty="0"/>
              <a:t>Improve complaint resolution and accessibility support processes.</a:t>
            </a:r>
          </a:p>
          <a:p>
            <a:pPr lvl="0">
              <a:lnSpc>
                <a:spcPct val="120000"/>
              </a:lnSpc>
            </a:pPr>
            <a:r>
              <a:rPr lang="en-US" sz="2600" dirty="0"/>
              <a:t>Develop accessibility training for customer service teams.</a:t>
            </a:r>
          </a:p>
          <a:p>
            <a:pPr lvl="0">
              <a:lnSpc>
                <a:spcPct val="120000"/>
              </a:lnSpc>
            </a:pPr>
            <a:r>
              <a:rPr lang="en-US" sz="2600" dirty="0"/>
              <a:t>Promote continuous improvement through customer feedback.</a:t>
            </a:r>
          </a:p>
        </p:txBody>
      </p:sp>
    </p:spTree>
    <p:extLst>
      <p:ext uri="{BB962C8B-B14F-4D97-AF65-F5344CB8AC3E}">
        <p14:creationId xmlns:p14="http://schemas.microsoft.com/office/powerpoint/2010/main" val="167856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49A39-B53B-B144-46A9-90BB4B7E6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11851-3893-F064-F926-EF04B939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0032" cy="1325563"/>
          </a:xfrm>
        </p:spPr>
        <p:txBody>
          <a:bodyPr>
            <a:normAutofit/>
          </a:bodyPr>
          <a:lstStyle/>
          <a:p>
            <a:r>
              <a:rPr lang="en-US" sz="3700" dirty="0"/>
              <a:t>Customer Services Accessibility Working Group (3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8DC86-BA8E-622A-CC3C-B2236463C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411" y="1690689"/>
            <a:ext cx="10515600" cy="4608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/>
              <a:t>Potential Outcomes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Accessible customer service </a:t>
            </a:r>
            <a:r>
              <a:rPr lang="en-US" sz="2600" b="1" dirty="0"/>
              <a:t>standards </a:t>
            </a:r>
            <a:r>
              <a:rPr lang="en-US" sz="2600" dirty="0"/>
              <a:t>and</a:t>
            </a:r>
            <a:r>
              <a:rPr lang="en-US" sz="2600" b="1" dirty="0"/>
              <a:t> procedures</a:t>
            </a:r>
            <a:endParaRPr lang="en-US" sz="2600" dirty="0"/>
          </a:p>
          <a:p>
            <a:pPr lvl="0"/>
            <a:r>
              <a:rPr lang="en-US" sz="2600" b="1" dirty="0"/>
              <a:t>Enhanced customer satisfaction</a:t>
            </a:r>
            <a:r>
              <a:rPr lang="en-US" sz="2600" dirty="0"/>
              <a:t> among users with disabilities</a:t>
            </a:r>
          </a:p>
          <a:p>
            <a:pPr lvl="0"/>
            <a:r>
              <a:rPr lang="en-US" sz="2600" dirty="0"/>
              <a:t>Reduced </a:t>
            </a:r>
            <a:r>
              <a:rPr lang="en-US" sz="2600"/>
              <a:t>accessibility-related complaints</a:t>
            </a:r>
            <a:endParaRPr lang="en-US" sz="2600" dirty="0"/>
          </a:p>
          <a:p>
            <a:pPr lvl="0"/>
            <a:r>
              <a:rPr lang="en-US" sz="2600" dirty="0"/>
              <a:t>Strengthened accessibility of </a:t>
            </a:r>
            <a:r>
              <a:rPr lang="en-US" sz="2600" b="1" dirty="0"/>
              <a:t>customer support channels</a:t>
            </a:r>
            <a:r>
              <a:rPr lang="en-US" sz="2600" dirty="0"/>
              <a:t> and </a:t>
            </a:r>
            <a:r>
              <a:rPr lang="en-US" sz="2600" b="1" dirty="0"/>
              <a:t>communications</a:t>
            </a:r>
            <a:r>
              <a:rPr lang="en-US" sz="2600" dirty="0"/>
              <a:t>, resulting in a more equitable constituent experience</a:t>
            </a:r>
          </a:p>
          <a:p>
            <a:pPr lvl="0"/>
            <a:r>
              <a:rPr lang="en-US" sz="2600" dirty="0"/>
              <a:t>Customer accessibility scorecards and service metrics</a:t>
            </a:r>
          </a:p>
        </p:txBody>
      </p:sp>
    </p:spTree>
    <p:extLst>
      <p:ext uri="{BB962C8B-B14F-4D97-AF65-F5344CB8AC3E}">
        <p14:creationId xmlns:p14="http://schemas.microsoft.com/office/powerpoint/2010/main" val="1049442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17CCF-783C-33B7-4FEA-FBDA7BD5A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F95EB-DA83-4556-66CA-400479B9F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Equity Working Group (1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5F005-A63B-3444-1F26-510279B39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Purpose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Advance equitable access to </a:t>
            </a:r>
            <a:r>
              <a:rPr lang="en-US" b="1" dirty="0"/>
              <a:t>digital services</a:t>
            </a:r>
            <a:r>
              <a:rPr lang="en-US" dirty="0"/>
              <a:t>, </a:t>
            </a:r>
            <a:r>
              <a:rPr lang="en-US" b="1" dirty="0"/>
              <a:t>information</a:t>
            </a:r>
            <a:r>
              <a:rPr lang="en-US" dirty="0"/>
              <a:t>, and </a:t>
            </a:r>
            <a:r>
              <a:rPr lang="en-US" b="1" dirty="0"/>
              <a:t>technology</a:t>
            </a:r>
            <a:r>
              <a:rPr lang="en-US" dirty="0"/>
              <a:t> by identifying and addressing barriers experienced by diverse communities.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The group promotes </a:t>
            </a:r>
            <a:r>
              <a:rPr lang="en-US" b="1" dirty="0"/>
              <a:t>inclusive digital experiences</a:t>
            </a:r>
            <a:r>
              <a:rPr lang="en-US" dirty="0"/>
              <a:t> that consider: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accessibility,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language access,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digital literacy,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connectivity, and </a:t>
            </a:r>
          </a:p>
          <a:p>
            <a:pPr marL="457200">
              <a:lnSpc>
                <a:spcPct val="120000"/>
              </a:lnSpc>
            </a:pPr>
            <a:r>
              <a:rPr lang="en-US" dirty="0"/>
              <a:t>socioeconomic factors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throughout the organization.</a:t>
            </a:r>
          </a:p>
        </p:txBody>
      </p:sp>
    </p:spTree>
    <p:extLst>
      <p:ext uri="{BB962C8B-B14F-4D97-AF65-F5344CB8AC3E}">
        <p14:creationId xmlns:p14="http://schemas.microsoft.com/office/powerpoint/2010/main" val="4234043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6E417-6A23-9497-039B-1D537FE25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E7DD5-1B99-FB6D-3141-028D3DA16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Equity Working Group (2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A9612-560F-2CE6-DE4B-707E31D27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3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Goals</a:t>
            </a:r>
            <a:endParaRPr lang="en-US" sz="2400" dirty="0"/>
          </a:p>
          <a:p>
            <a:pPr lvl="0">
              <a:lnSpc>
                <a:spcPct val="100000"/>
              </a:lnSpc>
            </a:pPr>
            <a:r>
              <a:rPr lang="en-US" sz="2400" dirty="0"/>
              <a:t>Develop an </a:t>
            </a:r>
            <a:r>
              <a:rPr lang="en-US" sz="2400" b="1" dirty="0"/>
              <a:t>enterprise digital equity strategy </a:t>
            </a:r>
            <a:r>
              <a:rPr lang="en-US" sz="2400" dirty="0"/>
              <a:t>in partnership with MA equity state orgs.</a:t>
            </a:r>
          </a:p>
          <a:p>
            <a:pPr lvl="0"/>
            <a:r>
              <a:rPr lang="en-US" sz="2400" dirty="0"/>
              <a:t>Identify </a:t>
            </a:r>
            <a:r>
              <a:rPr lang="en-US" sz="2400" b="1" dirty="0"/>
              <a:t>populations disproportionately impacted by digital barriers</a:t>
            </a:r>
            <a:r>
              <a:rPr lang="en-US" sz="2400" dirty="0"/>
              <a:t>.</a:t>
            </a:r>
          </a:p>
          <a:p>
            <a:pPr lvl="0"/>
            <a:r>
              <a:rPr lang="en-US" sz="2400" dirty="0"/>
              <a:t>Recommend policies and standards that </a:t>
            </a:r>
            <a:r>
              <a:rPr lang="en-US" sz="2400" b="1" dirty="0"/>
              <a:t>promote equitable access</a:t>
            </a:r>
            <a:r>
              <a:rPr lang="en-US" sz="2400" dirty="0"/>
              <a:t>.</a:t>
            </a:r>
          </a:p>
          <a:p>
            <a:pPr lvl="0"/>
            <a:r>
              <a:rPr lang="en-US" sz="2400" b="1" dirty="0"/>
              <a:t>Collaborate with community stakeholders </a:t>
            </a:r>
            <a:r>
              <a:rPr lang="en-US" sz="2400" dirty="0"/>
              <a:t>to understand user needs, in partnership with the Community Outreach group.</a:t>
            </a:r>
          </a:p>
          <a:p>
            <a:pPr lvl="0"/>
            <a:r>
              <a:rPr lang="en-US" sz="2400" dirty="0"/>
              <a:t>Establish metrics to measure digital inclusion and equity.</a:t>
            </a:r>
          </a:p>
        </p:txBody>
      </p:sp>
    </p:spTree>
    <p:extLst>
      <p:ext uri="{BB962C8B-B14F-4D97-AF65-F5344CB8AC3E}">
        <p14:creationId xmlns:p14="http://schemas.microsoft.com/office/powerpoint/2010/main" val="467755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96D5E-EC14-1752-107A-462C7EB3B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EE621-A66E-691C-2B8F-F97D11260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Equity Working Group (3 of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642C9-F001-5BDE-0A85-3D884CE4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Potential Outcomes</a:t>
            </a:r>
            <a:endParaRPr lang="en-US" sz="2400" dirty="0"/>
          </a:p>
          <a:p>
            <a:pPr lvl="0">
              <a:lnSpc>
                <a:spcPct val="100000"/>
              </a:lnSpc>
            </a:pPr>
            <a:r>
              <a:rPr lang="en-US" sz="2400" dirty="0"/>
              <a:t>Organization-wide </a:t>
            </a:r>
            <a:r>
              <a:rPr lang="en-US" sz="2400" b="1" dirty="0"/>
              <a:t>Digital Equity Framework</a:t>
            </a:r>
            <a:endParaRPr lang="en-US" sz="2400" dirty="0"/>
          </a:p>
          <a:p>
            <a:pPr lvl="0"/>
            <a:r>
              <a:rPr lang="en-US" sz="2400" dirty="0"/>
              <a:t>Equity </a:t>
            </a:r>
            <a:r>
              <a:rPr lang="en-US" sz="2400" b="1" dirty="0"/>
              <a:t>impact assessments </a:t>
            </a:r>
            <a:r>
              <a:rPr lang="en-US" sz="2400" dirty="0"/>
              <a:t>for digital initiatives</a:t>
            </a:r>
          </a:p>
          <a:p>
            <a:pPr lvl="0"/>
            <a:r>
              <a:rPr lang="en-US" sz="2400" dirty="0"/>
              <a:t>Improved access to digital services across diverse user populations</a:t>
            </a:r>
          </a:p>
          <a:p>
            <a:pPr lvl="0"/>
            <a:r>
              <a:rPr lang="en-US" sz="2400" dirty="0"/>
              <a:t>Recommendations for </a:t>
            </a:r>
            <a:r>
              <a:rPr lang="en-US" sz="2400" b="1" dirty="0"/>
              <a:t>policy and service improvements</a:t>
            </a:r>
          </a:p>
        </p:txBody>
      </p:sp>
    </p:spTree>
    <p:extLst>
      <p:ext uri="{BB962C8B-B14F-4D97-AF65-F5344CB8AC3E}">
        <p14:creationId xmlns:p14="http://schemas.microsoft.com/office/powerpoint/2010/main" val="1454447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20976-628D-E3CE-F617-5BD38E44C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Group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798E3-9A3A-41AF-771A-F9B444A59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74265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Sign up for 1 or more groups using the shared sign-up spreadsheet by </a:t>
            </a:r>
            <a:r>
              <a:rPr lang="en-US" b="1" dirty="0"/>
              <a:t>July 31</a:t>
            </a:r>
            <a:r>
              <a:rPr lang="en-US" b="1" baseline="30000" dirty="0"/>
              <a:t>st</a:t>
            </a:r>
            <a:r>
              <a:rPr lang="en-US" b="1" dirty="0"/>
              <a:t>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Yukiko will organize the first meeting and assist with organizing follow-up group public meetings.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Meet throughout the fiscal year to identify strategies and milestones related to the goals and purpose.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Present progress updates for board review and feedback at the next board meeting.</a:t>
            </a:r>
          </a:p>
        </p:txBody>
      </p:sp>
    </p:spTree>
    <p:extLst>
      <p:ext uri="{BB962C8B-B14F-4D97-AF65-F5344CB8AC3E}">
        <p14:creationId xmlns:p14="http://schemas.microsoft.com/office/powerpoint/2010/main" val="3223580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D4F61-234C-4549-9FEC-B422B5E89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6C7B7B-ACDF-3194-3B8A-550E62F2D7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Chief IT Accessibility Officer Updates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4EBBAF0-2829-5F70-597F-14F7A9A74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2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FC3462-5C38-484B-3D71-AD8486200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Welcome and Roll Call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A65178F-16A7-D9D2-1A6F-346C7012AD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259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143E7-B2A7-50B7-3264-9375A3A5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Accessibility Program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9F2C4-D3C7-C9ED-F3F5-72BC5AAF1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460546"/>
          </a:xfrm>
        </p:spPr>
        <p:txBody>
          <a:bodyPr>
            <a:normAutofit/>
          </a:bodyPr>
          <a:lstStyle/>
          <a:p>
            <a:r>
              <a:rPr lang="en-US" sz="2400" dirty="0"/>
              <a:t>Submitted the Annual Board Report for Fiscal Year 2026.</a:t>
            </a:r>
          </a:p>
          <a:p>
            <a:r>
              <a:rPr lang="en-US" sz="2400" dirty="0"/>
              <a:t>Refining exceptions and assessment workflows.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Finalizing content for role-specific training modules to be rolled out shortly.</a:t>
            </a:r>
          </a:p>
          <a:p>
            <a:r>
              <a:rPr lang="en-US" sz="2400" dirty="0"/>
              <a:t>Continuing to support Secretariats with internal accessibility staff hires.</a:t>
            </a:r>
          </a:p>
          <a:p>
            <a:r>
              <a:rPr lang="en-US" sz="2400" dirty="0"/>
              <a:t>Making updates to our feedback form to provide additional support information for constituents.</a:t>
            </a:r>
          </a:p>
          <a:p>
            <a:r>
              <a:rPr lang="en-US" sz="2400" dirty="0"/>
              <a:t>Broadening the internal accessibility communications plan for employee awareness and engagement.</a:t>
            </a:r>
          </a:p>
          <a:p>
            <a:r>
              <a:rPr lang="en-US" sz="2400" dirty="0"/>
              <a:t>Will be publishing a new public Accessibility Hub site soon.</a:t>
            </a:r>
          </a:p>
          <a:p>
            <a:r>
              <a:rPr lang="en-US" sz="2400" dirty="0"/>
              <a:t>Will be reviewing the Enterprise Digital Accessibility Policy and accompanying sites. </a:t>
            </a:r>
          </a:p>
        </p:txBody>
      </p:sp>
    </p:spTree>
    <p:extLst>
      <p:ext uri="{BB962C8B-B14F-4D97-AF65-F5344CB8AC3E}">
        <p14:creationId xmlns:p14="http://schemas.microsoft.com/office/powerpoint/2010/main" val="3315197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74E4A4-6F09-7418-EDE3-32D5C390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B7C1BB-B9A8-E41D-A39F-50BB79267B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Board Next Steps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E64AFCD-F935-53A0-99D0-0A3946DAA4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622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95037-A58A-42EE-F527-E10B38B9B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for the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B892B-BBC3-D609-4BD1-AB33EAE29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4608"/>
            <a:ext cx="10515600" cy="4678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What is coming up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b="1" dirty="0"/>
              <a:t>Sign up for working groups by July 31</a:t>
            </a:r>
            <a:r>
              <a:rPr lang="en-US" b="1" baseline="30000" dirty="0"/>
              <a:t>st</a:t>
            </a:r>
            <a:r>
              <a:rPr lang="en-US" b="1" dirty="0"/>
              <a:t>.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b="1" dirty="0"/>
              <a:t>Working groups </a:t>
            </a:r>
            <a:r>
              <a:rPr lang="en-US" dirty="0"/>
              <a:t>meet to develop FY27 work plans and activities.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b="1" dirty="0"/>
              <a:t>Working groups </a:t>
            </a:r>
            <a:r>
              <a:rPr lang="en-US" dirty="0"/>
              <a:t>present progress updates at the next Board meeting.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dirty="0"/>
              <a:t>Access team </a:t>
            </a:r>
            <a:r>
              <a:rPr lang="en-US"/>
              <a:t>presents the public </a:t>
            </a:r>
            <a:r>
              <a:rPr lang="en-US" dirty="0"/>
              <a:t>Accessibility Hub site.</a:t>
            </a:r>
          </a:p>
        </p:txBody>
      </p:sp>
    </p:spTree>
    <p:extLst>
      <p:ext uri="{BB962C8B-B14F-4D97-AF65-F5344CB8AC3E}">
        <p14:creationId xmlns:p14="http://schemas.microsoft.com/office/powerpoint/2010/main" val="2131463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E6FCA4-FA99-3FF4-BA12-002C94CD3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307744-9060-9C43-C302-AA219EBC16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Board Member Remarks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4BC89ED-9145-4503-4FC0-7E2375DDC0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9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C97FB7-B290-1CEE-5386-BFD7E91F9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Public Remarks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BD7953-CE80-490A-A859-65590FA370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62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68443-73C3-3D2B-53F2-3821D0DC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Public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1CBB8-6783-3D3A-8FBF-39106B8B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Time permitting, members of the public are welcome to provide comments and feedback. 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If you would like to speak: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Indicate your desire to provide public comments by using the “raise hand” feature or by commenting in the meeting chat.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K</a:t>
            </a:r>
            <a:r>
              <a:rPr lang="en-US" sz="2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eep remarks to 3 minutes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S</a:t>
            </a:r>
            <a:r>
              <a:rPr lang="en-US" sz="2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tate your name clearly and any organization you represent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You may also send a comment in the chat (include your name) and the comment will be read out loud on your behalf.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0022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7CDE48-60C5-49D5-683E-B41FBA949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013A583-8731-560D-F34E-65B9CB494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402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13B6-22C5-C5C2-3703-5A033EC8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Member Roll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494F-5A5D-A52F-E47A-0CC0583B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351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Jason Snyder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Secretary, Executive Office of Technology Services and Security</a:t>
            </a:r>
          </a:p>
          <a:p>
            <a:pPr>
              <a:lnSpc>
                <a:spcPct val="120000"/>
              </a:lnSpc>
            </a:pPr>
            <a:r>
              <a:rPr lang="en-US" b="1" dirty="0"/>
              <a:t>Ashley Bloom</a:t>
            </a:r>
            <a:r>
              <a:rPr lang="en-US" dirty="0"/>
              <a:t>, CIAO, Executive Office of Technology Services and Security</a:t>
            </a:r>
          </a:p>
          <a:p>
            <a:pPr>
              <a:lnSpc>
                <a:spcPct val="120000"/>
              </a:lnSpc>
            </a:pPr>
            <a:r>
              <a:rPr lang="en-US" b="1" dirty="0"/>
              <a:t>Julia Wong</a:t>
            </a:r>
            <a:r>
              <a:rPr lang="en-US" dirty="0"/>
              <a:t>, Secretariat IT Accessibility Officer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Executive Office of Administration and Finance</a:t>
            </a:r>
          </a:p>
          <a:p>
            <a:r>
              <a:rPr lang="en-US" b="1" dirty="0"/>
              <a:t>Ken Klau, </a:t>
            </a:r>
            <a:r>
              <a:rPr lang="en-US" dirty="0"/>
              <a:t>Acting SCIO, Executive Office of Education</a:t>
            </a:r>
          </a:p>
          <a:p>
            <a:pPr>
              <a:lnSpc>
                <a:spcPct val="120000"/>
              </a:lnSpc>
            </a:pPr>
            <a:r>
              <a:rPr lang="en-US" b="1" dirty="0">
                <a:ea typeface="Noto Sans Light" panose="020B0402040504020204" pitchFamily="34" charset="0"/>
                <a:cs typeface="Noto Sans Light" panose="020B0402040504020204" pitchFamily="34" charset="0"/>
              </a:rPr>
              <a:t>Greg Martin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Secretariat CIO, Executive Office of Energy and Environmental Affairs</a:t>
            </a:r>
          </a:p>
          <a:p>
            <a:pPr>
              <a:lnSpc>
                <a:spcPct val="120000"/>
              </a:lnSpc>
            </a:pPr>
            <a:r>
              <a:rPr lang="en-US" b="1" dirty="0"/>
              <a:t>Brian Chase</a:t>
            </a:r>
            <a:r>
              <a:rPr lang="en-US" dirty="0"/>
              <a:t>, Secretariat IT Accessibility Officer,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Executive Office of Health and Human Services</a:t>
            </a:r>
          </a:p>
          <a:p>
            <a:pPr>
              <a:lnSpc>
                <a:spcPct val="120000"/>
              </a:lnSpc>
            </a:pPr>
            <a:r>
              <a:rPr lang="en-US" b="1" dirty="0"/>
              <a:t>Dan Sionkiewicz</a:t>
            </a:r>
            <a:r>
              <a:rPr lang="en-US" dirty="0"/>
              <a:t>, Secretariat CIO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Executive Office of Housing and Livable Communities 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604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13B6-22C5-C5C2-3703-5A033EC8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Member Roll Call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494F-5A5D-A52F-E47A-0CC0583B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Paul Franzese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COO, Executive Office of Labor and Workforce Development</a:t>
            </a:r>
          </a:p>
          <a:p>
            <a:pPr>
              <a:lnSpc>
                <a:spcPct val="120000"/>
              </a:lnSpc>
            </a:pPr>
            <a:r>
              <a:rPr lang="en-US" b="1" dirty="0"/>
              <a:t>Maria Michalski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Secretariat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CIO, Executive Office of Public Safety and Security</a:t>
            </a:r>
          </a:p>
          <a:p>
            <a:pPr>
              <a:lnSpc>
                <a:spcPct val="120000"/>
              </a:lnSpc>
            </a:pPr>
            <a:r>
              <a:rPr lang="en-US" b="1" dirty="0"/>
              <a:t>Anu Goutham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Secretariat CIO, Massachusetts Department of Transportation</a:t>
            </a:r>
          </a:p>
          <a:p>
            <a:pPr>
              <a:lnSpc>
                <a:spcPct val="120000"/>
              </a:lnSpc>
            </a:pPr>
            <a:r>
              <a:rPr lang="en-US" b="1" dirty="0">
                <a:ea typeface="Noto Sans Light" panose="020B0402040504020204" pitchFamily="34" charset="0"/>
                <a:cs typeface="Noto Sans Light" panose="020B0402040504020204" pitchFamily="34" charset="0"/>
              </a:rPr>
              <a:t>Bing Cheng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</a:t>
            </a:r>
            <a:r>
              <a:rPr lang="en-US" dirty="0"/>
              <a:t>Secretariat CIO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, Executive Office of Veterans Services</a:t>
            </a:r>
          </a:p>
          <a:p>
            <a:pPr>
              <a:lnSpc>
                <a:spcPct val="120000"/>
              </a:lnSpc>
            </a:pPr>
            <a:r>
              <a:rPr lang="en-US" b="1" dirty="0"/>
              <a:t>Dr. Opeoluwa Sotonwa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Deaf and Hard of Hearing</a:t>
            </a:r>
          </a:p>
          <a:p>
            <a:pPr>
              <a:lnSpc>
                <a:spcPct val="120000"/>
              </a:lnSpc>
            </a:pPr>
            <a:r>
              <a:rPr lang="en-US" b="1" dirty="0"/>
              <a:t>John Oliveira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Blind</a:t>
            </a:r>
          </a:p>
          <a:p>
            <a:pPr>
              <a:lnSpc>
                <a:spcPct val="120000"/>
              </a:lnSpc>
            </a:pPr>
            <a:r>
              <a:rPr lang="en-US" b="1" dirty="0"/>
              <a:t>Allan Motenko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Executive Director, Massachusetts Office on Disability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9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161C-0C76-62D2-9A51-489513EB7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Member Roll Call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E5712-4B96-A073-7A72-16E715D17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166" y="18256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/>
              <a:t>Tom Caputo</a:t>
            </a:r>
            <a:r>
              <a:rPr lang="en-US" sz="2400" dirty="0"/>
              <a:t>, Secretariat CIO, Executive Office of Economic Development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Eduardo Moreno Mendez</a:t>
            </a:r>
            <a:r>
              <a:rPr lang="en-US" sz="2400" dirty="0"/>
              <a:t>, Senior Director of Community Affairs, Governor's Office 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Nicholas Cook</a:t>
            </a:r>
            <a:r>
              <a:rPr lang="en-US" sz="2400" dirty="0"/>
              <a:t>, Public Member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Minh Ha</a:t>
            </a:r>
            <a:r>
              <a:rPr lang="en-US" sz="2400" dirty="0"/>
              <a:t>, Public Member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David Kingsbury</a:t>
            </a:r>
            <a:r>
              <a:rPr lang="en-US" sz="2400" dirty="0"/>
              <a:t>, Public Member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Carl Richardson</a:t>
            </a:r>
            <a:r>
              <a:rPr lang="en-US" sz="2400" dirty="0"/>
              <a:t>, Public Member</a:t>
            </a:r>
          </a:p>
          <a:p>
            <a:pPr>
              <a:lnSpc>
                <a:spcPct val="100000"/>
              </a:lnSpc>
            </a:pPr>
            <a:r>
              <a:rPr lang="en-US" sz="2400" b="1" dirty="0"/>
              <a:t>Erin Robins</a:t>
            </a:r>
            <a:r>
              <a:rPr lang="en-US" sz="2400" dirty="0"/>
              <a:t>, Public Member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3721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024CD-8005-2AC4-0D27-D2CC8D400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82227B-3935-8538-E67D-7F96C312EB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Discuss FY27 Working Groups and Goals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858BD09-A143-F062-00C0-99455A3DB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178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4A155-FE31-ABF6-39F8-93272838C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FY27 Working Group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E287F-9FF8-C920-6D5F-B56E91873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166" y="1825625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At the May 2026 Board meeting, the Board discussed preliminary FY27 priorities.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The FY27 working group structure is designed to organize and advance those priorities through focused collaboration and measurable outcomes.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Artificial Intelligence &amp; Accessibility</a:t>
            </a:r>
          </a:p>
          <a:p>
            <a:pPr>
              <a:lnSpc>
                <a:spcPct val="150000"/>
              </a:lnSpc>
            </a:pPr>
            <a:r>
              <a:rPr lang="en-US" b="1" dirty="0"/>
              <a:t>Accessibility Funding 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Customer Services Accessibility </a:t>
            </a:r>
          </a:p>
          <a:p>
            <a:pPr>
              <a:lnSpc>
                <a:spcPct val="150000"/>
              </a:lnSpc>
            </a:pPr>
            <a:r>
              <a:rPr lang="en-US" b="1" dirty="0"/>
              <a:t>Digital Equity </a:t>
            </a:r>
          </a:p>
          <a:p>
            <a:pPr>
              <a:lnSpc>
                <a:spcPct val="150000"/>
              </a:lnSpc>
            </a:pPr>
            <a:r>
              <a:rPr lang="en-US" b="1" dirty="0"/>
              <a:t>Community Outreach (FY26 Carryover)</a:t>
            </a:r>
          </a:p>
          <a:p>
            <a:pPr>
              <a:lnSpc>
                <a:spcPct val="150000"/>
              </a:lnSpc>
            </a:pPr>
            <a:r>
              <a:rPr lang="en-US" b="1" dirty="0"/>
              <a:t>Assistive Technology and Accommodations (FY26 Carryover)</a:t>
            </a:r>
          </a:p>
        </p:txBody>
      </p:sp>
    </p:spTree>
    <p:extLst>
      <p:ext uri="{BB962C8B-B14F-4D97-AF65-F5344CB8AC3E}">
        <p14:creationId xmlns:p14="http://schemas.microsoft.com/office/powerpoint/2010/main" val="1778142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57A62-A562-8B18-823D-5F7BE4E85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EAB9E-D8F8-0A60-8840-8A91F38C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for Working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7FA79-B3DE-294F-EB47-384D0DF62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166" y="1825625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Advance digital accessibility and equity for all Commonwealth employees and the public.</a:t>
            </a:r>
          </a:p>
          <a:p>
            <a:pPr>
              <a:lnSpc>
                <a:spcPct val="150000"/>
              </a:lnSpc>
            </a:pPr>
            <a:r>
              <a:rPr lang="en-US" dirty="0"/>
              <a:t>Provide recommendations to create an accessible, usable and inclusive digital environment for all MA employees and residents to fully participate in programs, services and activities.       </a:t>
            </a:r>
          </a:p>
        </p:txBody>
      </p:sp>
    </p:spTree>
    <p:extLst>
      <p:ext uri="{BB962C8B-B14F-4D97-AF65-F5344CB8AC3E}">
        <p14:creationId xmlns:p14="http://schemas.microsoft.com/office/powerpoint/2010/main" val="210494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EB0132D6C36148A79FBDFBA8F89EE9" ma:contentTypeVersion="22" ma:contentTypeDescription="Create a new document." ma:contentTypeScope="" ma:versionID="7d46e8fdc322f6bb84e57261dc700421">
  <xsd:schema xmlns:xsd="http://www.w3.org/2001/XMLSchema" xmlns:xs="http://www.w3.org/2001/XMLSchema" xmlns:p="http://schemas.microsoft.com/office/2006/metadata/properties" xmlns:ns1="http://schemas.microsoft.com/sharepoint/v3" xmlns:ns2="09a0a711-4b0f-4fc4-96a2-145169229931" xmlns:ns3="925d310d-53cb-4c77-be22-c5fffb1d936d" xmlns:ns4="0df21c9d-47b1-4fd6-87c3-022582b370a5" targetNamespace="http://schemas.microsoft.com/office/2006/metadata/properties" ma:root="true" ma:fieldsID="a52f3fd8f7f0ac67af8ba3235db2ef0f" ns1:_="" ns2:_="" ns3:_="" ns4:_="">
    <xsd:import namespace="http://schemas.microsoft.com/sharepoint/v3"/>
    <xsd:import namespace="09a0a711-4b0f-4fc4-96a2-145169229931"/>
    <xsd:import namespace="925d310d-53cb-4c77-be22-c5fffb1d936d"/>
    <xsd:import namespace="0df21c9d-47b1-4fd6-87c3-022582b370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test" minOccurs="0"/>
                <xsd:element ref="ns1:_ip_UnifiedCompliancePolicyProperties" minOccurs="0"/>
                <xsd:element ref="ns1:_ip_UnifiedCompliancePolicyUIAction" minOccurs="0"/>
                <xsd:element ref="ns3:_x0073_su5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a0a711-4b0f-4fc4-96a2-14516922993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d310d-53cb-4c77-be22-c5fffb1d93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test" ma:index="18" nillable="true" ma:displayName="test" ma:default="1" ma:format="Dropdown" ma:internalName="test">
      <xsd:simpleType>
        <xsd:restriction base="dms:Boolean"/>
      </xsd:simpleType>
    </xsd:element>
    <xsd:element name="_x0073_su5" ma:index="21" nillable="true" ma:displayName="Text" ma:internalName="_x0073_su5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21c9d-47b1-4fd6-87c3-022582b370a5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19CA51A5-FC6B-418D-BD38-4D70BDAEB1B0}" ma:internalName="TaxCatchAll" ma:showField="CatchAllData" ma:web="{09a0a711-4b0f-4fc4-96a2-145169229931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4E3F6D-E5D6-4FC5-8B0C-1393D9298C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43E715-9717-4AD2-95C5-3126680A4211}">
  <ds:schemaRefs>
    <ds:schemaRef ds:uri="09a0a711-4b0f-4fc4-96a2-145169229931"/>
    <ds:schemaRef ds:uri="0df21c9d-47b1-4fd6-87c3-022582b370a5"/>
    <ds:schemaRef ds:uri="925d310d-53cb-4c77-be22-c5fffb1d93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1740</Words>
  <Application>Microsoft Office PowerPoint</Application>
  <PresentationFormat>Widescreen</PresentationFormat>
  <Paragraphs>203</Paragraphs>
  <Slides>36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Noto Sans Light</vt:lpstr>
      <vt:lpstr>Aptos</vt:lpstr>
      <vt:lpstr>Aptos Display</vt:lpstr>
      <vt:lpstr>Arial</vt:lpstr>
      <vt:lpstr>Noto Sans</vt:lpstr>
      <vt:lpstr>Wingdings</vt:lpstr>
      <vt:lpstr>Office Theme</vt:lpstr>
      <vt:lpstr>Digital Accessibility and Equity Governance Board Meeting</vt:lpstr>
      <vt:lpstr>Meeting Agenda</vt:lpstr>
      <vt:lpstr>Welcome and Roll Call</vt:lpstr>
      <vt:lpstr>Board Member Roll Call</vt:lpstr>
      <vt:lpstr>Board Member Roll Call Continued</vt:lpstr>
      <vt:lpstr>Board Member Roll Call Continued</vt:lpstr>
      <vt:lpstr>Discuss FY27 Working Groups and Goals</vt:lpstr>
      <vt:lpstr>FY27 Working Group Structure</vt:lpstr>
      <vt:lpstr>Goal for Working Groups</vt:lpstr>
      <vt:lpstr>Working Group Composition</vt:lpstr>
      <vt:lpstr>Working Group Activities</vt:lpstr>
      <vt:lpstr>Assistive Technology &amp; Accommodations Working Group (FY26 Carryover)</vt:lpstr>
      <vt:lpstr>Community Outreach Working Group (FY26 Carryover)</vt:lpstr>
      <vt:lpstr>Artificial Intelligence and Accessibility Working Group (1 of 5)</vt:lpstr>
      <vt:lpstr>Artificial Intelligence and Accessibility Working Group (2 of 5)</vt:lpstr>
      <vt:lpstr>Artificial Intelligence and Accessibility Working Group (3 of 5)</vt:lpstr>
      <vt:lpstr>Artificial Intelligence and Accessibility Working Group (4 of 5)</vt:lpstr>
      <vt:lpstr>Artificial Intelligence and Accessibility Working Group (5 of 5)</vt:lpstr>
      <vt:lpstr>Accessibility Funding Working Group (1 of 3)</vt:lpstr>
      <vt:lpstr>Accessibility Funding Working Group (2 of 3)</vt:lpstr>
      <vt:lpstr>Accessibility Funding Working Group (3 of 3)</vt:lpstr>
      <vt:lpstr>Customer Services Accessibility Working Group (1 of 3)</vt:lpstr>
      <vt:lpstr>Customer Services Accessibility Working Group (2 of 3)</vt:lpstr>
      <vt:lpstr>Customer Services Accessibility Working Group (3 of 3)</vt:lpstr>
      <vt:lpstr>Digital Equity Working Group (1 of 3)</vt:lpstr>
      <vt:lpstr>Digital Equity Working Group (2 of 3)</vt:lpstr>
      <vt:lpstr>Digital Equity Working Group (3 of 3)</vt:lpstr>
      <vt:lpstr>Working Group Next Steps</vt:lpstr>
      <vt:lpstr>Chief IT Accessibility Officer Updates</vt:lpstr>
      <vt:lpstr>Digital Accessibility Program Updates</vt:lpstr>
      <vt:lpstr>Board Next Steps</vt:lpstr>
      <vt:lpstr>Next Steps for the Board</vt:lpstr>
      <vt:lpstr>Board Member Remarks</vt:lpstr>
      <vt:lpstr>Public Remarks</vt:lpstr>
      <vt:lpstr>Guidelines for Public Remarks</vt:lpstr>
      <vt:lpstr>Thank You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Accessibility and Equity Governance board Meeting</dc:title>
  <dc:creator>Bloom, Ashley (EOTSS)</dc:creator>
  <cp:lastModifiedBy>Gannett, Yukiko (EOTSS)</cp:lastModifiedBy>
  <cp:revision>3</cp:revision>
  <dcterms:created xsi:type="dcterms:W3CDTF">2024-03-08T14:56:14Z</dcterms:created>
  <dcterms:modified xsi:type="dcterms:W3CDTF">2026-07-20T19:06:43Z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