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1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23664-3EC1-4973-A648-0771966CAF3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690FF-E50D-4626-831B-5F8B85A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18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="" xmlns:a16="http://schemas.microsoft.com/office/drawing/2014/main" id="{AF82B1F2-65C2-4A54-9C68-9D5C3088B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July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Ages 18+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="" xmlns:a16="http://schemas.microsoft.com/office/drawing/2014/main" id="{E5F60185-6B31-483C-8D56-CEC8C8008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  </a:t>
            </a:r>
            <a:r>
              <a:rPr lang="en-US" dirty="0" smtClean="0"/>
              <a:t>for reporting Period: 419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 by Age Group">
            <a:extLst>
              <a:ext uri="{FF2B5EF4-FFF2-40B4-BE49-F238E27FC236}">
                <a16:creationId xmlns="" xmlns:a16="http://schemas.microsoft.com/office/drawing/2014/main" id="{34A3A62C-F12E-4E71-BBA0-43CA8D72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ime to Referral (Days) from Initial Evaluation">
            <a:extLst>
              <a:ext uri="{FF2B5EF4-FFF2-40B4-BE49-F238E27FC236}">
                <a16:creationId xmlns="" xmlns:a16="http://schemas.microsoft.com/office/drawing/2014/main" id="{7809F3EA-0A59-472D-A39F-45554F84A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Barriers to Placement">
            <a:extLst>
              <a:ext uri="{FF2B5EF4-FFF2-40B4-BE49-F238E27FC236}">
                <a16:creationId xmlns="" xmlns:a16="http://schemas.microsoft.com/office/drawing/2014/main" id="{A616548A-E6B0-4384-A904-44963F2D4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Diagnosis">
            <a:extLst>
              <a:ext uri="{FF2B5EF4-FFF2-40B4-BE49-F238E27FC236}">
                <a16:creationId xmlns="" xmlns:a16="http://schemas.microsoft.com/office/drawing/2014/main" id="{7E4F6337-F308-4F03-B9CB-3DD4FB0B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10 Boarding / Placement Hospitals">
            <a:extLst>
              <a:ext uri="{FF2B5EF4-FFF2-40B4-BE49-F238E27FC236}">
                <a16:creationId xmlns="" xmlns:a16="http://schemas.microsoft.com/office/drawing/2014/main" id="{C6F8C7E9-7167-4E73-A944-3E9FAA20A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="" xmlns:a16="http://schemas.microsoft.com/office/drawing/2014/main" id="{655F1BEB-65AA-489F-A6C1-AAAE48E4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="" xmlns:a16="http://schemas.microsoft.com/office/drawing/2014/main" id="{A5E09806-6EEF-4CFE-8A56-8DE20E90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Last 12 Months Accumulated Data (White page)">
            <a:extLst>
              <a:ext uri="{FF2B5EF4-FFF2-40B4-BE49-F238E27FC236}">
                <a16:creationId xmlns="" xmlns:a16="http://schemas.microsoft.com/office/drawing/2014/main" id="{20CFCACD-4104-4094-BE5B-8763C59CA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- 12 months">
            <a:extLst>
              <a:ext uri="{FF2B5EF4-FFF2-40B4-BE49-F238E27FC236}">
                <a16:creationId xmlns="" xmlns:a16="http://schemas.microsoft.com/office/drawing/2014/main" id="{E123DA81-6F8C-48CB-867F-1D92BCF6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Top 15 Primary Barriers to Placement - 12 months">
            <a:extLst>
              <a:ext uri="{FF2B5EF4-FFF2-40B4-BE49-F238E27FC236}">
                <a16:creationId xmlns="" xmlns:a16="http://schemas.microsoft.com/office/drawing/2014/main" id="{31E3EF32-D53C-4E5A-8D85-5F601ABAB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="" xmlns:a16="http://schemas.microsoft.com/office/drawing/2014/main" id="{6CBA16C3-01A5-4276-A30F-A0CB3B89A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5 Barriers to Placement by Month - 12 months (Line graph)">
            <a:extLst>
              <a:ext uri="{FF2B5EF4-FFF2-40B4-BE49-F238E27FC236}">
                <a16:creationId xmlns="" xmlns:a16="http://schemas.microsoft.com/office/drawing/2014/main" id="{94F264DA-45D5-417D-B178-31BD18E1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Table)">
            <a:extLst>
              <a:ext uri="{FF2B5EF4-FFF2-40B4-BE49-F238E27FC236}">
                <a16:creationId xmlns="" xmlns:a16="http://schemas.microsoft.com/office/drawing/2014/main" id="{9A525FCD-F213-4CB9-A852-B8E3F6AB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Average Time (Days) to Placement after Referral by Referral Date - 12 months">
            <a:extLst>
              <a:ext uri="{FF2B5EF4-FFF2-40B4-BE49-F238E27FC236}">
                <a16:creationId xmlns="" xmlns:a16="http://schemas.microsoft.com/office/drawing/2014/main" id="{B7D1DA49-096C-4C36-9C66-129B7C069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Number of Referrals by Age Group - 12 months (Line)">
            <a:extLst>
              <a:ext uri="{FF2B5EF4-FFF2-40B4-BE49-F238E27FC236}">
                <a16:creationId xmlns="" xmlns:a16="http://schemas.microsoft.com/office/drawing/2014/main" id="{F083F524-39EE-4522-9A02-780C5612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with State Agency Involvement - 12 months (Line)">
            <a:extLst>
              <a:ext uri="{FF2B5EF4-FFF2-40B4-BE49-F238E27FC236}">
                <a16:creationId xmlns="" xmlns:a16="http://schemas.microsoft.com/office/drawing/2014/main" id="{E3564FA5-14AC-4CCE-BE7E-5674D16AA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Top 10 Boarding / Placement Hospitals - 12 months">
            <a:extLst>
              <a:ext uri="{FF2B5EF4-FFF2-40B4-BE49-F238E27FC236}">
                <a16:creationId xmlns="" xmlns:a16="http://schemas.microsoft.com/office/drawing/2014/main" id="{C5064D52-B348-4E22-BA3A-AFA9947AA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 (0-17 and 18+)">
            <a:extLst>
              <a:ext uri="{FF2B5EF4-FFF2-40B4-BE49-F238E27FC236}">
                <a16:creationId xmlns="" xmlns:a16="http://schemas.microsoft.com/office/drawing/2014/main" id="{5D9DCC6E-C5DA-4C93-9E96-D2C5632A5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="" xmlns:a16="http://schemas.microsoft.com/office/drawing/2014/main" id="{4E9EDADC-3625-49BE-AF9D-D6529AB0D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="" xmlns:a16="http://schemas.microsoft.com/office/drawing/2014/main" id="{CAF36EAA-14D7-47D0-A757-1B76A14F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="" xmlns:a16="http://schemas.microsoft.com/office/drawing/2014/main" id="{E315DABE-A504-4A6A-A9EE-53AC86FF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="" xmlns:a16="http://schemas.microsoft.com/office/drawing/2014/main" id="{DD4F5C04-A069-4736-AD90-2822458DC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60" y="0"/>
            <a:ext cx="902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="" xmlns:a16="http://schemas.microsoft.com/office/drawing/2014/main" id="{D89DBC37-54F4-4629-88B9-903B8EE98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Ethnicity">
            <a:extLst>
              <a:ext uri="{FF2B5EF4-FFF2-40B4-BE49-F238E27FC236}">
                <a16:creationId xmlns="" xmlns:a16="http://schemas.microsoft.com/office/drawing/2014/main" id="{9D5DBD94-A9C1-40D3-BCE8-36CFE62AF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ype of Referral">
            <a:extLst>
              <a:ext uri="{FF2B5EF4-FFF2-40B4-BE49-F238E27FC236}">
                <a16:creationId xmlns="" xmlns:a16="http://schemas.microsoft.com/office/drawing/2014/main" id="{F2A2986A-71B5-4DEC-86D6-CC55C1D22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Custom</PresentationFormat>
  <Paragraphs>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EPIA  July 2020 Ages 18+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2020</dc:title>
  <dc:creator>MacLeod, Jill (DMH)</dc:creator>
  <cp:lastModifiedBy> </cp:lastModifiedBy>
  <cp:revision>3</cp:revision>
  <dcterms:created xsi:type="dcterms:W3CDTF">2020-09-09T16:31:37Z</dcterms:created>
  <dcterms:modified xsi:type="dcterms:W3CDTF">2020-09-09T18:32:44Z</dcterms:modified>
</cp:coreProperties>
</file>