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D0DE8-FD7D-4CCD-B0FC-A8F0D1BFF45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EB95-ECD2-49C8-BE1C-BEF79BAB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4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801F07FE-6429-4832-AA89-729B3AC8A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2021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94B99F1D-6013-4D67-92F3-F0A561428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Number of Referrals in Time Period: 98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0810B2B7-65E1-4811-8A8C-723F8F425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C86A2CB6-72FC-40A5-BAAA-3EA877094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xmlns="" id="{2FED919D-47B7-4728-9DD0-4A9D5CB3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D8402516-F14C-485F-8BD5-F716D3C63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xmlns="" id="{C75A8E2C-0C20-4584-8F28-38596BB9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AE6D48B8-848E-4B6F-A81D-A907C1B9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404DCC19-F6AD-45D8-AED6-0EC1D971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4706BC88-3BA9-4729-AECB-37F3BF1A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B5115813-6DF8-48C2-8E92-5E94D264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C59DE20B-C8BC-4729-94E3-4CFE7E3A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72F87562-8967-4955-853B-F180527E3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77957355-35D9-4BFD-9BF7-AE6C9DD4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252F666D-76B9-4191-8BCF-FBD55B8DB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D0891883-93A5-4A51-80A1-89FBDA1A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6EDABFE4-34AB-4039-8B32-3A9540A6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2C806917-57DA-4759-A301-EF93116D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4A042A33-3F4D-487C-AE8E-97EE87FAF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EBC768C3-8FBC-492A-A7EA-38E178DD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FDAF5250-09AE-4C6F-9000-A6EE56AAB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B7353F90-DE67-4F61-8A13-7177F7BA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BE11C0F4-D330-4878-B088-6973DB78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8D475DB6-1D28-4150-B110-1A4B6C2C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Custom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EPIA –  July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July 2021 Ages 0 to 17</dc:title>
  <dc:creator>MacLeod, Jill (DMH)</dc:creator>
  <cp:lastModifiedBy>MacLeod, Jill (DMH)</cp:lastModifiedBy>
  <cp:revision>1</cp:revision>
  <dcterms:created xsi:type="dcterms:W3CDTF">2021-11-16T18:32:12Z</dcterms:created>
  <dcterms:modified xsi:type="dcterms:W3CDTF">2021-11-16T18:33:39Z</dcterms:modified>
</cp:coreProperties>
</file>