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A0E40-AB8B-431E-8D5B-9AA599E4429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6737-645D-43E4-B0C2-73A0FDD6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9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54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B37CCE3A-49F0-497D-9724-9F141D973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EPIA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–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July 2021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28BDF98A-89D0-4C88-869E-7335EEDD1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Time Period: 439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xmlns="" id="{2CE14B2A-F285-44C5-9622-9D91A93C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xmlns="" id="{D20ABF8E-7719-4EBB-8DA7-1CE184966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xmlns="" id="{03F85885-FA03-49D7-9212-C0FFA6428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F9E8AFAA-3C32-41D0-AE18-8C2C31B3D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xmlns="" id="{80ADC94E-A67F-4D5D-90DD-BED96CDD5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xmlns="" id="{8F981B98-067C-477E-81D9-1B0D644E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xmlns="" id="{794C931F-B376-46B2-A7A0-C1933CF0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xmlns="" id="{BFD0125D-E68F-4B2F-86CD-D08333488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D9A40C09-C41A-41AA-A140-B9A329A1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1B243F4A-144E-4070-89D8-23566EEF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xmlns="" id="{57CF8CAF-4AB4-4893-8549-8C876AA08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xmlns="" id="{12A4E2D7-680E-4C8D-B761-2A1B5EAF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xmlns="" id="{20B01495-ED8D-4790-83B4-F671A314E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xmlns="" id="{E1A032E8-7215-4686-B138-E64E9570B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xmlns="" id="{43ACF373-1610-46F3-B574-80E18BFFE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xmlns="" id="{8B581CEC-9D4B-4945-87E3-23B99BC74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xmlns="" id="{80E6D93A-AFC4-4F69-9062-2F2E11001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xmlns="" id="{8655393D-B919-4292-BCE7-FF4D0D020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xmlns="" id="{2A19128E-2171-4870-9B4C-D3FB2C35A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xmlns="" id="{7325595A-CC1A-4955-8237-10885C46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xmlns="" id="{EBA31AD1-247E-4FBE-B30C-3AAAB4DB7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xmlns="" id="{6271AFC5-DEA6-4231-BB3D-09D046E2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Custom</PresentationFormat>
  <Paragraphs>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EPIA –  July 2021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July 2021 Ages 18 and over</dc:title>
  <dc:creator>MacLeod, Jill (DMH)</dc:creator>
  <cp:lastModifiedBy>MacLeod, Jill (DMH)</cp:lastModifiedBy>
  <cp:revision>1</cp:revision>
  <dcterms:created xsi:type="dcterms:W3CDTF">2021-11-16T18:29:44Z</dcterms:created>
  <dcterms:modified xsi:type="dcterms:W3CDTF">2021-11-16T18:31:15Z</dcterms:modified>
</cp:coreProperties>
</file>