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971C09-8879-4621-A380-0AA239BDE29C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E3685-2FFF-49BB-84EC-6BF2AD95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70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5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A7A452E4-07D4-476D-90A2-45DB140EC8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July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1483AFA4-AD3D-4504-A667-9F5CCB3239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408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725D0-6292-468E-A582-88239BE7A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0E70B-E4D9-4E20-BA46-8EA94A92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02B28A3C-7C30-4A2B-8CC1-9855E466B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633A65-343C-4FC1-B85F-13C14BD1E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DCBE4-968E-4D4F-9614-BA2CC983E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E64D17DC-79D3-4FE4-AB35-FDF290D24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3F410A-620B-4787-A275-F6A425AE2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571543-F1C6-4DE4-BF0A-B2F53E803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32A97327-DF3A-4D63-A2F0-EB526996B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7D5455-9FB7-4701-9085-F53CF3573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F69BA5-79CC-41A7-9203-A2F6A853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953C9FDE-2D1F-4CE0-A147-4EA4845CE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F1C47B-1B3C-445D-8C6E-739B66002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ADECD3-F4DA-4693-9698-7039B7BA0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B5C528EC-52F1-4ED4-B6D0-0989347B4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6612C-6C4B-4213-91C1-914AC51F9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FA6478-C71A-4D1D-9BAC-92D4899D8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5CB6F5F4-6ECE-4A08-959A-AE56A85BB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87BC62-DEE3-4BB2-9049-C2DC2D75E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6D1363-8ECB-46A5-AC6F-892949873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5B0372A1-C8CA-4F8C-BA0B-85AE2D00B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1E39CA-667C-4764-B4B3-A2BA8B94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300093-5391-4A97-BDAF-0CA47F6C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75813BC1-4293-477C-B498-8A8AC7BB8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CCE687-020D-4874-BD83-516C71726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302559-9CC8-416D-9610-39D90A4B0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3E514427-DA9F-4C05-91FB-738D45943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88B885-E9CC-483D-92C1-68CEF1B4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1BFD93-1D6A-4962-A021-51BEC132B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B2DEF572-0C03-445A-B8C2-EDA8C66CD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598A09-7A37-4688-8EB9-09EEBD7FA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B8C140-170A-40F2-8B75-EB2C4309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F0CF8F7B-D5ED-439F-BDA6-209E858C8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328A8-1EAD-4B20-8580-EC7BF27EB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549FD4-EFD1-455F-8F93-9BEE51BF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DFE9BEC0-2DC0-4193-A54F-8535E039E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235BA9-E0D3-4F90-A904-3FEB9529C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ACF2CF-E7ED-49CC-B6E3-A2BE0309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6EF35F94-E2EE-48D3-9632-1A38F3515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78FC83-5157-4584-8FD5-45F383D71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E06168-5849-486B-B235-5AF3706FA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43C1FC00-3165-4648-ADE9-DE9BACE40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E77044-3CF1-4CCD-8DF9-DF0212F6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7E6705-FC04-481D-AACE-E25CE446C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F0C38A3C-5431-4D7A-B37A-B34926007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F4FEE5-47BE-4950-9727-EB782B75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2ACABE-4D72-42B5-9DBC-446C540DD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5C8D05E8-1ED7-4AA8-95C7-90FB6B195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D900A3-AD43-4B08-94FB-197A27241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89A0D8-76C1-46F9-91A9-0C05F419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C514DC3E-B477-4159-9F08-99DB6405D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E939BE-D924-47B2-8ABD-48F28B90F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6B80BB-939E-466F-9F99-2390A3485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5A5EE125-BD2B-40E0-A6C1-05319629D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00AC27-B6E6-4542-980C-38982B55C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32F2C-82F3-4178-A96C-103D03BF4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AB82512E-AC91-4D82-917F-216DAC99D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D18B9D-A0EC-4DF7-AFB0-CAE8E23B9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A91140-2247-470E-8778-A9BF4205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2DEC4980-38EA-4B17-9529-598FC3D1A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C6C9A3-D58E-4444-9D16-1E717671E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A23AB1-1952-4FEF-A755-121733C80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AC60C0B4-6758-4BE9-9C52-1386AF656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E584B8-EB17-423E-A1B1-FFD10A0A6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593F35-052A-4332-BFD0-C8298B53F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7B2061B6-BB2C-45AE-8083-7BF1C7F4E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D550E2-F8FA-479E-BB9C-A7768138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621AE4-5F2A-4DEA-878E-778CD038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486F4EC8-6086-4C15-AF23-E5777424F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FFF52D-A6ED-478E-93FC-38CC92C0D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331397-9A5F-4143-9EEF-3A991E37F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July 2022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July 2022 Ages 18 and over</dc:title>
  <dc:creator>MacLeod, Jill (DMH)</dc:creator>
  <cp:lastModifiedBy>MacLeod, Jill (DMH)</cp:lastModifiedBy>
  <cp:revision>1</cp:revision>
  <dcterms:created xsi:type="dcterms:W3CDTF">2023-04-28T13:56:54Z</dcterms:created>
  <dcterms:modified xsi:type="dcterms:W3CDTF">2023-04-28T13:58:13Z</dcterms:modified>
</cp:coreProperties>
</file>