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1E49-1DE4-4B95-A7E2-AD7FE99565E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0D3F3-E69A-4692-B25F-DFEF4FE6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5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5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A9EC56A-43C6-4391-9371-5A28F09DE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July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2DFD3C4-6703-43E8-B55A-5591CE099A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494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0B91-8EFE-45F4-B67D-DA63F796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54BB4-6CDC-4B7A-A0A1-F268E6BA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3C41C783-5153-4CA5-B0F6-E4E67866E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8294F-AE82-4C16-8829-727E9E84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680D3-5F4E-409D-8FB6-F7193098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CFDF3169-CE65-43E8-A6DB-8C982B8B9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99F16-95E3-46AD-BCAF-15DECD85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A4E3E-B920-447D-BE5C-FBD8E011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2BE0BB9B-CCED-4D93-BC68-EDC8AEB5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9549F-66CA-403F-B995-99224276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7D329-A2E9-4055-8F5F-A4DE6659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31DB2BC0-21F5-476D-98BC-224D62B9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2013F-DE88-4609-BB94-3B8AF11B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48F2B-5E83-4839-A4FA-D4E0F57A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533951C2-F641-43A0-934E-0B4ED3CE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08282-6083-476A-BD94-AD078B17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C2BA2-F8EA-4723-9CB0-A0094142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578F292E-A46A-4020-812D-0678A787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8848C-4A52-480E-B058-D2D8B24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828AA-854E-48D0-A026-1FEB1297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1BD916AB-97A2-4F29-B00A-A1BBB4FB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8F345-9C69-43D6-83DB-F7C56439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7FC41-046E-473A-8D91-D77F6208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2B96260A-6BB7-453C-A4FE-3A640842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FE8B8-F1EE-4569-AD8D-880C789F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5D39B-86DA-4B68-B785-CD5FC29F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F2FA4316-FE19-4BD6-85DA-CF85E7829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67100-9B20-4512-8874-B8597D1C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DB900-E641-4A85-93F0-D9050614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6E57D21B-0DC1-4CEE-AFBF-446DF6CDD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853C2-18DB-47A0-95DF-A1E5610E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991BD-EBFC-473C-B559-A8DBA014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2C5F-9BD1-4C41-A881-CDFEE22D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3CB46E-FDFF-4DEB-AE18-7DE7D58E4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645319"/>
              </p:ext>
            </p:extLst>
          </p:nvPr>
        </p:nvGraphicFramePr>
        <p:xfrm>
          <a:off x="325120" y="136525"/>
          <a:ext cx="11592558" cy="6356335"/>
        </p:xfrm>
        <a:graphic>
          <a:graphicData uri="http://schemas.openxmlformats.org/drawingml/2006/table">
            <a:tbl>
              <a:tblPr/>
              <a:tblGrid>
                <a:gridCol w="1969193">
                  <a:extLst>
                    <a:ext uri="{9D8B030D-6E8A-4147-A177-3AD203B41FA5}">
                      <a16:colId xmlns:a16="http://schemas.microsoft.com/office/drawing/2014/main" val="1713035785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2447244720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2430801173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2171025096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3492591586"/>
                    </a:ext>
                  </a:extLst>
                </a:gridCol>
                <a:gridCol w="385277">
                  <a:extLst>
                    <a:ext uri="{9D8B030D-6E8A-4147-A177-3AD203B41FA5}">
                      <a16:colId xmlns:a16="http://schemas.microsoft.com/office/drawing/2014/main" val="4215760840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3390273287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2084595031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3706473853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2376538713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917616164"/>
                    </a:ext>
                  </a:extLst>
                </a:gridCol>
                <a:gridCol w="821924">
                  <a:extLst>
                    <a:ext uri="{9D8B030D-6E8A-4147-A177-3AD203B41FA5}">
                      <a16:colId xmlns:a16="http://schemas.microsoft.com/office/drawing/2014/main" val="4243939015"/>
                    </a:ext>
                  </a:extLst>
                </a:gridCol>
                <a:gridCol w="470892">
                  <a:extLst>
                    <a:ext uri="{9D8B030D-6E8A-4147-A177-3AD203B41FA5}">
                      <a16:colId xmlns:a16="http://schemas.microsoft.com/office/drawing/2014/main" val="3556475368"/>
                    </a:ext>
                  </a:extLst>
                </a:gridCol>
                <a:gridCol w="821924">
                  <a:extLst>
                    <a:ext uri="{9D8B030D-6E8A-4147-A177-3AD203B41FA5}">
                      <a16:colId xmlns:a16="http://schemas.microsoft.com/office/drawing/2014/main" val="776889746"/>
                    </a:ext>
                  </a:extLst>
                </a:gridCol>
                <a:gridCol w="821924">
                  <a:extLst>
                    <a:ext uri="{9D8B030D-6E8A-4147-A177-3AD203B41FA5}">
                      <a16:colId xmlns:a16="http://schemas.microsoft.com/office/drawing/2014/main" val="1920683919"/>
                    </a:ext>
                  </a:extLst>
                </a:gridCol>
                <a:gridCol w="821924">
                  <a:extLst>
                    <a:ext uri="{9D8B030D-6E8A-4147-A177-3AD203B41FA5}">
                      <a16:colId xmlns:a16="http://schemas.microsoft.com/office/drawing/2014/main" val="1293247700"/>
                    </a:ext>
                  </a:extLst>
                </a:gridCol>
                <a:gridCol w="547950">
                  <a:extLst>
                    <a:ext uri="{9D8B030D-6E8A-4147-A177-3AD203B41FA5}">
                      <a16:colId xmlns:a16="http://schemas.microsoft.com/office/drawing/2014/main" val="1359719642"/>
                    </a:ext>
                  </a:extLst>
                </a:gridCol>
              </a:tblGrid>
              <a:tr h="7054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Jul-22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Jun-22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Jul-21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(Jul 20 vs. Jul 21)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(Jul 20 vs. Jul 21)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9875"/>
                  </a:ext>
                </a:extLst>
              </a:tr>
              <a:tr h="412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4869"/>
                  </a:ext>
                </a:extLst>
              </a:tr>
              <a:tr h="217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81742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2595"/>
                  </a:ext>
                </a:extLst>
              </a:tr>
              <a:tr h="217063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</a:t>
                      </a:r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Note: one July referral with unknown age not included in age groups)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61195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594319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45575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524388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-0.05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94278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89982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9497"/>
                  </a:ext>
                </a:extLst>
              </a:tr>
              <a:tr h="217063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24109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41098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81298"/>
                  </a:ext>
                </a:extLst>
              </a:tr>
              <a:tr h="2460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52465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37508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40823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14653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38135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82119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42170"/>
                  </a:ext>
                </a:extLst>
              </a:tr>
              <a:tr h="217063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1024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65600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60573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64423"/>
                  </a:ext>
                </a:extLst>
              </a:tr>
              <a:tr h="2170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0597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A868-5259-4B64-B8E8-4E1E2CAC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A9431-C681-4FA0-BFEB-FCB12CAC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7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7E7CBD5E-998B-484E-A773-C1064A5C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ED727-7C34-414A-9BAC-05511E14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3A6B2-9705-4D16-9AEB-CE93988C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E7F789CC-22F3-499A-8D07-9CB2ACE87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A1C94-84F1-4A52-A431-842F97D0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07C13-F68C-4CDB-BEAE-9A13DDB1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7389CBC7-5848-4392-959E-65F275066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E6B0A-256D-4A68-B645-8A96994F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AE59C-4751-4D96-BC33-4895CB74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A53BFC50-BD66-48FA-A3AD-40F497ABB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0BBE1-19D7-439A-A31D-FECC1CD0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7F84B-DD34-4952-B779-D38E3DEC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F8B66BCD-A68C-4B48-96BD-8E7DBF22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67905-5687-4464-B3E6-81A81F72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E8121-7D88-49D1-A615-6F2BBADD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8AC0CAB0-3028-45D2-A092-60AE985A0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CBCCE-DF24-41A1-AB0F-D69F6228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482BA-AD64-4492-8504-1B550CD6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317C8A49-53B5-4014-AEC9-07AC7A982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F03D4-CB0A-4A76-9E0C-3C9A2B66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D187B-C967-41A0-8344-8C02A28C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A924E18B-1C0E-4E40-ABF6-6D8006F4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28F3B-FCED-4D4E-B1D3-5E821A3B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4F1C0-7BE9-41CE-A572-4C3A6A78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FD5472F2-0CB6-4E5A-B218-B2FD4DF9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3D800-4FC5-4E6C-8408-385DD2D3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77EBE-B846-461D-B996-60068486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410C8099-F459-41D7-ABB7-54E98728B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04ED0-C314-42BC-9C0D-8902B602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9D2F1-A08E-4F74-9783-BA9920A4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52C05975-FEF7-4D42-847C-05F6B213A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A5488-B97C-48F2-B1A4-E21169F5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041B2-FB06-46BB-B254-BE1E6329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649CF995-56D6-46CB-9FE7-94DDAA71D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0AD9A-A136-432A-9B55-721AC681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E7E5B-9545-46E1-B9DD-8725A06D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6A499FA0-511E-4490-8E15-9E0E00F3F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8E5C6-7291-48FC-B816-9592F014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BF83EF-909E-45FC-9C3C-4E916579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F9E3580C-DA97-4E73-BCFF-8B946797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540EA-8D27-4105-87D1-26ED1F2A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A160C-F968-4ECF-9F4C-8246232D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0E8FAF84-EA4D-44C0-AE81-7A48E932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F1916-9158-4EB0-ABA2-58F2E5F8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21407-AC18-42E1-93CF-615169CC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606</Words>
  <Application>Microsoft Office PowerPoint</Application>
  <PresentationFormat>Widescreen</PresentationFormat>
  <Paragraphs>405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- July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July 2022 All Ages</dc:title>
  <dc:creator>MacLeod, Jill (DMH)</dc:creator>
  <cp:lastModifiedBy>MacLeod, Jill (DMH)</cp:lastModifiedBy>
  <cp:revision>1</cp:revision>
  <dcterms:created xsi:type="dcterms:W3CDTF">2023-04-28T13:48:27Z</dcterms:created>
  <dcterms:modified xsi:type="dcterms:W3CDTF">2023-04-28T13:51:19Z</dcterms:modified>
</cp:coreProperties>
</file>