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BF402-5C7D-4905-A806-D8C42A9D2606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3A456-FF33-4166-9BBE-2F3D87EBB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593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8/16/2023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mhtbl-wap1.cs.govt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46F4CF39-D4AF-46F6-BF4A-448601AF8A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July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8AB34F9E-DA82-4F08-9913-C79EB12723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70 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46B04-DD8A-BF27-4EB3-97D71B47D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A63A021A-7968-4DBC-AF21-E308783D4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1F9F41-E33A-26A3-DB4F-428DBAB22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5E1B225F-28D8-44FC-A0E5-E735A7E92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B043B3-6A39-2FE3-3077-AAABEE386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FF32664E-F82B-4BDF-8A0B-6B7FBF16E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681149-26FE-A460-AA82-E0C6962F5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AA704FD9-28F5-4966-BB8B-AEE900757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821D32-9756-CE22-EB96-D7B45F581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620FD430-550C-41D6-BA82-E2745B2F2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1009AC-5153-65E8-0B8B-A77BC2655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0EA4DB3C-FB99-4447-AB35-1369F11C8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61FCF7-1B16-B76C-A00E-0FCA265F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D2246E53-E94B-4F8B-9C5B-9892A965C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763A8F-2C3F-A743-F916-4B979AD57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79B465B5-8BE6-4241-A8D1-88AC320A4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211192-8FB7-2725-2F19-49881654D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1EF02C27-7432-44FF-9C1C-74D214B44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5741A3-8D3A-5202-2FFF-049DE539E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7983E942-AC21-440F-9BA7-94CF95E9C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85AEF4-1E3C-088B-0D4C-B0CBFC48C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8AE347FA-9E52-449F-8634-6BBDA3D28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4873"/>
            <a:ext cx="12192000" cy="262825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122BAA-22A9-8039-A776-68A3FA603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B72E8E22-B0FF-4989-8D0B-A57630BCF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8348"/>
            <a:ext cx="12192000" cy="298130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ECE3D1-A1EE-A01F-15EE-B61E074F1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E71647A5-EE8D-4AE7-8ECB-BA1964314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BDF513-8097-AD94-377B-54F9940F8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68947A6E-F3F6-4BC7-B7D0-9A4CA4322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C17988-1249-2521-B38B-902B99293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7BEC300F-1DD2-4182-9290-1E2DCA9EB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96B56F-1667-AC6D-6844-41834F868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8/16/2023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</Words>
  <Application>Microsoft Office PowerPoint</Application>
  <PresentationFormat>Widescreen</PresentationFormat>
  <Paragraphs>18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July 2023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July 2023 Ages 0-17</dc:title>
  <dc:creator>MacLeod, Jill (DMH)</dc:creator>
  <cp:lastModifiedBy>MacLeod, Jill (DMH)</cp:lastModifiedBy>
  <cp:revision>1</cp:revision>
  <dcterms:created xsi:type="dcterms:W3CDTF">2023-08-16T20:03:55Z</dcterms:created>
  <dcterms:modified xsi:type="dcterms:W3CDTF">2023-08-16T20:09:02Z</dcterms:modified>
</cp:coreProperties>
</file>