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31876-F5D5-4AF6-AD01-9359C8694487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EE312-2872-4E2F-903B-7A6AAE423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5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htbl-wap1.cs.govt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84F71323-B668-4DA1-AF58-AC7F606B0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July 2023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C6381D73-8A28-454D-8CCA-1DC3A36D1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417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18483-1041-21BC-6542-486F3741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E0005859-996B-4F23-9EDD-C84269EB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AD11A-1EE4-2083-C480-6E840308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D9C93E96-FC05-4AF7-B6A8-4E227554A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C86CB-1414-8405-1A9E-80D32B32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66518144-C4D1-4851-A294-D617E9B8F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415"/>
            <a:ext cx="12192000" cy="34031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661A65-BC1A-685C-577B-F55EE1ED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C9A774D0-3E31-4856-A675-E96315CAD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172"/>
            <a:ext cx="12192000" cy="37816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DF56B-B87E-B01F-6A06-52087201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65D09AA8-A6EA-4147-A0C9-C809ABFC0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A4615-4F7B-C970-306D-2696824B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32907314-81B3-4BD9-B984-C90948F20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07863-83A4-74EB-1623-60CE0F96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9D4D2CE6-EEDA-4B24-BF86-04C8F3853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314D8-69E0-9323-67B6-F6C02DB9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FC091CA3-A633-405D-8D8D-E4E1F1A25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3CC1C-6D94-2A10-8131-1F5C8440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1068FB4E-716D-4DB1-9BF9-0CCD2AC98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6C694C-C76A-8592-BAA0-9BC29EB91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90843F91-CE60-41D4-B8D0-EE1E53BF8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CE8D4-F43F-E0A7-86DA-78DBB1B6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8AE50D53-10F6-44D8-9EBE-85A6B1E2B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7F976E-4213-32E0-FADD-D5968F1F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92D5DEC8-6112-469D-859F-116B99EE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E27E8-24CD-0BD6-CE55-B974652EA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7DBE6ABF-F96B-4CE8-878D-26BD51F93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92A5C-32FA-199F-3C10-A5ABD1E0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F355138A-C253-49CB-BAA7-F685B05F9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A0C09-8DCB-D2A0-9396-F9171F66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8CE85E99-DE9A-434A-91A9-72724D32A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1A7CB-B2A8-50CF-989E-988854F8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All Ages July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All Ages July 2023</dc:title>
  <dc:creator>MacLeod, Jill (DMH)</dc:creator>
  <cp:lastModifiedBy>MacLeod, Jill (DMH)</cp:lastModifiedBy>
  <cp:revision>1</cp:revision>
  <dcterms:created xsi:type="dcterms:W3CDTF">2023-08-16T20:02:40Z</dcterms:created>
  <dcterms:modified xsi:type="dcterms:W3CDTF">2023-08-16T20:07:10Z</dcterms:modified>
</cp:coreProperties>
</file>