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EEF013E0-BBE6-4E84-8174-DAAE96405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D2642589-03B5-4F26-948F-43B8F335C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0022FE77-DA48-4896-83E8-FB8520A51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1DF9594F-3B4C-4E95-BD93-4A6558A3D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7CCFF717-D356-4C2E-BCA0-BF9227CB4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2024-08-14T18:33:47Z</dcterms:created>
  <dcterms:modified xsi:type="dcterms:W3CDTF">2024-08-14T18:35:50Z</dcterms:modified>
</cp:coreProperties>
</file>