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EEF013E0-BBE6-4E84-8174-DAAE96405A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D2642589-03B5-4F26-948F-43B8F335C2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July 2024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0022FE77-DA48-4896-83E8-FB8520A51D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1DF9594F-3B4C-4E95-BD93-4A6558A3D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7CCFF717-D356-4C2E-BCA0-BF9227CB4A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EPIA External Report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EPIA External Report</dc:title>
  <dc:creator>MacLeod, Jill (DMH)</dc:creator>
  <cp:lastModifiedBy>MacLeod, Jill (DMH)</cp:lastModifiedBy>
  <cp:revision>2</cp:revision>
  <dcterms:created xsi:type="dcterms:W3CDTF">2024-08-14T18:33:47Z</dcterms:created>
  <dcterms:modified xsi:type="dcterms:W3CDTF">2024-08-14T18:35:50Z</dcterms:modified>
</cp:coreProperties>
</file>