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6.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drawings/drawing1.xml" ContentType="application/vnd.openxmlformats-officedocument.drawingml.chartshapes+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54"/>
  </p:notesMasterIdLst>
  <p:handoutMasterIdLst>
    <p:handoutMasterId r:id="rId55"/>
  </p:handoutMasterIdLst>
  <p:sldIdLst>
    <p:sldId id="2380" r:id="rId5"/>
    <p:sldId id="785" r:id="rId6"/>
    <p:sldId id="2413" r:id="rId7"/>
    <p:sldId id="2436" r:id="rId8"/>
    <p:sldId id="2409" r:id="rId9"/>
    <p:sldId id="2417" r:id="rId10"/>
    <p:sldId id="2416" r:id="rId11"/>
    <p:sldId id="2440" r:id="rId12"/>
    <p:sldId id="2456" r:id="rId13"/>
    <p:sldId id="2415" r:id="rId14"/>
    <p:sldId id="2410" r:id="rId15"/>
    <p:sldId id="2433" r:id="rId16"/>
    <p:sldId id="2443" r:id="rId17"/>
    <p:sldId id="2411" r:id="rId18"/>
    <p:sldId id="2412" r:id="rId19"/>
    <p:sldId id="2437" r:id="rId20"/>
    <p:sldId id="2458" r:id="rId21"/>
    <p:sldId id="2395" r:id="rId22"/>
    <p:sldId id="2438" r:id="rId23"/>
    <p:sldId id="2439" r:id="rId24"/>
    <p:sldId id="2414" r:id="rId25"/>
    <p:sldId id="2444" r:id="rId26"/>
    <p:sldId id="2457" r:id="rId27"/>
    <p:sldId id="2424" r:id="rId28"/>
    <p:sldId id="2425" r:id="rId29"/>
    <p:sldId id="2430" r:id="rId30"/>
    <p:sldId id="2426" r:id="rId31"/>
    <p:sldId id="2429" r:id="rId32"/>
    <p:sldId id="2418" r:id="rId33"/>
    <p:sldId id="2455" r:id="rId34"/>
    <p:sldId id="2445" r:id="rId35"/>
    <p:sldId id="2447" r:id="rId36"/>
    <p:sldId id="2419" r:id="rId37"/>
    <p:sldId id="2448" r:id="rId38"/>
    <p:sldId id="2420" r:id="rId39"/>
    <p:sldId id="2452" r:id="rId40"/>
    <p:sldId id="2421" r:id="rId41"/>
    <p:sldId id="2449" r:id="rId42"/>
    <p:sldId id="2453" r:id="rId43"/>
    <p:sldId id="2422" r:id="rId44"/>
    <p:sldId id="2393" r:id="rId45"/>
    <p:sldId id="2451" r:id="rId46"/>
    <p:sldId id="2423" r:id="rId47"/>
    <p:sldId id="2450" r:id="rId48"/>
    <p:sldId id="2427" r:id="rId49"/>
    <p:sldId id="2454" r:id="rId50"/>
    <p:sldId id="2442" r:id="rId51"/>
    <p:sldId id="2428" r:id="rId52"/>
    <p:sldId id="2372" r:id="rId53"/>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746A021C-5E76-47D9-9232-7AD102E44BED}">
          <p14:sldIdLst>
            <p14:sldId id="2380"/>
            <p14:sldId id="785"/>
            <p14:sldId id="2413"/>
            <p14:sldId id="2436"/>
          </p14:sldIdLst>
        </p14:section>
        <p14:section name="Updates &amp; Reminders" id="{804F5ACC-4F20-4A48-8FF5-5AC5F8D94730}">
          <p14:sldIdLst>
            <p14:sldId id="2409"/>
            <p14:sldId id="2417"/>
            <p14:sldId id="2416"/>
            <p14:sldId id="2440"/>
            <p14:sldId id="2456"/>
          </p14:sldIdLst>
        </p14:section>
        <p14:section name="In the News" id="{B041C26F-C81C-45C0-B155-7AD4A17FC3EA}">
          <p14:sldIdLst>
            <p14:sldId id="2415"/>
            <p14:sldId id="2410"/>
            <p14:sldId id="2433"/>
            <p14:sldId id="2443"/>
            <p14:sldId id="2411"/>
            <p14:sldId id="2412"/>
          </p14:sldIdLst>
        </p14:section>
        <p14:section name="Speakers" id="{68F0FBED-4298-4A9F-8B96-BA446CCC8064}">
          <p14:sldIdLst>
            <p14:sldId id="2437"/>
            <p14:sldId id="2458"/>
            <p14:sldId id="2395"/>
            <p14:sldId id="2438"/>
            <p14:sldId id="2439"/>
          </p14:sldIdLst>
        </p14:section>
        <p14:section name="FY25 Data Breakdown" id="{435728CA-6124-4CE2-B70A-A4F1A77D644E}">
          <p14:sldIdLst>
            <p14:sldId id="2414"/>
            <p14:sldId id="2444"/>
            <p14:sldId id="2457"/>
            <p14:sldId id="2424"/>
            <p14:sldId id="2425"/>
            <p14:sldId id="2430"/>
            <p14:sldId id="2426"/>
            <p14:sldId id="2429"/>
            <p14:sldId id="2418"/>
            <p14:sldId id="2455"/>
            <p14:sldId id="2445"/>
            <p14:sldId id="2447"/>
            <p14:sldId id="2419"/>
            <p14:sldId id="2448"/>
            <p14:sldId id="2420"/>
            <p14:sldId id="2452"/>
            <p14:sldId id="2421"/>
            <p14:sldId id="2449"/>
            <p14:sldId id="2453"/>
            <p14:sldId id="2422"/>
            <p14:sldId id="2393"/>
            <p14:sldId id="2451"/>
            <p14:sldId id="2423"/>
            <p14:sldId id="2450"/>
            <p14:sldId id="2427"/>
            <p14:sldId id="2454"/>
            <p14:sldId id="2442"/>
            <p14:sldId id="2428"/>
          </p14:sldIdLst>
        </p14:section>
        <p14:section name="End" id="{387001C2-C9BD-434E-81BD-8DB03D67B39F}">
          <p14:sldIdLst>
            <p14:sldId id="2372"/>
          </p14:sldIdLst>
        </p14:section>
      </p14:sectionLst>
    </p:ext>
    <p:ext uri="{EFAFB233-063F-42B5-8137-9DF3F51BA10A}">
      <p15:sldGuideLst xmlns:p15="http://schemas.microsoft.com/office/powerpoint/2012/main">
        <p15:guide id="1" orient="horz" pos="480" userDrawn="1">
          <p15:clr>
            <a:srgbClr val="A4A3A4"/>
          </p15:clr>
        </p15:guide>
        <p15:guide id="2" pos="456" userDrawn="1">
          <p15:clr>
            <a:srgbClr val="A4A3A4"/>
          </p15:clr>
        </p15:guide>
        <p15:guide id="3" orient="horz" pos="3840" userDrawn="1">
          <p15:clr>
            <a:srgbClr val="A4A3A4"/>
          </p15:clr>
        </p15:guide>
        <p15:guide id="4" pos="720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6D78648-A5EF-3F34-7A15-C9FFB6B5B39D}" name="Zrzavy, Arianna (ENE)" initials="AZ" userId="S::Arianna.Zrzavy@mass.gov::ec233688-fa39-44e8-ba1f-6bc6425294ee" providerId="AD"/>
  <p188:author id="{7238CA49-ADF8-951E-88B2-DDAE4906492C}" name="Fred Martins" initials="FM" userId="S::fmartins@discoverasg.com::18b38f81-ca96-41ce-a464-9d5d9ed6e065" providerId="AD"/>
  <p188:author id="{BA587090-36AE-D88C-C14B-1D3568D3844F}" name="Mafe Della Porta" initials="MP" userId="S::MDellaPorta@discoverasg.com::26b8a7e8-0152-47a3-a130-010c6d04d889" providerId="AD"/>
  <p188:author id="{B5162BBA-BC95-17E2-BDF6-3AB5A782941A}" name="Vitello, Sophia (ENE)" initials="SV" userId="S::Sophia.Vitello@mass.gov::901a5a57-0f88-4322-9ffe-fb3ca6d0a659"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Generous Art" initials="GA" lastIdx="1" clrIdx="0">
    <p:extLst>
      <p:ext uri="{19B8F6BF-5375-455C-9EA6-DF929625EA0E}">
        <p15:presenceInfo xmlns:p15="http://schemas.microsoft.com/office/powerpoint/2012/main" userId="74acd13c187467fd" providerId="Windows Live"/>
      </p:ext>
    </p:extLst>
  </p:cmAuthor>
  <p:cmAuthor id="2" name="generous art" initials="ga" lastIdx="2" clrIdx="1">
    <p:extLst>
      <p:ext uri="{19B8F6BF-5375-455C-9EA6-DF929625EA0E}">
        <p15:presenceInfo xmlns:p15="http://schemas.microsoft.com/office/powerpoint/2012/main" userId="3478c8d77a172363"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7921"/>
    <a:srgbClr val="254779"/>
    <a:srgbClr val="000000"/>
    <a:srgbClr val="165A26"/>
    <a:srgbClr val="3567B1"/>
    <a:srgbClr val="2E3690"/>
    <a:srgbClr val="C89A08"/>
    <a:srgbClr val="FEF168"/>
    <a:srgbClr val="F6C31F"/>
    <a:srgbClr val="A5C93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A052697-C05F-44BB-B9B3-B17711A300A1}" v="336" dt="2026-07-15T16:32:56.40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5175" autoAdjust="0"/>
  </p:normalViewPr>
  <p:slideViewPr>
    <p:cSldViewPr snapToGrid="0">
      <p:cViewPr varScale="1">
        <p:scale>
          <a:sx n="104" d="100"/>
          <a:sy n="104" d="100"/>
        </p:scale>
        <p:origin x="759" y="63"/>
      </p:cViewPr>
      <p:guideLst>
        <p:guide orient="horz" pos="480"/>
        <p:guide pos="456"/>
        <p:guide orient="horz" pos="3840"/>
        <p:guide pos="7200"/>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handoutMaster" Target="handoutMasters/handoutMaster1.xml"/><Relationship Id="rId63"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viewProps" Target="viewProps.xml"/><Relationship Id="rId5" Type="http://schemas.openxmlformats.org/officeDocument/2006/relationships/slide" Target="slides/slide1.xml"/><Relationship Id="rId61" Type="http://schemas.microsoft.com/office/2016/11/relationships/changesInfo" Target="changesInfos/changesInfo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commentAuthors" Target="commentAuthor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notesMaster" Target="notesMasters/notesMaster1.xml"/><Relationship Id="rId62"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presProps" Target="pres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itello, Sophia (ENE)" userId="S::sophia.vitello@mass.gov::901a5a57-0f88-4322-9ffe-fb3ca6d0a659" providerId="AD" clId="Web-{210597D5-F1B7-DE7B-670F-A3E60AECF356}"/>
    <pc:docChg chg="modSld">
      <pc:chgData name="Vitello, Sophia (ENE)" userId="S::sophia.vitello@mass.gov::901a5a57-0f88-4322-9ffe-fb3ca6d0a659" providerId="AD" clId="Web-{210597D5-F1B7-DE7B-670F-A3E60AECF356}" dt="2026-07-08T13:01:21.596" v="36" actId="20577"/>
      <pc:docMkLst>
        <pc:docMk/>
      </pc:docMkLst>
      <pc:sldChg chg="modSp">
        <pc:chgData name="Vitello, Sophia (ENE)" userId="S::sophia.vitello@mass.gov::901a5a57-0f88-4322-9ffe-fb3ca6d0a659" providerId="AD" clId="Web-{210597D5-F1B7-DE7B-670F-A3E60AECF356}" dt="2026-07-08T13:01:21.596" v="36" actId="20577"/>
        <pc:sldMkLst>
          <pc:docMk/>
          <pc:sldMk cId="150370099" sldId="2440"/>
        </pc:sldMkLst>
        <pc:spChg chg="mod">
          <ac:chgData name="Vitello, Sophia (ENE)" userId="S::sophia.vitello@mass.gov::901a5a57-0f88-4322-9ffe-fb3ca6d0a659" providerId="AD" clId="Web-{210597D5-F1B7-DE7B-670F-A3E60AECF356}" dt="2026-07-08T13:01:21.596" v="36" actId="20577"/>
          <ac:spMkLst>
            <pc:docMk/>
            <pc:sldMk cId="150370099" sldId="2440"/>
            <ac:spMk id="4" creationId="{29DD4520-0EA8-D0A1-A0F1-D8AA2484EECE}"/>
          </ac:spMkLst>
        </pc:spChg>
      </pc:sldChg>
    </pc:docChg>
  </pc:docChgLst>
  <pc:docChgLst>
    <pc:chgData name="Nagarajan, Alessandra (ENE)" userId="S::alessandra.nagarajan@mass.gov::81f912f8-da04-437c-9864-578282fdbbcb" providerId="AD" clId="Web-{9F49D490-E3F6-04D8-6221-7D262B6CBFE1}"/>
    <pc:docChg chg="modSld">
      <pc:chgData name="Nagarajan, Alessandra (ENE)" userId="S::alessandra.nagarajan@mass.gov::81f912f8-da04-437c-9864-578282fdbbcb" providerId="AD" clId="Web-{9F49D490-E3F6-04D8-6221-7D262B6CBFE1}" dt="2026-07-07T15:08:26.037" v="86"/>
      <pc:docMkLst>
        <pc:docMk/>
      </pc:docMkLst>
      <pc:sldChg chg="addSp delSp modSp">
        <pc:chgData name="Nagarajan, Alessandra (ENE)" userId="S::alessandra.nagarajan@mass.gov::81f912f8-da04-437c-9864-578282fdbbcb" providerId="AD" clId="Web-{9F49D490-E3F6-04D8-6221-7D262B6CBFE1}" dt="2026-07-07T15:08:26.037" v="86"/>
        <pc:sldMkLst>
          <pc:docMk/>
          <pc:sldMk cId="2678230018" sldId="2413"/>
        </pc:sldMkLst>
        <pc:spChg chg="mod">
          <ac:chgData name="Nagarajan, Alessandra (ENE)" userId="S::alessandra.nagarajan@mass.gov::81f912f8-da04-437c-9864-578282fdbbcb" providerId="AD" clId="Web-{9F49D490-E3F6-04D8-6221-7D262B6CBFE1}" dt="2026-07-07T15:01:29.047" v="77" actId="20577"/>
          <ac:spMkLst>
            <pc:docMk/>
            <pc:sldMk cId="2678230018" sldId="2413"/>
            <ac:spMk id="4" creationId="{5760181E-49E5-85E0-1BE7-F411A3A01BA6}"/>
          </ac:spMkLst>
        </pc:spChg>
        <pc:picChg chg="add mod modCrop">
          <ac:chgData name="Nagarajan, Alessandra (ENE)" userId="S::alessandra.nagarajan@mass.gov::81f912f8-da04-437c-9864-578282fdbbcb" providerId="AD" clId="Web-{9F49D490-E3F6-04D8-6221-7D262B6CBFE1}" dt="2026-07-07T15:08:26.037" v="86"/>
          <ac:picMkLst>
            <pc:docMk/>
            <pc:sldMk cId="2678230018" sldId="2413"/>
            <ac:picMk id="6" creationId="{FF9BBF29-3CCB-DA2C-F6F2-48AD2964D98F}"/>
          </ac:picMkLst>
        </pc:picChg>
      </pc:sldChg>
    </pc:docChg>
  </pc:docChgLst>
  <pc:docChgLst>
    <pc:chgData name="Khan, Maliha (ENE)" userId="S::maliha.khan@mass.gov::e8894caf-0539-4eb6-8ac9-0c5e3d74ce6e" providerId="AD" clId="Web-{4D8F5244-729B-CD20-545E-FE06F53BB50B}"/>
    <pc:docChg chg="modSld">
      <pc:chgData name="Khan, Maliha (ENE)" userId="S::maliha.khan@mass.gov::e8894caf-0539-4eb6-8ac9-0c5e3d74ce6e" providerId="AD" clId="Web-{4D8F5244-729B-CD20-545E-FE06F53BB50B}" dt="2026-07-14T11:40:22.303" v="296" actId="14100"/>
      <pc:docMkLst>
        <pc:docMk/>
      </pc:docMkLst>
      <pc:sldChg chg="addSp modSp">
        <pc:chgData name="Khan, Maliha (ENE)" userId="S::maliha.khan@mass.gov::e8894caf-0539-4eb6-8ac9-0c5e3d74ce6e" providerId="AD" clId="Web-{4D8F5244-729B-CD20-545E-FE06F53BB50B}" dt="2026-07-14T11:40:22.303" v="296" actId="14100"/>
        <pc:sldMkLst>
          <pc:docMk/>
          <pc:sldMk cId="3774488731" sldId="2433"/>
        </pc:sldMkLst>
        <pc:spChg chg="mod">
          <ac:chgData name="Khan, Maliha (ENE)" userId="S::maliha.khan@mass.gov::e8894caf-0539-4eb6-8ac9-0c5e3d74ce6e" providerId="AD" clId="Web-{4D8F5244-729B-CD20-545E-FE06F53BB50B}" dt="2026-07-14T11:39:56.522" v="293" actId="20577"/>
          <ac:spMkLst>
            <pc:docMk/>
            <pc:sldMk cId="3774488731" sldId="2433"/>
            <ac:spMk id="4" creationId="{576DD65F-3774-3CC9-B25E-0F815DD32570}"/>
          </ac:spMkLst>
        </pc:spChg>
        <pc:spChg chg="add mod">
          <ac:chgData name="Khan, Maliha (ENE)" userId="S::maliha.khan@mass.gov::e8894caf-0539-4eb6-8ac9-0c5e3d74ce6e" providerId="AD" clId="Web-{4D8F5244-729B-CD20-545E-FE06F53BB50B}" dt="2026-07-14T11:33:02.226" v="247" actId="1076"/>
          <ac:spMkLst>
            <pc:docMk/>
            <pc:sldMk cId="3774488731" sldId="2433"/>
            <ac:spMk id="5" creationId="{0E6CE9E2-2F9F-DB91-87BE-790830836A24}"/>
          </ac:spMkLst>
        </pc:spChg>
        <pc:spChg chg="add mod">
          <ac:chgData name="Khan, Maliha (ENE)" userId="S::maliha.khan@mass.gov::e8894caf-0539-4eb6-8ac9-0c5e3d74ce6e" providerId="AD" clId="Web-{4D8F5244-729B-CD20-545E-FE06F53BB50B}" dt="2026-07-14T11:40:22.303" v="296" actId="14100"/>
          <ac:spMkLst>
            <pc:docMk/>
            <pc:sldMk cId="3774488731" sldId="2433"/>
            <ac:spMk id="6" creationId="{EF3B1D02-8894-3DC5-8E74-E5B3F2A373C2}"/>
          </ac:spMkLst>
        </pc:spChg>
      </pc:sldChg>
    </pc:docChg>
  </pc:docChgLst>
  <pc:docChgLst>
    <pc:chgData clId="Web-{94FC2BCF-DE4F-4F0B-B22F-E6D1A189DAAF}"/>
    <pc:docChg chg="modSld">
      <pc:chgData name="" userId="" providerId="" clId="Web-{94FC2BCF-DE4F-4F0B-B22F-E6D1A189DAAF}" dt="2026-07-07T15:09:40.024" v="1" actId="14100"/>
      <pc:docMkLst>
        <pc:docMk/>
      </pc:docMkLst>
      <pc:sldChg chg="modSp">
        <pc:chgData name="" userId="" providerId="" clId="Web-{94FC2BCF-DE4F-4F0B-B22F-E6D1A189DAAF}" dt="2026-07-07T15:09:40.024" v="1" actId="14100"/>
        <pc:sldMkLst>
          <pc:docMk/>
          <pc:sldMk cId="2678230018" sldId="2413"/>
        </pc:sldMkLst>
        <pc:picChg chg="mod">
          <ac:chgData name="" userId="" providerId="" clId="Web-{94FC2BCF-DE4F-4F0B-B22F-E6D1A189DAAF}" dt="2026-07-07T15:09:40.024" v="1" actId="14100"/>
          <ac:picMkLst>
            <pc:docMk/>
            <pc:sldMk cId="2678230018" sldId="2413"/>
            <ac:picMk id="6" creationId="{FF9BBF29-3CCB-DA2C-F6F2-48AD2964D98F}"/>
          </ac:picMkLst>
        </pc:picChg>
      </pc:sldChg>
    </pc:docChg>
  </pc:docChgLst>
  <pc:docChgLst>
    <pc:chgData name="Nagarajan, Alessandra (ENE)" userId="S::alessandra.nagarajan@mass.gov::81f912f8-da04-437c-9864-578282fdbbcb" providerId="AD" clId="Web-{94FC2BCF-DE4F-4F0B-B22F-E6D1A189DAAF}"/>
    <pc:docChg chg="modSld">
      <pc:chgData name="Nagarajan, Alessandra (ENE)" userId="S::alessandra.nagarajan@mass.gov::81f912f8-da04-437c-9864-578282fdbbcb" providerId="AD" clId="Web-{94FC2BCF-DE4F-4F0B-B22F-E6D1A189DAAF}" dt="2026-07-07T15:17:06.845" v="3" actId="20577"/>
      <pc:docMkLst>
        <pc:docMk/>
      </pc:docMkLst>
      <pc:sldChg chg="modSp">
        <pc:chgData name="Nagarajan, Alessandra (ENE)" userId="S::alessandra.nagarajan@mass.gov::81f912f8-da04-437c-9864-578282fdbbcb" providerId="AD" clId="Web-{94FC2BCF-DE4F-4F0B-B22F-E6D1A189DAAF}" dt="2026-07-07T15:17:06.845" v="3" actId="20577"/>
        <pc:sldMkLst>
          <pc:docMk/>
          <pc:sldMk cId="2678230018" sldId="2413"/>
        </pc:sldMkLst>
        <pc:spChg chg="mod">
          <ac:chgData name="Nagarajan, Alessandra (ENE)" userId="S::alessandra.nagarajan@mass.gov::81f912f8-da04-437c-9864-578282fdbbcb" providerId="AD" clId="Web-{94FC2BCF-DE4F-4F0B-B22F-E6D1A189DAAF}" dt="2026-07-07T15:17:06.845" v="3" actId="20577"/>
          <ac:spMkLst>
            <pc:docMk/>
            <pc:sldMk cId="2678230018" sldId="2413"/>
            <ac:spMk id="4" creationId="{5760181E-49E5-85E0-1BE7-F411A3A01BA6}"/>
          </ac:spMkLst>
        </pc:spChg>
      </pc:sldChg>
    </pc:docChg>
  </pc:docChgLst>
  <pc:docChgLst>
    <pc:chgData name="Khan, Maliha (ENE)" userId="e8894caf-0539-4eb6-8ac9-0c5e3d74ce6e" providerId="ADAL" clId="{43F32CCC-67E7-4C97-AF6B-CD81F55C058E}"/>
    <pc:docChg chg="custSel modSld">
      <pc:chgData name="Khan, Maliha (ENE)" userId="e8894caf-0539-4eb6-8ac9-0c5e3d74ce6e" providerId="ADAL" clId="{43F32CCC-67E7-4C97-AF6B-CD81F55C058E}" dt="2026-07-13T18:36:10.383" v="4" actId="14100"/>
      <pc:docMkLst>
        <pc:docMk/>
      </pc:docMkLst>
      <pc:sldChg chg="modSp mod">
        <pc:chgData name="Khan, Maliha (ENE)" userId="e8894caf-0539-4eb6-8ac9-0c5e3d74ce6e" providerId="ADAL" clId="{43F32CCC-67E7-4C97-AF6B-CD81F55C058E}" dt="2026-07-13T18:36:10.383" v="4" actId="14100"/>
        <pc:sldMkLst>
          <pc:docMk/>
          <pc:sldMk cId="3774488731" sldId="2433"/>
        </pc:sldMkLst>
        <pc:spChg chg="mod">
          <ac:chgData name="Khan, Maliha (ENE)" userId="e8894caf-0539-4eb6-8ac9-0c5e3d74ce6e" providerId="ADAL" clId="{43F32CCC-67E7-4C97-AF6B-CD81F55C058E}" dt="2026-07-13T18:35:49.569" v="3" actId="1076"/>
          <ac:spMkLst>
            <pc:docMk/>
            <pc:sldMk cId="3774488731" sldId="2433"/>
            <ac:spMk id="2" creationId="{A8D7A004-5B3A-C320-38FB-2180D9AD91F3}"/>
          </ac:spMkLst>
        </pc:spChg>
        <pc:spChg chg="mod">
          <ac:chgData name="Khan, Maliha (ENE)" userId="e8894caf-0539-4eb6-8ac9-0c5e3d74ce6e" providerId="ADAL" clId="{43F32CCC-67E7-4C97-AF6B-CD81F55C058E}" dt="2026-07-13T18:36:10.383" v="4" actId="14100"/>
          <ac:spMkLst>
            <pc:docMk/>
            <pc:sldMk cId="3774488731" sldId="2433"/>
            <ac:spMk id="4" creationId="{576DD65F-3774-3CC9-B25E-0F815DD32570}"/>
          </ac:spMkLst>
        </pc:spChg>
      </pc:sldChg>
    </pc:docChg>
  </pc:docChgLst>
  <pc:docChgLst>
    <pc:chgData name="Khan, Maliha (ENE)" userId="S::maliha.khan@mass.gov::e8894caf-0539-4eb6-8ac9-0c5e3d74ce6e" providerId="AD" clId="Web-{5C873925-07C8-CA7F-7917-29820E7BC637}"/>
    <pc:docChg chg="modSld">
      <pc:chgData name="Khan, Maliha (ENE)" userId="S::maliha.khan@mass.gov::e8894caf-0539-4eb6-8ac9-0c5e3d74ce6e" providerId="AD" clId="Web-{5C873925-07C8-CA7F-7917-29820E7BC637}" dt="2026-07-13T18:32:06.442" v="279" actId="20577"/>
      <pc:docMkLst>
        <pc:docMk/>
      </pc:docMkLst>
      <pc:sldChg chg="modSp">
        <pc:chgData name="Khan, Maliha (ENE)" userId="S::maliha.khan@mass.gov::e8894caf-0539-4eb6-8ac9-0c5e3d74ce6e" providerId="AD" clId="Web-{5C873925-07C8-CA7F-7917-29820E7BC637}" dt="2026-07-13T18:32:06.442" v="279" actId="20577"/>
        <pc:sldMkLst>
          <pc:docMk/>
          <pc:sldMk cId="3774488731" sldId="2433"/>
        </pc:sldMkLst>
        <pc:spChg chg="mod">
          <ac:chgData name="Khan, Maliha (ENE)" userId="S::maliha.khan@mass.gov::e8894caf-0539-4eb6-8ac9-0c5e3d74ce6e" providerId="AD" clId="Web-{5C873925-07C8-CA7F-7917-29820E7BC637}" dt="2026-07-13T18:28:18.600" v="3" actId="1076"/>
          <ac:spMkLst>
            <pc:docMk/>
            <pc:sldMk cId="3774488731" sldId="2433"/>
            <ac:spMk id="3" creationId="{05CFD9D3-F51A-F745-8DD7-EDB1F893A5DA}"/>
          </ac:spMkLst>
        </pc:spChg>
        <pc:spChg chg="mod">
          <ac:chgData name="Khan, Maliha (ENE)" userId="S::maliha.khan@mass.gov::e8894caf-0539-4eb6-8ac9-0c5e3d74ce6e" providerId="AD" clId="Web-{5C873925-07C8-CA7F-7917-29820E7BC637}" dt="2026-07-13T18:32:06.442" v="279" actId="20577"/>
          <ac:spMkLst>
            <pc:docMk/>
            <pc:sldMk cId="3774488731" sldId="2433"/>
            <ac:spMk id="4" creationId="{576DD65F-3774-3CC9-B25E-0F815DD32570}"/>
          </ac:spMkLst>
        </pc:spChg>
      </pc:sldChg>
    </pc:docChg>
  </pc:docChgLst>
  <pc:docChgLst>
    <pc:chgData name="Vitello, Sophia (ENE)" userId="901a5a57-0f88-4322-9ffe-fb3ca6d0a659" providerId="ADAL" clId="{D90E89E9-1BC2-41E6-8C16-A30CDA5F214C}"/>
    <pc:docChg chg="undo custSel addSld delSld modSld sldOrd modSection">
      <pc:chgData name="Vitello, Sophia (ENE)" userId="901a5a57-0f88-4322-9ffe-fb3ca6d0a659" providerId="ADAL" clId="{D90E89E9-1BC2-41E6-8C16-A30CDA5F214C}" dt="2026-07-14T13:37:41.687" v="19634" actId="113"/>
      <pc:docMkLst>
        <pc:docMk/>
      </pc:docMkLst>
      <pc:sldChg chg="modSp mod">
        <pc:chgData name="Vitello, Sophia (ENE)" userId="901a5a57-0f88-4322-9ffe-fb3ca6d0a659" providerId="ADAL" clId="{D90E89E9-1BC2-41E6-8C16-A30CDA5F214C}" dt="2026-07-13T16:42:14.470" v="18933" actId="962"/>
        <pc:sldMkLst>
          <pc:docMk/>
          <pc:sldMk cId="813088999" sldId="785"/>
        </pc:sldMkLst>
        <pc:spChg chg="mod">
          <ac:chgData name="Vitello, Sophia (ENE)" userId="901a5a57-0f88-4322-9ffe-fb3ca6d0a659" providerId="ADAL" clId="{D90E89E9-1BC2-41E6-8C16-A30CDA5F214C}" dt="2026-07-13T16:42:14.470" v="18933" actId="962"/>
          <ac:spMkLst>
            <pc:docMk/>
            <pc:sldMk cId="813088999" sldId="785"/>
            <ac:spMk id="7" creationId="{D087FE18-61EF-4907-89E9-5E36D866998C}"/>
          </ac:spMkLst>
        </pc:spChg>
      </pc:sldChg>
      <pc:sldChg chg="addSp modSp add mod">
        <pc:chgData name="Vitello, Sophia (ENE)" userId="901a5a57-0f88-4322-9ffe-fb3ca6d0a659" providerId="ADAL" clId="{D90E89E9-1BC2-41E6-8C16-A30CDA5F214C}" dt="2026-06-24T17:54:10.596" v="5058" actId="962"/>
        <pc:sldMkLst>
          <pc:docMk/>
          <pc:sldMk cId="1873488805" sldId="2393"/>
        </pc:sldMkLst>
        <pc:spChg chg="mod">
          <ac:chgData name="Vitello, Sophia (ENE)" userId="901a5a57-0f88-4322-9ffe-fb3ca6d0a659" providerId="ADAL" clId="{D90E89E9-1BC2-41E6-8C16-A30CDA5F214C}" dt="2026-06-24T17:13:10.654" v="2076" actId="1076"/>
          <ac:spMkLst>
            <pc:docMk/>
            <pc:sldMk cId="1873488805" sldId="2393"/>
            <ac:spMk id="2" creationId="{1B7F703F-9FC7-75AA-9D8A-5C3A1CC5F11E}"/>
          </ac:spMkLst>
        </pc:spChg>
        <pc:spChg chg="mod">
          <ac:chgData name="Vitello, Sophia (ENE)" userId="901a5a57-0f88-4322-9ffe-fb3ca6d0a659" providerId="ADAL" clId="{D90E89E9-1BC2-41E6-8C16-A30CDA5F214C}" dt="2026-06-24T17:13:05.614" v="2075" actId="1076"/>
          <ac:spMkLst>
            <pc:docMk/>
            <pc:sldMk cId="1873488805" sldId="2393"/>
            <ac:spMk id="3" creationId="{55869CDC-2324-8081-1A07-B75B94473606}"/>
          </ac:spMkLst>
        </pc:spChg>
        <pc:spChg chg="add mod">
          <ac:chgData name="Vitello, Sophia (ENE)" userId="901a5a57-0f88-4322-9ffe-fb3ca6d0a659" providerId="ADAL" clId="{D90E89E9-1BC2-41E6-8C16-A30CDA5F214C}" dt="2026-06-24T17:17:39.130" v="2459" actId="948"/>
          <ac:spMkLst>
            <pc:docMk/>
            <pc:sldMk cId="1873488805" sldId="2393"/>
            <ac:spMk id="4" creationId="{80540905-4D8C-97F8-FF9C-186CBD69E649}"/>
          </ac:spMkLst>
        </pc:spChg>
        <pc:graphicFrameChg chg="mod">
          <ac:chgData name="Vitello, Sophia (ENE)" userId="901a5a57-0f88-4322-9ffe-fb3ca6d0a659" providerId="ADAL" clId="{D90E89E9-1BC2-41E6-8C16-A30CDA5F214C}" dt="2026-06-24T17:54:10.596" v="5058" actId="962"/>
          <ac:graphicFrameMkLst>
            <pc:docMk/>
            <pc:sldMk cId="1873488805" sldId="2393"/>
            <ac:graphicFrameMk id="5" creationId="{E0AE8EB4-5F10-316B-6A06-ABD737829365}"/>
          </ac:graphicFrameMkLst>
        </pc:graphicFrameChg>
        <pc:picChg chg="mod">
          <ac:chgData name="Vitello, Sophia (ENE)" userId="901a5a57-0f88-4322-9ffe-fb3ca6d0a659" providerId="ADAL" clId="{D90E89E9-1BC2-41E6-8C16-A30CDA5F214C}" dt="2026-06-24T17:53:55.854" v="5044" actId="1076"/>
          <ac:picMkLst>
            <pc:docMk/>
            <pc:sldMk cId="1873488805" sldId="2393"/>
            <ac:picMk id="6" creationId="{566C0881-7925-48F8-772A-A942E82C1EFA}"/>
          </ac:picMkLst>
        </pc:picChg>
      </pc:sldChg>
      <pc:sldChg chg="modSp mod">
        <pc:chgData name="Vitello, Sophia (ENE)" userId="901a5a57-0f88-4322-9ffe-fb3ca6d0a659" providerId="ADAL" clId="{D90E89E9-1BC2-41E6-8C16-A30CDA5F214C}" dt="2026-07-13T16:42:36.028" v="18935" actId="962"/>
        <pc:sldMkLst>
          <pc:docMk/>
          <pc:sldMk cId="2678230018" sldId="2413"/>
        </pc:sldMkLst>
        <pc:picChg chg="mod">
          <ac:chgData name="Vitello, Sophia (ENE)" userId="901a5a57-0f88-4322-9ffe-fb3ca6d0a659" providerId="ADAL" clId="{D90E89E9-1BC2-41E6-8C16-A30CDA5F214C}" dt="2026-07-13T16:42:36.028" v="18935" actId="962"/>
          <ac:picMkLst>
            <pc:docMk/>
            <pc:sldMk cId="2678230018" sldId="2413"/>
            <ac:picMk id="6" creationId="{FF9BBF29-3CCB-DA2C-F6F2-48AD2964D98F}"/>
          </ac:picMkLst>
        </pc:picChg>
      </pc:sldChg>
      <pc:sldChg chg="modSp mod">
        <pc:chgData name="Vitello, Sophia (ENE)" userId="901a5a57-0f88-4322-9ffe-fb3ca6d0a659" providerId="ADAL" clId="{D90E89E9-1BC2-41E6-8C16-A30CDA5F214C}" dt="2026-07-07T14:36:32.840" v="9481" actId="20577"/>
        <pc:sldMkLst>
          <pc:docMk/>
          <pc:sldMk cId="1569975823" sldId="2414"/>
        </pc:sldMkLst>
        <pc:spChg chg="mod">
          <ac:chgData name="Vitello, Sophia (ENE)" userId="901a5a57-0f88-4322-9ffe-fb3ca6d0a659" providerId="ADAL" clId="{D90E89E9-1BC2-41E6-8C16-A30CDA5F214C}" dt="2026-07-07T14:36:28.265" v="9462" actId="27636"/>
          <ac:spMkLst>
            <pc:docMk/>
            <pc:sldMk cId="1569975823" sldId="2414"/>
            <ac:spMk id="2" creationId="{7EAED7A1-D3A7-D6C3-102A-5946595D70A5}"/>
          </ac:spMkLst>
        </pc:spChg>
        <pc:spChg chg="mod">
          <ac:chgData name="Vitello, Sophia (ENE)" userId="901a5a57-0f88-4322-9ffe-fb3ca6d0a659" providerId="ADAL" clId="{D90E89E9-1BC2-41E6-8C16-A30CDA5F214C}" dt="2026-07-07T14:36:32.840" v="9481" actId="20577"/>
          <ac:spMkLst>
            <pc:docMk/>
            <pc:sldMk cId="1569975823" sldId="2414"/>
            <ac:spMk id="3" creationId="{0F8B854F-0ED0-3343-7DCD-B45F8206E9AA}"/>
          </ac:spMkLst>
        </pc:spChg>
        <pc:spChg chg="mod">
          <ac:chgData name="Vitello, Sophia (ENE)" userId="901a5a57-0f88-4322-9ffe-fb3ca6d0a659" providerId="ADAL" clId="{D90E89E9-1BC2-41E6-8C16-A30CDA5F214C}" dt="2026-07-06T15:32:22.115" v="7807" actId="404"/>
          <ac:spMkLst>
            <pc:docMk/>
            <pc:sldMk cId="1569975823" sldId="2414"/>
            <ac:spMk id="4" creationId="{08D94E85-44FF-4C67-D2BF-F2E5D59A9367}"/>
          </ac:spMkLst>
        </pc:spChg>
      </pc:sldChg>
      <pc:sldChg chg="addSp delSp modSp new mod">
        <pc:chgData name="Vitello, Sophia (ENE)" userId="901a5a57-0f88-4322-9ffe-fb3ca6d0a659" providerId="ADAL" clId="{D90E89E9-1BC2-41E6-8C16-A30CDA5F214C}" dt="2026-07-07T13:32:41.932" v="8989" actId="13244"/>
        <pc:sldMkLst>
          <pc:docMk/>
          <pc:sldMk cId="3994664934" sldId="2418"/>
        </pc:sldMkLst>
        <pc:spChg chg="mod">
          <ac:chgData name="Vitello, Sophia (ENE)" userId="901a5a57-0f88-4322-9ffe-fb3ca6d0a659" providerId="ADAL" clId="{D90E89E9-1BC2-41E6-8C16-A30CDA5F214C}" dt="2026-07-07T13:24:27.676" v="8932" actId="20577"/>
          <ac:spMkLst>
            <pc:docMk/>
            <pc:sldMk cId="3994664934" sldId="2418"/>
            <ac:spMk id="2" creationId="{7A473B9B-2D27-8522-06B3-45B7ECB6D3A8}"/>
          </ac:spMkLst>
        </pc:spChg>
        <pc:spChg chg="mod ord">
          <ac:chgData name="Vitello, Sophia (ENE)" userId="901a5a57-0f88-4322-9ffe-fb3ca6d0a659" providerId="ADAL" clId="{D90E89E9-1BC2-41E6-8C16-A30CDA5F214C}" dt="2026-07-07T13:32:41.932" v="8989" actId="13244"/>
          <ac:spMkLst>
            <pc:docMk/>
            <pc:sldMk cId="3994664934" sldId="2418"/>
            <ac:spMk id="3" creationId="{58685015-00AD-F5C3-8AE0-4382FCC5398C}"/>
          </ac:spMkLst>
        </pc:spChg>
        <pc:spChg chg="add mod">
          <ac:chgData name="Vitello, Sophia (ENE)" userId="901a5a57-0f88-4322-9ffe-fb3ca6d0a659" providerId="ADAL" clId="{D90E89E9-1BC2-41E6-8C16-A30CDA5F214C}" dt="2026-06-24T18:02:03.073" v="5780" actId="962"/>
          <ac:spMkLst>
            <pc:docMk/>
            <pc:sldMk cId="3994664934" sldId="2418"/>
            <ac:spMk id="8" creationId="{2036168F-5287-6DBA-B2EF-AE3E80BB681B}"/>
          </ac:spMkLst>
        </pc:spChg>
        <pc:graphicFrameChg chg="add mod">
          <ac:chgData name="Vitello, Sophia (ENE)" userId="901a5a57-0f88-4322-9ffe-fb3ca6d0a659" providerId="ADAL" clId="{D90E89E9-1BC2-41E6-8C16-A30CDA5F214C}" dt="2026-06-24T17:45:26.950" v="3068" actId="962"/>
          <ac:graphicFrameMkLst>
            <pc:docMk/>
            <pc:sldMk cId="3994664934" sldId="2418"/>
            <ac:graphicFrameMk id="7" creationId="{0EB1B312-C780-1878-9087-F8CC7C120881}"/>
          </ac:graphicFrameMkLst>
        </pc:graphicFrameChg>
      </pc:sldChg>
      <pc:sldChg chg="addSp delSp modSp new mod">
        <pc:chgData name="Vitello, Sophia (ENE)" userId="901a5a57-0f88-4322-9ffe-fb3ca6d0a659" providerId="ADAL" clId="{D90E89E9-1BC2-41E6-8C16-A30CDA5F214C}" dt="2026-07-07T13:33:11.324" v="8991" actId="13244"/>
        <pc:sldMkLst>
          <pc:docMk/>
          <pc:sldMk cId="1282268548" sldId="2419"/>
        </pc:sldMkLst>
        <pc:spChg chg="mod">
          <ac:chgData name="Vitello, Sophia (ENE)" userId="901a5a57-0f88-4322-9ffe-fb3ca6d0a659" providerId="ADAL" clId="{D90E89E9-1BC2-41E6-8C16-A30CDA5F214C}" dt="2026-07-07T13:24:44.676" v="8958" actId="20577"/>
          <ac:spMkLst>
            <pc:docMk/>
            <pc:sldMk cId="1282268548" sldId="2419"/>
            <ac:spMk id="2" creationId="{46FF4C09-235C-7909-8735-B6781C048DEA}"/>
          </ac:spMkLst>
        </pc:spChg>
        <pc:spChg chg="mod ord">
          <ac:chgData name="Vitello, Sophia (ENE)" userId="901a5a57-0f88-4322-9ffe-fb3ca6d0a659" providerId="ADAL" clId="{D90E89E9-1BC2-41E6-8C16-A30CDA5F214C}" dt="2026-07-07T13:33:11.324" v="8991" actId="13244"/>
          <ac:spMkLst>
            <pc:docMk/>
            <pc:sldMk cId="1282268548" sldId="2419"/>
            <ac:spMk id="3" creationId="{E164A0C8-6C10-525D-1D8B-FBCB4A61B50A}"/>
          </ac:spMkLst>
        </pc:spChg>
        <pc:spChg chg="add mod">
          <ac:chgData name="Vitello, Sophia (ENE)" userId="901a5a57-0f88-4322-9ffe-fb3ca6d0a659" providerId="ADAL" clId="{D90E89E9-1BC2-41E6-8C16-A30CDA5F214C}" dt="2026-06-24T18:02:03.076" v="5781" actId="962"/>
          <ac:spMkLst>
            <pc:docMk/>
            <pc:sldMk cId="1282268548" sldId="2419"/>
            <ac:spMk id="6" creationId="{5EC8BF3E-8F61-36D9-AFDF-9D9107A4346F}"/>
          </ac:spMkLst>
        </pc:spChg>
        <pc:graphicFrameChg chg="add mod">
          <ac:chgData name="Vitello, Sophia (ENE)" userId="901a5a57-0f88-4322-9ffe-fb3ca6d0a659" providerId="ADAL" clId="{D90E89E9-1BC2-41E6-8C16-A30CDA5F214C}" dt="2026-06-24T17:47:08.258" v="3267" actId="962"/>
          <ac:graphicFrameMkLst>
            <pc:docMk/>
            <pc:sldMk cId="1282268548" sldId="2419"/>
            <ac:graphicFrameMk id="5" creationId="{072993E1-3A47-A7B4-DC2A-0E855B3E622C}"/>
          </ac:graphicFrameMkLst>
        </pc:graphicFrameChg>
      </pc:sldChg>
      <pc:sldChg chg="addSp delSp modSp new mod">
        <pc:chgData name="Vitello, Sophia (ENE)" userId="901a5a57-0f88-4322-9ffe-fb3ca6d0a659" providerId="ADAL" clId="{D90E89E9-1BC2-41E6-8C16-A30CDA5F214C}" dt="2026-07-13T15:44:39.310" v="18708" actId="27918"/>
        <pc:sldMkLst>
          <pc:docMk/>
          <pc:sldMk cId="807261101" sldId="2420"/>
        </pc:sldMkLst>
        <pc:spChg chg="mod">
          <ac:chgData name="Vitello, Sophia (ENE)" userId="901a5a57-0f88-4322-9ffe-fb3ca6d0a659" providerId="ADAL" clId="{D90E89E9-1BC2-41E6-8C16-A30CDA5F214C}" dt="2026-07-13T15:44:30.714" v="18706" actId="20577"/>
          <ac:spMkLst>
            <pc:docMk/>
            <pc:sldMk cId="807261101" sldId="2420"/>
            <ac:spMk id="2" creationId="{D6C3FF9D-3C74-C076-42C7-4F8A2748D90F}"/>
          </ac:spMkLst>
        </pc:spChg>
        <pc:spChg chg="mod ord">
          <ac:chgData name="Vitello, Sophia (ENE)" userId="901a5a57-0f88-4322-9ffe-fb3ca6d0a659" providerId="ADAL" clId="{D90E89E9-1BC2-41E6-8C16-A30CDA5F214C}" dt="2026-07-07T13:33:14.142" v="8992" actId="13244"/>
          <ac:spMkLst>
            <pc:docMk/>
            <pc:sldMk cId="807261101" sldId="2420"/>
            <ac:spMk id="3" creationId="{4807191E-0D2B-8961-C2D2-09471E307697}"/>
          </ac:spMkLst>
        </pc:spChg>
        <pc:graphicFrameChg chg="add mod">
          <ac:chgData name="Vitello, Sophia (ENE)" userId="901a5a57-0f88-4322-9ffe-fb3ca6d0a659" providerId="ADAL" clId="{D90E89E9-1BC2-41E6-8C16-A30CDA5F214C}" dt="2026-06-24T17:48:15.239" v="3558" actId="962"/>
          <ac:graphicFrameMkLst>
            <pc:docMk/>
            <pc:sldMk cId="807261101" sldId="2420"/>
            <ac:graphicFrameMk id="5" creationId="{304542AA-033F-0747-17FA-28F6B111546B}"/>
          </ac:graphicFrameMkLst>
        </pc:graphicFrameChg>
      </pc:sldChg>
      <pc:sldChg chg="addSp delSp modSp new mod">
        <pc:chgData name="Vitello, Sophia (ENE)" userId="901a5a57-0f88-4322-9ffe-fb3ca6d0a659" providerId="ADAL" clId="{D90E89E9-1BC2-41E6-8C16-A30CDA5F214C}" dt="2026-07-13T16:46:54.810" v="19007"/>
        <pc:sldMkLst>
          <pc:docMk/>
          <pc:sldMk cId="4226623446" sldId="2421"/>
        </pc:sldMkLst>
        <pc:spChg chg="mod">
          <ac:chgData name="Vitello, Sophia (ENE)" userId="901a5a57-0f88-4322-9ffe-fb3ca6d0a659" providerId="ADAL" clId="{D90E89E9-1BC2-41E6-8C16-A30CDA5F214C}" dt="2026-06-24T15:01:26.497" v="1536" actId="1076"/>
          <ac:spMkLst>
            <pc:docMk/>
            <pc:sldMk cId="4226623446" sldId="2421"/>
            <ac:spMk id="2" creationId="{1D25133B-7494-6385-59C6-17939EC5C928}"/>
          </ac:spMkLst>
        </pc:spChg>
        <pc:spChg chg="mod ord">
          <ac:chgData name="Vitello, Sophia (ENE)" userId="901a5a57-0f88-4322-9ffe-fb3ca6d0a659" providerId="ADAL" clId="{D90E89E9-1BC2-41E6-8C16-A30CDA5F214C}" dt="2026-07-07T13:33:17.340" v="8993" actId="13244"/>
          <ac:spMkLst>
            <pc:docMk/>
            <pc:sldMk cId="4226623446" sldId="2421"/>
            <ac:spMk id="3" creationId="{54D286CE-9B22-4646-2998-7310B7EF6748}"/>
          </ac:spMkLst>
        </pc:spChg>
        <pc:spChg chg="add del mod">
          <ac:chgData name="Vitello, Sophia (ENE)" userId="901a5a57-0f88-4322-9ffe-fb3ca6d0a659" providerId="ADAL" clId="{D90E89E9-1BC2-41E6-8C16-A30CDA5F214C}" dt="2026-06-24T17:16:36.718" v="2449" actId="404"/>
          <ac:spMkLst>
            <pc:docMk/>
            <pc:sldMk cId="4226623446" sldId="2421"/>
            <ac:spMk id="4" creationId="{6E25F62F-AAB6-F06A-4E91-32FDC60FEB8E}"/>
          </ac:spMkLst>
        </pc:spChg>
        <pc:spChg chg="add mod ord">
          <ac:chgData name="Vitello, Sophia (ENE)" userId="901a5a57-0f88-4322-9ffe-fb3ca6d0a659" providerId="ADAL" clId="{D90E89E9-1BC2-41E6-8C16-A30CDA5F214C}" dt="2026-07-07T13:33:37.716" v="9000" actId="13244"/>
          <ac:spMkLst>
            <pc:docMk/>
            <pc:sldMk cId="4226623446" sldId="2421"/>
            <ac:spMk id="5" creationId="{D936C542-99F7-AC88-6C29-388448353332}"/>
          </ac:spMkLst>
        </pc:spChg>
        <pc:graphicFrameChg chg="add mod">
          <ac:chgData name="Vitello, Sophia (ENE)" userId="901a5a57-0f88-4322-9ffe-fb3ca6d0a659" providerId="ADAL" clId="{D90E89E9-1BC2-41E6-8C16-A30CDA5F214C}" dt="2026-07-13T16:46:54.810" v="19007"/>
          <ac:graphicFrameMkLst>
            <pc:docMk/>
            <pc:sldMk cId="4226623446" sldId="2421"/>
            <ac:graphicFrameMk id="6" creationId="{9B3EDC44-6710-F65E-E560-9C8DE9B1EB6A}"/>
          </ac:graphicFrameMkLst>
        </pc:graphicFrameChg>
      </pc:sldChg>
      <pc:sldChg chg="addSp delSp modSp new mod chgLayout">
        <pc:chgData name="Vitello, Sophia (ENE)" userId="901a5a57-0f88-4322-9ffe-fb3ca6d0a659" providerId="ADAL" clId="{D90E89E9-1BC2-41E6-8C16-A30CDA5F214C}" dt="2026-07-07T14:23:42.972" v="9145"/>
        <pc:sldMkLst>
          <pc:docMk/>
          <pc:sldMk cId="1046474953" sldId="2422"/>
        </pc:sldMkLst>
        <pc:spChg chg="add mod ord">
          <ac:chgData name="Vitello, Sophia (ENE)" userId="901a5a57-0f88-4322-9ffe-fb3ca6d0a659" providerId="ADAL" clId="{D90E89E9-1BC2-41E6-8C16-A30CDA5F214C}" dt="2026-07-06T13:32:41.349" v="7469" actId="20577"/>
          <ac:spMkLst>
            <pc:docMk/>
            <pc:sldMk cId="1046474953" sldId="2422"/>
            <ac:spMk id="2" creationId="{EF5A86A0-754E-CAA1-FF5E-94575733AEA1}"/>
          </ac:spMkLst>
        </pc:spChg>
        <pc:spChg chg="mod ord">
          <ac:chgData name="Vitello, Sophia (ENE)" userId="901a5a57-0f88-4322-9ffe-fb3ca6d0a659" providerId="ADAL" clId="{D90E89E9-1BC2-41E6-8C16-A30CDA5F214C}" dt="2026-07-07T13:34:03.492" v="9001" actId="13244"/>
          <ac:spMkLst>
            <pc:docMk/>
            <pc:sldMk cId="1046474953" sldId="2422"/>
            <ac:spMk id="3" creationId="{CA796F26-9241-8C0A-8E32-97675A54E8AD}"/>
          </ac:spMkLst>
        </pc:spChg>
        <pc:spChg chg="mod ord">
          <ac:chgData name="Vitello, Sophia (ENE)" userId="901a5a57-0f88-4322-9ffe-fb3ca6d0a659" providerId="ADAL" clId="{D90E89E9-1BC2-41E6-8C16-A30CDA5F214C}" dt="2026-06-24T17:08:42.425" v="2043" actId="1076"/>
          <ac:spMkLst>
            <pc:docMk/>
            <pc:sldMk cId="1046474953" sldId="2422"/>
            <ac:spMk id="4" creationId="{BA7A3D1E-67CE-83E8-D975-20D2291E3959}"/>
          </ac:spMkLst>
        </pc:spChg>
        <pc:graphicFrameChg chg="add mod">
          <ac:chgData name="Vitello, Sophia (ENE)" userId="901a5a57-0f88-4322-9ffe-fb3ca6d0a659" providerId="ADAL" clId="{D90E89E9-1BC2-41E6-8C16-A30CDA5F214C}" dt="2026-07-07T13:34:08.619" v="9002" actId="13244"/>
          <ac:graphicFrameMkLst>
            <pc:docMk/>
            <pc:sldMk cId="1046474953" sldId="2422"/>
            <ac:graphicFrameMk id="5" creationId="{FEABB762-2650-83BE-F2AF-BCE25635C346}"/>
          </ac:graphicFrameMkLst>
        </pc:graphicFrameChg>
        <pc:graphicFrameChg chg="add mod">
          <ac:chgData name="Vitello, Sophia (ENE)" userId="901a5a57-0f88-4322-9ffe-fb3ca6d0a659" providerId="ADAL" clId="{D90E89E9-1BC2-41E6-8C16-A30CDA5F214C}" dt="2026-07-07T14:23:42.972" v="9145"/>
          <ac:graphicFrameMkLst>
            <pc:docMk/>
            <pc:sldMk cId="1046474953" sldId="2422"/>
            <ac:graphicFrameMk id="6" creationId="{74FE31BE-DD29-8855-C5B9-AD899559DDCB}"/>
          </ac:graphicFrameMkLst>
        </pc:graphicFrameChg>
      </pc:sldChg>
      <pc:sldChg chg="addSp delSp modSp new mod">
        <pc:chgData name="Vitello, Sophia (ENE)" userId="901a5a57-0f88-4322-9ffe-fb3ca6d0a659" providerId="ADAL" clId="{D90E89E9-1BC2-41E6-8C16-A30CDA5F214C}" dt="2026-07-07T16:22:33.733" v="10719" actId="14100"/>
        <pc:sldMkLst>
          <pc:docMk/>
          <pc:sldMk cId="3846691164" sldId="2423"/>
        </pc:sldMkLst>
        <pc:spChg chg="mod">
          <ac:chgData name="Vitello, Sophia (ENE)" userId="901a5a57-0f88-4322-9ffe-fb3ca6d0a659" providerId="ADAL" clId="{D90E89E9-1BC2-41E6-8C16-A30CDA5F214C}" dt="2026-06-30T17:35:13.165" v="7121" actId="20577"/>
          <ac:spMkLst>
            <pc:docMk/>
            <pc:sldMk cId="3846691164" sldId="2423"/>
            <ac:spMk id="2" creationId="{48180A33-4AF9-D192-E1D2-3BDF8B262AA6}"/>
          </ac:spMkLst>
        </pc:spChg>
        <pc:spChg chg="mod ord">
          <ac:chgData name="Vitello, Sophia (ENE)" userId="901a5a57-0f88-4322-9ffe-fb3ca6d0a659" providerId="ADAL" clId="{D90E89E9-1BC2-41E6-8C16-A30CDA5F214C}" dt="2026-07-07T13:34:40.236" v="9004" actId="13244"/>
          <ac:spMkLst>
            <pc:docMk/>
            <pc:sldMk cId="3846691164" sldId="2423"/>
            <ac:spMk id="3" creationId="{A5B3C0AA-BEE2-01F1-B37E-BAEFFA27B50F}"/>
          </ac:spMkLst>
        </pc:spChg>
        <pc:spChg chg="mod">
          <ac:chgData name="Vitello, Sophia (ENE)" userId="901a5a57-0f88-4322-9ffe-fb3ca6d0a659" providerId="ADAL" clId="{D90E89E9-1BC2-41E6-8C16-A30CDA5F214C}" dt="2026-06-24T17:41:25.660" v="2752" actId="1076"/>
          <ac:spMkLst>
            <pc:docMk/>
            <pc:sldMk cId="3846691164" sldId="2423"/>
            <ac:spMk id="4" creationId="{1BEDDF1A-77FF-863C-8FE5-A04518497429}"/>
          </ac:spMkLst>
        </pc:spChg>
        <pc:graphicFrameChg chg="add mod">
          <ac:chgData name="Vitello, Sophia (ENE)" userId="901a5a57-0f88-4322-9ffe-fb3ca6d0a659" providerId="ADAL" clId="{D90E89E9-1BC2-41E6-8C16-A30CDA5F214C}" dt="2026-07-07T16:22:33.733" v="10719" actId="14100"/>
          <ac:graphicFrameMkLst>
            <pc:docMk/>
            <pc:sldMk cId="3846691164" sldId="2423"/>
            <ac:graphicFrameMk id="7" creationId="{11ABC7D5-8FCD-4C74-5934-3CFA0E251894}"/>
          </ac:graphicFrameMkLst>
        </pc:graphicFrameChg>
        <pc:graphicFrameChg chg="add mod">
          <ac:chgData name="Vitello, Sophia (ENE)" userId="901a5a57-0f88-4322-9ffe-fb3ca6d0a659" providerId="ADAL" clId="{D90E89E9-1BC2-41E6-8C16-A30CDA5F214C}" dt="2026-07-07T13:34:45.859" v="9006" actId="13244"/>
          <ac:graphicFrameMkLst>
            <pc:docMk/>
            <pc:sldMk cId="3846691164" sldId="2423"/>
            <ac:graphicFrameMk id="8" creationId="{CA244AAB-4F99-C6D6-9DB6-3A8648412DD1}"/>
          </ac:graphicFrameMkLst>
        </pc:graphicFrameChg>
      </pc:sldChg>
      <pc:sldChg chg="addSp modSp new mod">
        <pc:chgData name="Vitello, Sophia (ENE)" userId="901a5a57-0f88-4322-9ffe-fb3ca6d0a659" providerId="ADAL" clId="{D90E89E9-1BC2-41E6-8C16-A30CDA5F214C}" dt="2026-07-13T16:39:44.888" v="18921" actId="1076"/>
        <pc:sldMkLst>
          <pc:docMk/>
          <pc:sldMk cId="3883095714" sldId="2424"/>
        </pc:sldMkLst>
        <pc:spChg chg="mod">
          <ac:chgData name="Vitello, Sophia (ENE)" userId="901a5a57-0f88-4322-9ffe-fb3ca6d0a659" providerId="ADAL" clId="{D90E89E9-1BC2-41E6-8C16-A30CDA5F214C}" dt="2026-07-13T15:08:22.547" v="17641" actId="404"/>
          <ac:spMkLst>
            <pc:docMk/>
            <pc:sldMk cId="3883095714" sldId="2424"/>
            <ac:spMk id="2" creationId="{6A16C609-2632-149C-03A5-45DF8A695310}"/>
          </ac:spMkLst>
        </pc:spChg>
        <pc:spChg chg="add mod">
          <ac:chgData name="Vitello, Sophia (ENE)" userId="901a5a57-0f88-4322-9ffe-fb3ca6d0a659" providerId="ADAL" clId="{D90E89E9-1BC2-41E6-8C16-A30CDA5F214C}" dt="2026-07-13T16:39:44.888" v="18921" actId="1076"/>
          <ac:spMkLst>
            <pc:docMk/>
            <pc:sldMk cId="3883095714" sldId="2424"/>
            <ac:spMk id="4" creationId="{A6805FB9-A4B2-C73A-4DB4-76ECA04F9323}"/>
          </ac:spMkLst>
        </pc:spChg>
        <pc:graphicFrameChg chg="add mod modGraphic">
          <ac:chgData name="Vitello, Sophia (ENE)" userId="901a5a57-0f88-4322-9ffe-fb3ca6d0a659" providerId="ADAL" clId="{D90E89E9-1BC2-41E6-8C16-A30CDA5F214C}" dt="2026-07-13T15:09:49.269" v="17647" actId="207"/>
          <ac:graphicFrameMkLst>
            <pc:docMk/>
            <pc:sldMk cId="3883095714" sldId="2424"/>
            <ac:graphicFrameMk id="3" creationId="{F3FF99C2-FAD0-5EB6-1062-000B3F738275}"/>
          </ac:graphicFrameMkLst>
        </pc:graphicFrameChg>
      </pc:sldChg>
      <pc:sldChg chg="modSp new mod">
        <pc:chgData name="Vitello, Sophia (ENE)" userId="901a5a57-0f88-4322-9ffe-fb3ca6d0a659" providerId="ADAL" clId="{D90E89E9-1BC2-41E6-8C16-A30CDA5F214C}" dt="2026-07-07T13:31:13.571" v="8985" actId="13244"/>
        <pc:sldMkLst>
          <pc:docMk/>
          <pc:sldMk cId="584987512" sldId="2425"/>
        </pc:sldMkLst>
        <pc:spChg chg="mod">
          <ac:chgData name="Vitello, Sophia (ENE)" userId="901a5a57-0f88-4322-9ffe-fb3ca6d0a659" providerId="ADAL" clId="{D90E89E9-1BC2-41E6-8C16-A30CDA5F214C}" dt="2026-06-24T18:15:39.805" v="6409" actId="27636"/>
          <ac:spMkLst>
            <pc:docMk/>
            <pc:sldMk cId="584987512" sldId="2425"/>
            <ac:spMk id="2" creationId="{9514E84C-7D11-B485-8875-1B43AF5EA0EC}"/>
          </ac:spMkLst>
        </pc:spChg>
        <pc:spChg chg="mod">
          <ac:chgData name="Vitello, Sophia (ENE)" userId="901a5a57-0f88-4322-9ffe-fb3ca6d0a659" providerId="ADAL" clId="{D90E89E9-1BC2-41E6-8C16-A30CDA5F214C}" dt="2026-06-24T18:15:42.360" v="6411" actId="27636"/>
          <ac:spMkLst>
            <pc:docMk/>
            <pc:sldMk cId="584987512" sldId="2425"/>
            <ac:spMk id="3" creationId="{6DEE896D-8104-E68E-B21A-5DDD865D5D38}"/>
          </ac:spMkLst>
        </pc:spChg>
        <pc:spChg chg="mod ord">
          <ac:chgData name="Vitello, Sophia (ENE)" userId="901a5a57-0f88-4322-9ffe-fb3ca6d0a659" providerId="ADAL" clId="{D90E89E9-1BC2-41E6-8C16-A30CDA5F214C}" dt="2026-07-07T13:31:08.885" v="8984" actId="13244"/>
          <ac:spMkLst>
            <pc:docMk/>
            <pc:sldMk cId="584987512" sldId="2425"/>
            <ac:spMk id="4" creationId="{A3F26463-722E-F2EB-ACD7-B7DCB03D231D}"/>
          </ac:spMkLst>
        </pc:spChg>
        <pc:spChg chg="mod ord">
          <ac:chgData name="Vitello, Sophia (ENE)" userId="901a5a57-0f88-4322-9ffe-fb3ca6d0a659" providerId="ADAL" clId="{D90E89E9-1BC2-41E6-8C16-A30CDA5F214C}" dt="2026-07-07T13:31:13.571" v="8985" actId="13244"/>
          <ac:spMkLst>
            <pc:docMk/>
            <pc:sldMk cId="584987512" sldId="2425"/>
            <ac:spMk id="5" creationId="{A3D02419-C84D-1F48-645A-D39BF1D72CA8}"/>
          </ac:spMkLst>
        </pc:spChg>
        <pc:spChg chg="mod">
          <ac:chgData name="Vitello, Sophia (ENE)" userId="901a5a57-0f88-4322-9ffe-fb3ca6d0a659" providerId="ADAL" clId="{D90E89E9-1BC2-41E6-8C16-A30CDA5F214C}" dt="2026-07-06T13:31:11.742" v="7381" actId="20577"/>
          <ac:spMkLst>
            <pc:docMk/>
            <pc:sldMk cId="584987512" sldId="2425"/>
            <ac:spMk id="6" creationId="{0CD254C5-9EBF-B724-F42F-77496C02358B}"/>
          </ac:spMkLst>
        </pc:spChg>
      </pc:sldChg>
      <pc:sldChg chg="addSp delSp modSp new mod">
        <pc:chgData name="Vitello, Sophia (ENE)" userId="901a5a57-0f88-4322-9ffe-fb3ca6d0a659" providerId="ADAL" clId="{D90E89E9-1BC2-41E6-8C16-A30CDA5F214C}" dt="2026-07-07T13:26:18.588" v="8962" actId="962"/>
        <pc:sldMkLst>
          <pc:docMk/>
          <pc:sldMk cId="4116839457" sldId="2426"/>
        </pc:sldMkLst>
        <pc:spChg chg="mod">
          <ac:chgData name="Vitello, Sophia (ENE)" userId="901a5a57-0f88-4322-9ffe-fb3ca6d0a659" providerId="ADAL" clId="{D90E89E9-1BC2-41E6-8C16-A30CDA5F214C}" dt="2026-06-24T18:18:52.658" v="6485" actId="20577"/>
          <ac:spMkLst>
            <pc:docMk/>
            <pc:sldMk cId="4116839457" sldId="2426"/>
            <ac:spMk id="3" creationId="{2BACD644-B743-F9D7-FF08-53A645AAF1E5}"/>
          </ac:spMkLst>
        </pc:spChg>
        <pc:spChg chg="mod">
          <ac:chgData name="Vitello, Sophia (ENE)" userId="901a5a57-0f88-4322-9ffe-fb3ca6d0a659" providerId="ADAL" clId="{D90E89E9-1BC2-41E6-8C16-A30CDA5F214C}" dt="2026-07-06T13:32:07.966" v="7467" actId="20577"/>
          <ac:spMkLst>
            <pc:docMk/>
            <pc:sldMk cId="4116839457" sldId="2426"/>
            <ac:spMk id="4" creationId="{7E4CA00F-E766-33C4-D277-9CE5ED612BFB}"/>
          </ac:spMkLst>
        </pc:spChg>
        <pc:graphicFrameChg chg="add mod">
          <ac:chgData name="Vitello, Sophia (ENE)" userId="901a5a57-0f88-4322-9ffe-fb3ca6d0a659" providerId="ADAL" clId="{D90E89E9-1BC2-41E6-8C16-A30CDA5F214C}" dt="2026-07-07T13:26:18.588" v="8962" actId="962"/>
          <ac:graphicFrameMkLst>
            <pc:docMk/>
            <pc:sldMk cId="4116839457" sldId="2426"/>
            <ac:graphicFrameMk id="5" creationId="{3955EF99-2C97-FBD9-42F5-D5494BD3651C}"/>
          </ac:graphicFrameMkLst>
        </pc:graphicFrameChg>
      </pc:sldChg>
      <pc:sldChg chg="addSp delSp modSp new mod">
        <pc:chgData name="Vitello, Sophia (ENE)" userId="901a5a57-0f88-4322-9ffe-fb3ca6d0a659" providerId="ADAL" clId="{D90E89E9-1BC2-41E6-8C16-A30CDA5F214C}" dt="2026-07-07T13:35:10.132" v="9007" actId="13244"/>
        <pc:sldMkLst>
          <pc:docMk/>
          <pc:sldMk cId="1662100908" sldId="2427"/>
        </pc:sldMkLst>
        <pc:spChg chg="mod">
          <ac:chgData name="Vitello, Sophia (ENE)" userId="901a5a57-0f88-4322-9ffe-fb3ca6d0a659" providerId="ADAL" clId="{D90E89E9-1BC2-41E6-8C16-A30CDA5F214C}" dt="2026-06-30T19:57:45.948" v="7350" actId="20577"/>
          <ac:spMkLst>
            <pc:docMk/>
            <pc:sldMk cId="1662100908" sldId="2427"/>
            <ac:spMk id="2" creationId="{73AB4EB9-88FA-30F1-F255-16DC09452733}"/>
          </ac:spMkLst>
        </pc:spChg>
        <pc:spChg chg="mod ord">
          <ac:chgData name="Vitello, Sophia (ENE)" userId="901a5a57-0f88-4322-9ffe-fb3ca6d0a659" providerId="ADAL" clId="{D90E89E9-1BC2-41E6-8C16-A30CDA5F214C}" dt="2026-07-07T13:35:10.132" v="9007" actId="13244"/>
          <ac:spMkLst>
            <pc:docMk/>
            <pc:sldMk cId="1662100908" sldId="2427"/>
            <ac:spMk id="3" creationId="{3CCC66CF-25E7-5E8E-0D6E-EEB3378AB5C0}"/>
          </ac:spMkLst>
        </pc:spChg>
        <pc:graphicFrameChg chg="add mod">
          <ac:chgData name="Vitello, Sophia (ENE)" userId="901a5a57-0f88-4322-9ffe-fb3ca6d0a659" providerId="ADAL" clId="{D90E89E9-1BC2-41E6-8C16-A30CDA5F214C}" dt="2026-07-07T13:29:33.471" v="8972" actId="962"/>
          <ac:graphicFrameMkLst>
            <pc:docMk/>
            <pc:sldMk cId="1662100908" sldId="2427"/>
            <ac:graphicFrameMk id="5" creationId="{F96398AA-2113-1680-0481-6034CB3A9AAB}"/>
          </ac:graphicFrameMkLst>
        </pc:graphicFrameChg>
      </pc:sldChg>
      <pc:sldChg chg="modSp mod">
        <pc:chgData name="Vitello, Sophia (ENE)" userId="901a5a57-0f88-4322-9ffe-fb3ca6d0a659" providerId="ADAL" clId="{D90E89E9-1BC2-41E6-8C16-A30CDA5F214C}" dt="2026-07-13T15:43:21.609" v="18704" actId="948"/>
        <pc:sldMkLst>
          <pc:docMk/>
          <pc:sldMk cId="842916145" sldId="2428"/>
        </pc:sldMkLst>
        <pc:spChg chg="ord">
          <ac:chgData name="Vitello, Sophia (ENE)" userId="901a5a57-0f88-4322-9ffe-fb3ca6d0a659" providerId="ADAL" clId="{D90E89E9-1BC2-41E6-8C16-A30CDA5F214C}" dt="2026-07-07T13:35:12.700" v="9008" actId="13244"/>
          <ac:spMkLst>
            <pc:docMk/>
            <pc:sldMk cId="842916145" sldId="2428"/>
            <ac:spMk id="5" creationId="{20389008-0770-37BA-FB66-6F18CC8FFF69}"/>
          </ac:spMkLst>
        </pc:spChg>
        <pc:spChg chg="mod">
          <ac:chgData name="Vitello, Sophia (ENE)" userId="901a5a57-0f88-4322-9ffe-fb3ca6d0a659" providerId="ADAL" clId="{D90E89E9-1BC2-41E6-8C16-A30CDA5F214C}" dt="2026-07-13T15:43:21.609" v="18704" actId="948"/>
          <ac:spMkLst>
            <pc:docMk/>
            <pc:sldMk cId="842916145" sldId="2428"/>
            <ac:spMk id="7" creationId="{84F90D63-9BF0-6D5A-53A9-8C138A639B0E}"/>
          </ac:spMkLst>
        </pc:spChg>
      </pc:sldChg>
      <pc:sldChg chg="addSp delSp modSp new mod modNotesTx">
        <pc:chgData name="Vitello, Sophia (ENE)" userId="901a5a57-0f88-4322-9ffe-fb3ca6d0a659" providerId="ADAL" clId="{D90E89E9-1BC2-41E6-8C16-A30CDA5F214C}" dt="2026-07-13T19:59:29.644" v="19580" actId="1076"/>
        <pc:sldMkLst>
          <pc:docMk/>
          <pc:sldMk cId="3988268577" sldId="2429"/>
        </pc:sldMkLst>
        <pc:spChg chg="mod">
          <ac:chgData name="Vitello, Sophia (ENE)" userId="901a5a57-0f88-4322-9ffe-fb3ca6d0a659" providerId="ADAL" clId="{D90E89E9-1BC2-41E6-8C16-A30CDA5F214C}" dt="2026-07-06T14:57:44.690" v="7656" actId="20577"/>
          <ac:spMkLst>
            <pc:docMk/>
            <pc:sldMk cId="3988268577" sldId="2429"/>
            <ac:spMk id="2" creationId="{372CDD6F-8800-447B-54A9-CB8ECAB0F1E7}"/>
          </ac:spMkLst>
        </pc:spChg>
        <pc:spChg chg="mod ord">
          <ac:chgData name="Vitello, Sophia (ENE)" userId="901a5a57-0f88-4322-9ffe-fb3ca6d0a659" providerId="ADAL" clId="{D90E89E9-1BC2-41E6-8C16-A30CDA5F214C}" dt="2026-07-07T13:32:06.405" v="8987" actId="13244"/>
          <ac:spMkLst>
            <pc:docMk/>
            <pc:sldMk cId="3988268577" sldId="2429"/>
            <ac:spMk id="3" creationId="{09CE0AE0-9C88-DD3E-89BE-DA389DBD1F0C}"/>
          </ac:spMkLst>
        </pc:spChg>
        <pc:spChg chg="add mod">
          <ac:chgData name="Vitello, Sophia (ENE)" userId="901a5a57-0f88-4322-9ffe-fb3ca6d0a659" providerId="ADAL" clId="{D90E89E9-1BC2-41E6-8C16-A30CDA5F214C}" dt="2026-07-13T19:59:29.644" v="19580" actId="1076"/>
          <ac:spMkLst>
            <pc:docMk/>
            <pc:sldMk cId="3988268577" sldId="2429"/>
            <ac:spMk id="4" creationId="{E00019A3-B6B3-3797-F10F-EB2293818CB8}"/>
          </ac:spMkLst>
        </pc:spChg>
        <pc:graphicFrameChg chg="add mod">
          <ac:chgData name="Vitello, Sophia (ENE)" userId="901a5a57-0f88-4322-9ffe-fb3ca6d0a659" providerId="ADAL" clId="{D90E89E9-1BC2-41E6-8C16-A30CDA5F214C}" dt="2026-07-13T19:59:21.020" v="19578" actId="14100"/>
          <ac:graphicFrameMkLst>
            <pc:docMk/>
            <pc:sldMk cId="3988268577" sldId="2429"/>
            <ac:graphicFrameMk id="5" creationId="{E55C67DC-C156-D0C7-2897-5C61C03318E6}"/>
          </ac:graphicFrameMkLst>
        </pc:graphicFrameChg>
        <pc:graphicFrameChg chg="add mod">
          <ac:chgData name="Vitello, Sophia (ENE)" userId="901a5a57-0f88-4322-9ffe-fb3ca6d0a659" providerId="ADAL" clId="{D90E89E9-1BC2-41E6-8C16-A30CDA5F214C}" dt="2026-07-13T19:59:24.549" v="19579" actId="1076"/>
          <ac:graphicFrameMkLst>
            <pc:docMk/>
            <pc:sldMk cId="3988268577" sldId="2429"/>
            <ac:graphicFrameMk id="6" creationId="{13121F25-298E-12E1-9BDF-4E4BF1576CE7}"/>
          </ac:graphicFrameMkLst>
        </pc:graphicFrameChg>
      </pc:sldChg>
      <pc:sldChg chg="modSp new mod">
        <pc:chgData name="Vitello, Sophia (ENE)" userId="901a5a57-0f88-4322-9ffe-fb3ca6d0a659" providerId="ADAL" clId="{D90E89E9-1BC2-41E6-8C16-A30CDA5F214C}" dt="2026-07-13T20:20:37.969" v="19602" actId="20577"/>
        <pc:sldMkLst>
          <pc:docMk/>
          <pc:sldMk cId="681253538" sldId="2430"/>
        </pc:sldMkLst>
        <pc:spChg chg="mod">
          <ac:chgData name="Vitello, Sophia (ENE)" userId="901a5a57-0f88-4322-9ffe-fb3ca6d0a659" providerId="ADAL" clId="{D90E89E9-1BC2-41E6-8C16-A30CDA5F214C}" dt="2026-07-06T16:41:46.833" v="8105" actId="207"/>
          <ac:spMkLst>
            <pc:docMk/>
            <pc:sldMk cId="681253538" sldId="2430"/>
            <ac:spMk id="2" creationId="{06F5A5F1-A2C1-B604-983E-52A9786DBECF}"/>
          </ac:spMkLst>
        </pc:spChg>
        <pc:spChg chg="mod">
          <ac:chgData name="Vitello, Sophia (ENE)" userId="901a5a57-0f88-4322-9ffe-fb3ca6d0a659" providerId="ADAL" clId="{D90E89E9-1BC2-41E6-8C16-A30CDA5F214C}" dt="2026-07-13T20:20:37.969" v="19602" actId="20577"/>
          <ac:spMkLst>
            <pc:docMk/>
            <pc:sldMk cId="681253538" sldId="2430"/>
            <ac:spMk id="3" creationId="{BC113F5F-357C-36B9-0B41-7039EE8B2432}"/>
          </ac:spMkLst>
        </pc:spChg>
        <pc:spChg chg="mod ord">
          <ac:chgData name="Vitello, Sophia (ENE)" userId="901a5a57-0f88-4322-9ffe-fb3ca6d0a659" providerId="ADAL" clId="{D90E89E9-1BC2-41E6-8C16-A30CDA5F214C}" dt="2026-07-07T16:02:43.262" v="10630" actId="20577"/>
          <ac:spMkLst>
            <pc:docMk/>
            <pc:sldMk cId="681253538" sldId="2430"/>
            <ac:spMk id="4" creationId="{EEB3B92E-7A47-31D3-7401-CB67F0C9300F}"/>
          </ac:spMkLst>
        </pc:spChg>
        <pc:spChg chg="mod">
          <ac:chgData name="Vitello, Sophia (ENE)" userId="901a5a57-0f88-4322-9ffe-fb3ca6d0a659" providerId="ADAL" clId="{D90E89E9-1BC2-41E6-8C16-A30CDA5F214C}" dt="2026-07-13T16:39:55.032" v="18923" actId="20577"/>
          <ac:spMkLst>
            <pc:docMk/>
            <pc:sldMk cId="681253538" sldId="2430"/>
            <ac:spMk id="5" creationId="{3C6E4BA5-0686-5DBB-E33A-4E90FD0FEB39}"/>
          </ac:spMkLst>
        </pc:spChg>
        <pc:spChg chg="mod">
          <ac:chgData name="Vitello, Sophia (ENE)" userId="901a5a57-0f88-4322-9ffe-fb3ca6d0a659" providerId="ADAL" clId="{D90E89E9-1BC2-41E6-8C16-A30CDA5F214C}" dt="2026-07-06T16:48:09.767" v="8560" actId="113"/>
          <ac:spMkLst>
            <pc:docMk/>
            <pc:sldMk cId="681253538" sldId="2430"/>
            <ac:spMk id="6" creationId="{E7E13D84-9D0E-08CE-20EF-2C1E1F4D5784}"/>
          </ac:spMkLst>
        </pc:spChg>
      </pc:sldChg>
      <pc:sldChg chg="delSp modSp new mod">
        <pc:chgData name="Vitello, Sophia (ENE)" userId="901a5a57-0f88-4322-9ffe-fb3ca6d0a659" providerId="ADAL" clId="{D90E89E9-1BC2-41E6-8C16-A30CDA5F214C}" dt="2026-07-14T13:36:02.197" v="19608" actId="113"/>
        <pc:sldMkLst>
          <pc:docMk/>
          <pc:sldMk cId="1550449027" sldId="2442"/>
        </pc:sldMkLst>
        <pc:spChg chg="mod">
          <ac:chgData name="Vitello, Sophia (ENE)" userId="901a5a57-0f88-4322-9ffe-fb3ca6d0a659" providerId="ADAL" clId="{D90E89E9-1BC2-41E6-8C16-A30CDA5F214C}" dt="2026-07-13T15:32:12.580" v="18127" actId="20577"/>
          <ac:spMkLst>
            <pc:docMk/>
            <pc:sldMk cId="1550449027" sldId="2442"/>
            <ac:spMk id="3" creationId="{8F9F3AE2-8BED-0DC8-317B-A5A8D493DA29}"/>
          </ac:spMkLst>
        </pc:spChg>
        <pc:spChg chg="mod">
          <ac:chgData name="Vitello, Sophia (ENE)" userId="901a5a57-0f88-4322-9ffe-fb3ca6d0a659" providerId="ADAL" clId="{D90E89E9-1BC2-41E6-8C16-A30CDA5F214C}" dt="2026-07-14T13:36:02.197" v="19608" actId="113"/>
          <ac:spMkLst>
            <pc:docMk/>
            <pc:sldMk cId="1550449027" sldId="2442"/>
            <ac:spMk id="4" creationId="{39F32FA6-78B3-0DDC-AA36-A7E8BEB2D10A}"/>
          </ac:spMkLst>
        </pc:spChg>
      </pc:sldChg>
      <pc:sldChg chg="addSp delSp modSp new mod">
        <pc:chgData name="Vitello, Sophia (ENE)" userId="901a5a57-0f88-4322-9ffe-fb3ca6d0a659" providerId="ADAL" clId="{D90E89E9-1BC2-41E6-8C16-A30CDA5F214C}" dt="2026-07-13T15:45:01.282" v="18709" actId="207"/>
        <pc:sldMkLst>
          <pc:docMk/>
          <pc:sldMk cId="1097696894" sldId="2444"/>
        </pc:sldMkLst>
        <pc:spChg chg="add mod">
          <ac:chgData name="Vitello, Sophia (ENE)" userId="901a5a57-0f88-4322-9ffe-fb3ca6d0a659" providerId="ADAL" clId="{D90E89E9-1BC2-41E6-8C16-A30CDA5F214C}" dt="2026-07-13T15:45:01.282" v="18709" actId="207"/>
          <ac:spMkLst>
            <pc:docMk/>
            <pc:sldMk cId="1097696894" sldId="2444"/>
            <ac:spMk id="2" creationId="{3861EB9B-9EA8-14EC-2BD5-59A117E8EB46}"/>
          </ac:spMkLst>
        </pc:spChg>
        <pc:spChg chg="mod">
          <ac:chgData name="Vitello, Sophia (ENE)" userId="901a5a57-0f88-4322-9ffe-fb3ca6d0a659" providerId="ADAL" clId="{D90E89E9-1BC2-41E6-8C16-A30CDA5F214C}" dt="2026-07-07T18:20:06.432" v="10764" actId="20577"/>
          <ac:spMkLst>
            <pc:docMk/>
            <pc:sldMk cId="1097696894" sldId="2444"/>
            <ac:spMk id="3" creationId="{CE96F7EE-EB52-AE43-4D7D-BB2A4C1D9511}"/>
          </ac:spMkLst>
        </pc:spChg>
        <pc:spChg chg="mod">
          <ac:chgData name="Vitello, Sophia (ENE)" userId="901a5a57-0f88-4322-9ffe-fb3ca6d0a659" providerId="ADAL" clId="{D90E89E9-1BC2-41E6-8C16-A30CDA5F214C}" dt="2026-07-13T15:06:43.895" v="17601" actId="21"/>
          <ac:spMkLst>
            <pc:docMk/>
            <pc:sldMk cId="1097696894" sldId="2444"/>
            <ac:spMk id="4" creationId="{F95A1D52-9710-9AA2-D5B0-0AF7EA1266EB}"/>
          </ac:spMkLst>
        </pc:spChg>
      </pc:sldChg>
      <pc:sldChg chg="addSp delSp modSp new mod modNotesTx">
        <pc:chgData name="Vitello, Sophia (ENE)" userId="901a5a57-0f88-4322-9ffe-fb3ca6d0a659" providerId="ADAL" clId="{D90E89E9-1BC2-41E6-8C16-A30CDA5F214C}" dt="2026-07-13T20:01:28.697" v="19583" actId="313"/>
        <pc:sldMkLst>
          <pc:docMk/>
          <pc:sldMk cId="3687325945" sldId="2445"/>
        </pc:sldMkLst>
        <pc:spChg chg="mod">
          <ac:chgData name="Vitello, Sophia (ENE)" userId="901a5a57-0f88-4322-9ffe-fb3ca6d0a659" providerId="ADAL" clId="{D90E89E9-1BC2-41E6-8C16-A30CDA5F214C}" dt="2026-07-13T20:01:28.697" v="19583" actId="313"/>
          <ac:spMkLst>
            <pc:docMk/>
            <pc:sldMk cId="3687325945" sldId="2445"/>
            <ac:spMk id="2" creationId="{569A3E8A-CDA4-DCA8-DD5B-247081A2F299}"/>
          </ac:spMkLst>
        </pc:spChg>
        <pc:spChg chg="mod ord">
          <ac:chgData name="Vitello, Sophia (ENE)" userId="901a5a57-0f88-4322-9ffe-fb3ca6d0a659" providerId="ADAL" clId="{D90E89E9-1BC2-41E6-8C16-A30CDA5F214C}" dt="2026-07-13T16:43:46.586" v="18938" actId="13244"/>
          <ac:spMkLst>
            <pc:docMk/>
            <pc:sldMk cId="3687325945" sldId="2445"/>
            <ac:spMk id="3" creationId="{5F613E2F-C974-54D5-16BC-D54B8DAB4EC3}"/>
          </ac:spMkLst>
        </pc:spChg>
        <pc:graphicFrameChg chg="add mod">
          <ac:chgData name="Vitello, Sophia (ENE)" userId="901a5a57-0f88-4322-9ffe-fb3ca6d0a659" providerId="ADAL" clId="{D90E89E9-1BC2-41E6-8C16-A30CDA5F214C}" dt="2026-07-13T15:21:37.873" v="17894" actId="313"/>
          <ac:graphicFrameMkLst>
            <pc:docMk/>
            <pc:sldMk cId="3687325945" sldId="2445"/>
            <ac:graphicFrameMk id="5" creationId="{8951DDFF-0D5E-E0E2-CDA5-30D0A06426A9}"/>
          </ac:graphicFrameMkLst>
        </pc:graphicFrameChg>
        <pc:graphicFrameChg chg="add mod">
          <ac:chgData name="Vitello, Sophia (ENE)" userId="901a5a57-0f88-4322-9ffe-fb3ca6d0a659" providerId="ADAL" clId="{D90E89E9-1BC2-41E6-8C16-A30CDA5F214C}" dt="2026-07-08T17:49:51.589" v="17053" actId="962"/>
          <ac:graphicFrameMkLst>
            <pc:docMk/>
            <pc:sldMk cId="3687325945" sldId="2445"/>
            <ac:graphicFrameMk id="6" creationId="{F4EE55D9-734E-6158-1712-1B7218B9AA7F}"/>
          </ac:graphicFrameMkLst>
        </pc:graphicFrameChg>
      </pc:sldChg>
      <pc:sldChg chg="addSp delSp modSp new mod">
        <pc:chgData name="Vitello, Sophia (ENE)" userId="901a5a57-0f88-4322-9ffe-fb3ca6d0a659" providerId="ADAL" clId="{D90E89E9-1BC2-41E6-8C16-A30CDA5F214C}" dt="2026-07-14T13:33:21.203" v="19604" actId="207"/>
        <pc:sldMkLst>
          <pc:docMk/>
          <pc:sldMk cId="979774064" sldId="2447"/>
        </pc:sldMkLst>
        <pc:spChg chg="mod">
          <ac:chgData name="Vitello, Sophia (ENE)" userId="901a5a57-0f88-4322-9ffe-fb3ca6d0a659" providerId="ADAL" clId="{D90E89E9-1BC2-41E6-8C16-A30CDA5F214C}" dt="2026-07-07T19:13:45.191" v="11349" actId="20577"/>
          <ac:spMkLst>
            <pc:docMk/>
            <pc:sldMk cId="979774064" sldId="2447"/>
            <ac:spMk id="2" creationId="{B111886A-AA07-3AAB-BB1C-8521B4D4CB09}"/>
          </ac:spMkLst>
        </pc:spChg>
        <pc:spChg chg="mod ord">
          <ac:chgData name="Vitello, Sophia (ENE)" userId="901a5a57-0f88-4322-9ffe-fb3ca6d0a659" providerId="ADAL" clId="{D90E89E9-1BC2-41E6-8C16-A30CDA5F214C}" dt="2026-07-13T16:43:48.657" v="18939" actId="13244"/>
          <ac:spMkLst>
            <pc:docMk/>
            <pc:sldMk cId="979774064" sldId="2447"/>
            <ac:spMk id="3" creationId="{5E2DF373-1031-D6E7-F59D-21F74F8237DF}"/>
          </ac:spMkLst>
        </pc:spChg>
        <pc:graphicFrameChg chg="add mod">
          <ac:chgData name="Vitello, Sophia (ENE)" userId="901a5a57-0f88-4322-9ffe-fb3ca6d0a659" providerId="ADAL" clId="{D90E89E9-1BC2-41E6-8C16-A30CDA5F214C}" dt="2026-07-14T13:33:21.203" v="19604" actId="207"/>
          <ac:graphicFrameMkLst>
            <pc:docMk/>
            <pc:sldMk cId="979774064" sldId="2447"/>
            <ac:graphicFrameMk id="4" creationId="{3A9B725F-981A-9587-F217-0A5142DAE4B3}"/>
          </ac:graphicFrameMkLst>
        </pc:graphicFrameChg>
        <pc:graphicFrameChg chg="add mod">
          <ac:chgData name="Vitello, Sophia (ENE)" userId="901a5a57-0f88-4322-9ffe-fb3ca6d0a659" providerId="ADAL" clId="{D90E89E9-1BC2-41E6-8C16-A30CDA5F214C}" dt="2026-07-14T13:33:18.880" v="19603" actId="207"/>
          <ac:graphicFrameMkLst>
            <pc:docMk/>
            <pc:sldMk cId="979774064" sldId="2447"/>
            <ac:graphicFrameMk id="5" creationId="{C09A273E-562C-840F-D067-4430F1258122}"/>
          </ac:graphicFrameMkLst>
        </pc:graphicFrameChg>
      </pc:sldChg>
      <pc:sldChg chg="addSp delSp modSp new mod">
        <pc:chgData name="Vitello, Sophia (ENE)" userId="901a5a57-0f88-4322-9ffe-fb3ca6d0a659" providerId="ADAL" clId="{D90E89E9-1BC2-41E6-8C16-A30CDA5F214C}" dt="2026-07-13T16:44:20.625" v="18940" actId="13244"/>
        <pc:sldMkLst>
          <pc:docMk/>
          <pc:sldMk cId="1667679318" sldId="2448"/>
        </pc:sldMkLst>
        <pc:spChg chg="mod">
          <ac:chgData name="Vitello, Sophia (ENE)" userId="901a5a57-0f88-4322-9ffe-fb3ca6d0a659" providerId="ADAL" clId="{D90E89E9-1BC2-41E6-8C16-A30CDA5F214C}" dt="2026-07-13T16:38:57.504" v="18920" actId="1076"/>
          <ac:spMkLst>
            <pc:docMk/>
            <pc:sldMk cId="1667679318" sldId="2448"/>
            <ac:spMk id="3" creationId="{88A1871F-5254-E683-4DF1-AB49E3F1BC90}"/>
          </ac:spMkLst>
        </pc:spChg>
        <pc:spChg chg="mod">
          <ac:chgData name="Vitello, Sophia (ENE)" userId="901a5a57-0f88-4322-9ffe-fb3ca6d0a659" providerId="ADAL" clId="{D90E89E9-1BC2-41E6-8C16-A30CDA5F214C}" dt="2026-07-13T16:07:45.664" v="18903" actId="1076"/>
          <ac:spMkLst>
            <pc:docMk/>
            <pc:sldMk cId="1667679318" sldId="2448"/>
            <ac:spMk id="4" creationId="{B404327E-DC97-1AF0-EDEE-44D06698D072}"/>
          </ac:spMkLst>
        </pc:spChg>
        <pc:graphicFrameChg chg="add mod ord modGraphic">
          <ac:chgData name="Vitello, Sophia (ENE)" userId="901a5a57-0f88-4322-9ffe-fb3ca6d0a659" providerId="ADAL" clId="{D90E89E9-1BC2-41E6-8C16-A30CDA5F214C}" dt="2026-07-13T16:44:20.625" v="18940" actId="13244"/>
          <ac:graphicFrameMkLst>
            <pc:docMk/>
            <pc:sldMk cId="1667679318" sldId="2448"/>
            <ac:graphicFrameMk id="2" creationId="{7CDA5653-B04E-87E3-73C7-E212C0513C7B}"/>
          </ac:graphicFrameMkLst>
        </pc:graphicFrameChg>
      </pc:sldChg>
      <pc:sldChg chg="addSp delSp modSp new mod">
        <pc:chgData name="Vitello, Sophia (ENE)" userId="901a5a57-0f88-4322-9ffe-fb3ca6d0a659" providerId="ADAL" clId="{D90E89E9-1BC2-41E6-8C16-A30CDA5F214C}" dt="2026-07-13T20:07:30.866" v="19584"/>
        <pc:sldMkLst>
          <pc:docMk/>
          <pc:sldMk cId="391436975" sldId="2449"/>
        </pc:sldMkLst>
        <pc:spChg chg="mod ord">
          <ac:chgData name="Vitello, Sophia (ENE)" userId="901a5a57-0f88-4322-9ffe-fb3ca6d0a659" providerId="ADAL" clId="{D90E89E9-1BC2-41E6-8C16-A30CDA5F214C}" dt="2026-07-13T16:47:39.191" v="19012"/>
          <ac:spMkLst>
            <pc:docMk/>
            <pc:sldMk cId="391436975" sldId="2449"/>
            <ac:spMk id="3" creationId="{6929556D-BA4C-0E63-48F6-66098736087C}"/>
          </ac:spMkLst>
        </pc:spChg>
        <pc:spChg chg="mod ord">
          <ac:chgData name="Vitello, Sophia (ENE)" userId="901a5a57-0f88-4322-9ffe-fb3ca6d0a659" providerId="ADAL" clId="{D90E89E9-1BC2-41E6-8C16-A30CDA5F214C}" dt="2026-07-13T16:52:37.512" v="19399" actId="13244"/>
          <ac:spMkLst>
            <pc:docMk/>
            <pc:sldMk cId="391436975" sldId="2449"/>
            <ac:spMk id="4" creationId="{A8ED4BF3-DC1D-C876-872B-A7C81FEFAD13}"/>
          </ac:spMkLst>
        </pc:spChg>
        <pc:graphicFrameChg chg="add mod">
          <ac:chgData name="Vitello, Sophia (ENE)" userId="901a5a57-0f88-4322-9ffe-fb3ca6d0a659" providerId="ADAL" clId="{D90E89E9-1BC2-41E6-8C16-A30CDA5F214C}" dt="2026-07-13T20:07:30.866" v="19584"/>
          <ac:graphicFrameMkLst>
            <pc:docMk/>
            <pc:sldMk cId="391436975" sldId="2449"/>
            <ac:graphicFrameMk id="2" creationId="{71FB53B7-C146-4D4E-0920-F3DDD4AEED53}"/>
          </ac:graphicFrameMkLst>
        </pc:graphicFrameChg>
        <pc:graphicFrameChg chg="add mod">
          <ac:chgData name="Vitello, Sophia (ENE)" userId="901a5a57-0f88-4322-9ffe-fb3ca6d0a659" providerId="ADAL" clId="{D90E89E9-1BC2-41E6-8C16-A30CDA5F214C}" dt="2026-07-13T16:49:17.184" v="19014" actId="13244"/>
          <ac:graphicFrameMkLst>
            <pc:docMk/>
            <pc:sldMk cId="391436975" sldId="2449"/>
            <ac:graphicFrameMk id="6" creationId="{512967F0-23BF-2DFC-88B1-81789A0BCD64}"/>
          </ac:graphicFrameMkLst>
        </pc:graphicFrameChg>
      </pc:sldChg>
      <pc:sldChg chg="addSp delSp modSp new mod">
        <pc:chgData name="Vitello, Sophia (ENE)" userId="901a5a57-0f88-4322-9ffe-fb3ca6d0a659" providerId="ADAL" clId="{D90E89E9-1BC2-41E6-8C16-A30CDA5F214C}" dt="2026-07-13T16:53:20.927" v="19403" actId="13244"/>
        <pc:sldMkLst>
          <pc:docMk/>
          <pc:sldMk cId="767452496" sldId="2450"/>
        </pc:sldMkLst>
        <pc:spChg chg="mod">
          <ac:chgData name="Vitello, Sophia (ENE)" userId="901a5a57-0f88-4322-9ffe-fb3ca6d0a659" providerId="ADAL" clId="{D90E89E9-1BC2-41E6-8C16-A30CDA5F214C}" dt="2026-07-07T19:46:44.797" v="12181" actId="20577"/>
          <ac:spMkLst>
            <pc:docMk/>
            <pc:sldMk cId="767452496" sldId="2450"/>
            <ac:spMk id="2" creationId="{261E7299-B89A-527F-5045-923AE7039BFB}"/>
          </ac:spMkLst>
        </pc:spChg>
        <pc:spChg chg="mod ord">
          <ac:chgData name="Vitello, Sophia (ENE)" userId="901a5a57-0f88-4322-9ffe-fb3ca6d0a659" providerId="ADAL" clId="{D90E89E9-1BC2-41E6-8C16-A30CDA5F214C}" dt="2026-07-13T16:53:20.927" v="19403" actId="13244"/>
          <ac:spMkLst>
            <pc:docMk/>
            <pc:sldMk cId="767452496" sldId="2450"/>
            <ac:spMk id="3" creationId="{5470C847-0CD2-AAAE-5771-5095E5DF7C0F}"/>
          </ac:spMkLst>
        </pc:spChg>
        <pc:graphicFrameChg chg="add mod">
          <ac:chgData name="Vitello, Sophia (ENE)" userId="901a5a57-0f88-4322-9ffe-fb3ca6d0a659" providerId="ADAL" clId="{D90E89E9-1BC2-41E6-8C16-A30CDA5F214C}" dt="2026-07-08T17:43:29.576" v="14127" actId="962"/>
          <ac:graphicFrameMkLst>
            <pc:docMk/>
            <pc:sldMk cId="767452496" sldId="2450"/>
            <ac:graphicFrameMk id="5" creationId="{1A0CD57A-3DB0-DD97-61F8-577B20407AB8}"/>
          </ac:graphicFrameMkLst>
        </pc:graphicFrameChg>
      </pc:sldChg>
      <pc:sldChg chg="addSp delSp modSp new mod ord">
        <pc:chgData name="Vitello, Sophia (ENE)" userId="901a5a57-0f88-4322-9ffe-fb3ca6d0a659" providerId="ADAL" clId="{D90E89E9-1BC2-41E6-8C16-A30CDA5F214C}" dt="2026-07-14T13:37:41.687" v="19634" actId="113"/>
        <pc:sldMkLst>
          <pc:docMk/>
          <pc:sldMk cId="1225776092" sldId="2451"/>
        </pc:sldMkLst>
        <pc:spChg chg="mod">
          <ac:chgData name="Vitello, Sophia (ENE)" userId="901a5a57-0f88-4322-9ffe-fb3ca6d0a659" providerId="ADAL" clId="{D90E89E9-1BC2-41E6-8C16-A30CDA5F214C}" dt="2026-07-07T19:42:26.215" v="11998" actId="20577"/>
          <ac:spMkLst>
            <pc:docMk/>
            <pc:sldMk cId="1225776092" sldId="2451"/>
            <ac:spMk id="3" creationId="{F87D38F7-5E59-473E-A475-E23C9F083047}"/>
          </ac:spMkLst>
        </pc:spChg>
        <pc:graphicFrameChg chg="add mod modGraphic">
          <ac:chgData name="Vitello, Sophia (ENE)" userId="901a5a57-0f88-4322-9ffe-fb3ca6d0a659" providerId="ADAL" clId="{D90E89E9-1BC2-41E6-8C16-A30CDA5F214C}" dt="2026-07-14T13:37:04.842" v="19622" actId="113"/>
          <ac:graphicFrameMkLst>
            <pc:docMk/>
            <pc:sldMk cId="1225776092" sldId="2451"/>
            <ac:graphicFrameMk id="5" creationId="{4B8C55DE-BB65-B299-950E-948EC656700C}"/>
          </ac:graphicFrameMkLst>
        </pc:graphicFrameChg>
        <pc:graphicFrameChg chg="add mod modGraphic">
          <ac:chgData name="Vitello, Sophia (ENE)" userId="901a5a57-0f88-4322-9ffe-fb3ca6d0a659" providerId="ADAL" clId="{D90E89E9-1BC2-41E6-8C16-A30CDA5F214C}" dt="2026-07-14T13:37:41.687" v="19634" actId="113"/>
          <ac:graphicFrameMkLst>
            <pc:docMk/>
            <pc:sldMk cId="1225776092" sldId="2451"/>
            <ac:graphicFrameMk id="6" creationId="{865D6A85-2542-0BE0-5C64-587970319AEF}"/>
          </ac:graphicFrameMkLst>
        </pc:graphicFrameChg>
      </pc:sldChg>
      <pc:sldChg chg="addSp delSp modSp new mod">
        <pc:chgData name="Vitello, Sophia (ENE)" userId="901a5a57-0f88-4322-9ffe-fb3ca6d0a659" providerId="ADAL" clId="{D90E89E9-1BC2-41E6-8C16-A30CDA5F214C}" dt="2026-07-08T17:46:19.833" v="15539" actId="962"/>
        <pc:sldMkLst>
          <pc:docMk/>
          <pc:sldMk cId="3757599521" sldId="2452"/>
        </pc:sldMkLst>
        <pc:spChg chg="mod">
          <ac:chgData name="Vitello, Sophia (ENE)" userId="901a5a57-0f88-4322-9ffe-fb3ca6d0a659" providerId="ADAL" clId="{D90E89E9-1BC2-41E6-8C16-A30CDA5F214C}" dt="2026-07-08T13:06:15.875" v="12236" actId="20577"/>
          <ac:spMkLst>
            <pc:docMk/>
            <pc:sldMk cId="3757599521" sldId="2452"/>
            <ac:spMk id="3" creationId="{C50914AC-378B-C6AB-334E-D39482F6A021}"/>
          </ac:spMkLst>
        </pc:spChg>
        <pc:spChg chg="mod">
          <ac:chgData name="Vitello, Sophia (ENE)" userId="901a5a57-0f88-4322-9ffe-fb3ca6d0a659" providerId="ADAL" clId="{D90E89E9-1BC2-41E6-8C16-A30CDA5F214C}" dt="2026-07-08T13:29:33.292" v="12776" actId="113"/>
          <ac:spMkLst>
            <pc:docMk/>
            <pc:sldMk cId="3757599521" sldId="2452"/>
            <ac:spMk id="4" creationId="{6ABA2BA2-1D82-68EC-B525-3D1F491DEA62}"/>
          </ac:spMkLst>
        </pc:spChg>
        <pc:graphicFrameChg chg="add mod">
          <ac:chgData name="Vitello, Sophia (ENE)" userId="901a5a57-0f88-4322-9ffe-fb3ca6d0a659" providerId="ADAL" clId="{D90E89E9-1BC2-41E6-8C16-A30CDA5F214C}" dt="2026-07-08T17:46:19.833" v="15539" actId="962"/>
          <ac:graphicFrameMkLst>
            <pc:docMk/>
            <pc:sldMk cId="3757599521" sldId="2452"/>
            <ac:graphicFrameMk id="5" creationId="{360EF50A-ECDA-2741-904C-75668D720B1C}"/>
          </ac:graphicFrameMkLst>
        </pc:graphicFrameChg>
      </pc:sldChg>
      <pc:sldChg chg="addSp delSp modSp new mod">
        <pc:chgData name="Vitello, Sophia (ENE)" userId="901a5a57-0f88-4322-9ffe-fb3ca6d0a659" providerId="ADAL" clId="{D90E89E9-1BC2-41E6-8C16-A30CDA5F214C}" dt="2026-07-13T16:53:03.344" v="19402" actId="13244"/>
        <pc:sldMkLst>
          <pc:docMk/>
          <pc:sldMk cId="1891975067" sldId="2453"/>
        </pc:sldMkLst>
        <pc:spChg chg="mod">
          <ac:chgData name="Vitello, Sophia (ENE)" userId="901a5a57-0f88-4322-9ffe-fb3ca6d0a659" providerId="ADAL" clId="{D90E89E9-1BC2-41E6-8C16-A30CDA5F214C}" dt="2026-07-08T13:13:40.426" v="12477" actId="20577"/>
          <ac:spMkLst>
            <pc:docMk/>
            <pc:sldMk cId="1891975067" sldId="2453"/>
            <ac:spMk id="3" creationId="{98D78DE7-CDF7-C4D0-FA6E-ACEE80768E48}"/>
          </ac:spMkLst>
        </pc:spChg>
        <pc:spChg chg="mod">
          <ac:chgData name="Vitello, Sophia (ENE)" userId="901a5a57-0f88-4322-9ffe-fb3ca6d0a659" providerId="ADAL" clId="{D90E89E9-1BC2-41E6-8C16-A30CDA5F214C}" dt="2026-07-13T16:53:02.055" v="19401" actId="1076"/>
          <ac:spMkLst>
            <pc:docMk/>
            <pc:sldMk cId="1891975067" sldId="2453"/>
            <ac:spMk id="4" creationId="{8D0E7351-D583-84D5-6BEB-F7ED9911F764}"/>
          </ac:spMkLst>
        </pc:spChg>
        <pc:graphicFrameChg chg="add mod ord modGraphic">
          <ac:chgData name="Vitello, Sophia (ENE)" userId="901a5a57-0f88-4322-9ffe-fb3ca6d0a659" providerId="ADAL" clId="{D90E89E9-1BC2-41E6-8C16-A30CDA5F214C}" dt="2026-07-13T16:53:03.344" v="19402" actId="13244"/>
          <ac:graphicFrameMkLst>
            <pc:docMk/>
            <pc:sldMk cId="1891975067" sldId="2453"/>
            <ac:graphicFrameMk id="5" creationId="{038C2B3E-D046-DF83-E9C3-4B4CFA302A36}"/>
          </ac:graphicFrameMkLst>
        </pc:graphicFrameChg>
      </pc:sldChg>
      <pc:sldChg chg="addSp modSp new mod">
        <pc:chgData name="Vitello, Sophia (ENE)" userId="901a5a57-0f88-4322-9ffe-fb3ca6d0a659" providerId="ADAL" clId="{D90E89E9-1BC2-41E6-8C16-A30CDA5F214C}" dt="2026-07-13T20:12:43.983" v="19587" actId="113"/>
        <pc:sldMkLst>
          <pc:docMk/>
          <pc:sldMk cId="2770744888" sldId="2454"/>
        </pc:sldMkLst>
        <pc:spChg chg="mod">
          <ac:chgData name="Vitello, Sophia (ENE)" userId="901a5a57-0f88-4322-9ffe-fb3ca6d0a659" providerId="ADAL" clId="{D90E89E9-1BC2-41E6-8C16-A30CDA5F214C}" dt="2026-07-08T17:35:59.623" v="13092" actId="1076"/>
          <ac:spMkLst>
            <pc:docMk/>
            <pc:sldMk cId="2770744888" sldId="2454"/>
            <ac:spMk id="2" creationId="{558E38C8-F47B-3B87-A7A0-5241F6B202CF}"/>
          </ac:spMkLst>
        </pc:spChg>
        <pc:spChg chg="mod ord">
          <ac:chgData name="Vitello, Sophia (ENE)" userId="901a5a57-0f88-4322-9ffe-fb3ca6d0a659" providerId="ADAL" clId="{D90E89E9-1BC2-41E6-8C16-A30CDA5F214C}" dt="2026-07-13T16:53:23.071" v="19404" actId="13244"/>
          <ac:spMkLst>
            <pc:docMk/>
            <pc:sldMk cId="2770744888" sldId="2454"/>
            <ac:spMk id="3" creationId="{77BC0A01-EAF6-EB59-00AC-DF8C99B36A52}"/>
          </ac:spMkLst>
        </pc:spChg>
        <pc:spChg chg="mod">
          <ac:chgData name="Vitello, Sophia (ENE)" userId="901a5a57-0f88-4322-9ffe-fb3ca6d0a659" providerId="ADAL" clId="{D90E89E9-1BC2-41E6-8C16-A30CDA5F214C}" dt="2026-07-08T17:36:47.895" v="13204" actId="1076"/>
          <ac:spMkLst>
            <pc:docMk/>
            <pc:sldMk cId="2770744888" sldId="2454"/>
            <ac:spMk id="4" creationId="{994D4D8E-77B9-49CA-D9C7-C04BF8BA08D4}"/>
          </ac:spMkLst>
        </pc:spChg>
        <pc:graphicFrameChg chg="add mod">
          <ac:chgData name="Vitello, Sophia (ENE)" userId="901a5a57-0f88-4322-9ffe-fb3ca6d0a659" providerId="ADAL" clId="{D90E89E9-1BC2-41E6-8C16-A30CDA5F214C}" dt="2026-07-13T20:12:43.983" v="19587" actId="113"/>
          <ac:graphicFrameMkLst>
            <pc:docMk/>
            <pc:sldMk cId="2770744888" sldId="2454"/>
            <ac:graphicFrameMk id="5" creationId="{5E481127-BC3E-2F80-0312-C759F69B2BA1}"/>
          </ac:graphicFrameMkLst>
        </pc:graphicFrameChg>
        <pc:graphicFrameChg chg="add mod">
          <ac:chgData name="Vitello, Sophia (ENE)" userId="901a5a57-0f88-4322-9ffe-fb3ca6d0a659" providerId="ADAL" clId="{D90E89E9-1BC2-41E6-8C16-A30CDA5F214C}" dt="2026-07-13T16:53:28.305" v="19406" actId="13244"/>
          <ac:graphicFrameMkLst>
            <pc:docMk/>
            <pc:sldMk cId="2770744888" sldId="2454"/>
            <ac:graphicFrameMk id="6" creationId="{6C30CD70-A3B5-E17A-E006-BE9DDA7E2087}"/>
          </ac:graphicFrameMkLst>
        </pc:graphicFrameChg>
      </pc:sldChg>
      <pc:sldChg chg="addSp delSp modSp new mod">
        <pc:chgData name="Vitello, Sophia (ENE)" userId="901a5a57-0f88-4322-9ffe-fb3ca6d0a659" providerId="ADAL" clId="{D90E89E9-1BC2-41E6-8C16-A30CDA5F214C}" dt="2026-07-13T16:01:34.317" v="18861" actId="115"/>
        <pc:sldMkLst>
          <pc:docMk/>
          <pc:sldMk cId="691600091" sldId="2455"/>
        </pc:sldMkLst>
        <pc:spChg chg="mod">
          <ac:chgData name="Vitello, Sophia (ENE)" userId="901a5a57-0f88-4322-9ffe-fb3ca6d0a659" providerId="ADAL" clId="{D90E89E9-1BC2-41E6-8C16-A30CDA5F214C}" dt="2026-07-13T16:00:55.624" v="18851" actId="1076"/>
          <ac:spMkLst>
            <pc:docMk/>
            <pc:sldMk cId="691600091" sldId="2455"/>
            <ac:spMk id="3" creationId="{28BB39EA-F5B2-5ECE-3CBF-6FF65F2F925E}"/>
          </ac:spMkLst>
        </pc:spChg>
        <pc:spChg chg="mod">
          <ac:chgData name="Vitello, Sophia (ENE)" userId="901a5a57-0f88-4322-9ffe-fb3ca6d0a659" providerId="ADAL" clId="{D90E89E9-1BC2-41E6-8C16-A30CDA5F214C}" dt="2026-07-13T16:01:34.317" v="18861" actId="115"/>
          <ac:spMkLst>
            <pc:docMk/>
            <pc:sldMk cId="691600091" sldId="2455"/>
            <ac:spMk id="4" creationId="{20C0FAD5-0926-939A-F867-21CCFA16F424}"/>
          </ac:spMkLst>
        </pc:spChg>
        <pc:graphicFrameChg chg="add mod">
          <ac:chgData name="Vitello, Sophia (ENE)" userId="901a5a57-0f88-4322-9ffe-fb3ca6d0a659" providerId="ADAL" clId="{D90E89E9-1BC2-41E6-8C16-A30CDA5F214C}" dt="2026-07-13T16:00:59.456" v="18852" actId="1076"/>
          <ac:graphicFrameMkLst>
            <pc:docMk/>
            <pc:sldMk cId="691600091" sldId="2455"/>
            <ac:graphicFrameMk id="6" creationId="{27FA30DB-D598-FC79-060B-F6D62FDE2F18}"/>
          </ac:graphicFrameMkLst>
        </pc:graphicFrameChg>
      </pc:sldChg>
    </pc:docChg>
  </pc:docChgLst>
  <pc:docChgLst>
    <pc:chgData name="Zrzavy, Arianna (ENE)" userId="ec233688-fa39-44e8-ba1f-6bc6425294ee" providerId="ADAL" clId="{6D58048D-3997-4203-BDBB-DC07132197E8}"/>
    <pc:docChg chg="undo custSel addSld delSld modSld sldOrd addSection modSection modNotesMaster modHandout">
      <pc:chgData name="Zrzavy, Arianna (ENE)" userId="ec233688-fa39-44e8-ba1f-6bc6425294ee" providerId="ADAL" clId="{6D58048D-3997-4203-BDBB-DC07132197E8}" dt="2026-07-15T16:33:58.995" v="9192" actId="179"/>
      <pc:docMkLst>
        <pc:docMk/>
      </pc:docMkLst>
      <pc:sldChg chg="addSp delSp modSp mod">
        <pc:chgData name="Zrzavy, Arianna (ENE)" userId="ec233688-fa39-44e8-ba1f-6bc6425294ee" providerId="ADAL" clId="{6D58048D-3997-4203-BDBB-DC07132197E8}" dt="2026-07-15T13:08:44.060" v="8313" actId="14100"/>
        <pc:sldMkLst>
          <pc:docMk/>
          <pc:sldMk cId="813088999" sldId="785"/>
        </pc:sldMkLst>
        <pc:spChg chg="mod">
          <ac:chgData name="Zrzavy, Arianna (ENE)" userId="ec233688-fa39-44e8-ba1f-6bc6425294ee" providerId="ADAL" clId="{6D58048D-3997-4203-BDBB-DC07132197E8}" dt="2026-07-15T13:06:25.300" v="8310" actId="1076"/>
          <ac:spMkLst>
            <pc:docMk/>
            <pc:sldMk cId="813088999" sldId="785"/>
            <ac:spMk id="3" creationId="{FB22BB41-5A0C-4AFC-BA48-2DA6B1AFCF61}"/>
          </ac:spMkLst>
        </pc:spChg>
        <pc:spChg chg="add mod ord">
          <ac:chgData name="Zrzavy, Arianna (ENE)" userId="ec233688-fa39-44e8-ba1f-6bc6425294ee" providerId="ADAL" clId="{6D58048D-3997-4203-BDBB-DC07132197E8}" dt="2026-07-13T12:55:39.361" v="5860" actId="1037"/>
          <ac:spMkLst>
            <pc:docMk/>
            <pc:sldMk cId="813088999" sldId="785"/>
            <ac:spMk id="7" creationId="{D087FE18-61EF-4907-89E9-5E36D866998C}"/>
          </ac:spMkLst>
        </pc:spChg>
        <pc:graphicFrameChg chg="add mod modGraphic">
          <ac:chgData name="Zrzavy, Arianna (ENE)" userId="ec233688-fa39-44e8-ba1f-6bc6425294ee" providerId="ADAL" clId="{6D58048D-3997-4203-BDBB-DC07132197E8}" dt="2026-07-15T13:08:44.060" v="8313" actId="14100"/>
          <ac:graphicFrameMkLst>
            <pc:docMk/>
            <pc:sldMk cId="813088999" sldId="785"/>
            <ac:graphicFrameMk id="6" creationId="{4E062CA3-BEFA-67BD-8126-7FC7DC657EBE}"/>
          </ac:graphicFrameMkLst>
        </pc:graphicFrameChg>
      </pc:sldChg>
      <pc:sldChg chg="ord">
        <pc:chgData name="Zrzavy, Arianna (ENE)" userId="ec233688-fa39-44e8-ba1f-6bc6425294ee" providerId="ADAL" clId="{6D58048D-3997-4203-BDBB-DC07132197E8}" dt="2026-07-01T15:33:17.822" v="3069"/>
        <pc:sldMkLst>
          <pc:docMk/>
          <pc:sldMk cId="2488889333" sldId="2372"/>
        </pc:sldMkLst>
      </pc:sldChg>
      <pc:sldChg chg="modSp mod">
        <pc:chgData name="Zrzavy, Arianna (ENE)" userId="ec233688-fa39-44e8-ba1f-6bc6425294ee" providerId="ADAL" clId="{6D58048D-3997-4203-BDBB-DC07132197E8}" dt="2026-07-14T13:55:22.313" v="8308" actId="1076"/>
        <pc:sldMkLst>
          <pc:docMk/>
          <pc:sldMk cId="3128949858" sldId="2380"/>
        </pc:sldMkLst>
        <pc:spChg chg="mod">
          <ac:chgData name="Zrzavy, Arianna (ENE)" userId="ec233688-fa39-44e8-ba1f-6bc6425294ee" providerId="ADAL" clId="{6D58048D-3997-4203-BDBB-DC07132197E8}" dt="2026-07-07T13:59:05.770" v="3621" actId="1076"/>
          <ac:spMkLst>
            <pc:docMk/>
            <pc:sldMk cId="3128949858" sldId="2380"/>
            <ac:spMk id="9" creationId="{826EF9EE-3617-8AAC-B3D6-BA35677133AA}"/>
          </ac:spMkLst>
        </pc:spChg>
        <pc:spChg chg="mod">
          <ac:chgData name="Zrzavy, Arianna (ENE)" userId="ec233688-fa39-44e8-ba1f-6bc6425294ee" providerId="ADAL" clId="{6D58048D-3997-4203-BDBB-DC07132197E8}" dt="2026-07-13T15:22:25.755" v="6977" actId="20577"/>
          <ac:spMkLst>
            <pc:docMk/>
            <pc:sldMk cId="3128949858" sldId="2380"/>
            <ac:spMk id="10" creationId="{D26B9AE7-DF52-306A-23C9-F92068079007}"/>
          </ac:spMkLst>
        </pc:spChg>
        <pc:picChg chg="mod">
          <ac:chgData name="Zrzavy, Arianna (ENE)" userId="ec233688-fa39-44e8-ba1f-6bc6425294ee" providerId="ADAL" clId="{6D58048D-3997-4203-BDBB-DC07132197E8}" dt="2026-07-14T13:55:22.313" v="8308" actId="1076"/>
          <ac:picMkLst>
            <pc:docMk/>
            <pc:sldMk cId="3128949858" sldId="2380"/>
            <ac:picMk id="12" creationId="{DBCF9B5B-3100-7398-EAB9-FD41FE824EF5}"/>
          </ac:picMkLst>
        </pc:picChg>
      </pc:sldChg>
      <pc:sldChg chg="modSp mod">
        <pc:chgData name="Zrzavy, Arianna (ENE)" userId="ec233688-fa39-44e8-ba1f-6bc6425294ee" providerId="ADAL" clId="{6D58048D-3997-4203-BDBB-DC07132197E8}" dt="2026-07-15T16:14:18.232" v="9056" actId="14100"/>
        <pc:sldMkLst>
          <pc:docMk/>
          <pc:sldMk cId="1873488805" sldId="2393"/>
        </pc:sldMkLst>
        <pc:spChg chg="mod">
          <ac:chgData name="Zrzavy, Arianna (ENE)" userId="ec233688-fa39-44e8-ba1f-6bc6425294ee" providerId="ADAL" clId="{6D58048D-3997-4203-BDBB-DC07132197E8}" dt="2026-07-15T16:14:06.223" v="9054" actId="14100"/>
          <ac:spMkLst>
            <pc:docMk/>
            <pc:sldMk cId="1873488805" sldId="2393"/>
            <ac:spMk id="2" creationId="{1B7F703F-9FC7-75AA-9D8A-5C3A1CC5F11E}"/>
          </ac:spMkLst>
        </pc:spChg>
        <pc:spChg chg="mod">
          <ac:chgData name="Zrzavy, Arianna (ENE)" userId="ec233688-fa39-44e8-ba1f-6bc6425294ee" providerId="ADAL" clId="{6D58048D-3997-4203-BDBB-DC07132197E8}" dt="2026-07-15T16:13:54.485" v="9049" actId="1076"/>
          <ac:spMkLst>
            <pc:docMk/>
            <pc:sldMk cId="1873488805" sldId="2393"/>
            <ac:spMk id="3" creationId="{55869CDC-2324-8081-1A07-B75B94473606}"/>
          </ac:spMkLst>
        </pc:spChg>
        <pc:spChg chg="mod">
          <ac:chgData name="Zrzavy, Arianna (ENE)" userId="ec233688-fa39-44e8-ba1f-6bc6425294ee" providerId="ADAL" clId="{6D58048D-3997-4203-BDBB-DC07132197E8}" dt="2026-07-15T16:14:18.232" v="9056" actId="14100"/>
          <ac:spMkLst>
            <pc:docMk/>
            <pc:sldMk cId="1873488805" sldId="2393"/>
            <ac:spMk id="4" creationId="{80540905-4D8C-97F8-FF9C-186CBD69E649}"/>
          </ac:spMkLst>
        </pc:spChg>
        <pc:graphicFrameChg chg="mod">
          <ac:chgData name="Zrzavy, Arianna (ENE)" userId="ec233688-fa39-44e8-ba1f-6bc6425294ee" providerId="ADAL" clId="{6D58048D-3997-4203-BDBB-DC07132197E8}" dt="2026-07-15T16:13:49.475" v="9048" actId="14100"/>
          <ac:graphicFrameMkLst>
            <pc:docMk/>
            <pc:sldMk cId="1873488805" sldId="2393"/>
            <ac:graphicFrameMk id="5" creationId="{E0AE8EB4-5F10-316B-6A06-ABD737829365}"/>
          </ac:graphicFrameMkLst>
        </pc:graphicFrameChg>
        <pc:picChg chg="mod">
          <ac:chgData name="Zrzavy, Arianna (ENE)" userId="ec233688-fa39-44e8-ba1f-6bc6425294ee" providerId="ADAL" clId="{6D58048D-3997-4203-BDBB-DC07132197E8}" dt="2026-07-15T16:14:10.028" v="9055" actId="1076"/>
          <ac:picMkLst>
            <pc:docMk/>
            <pc:sldMk cId="1873488805" sldId="2393"/>
            <ac:picMk id="6" creationId="{566C0881-7925-48F8-772A-A942E82C1EFA}"/>
          </ac:picMkLst>
        </pc:picChg>
      </pc:sldChg>
      <pc:sldChg chg="addSp delSp modSp add mod modClrScheme chgLayout">
        <pc:chgData name="Zrzavy, Arianna (ENE)" userId="ec233688-fa39-44e8-ba1f-6bc6425294ee" providerId="ADAL" clId="{6D58048D-3997-4203-BDBB-DC07132197E8}" dt="2026-07-15T15:59:45.798" v="8980" actId="27636"/>
        <pc:sldMkLst>
          <pc:docMk/>
          <pc:sldMk cId="2465039174" sldId="2395"/>
        </pc:sldMkLst>
        <pc:spChg chg="mod ord">
          <ac:chgData name="Zrzavy, Arianna (ENE)" userId="ec233688-fa39-44e8-ba1f-6bc6425294ee" providerId="ADAL" clId="{6D58048D-3997-4203-BDBB-DC07132197E8}" dt="2026-07-15T13:18:21.150" v="8572" actId="403"/>
          <ac:spMkLst>
            <pc:docMk/>
            <pc:sldMk cId="2465039174" sldId="2395"/>
            <ac:spMk id="2" creationId="{8232FA41-2BF2-A048-76D9-5C712CC50911}"/>
          </ac:spMkLst>
        </pc:spChg>
        <pc:spChg chg="mod ord">
          <ac:chgData name="Zrzavy, Arianna (ENE)" userId="ec233688-fa39-44e8-ba1f-6bc6425294ee" providerId="ADAL" clId="{6D58048D-3997-4203-BDBB-DC07132197E8}" dt="2026-07-15T13:18:30.568" v="8584" actId="20577"/>
          <ac:spMkLst>
            <pc:docMk/>
            <pc:sldMk cId="2465039174" sldId="2395"/>
            <ac:spMk id="3" creationId="{81EF4880-4BE6-E671-3A93-A431474D5FCD}"/>
          </ac:spMkLst>
        </pc:spChg>
        <pc:spChg chg="add del mod">
          <ac:chgData name="Zrzavy, Arianna (ENE)" userId="ec233688-fa39-44e8-ba1f-6bc6425294ee" providerId="ADAL" clId="{6D58048D-3997-4203-BDBB-DC07132197E8}" dt="2026-07-15T13:17:25.416" v="8534" actId="478"/>
          <ac:spMkLst>
            <pc:docMk/>
            <pc:sldMk cId="2465039174" sldId="2395"/>
            <ac:spMk id="5" creationId="{D5C72181-900D-F557-23D9-CEEDFEE586A4}"/>
          </ac:spMkLst>
        </pc:spChg>
        <pc:spChg chg="mod ord">
          <ac:chgData name="Zrzavy, Arianna (ENE)" userId="ec233688-fa39-44e8-ba1f-6bc6425294ee" providerId="ADAL" clId="{6D58048D-3997-4203-BDBB-DC07132197E8}" dt="2026-07-15T13:17:59.988" v="8564" actId="403"/>
          <ac:spMkLst>
            <pc:docMk/>
            <pc:sldMk cId="2465039174" sldId="2395"/>
            <ac:spMk id="6" creationId="{3663461B-5D2B-3A6B-1BCC-02DF291CDD07}"/>
          </ac:spMkLst>
        </pc:spChg>
        <pc:spChg chg="mod ord">
          <ac:chgData name="Zrzavy, Arianna (ENE)" userId="ec233688-fa39-44e8-ba1f-6bc6425294ee" providerId="ADAL" clId="{6D58048D-3997-4203-BDBB-DC07132197E8}" dt="2026-07-15T13:17:47.239" v="8559" actId="20577"/>
          <ac:spMkLst>
            <pc:docMk/>
            <pc:sldMk cId="2465039174" sldId="2395"/>
            <ac:spMk id="7" creationId="{8B9C1DD9-A739-F7E6-82D4-1BDE657CB3FC}"/>
          </ac:spMkLst>
        </pc:spChg>
        <pc:spChg chg="mod ord">
          <ac:chgData name="Zrzavy, Arianna (ENE)" userId="ec233688-fa39-44e8-ba1f-6bc6425294ee" providerId="ADAL" clId="{6D58048D-3997-4203-BDBB-DC07132197E8}" dt="2026-07-15T15:59:45.798" v="8980" actId="27636"/>
          <ac:spMkLst>
            <pc:docMk/>
            <pc:sldMk cId="2465039174" sldId="2395"/>
            <ac:spMk id="8" creationId="{21222F7B-3D16-6478-6175-0E22848803FF}"/>
          </ac:spMkLst>
        </pc:spChg>
        <pc:spChg chg="del mod ord">
          <ac:chgData name="Zrzavy, Arianna (ENE)" userId="ec233688-fa39-44e8-ba1f-6bc6425294ee" providerId="ADAL" clId="{6D58048D-3997-4203-BDBB-DC07132197E8}" dt="2026-07-15T13:17:23.522" v="8533" actId="478"/>
          <ac:spMkLst>
            <pc:docMk/>
            <pc:sldMk cId="2465039174" sldId="2395"/>
            <ac:spMk id="10" creationId="{AD0DA345-A9D5-64F0-AFB6-84865CB0DDD1}"/>
          </ac:spMkLst>
        </pc:spChg>
        <pc:spChg chg="del mod">
          <ac:chgData name="Zrzavy, Arianna (ENE)" userId="ec233688-fa39-44e8-ba1f-6bc6425294ee" providerId="ADAL" clId="{6D58048D-3997-4203-BDBB-DC07132197E8}" dt="2026-07-15T13:17:27.440" v="8535" actId="478"/>
          <ac:spMkLst>
            <pc:docMk/>
            <pc:sldMk cId="2465039174" sldId="2395"/>
            <ac:spMk id="11" creationId="{D687520A-8A9D-92CB-C9C5-14BC69185491}"/>
          </ac:spMkLst>
        </pc:spChg>
      </pc:sldChg>
      <pc:sldChg chg="delSp modSp new mod ord">
        <pc:chgData name="Zrzavy, Arianna (ENE)" userId="ec233688-fa39-44e8-ba1f-6bc6425294ee" providerId="ADAL" clId="{6D58048D-3997-4203-BDBB-DC07132197E8}" dt="2026-07-01T15:32:29.796" v="3063"/>
        <pc:sldMkLst>
          <pc:docMk/>
          <pc:sldMk cId="644279387" sldId="2409"/>
        </pc:sldMkLst>
      </pc:sldChg>
      <pc:sldChg chg="addSp delSp modSp new mod ord">
        <pc:chgData name="Zrzavy, Arianna (ENE)" userId="ec233688-fa39-44e8-ba1f-6bc6425294ee" providerId="ADAL" clId="{6D58048D-3997-4203-BDBB-DC07132197E8}" dt="2026-07-15T13:13:34.464" v="8481" actId="962"/>
        <pc:sldMkLst>
          <pc:docMk/>
          <pc:sldMk cId="3859190969" sldId="2410"/>
        </pc:sldMkLst>
        <pc:picChg chg="mod">
          <ac:chgData name="Zrzavy, Arianna (ENE)" userId="ec233688-fa39-44e8-ba1f-6bc6425294ee" providerId="ADAL" clId="{6D58048D-3997-4203-BDBB-DC07132197E8}" dt="2026-07-15T13:13:34.464" v="8481" actId="962"/>
          <ac:picMkLst>
            <pc:docMk/>
            <pc:sldMk cId="3859190969" sldId="2410"/>
            <ac:picMk id="6" creationId="{F91ABB3E-7063-1EB7-7AFE-39807C384B31}"/>
          </ac:picMkLst>
        </pc:picChg>
      </pc:sldChg>
      <pc:sldChg chg="addSp delSp modSp new mod ord modCm">
        <pc:chgData name="Zrzavy, Arianna (ENE)" userId="ec233688-fa39-44e8-ba1f-6bc6425294ee" providerId="ADAL" clId="{6D58048D-3997-4203-BDBB-DC07132197E8}" dt="2026-07-15T13:14:10.899" v="8483" actId="962"/>
        <pc:sldMkLst>
          <pc:docMk/>
          <pc:sldMk cId="531316546" sldId="2411"/>
        </pc:sldMkLst>
        <pc:spChg chg="mod">
          <ac:chgData name="Zrzavy, Arianna (ENE)" userId="ec233688-fa39-44e8-ba1f-6bc6425294ee" providerId="ADAL" clId="{6D58048D-3997-4203-BDBB-DC07132197E8}" dt="2026-07-13T12:46:47.556" v="5636" actId="13926"/>
          <ac:spMkLst>
            <pc:docMk/>
            <pc:sldMk cId="531316546" sldId="2411"/>
            <ac:spMk id="3" creationId="{7EA34770-DC6A-82E9-1F37-3D5F954D9D59}"/>
          </ac:spMkLst>
        </pc:spChg>
        <pc:spChg chg="mod">
          <ac:chgData name="Zrzavy, Arianna (ENE)" userId="ec233688-fa39-44e8-ba1f-6bc6425294ee" providerId="ADAL" clId="{6D58048D-3997-4203-BDBB-DC07132197E8}" dt="2026-07-13T14:01:47.972" v="5913" actId="14100"/>
          <ac:spMkLst>
            <pc:docMk/>
            <pc:sldMk cId="531316546" sldId="2411"/>
            <ac:spMk id="4" creationId="{A6B05F6F-9380-56D2-48D1-2509B93C62DC}"/>
          </ac:spMkLst>
        </pc:spChg>
        <pc:picChg chg="add mod">
          <ac:chgData name="Zrzavy, Arianna (ENE)" userId="ec233688-fa39-44e8-ba1f-6bc6425294ee" providerId="ADAL" clId="{6D58048D-3997-4203-BDBB-DC07132197E8}" dt="2026-07-15T13:14:10.899" v="8483" actId="962"/>
          <ac:picMkLst>
            <pc:docMk/>
            <pc:sldMk cId="531316546" sldId="2411"/>
            <ac:picMk id="5" creationId="{3334B4C8-09AE-5965-82E0-643565023508}"/>
          </ac:picMkLst>
        </pc:picChg>
        <pc:extLst>
          <p:ext xmlns:p="http://schemas.openxmlformats.org/presentationml/2006/main" uri="{D6D511B9-2390-475A-947B-AFAB55BFBCF1}">
            <pc226:cmChg xmlns:pc226="http://schemas.microsoft.com/office/powerpoint/2022/06/main/command" chg="mod">
              <pc226:chgData name="Zrzavy, Arianna (ENE)" userId="ec233688-fa39-44e8-ba1f-6bc6425294ee" providerId="ADAL" clId="{6D58048D-3997-4203-BDBB-DC07132197E8}" dt="2026-07-13T12:46:42.987" v="5635" actId="20577"/>
              <pc2:cmMkLst xmlns:pc2="http://schemas.microsoft.com/office/powerpoint/2019/9/main/command">
                <pc:docMk/>
                <pc:sldMk cId="531316546" sldId="2411"/>
                <pc2:cmMk id="{1E003D7E-8CF1-4799-8F60-1ADE8DDBA34E}"/>
              </pc2:cmMkLst>
            </pc226:cmChg>
          </p:ext>
        </pc:extLst>
      </pc:sldChg>
      <pc:sldChg chg="addSp delSp modSp add mod ord modAnim chgLayout modNotesTx">
        <pc:chgData name="Zrzavy, Arianna (ENE)" userId="ec233688-fa39-44e8-ba1f-6bc6425294ee" providerId="ADAL" clId="{6D58048D-3997-4203-BDBB-DC07132197E8}" dt="2026-07-01T15:32:33.258" v="3065"/>
        <pc:sldMkLst>
          <pc:docMk/>
          <pc:sldMk cId="288282832" sldId="2412"/>
        </pc:sldMkLst>
      </pc:sldChg>
      <pc:sldChg chg="modSp mod">
        <pc:chgData name="Zrzavy, Arianna (ENE)" userId="ec233688-fa39-44e8-ba1f-6bc6425294ee" providerId="ADAL" clId="{6D58048D-3997-4203-BDBB-DC07132197E8}" dt="2026-07-07T18:51:25.712" v="4643" actId="14100"/>
        <pc:sldMkLst>
          <pc:docMk/>
          <pc:sldMk cId="2678230018" sldId="2413"/>
        </pc:sldMkLst>
        <pc:spChg chg="mod">
          <ac:chgData name="Zrzavy, Arianna (ENE)" userId="ec233688-fa39-44e8-ba1f-6bc6425294ee" providerId="ADAL" clId="{6D58048D-3997-4203-BDBB-DC07132197E8}" dt="2026-07-07T18:51:15.658" v="4642" actId="242"/>
          <ac:spMkLst>
            <pc:docMk/>
            <pc:sldMk cId="2678230018" sldId="2413"/>
            <ac:spMk id="4" creationId="{5760181E-49E5-85E0-1BE7-F411A3A01BA6}"/>
          </ac:spMkLst>
        </pc:spChg>
        <pc:picChg chg="mod">
          <ac:chgData name="Zrzavy, Arianna (ENE)" userId="ec233688-fa39-44e8-ba1f-6bc6425294ee" providerId="ADAL" clId="{6D58048D-3997-4203-BDBB-DC07132197E8}" dt="2026-07-07T18:51:25.712" v="4643" actId="14100"/>
          <ac:picMkLst>
            <pc:docMk/>
            <pc:sldMk cId="2678230018" sldId="2413"/>
            <ac:picMk id="6" creationId="{FF9BBF29-3CCB-DA2C-F6F2-48AD2964D98F}"/>
          </ac:picMkLst>
        </pc:picChg>
      </pc:sldChg>
      <pc:sldChg chg="modSp mod">
        <pc:chgData name="Zrzavy, Arianna (ENE)" userId="ec233688-fa39-44e8-ba1f-6bc6425294ee" providerId="ADAL" clId="{6D58048D-3997-4203-BDBB-DC07132197E8}" dt="2026-07-15T13:21:08.413" v="8589" actId="1076"/>
        <pc:sldMkLst>
          <pc:docMk/>
          <pc:sldMk cId="1569975823" sldId="2414"/>
        </pc:sldMkLst>
        <pc:spChg chg="mod">
          <ac:chgData name="Zrzavy, Arianna (ENE)" userId="ec233688-fa39-44e8-ba1f-6bc6425294ee" providerId="ADAL" clId="{6D58048D-3997-4203-BDBB-DC07132197E8}" dt="2026-07-15T13:21:08.413" v="8589" actId="1076"/>
          <ac:spMkLst>
            <pc:docMk/>
            <pc:sldMk cId="1569975823" sldId="2414"/>
            <ac:spMk id="3" creationId="{0F8B854F-0ED0-3343-7DCD-B45F8206E9AA}"/>
          </ac:spMkLst>
        </pc:spChg>
        <pc:spChg chg="mod">
          <ac:chgData name="Zrzavy, Arianna (ENE)" userId="ec233688-fa39-44e8-ba1f-6bc6425294ee" providerId="ADAL" clId="{6D58048D-3997-4203-BDBB-DC07132197E8}" dt="2026-07-15T13:21:00.436" v="8586" actId="1076"/>
          <ac:spMkLst>
            <pc:docMk/>
            <pc:sldMk cId="1569975823" sldId="2414"/>
            <ac:spMk id="4" creationId="{08D94E85-44FF-4C67-D2BF-F2E5D59A9367}"/>
          </ac:spMkLst>
        </pc:spChg>
      </pc:sldChg>
      <pc:sldChg chg="add ord">
        <pc:chgData name="Zrzavy, Arianna (ENE)" userId="ec233688-fa39-44e8-ba1f-6bc6425294ee" providerId="ADAL" clId="{6D58048D-3997-4203-BDBB-DC07132197E8}" dt="2026-07-01T15:32:33.258" v="3065"/>
        <pc:sldMkLst>
          <pc:docMk/>
          <pc:sldMk cId="2954898747" sldId="2415"/>
        </pc:sldMkLst>
      </pc:sldChg>
      <pc:sldChg chg="addSp delSp modSp new mod ord modClrScheme chgLayout">
        <pc:chgData name="Zrzavy, Arianna (ENE)" userId="ec233688-fa39-44e8-ba1f-6bc6425294ee" providerId="ADAL" clId="{6D58048D-3997-4203-BDBB-DC07132197E8}" dt="2026-07-15T13:10:02.098" v="8475" actId="962"/>
        <pc:sldMkLst>
          <pc:docMk/>
          <pc:sldMk cId="354262861" sldId="2416"/>
        </pc:sldMkLst>
        <pc:spChg chg="mod">
          <ac:chgData name="Zrzavy, Arianna (ENE)" userId="ec233688-fa39-44e8-ba1f-6bc6425294ee" providerId="ADAL" clId="{6D58048D-3997-4203-BDBB-DC07132197E8}" dt="2026-07-07T18:40:49.034" v="4573" actId="20577"/>
          <ac:spMkLst>
            <pc:docMk/>
            <pc:sldMk cId="354262861" sldId="2416"/>
            <ac:spMk id="5" creationId="{34FCA551-3569-D167-777D-4B6B9C0FE7CB}"/>
          </ac:spMkLst>
        </pc:spChg>
        <pc:spChg chg="mod">
          <ac:chgData name="Zrzavy, Arianna (ENE)" userId="ec233688-fa39-44e8-ba1f-6bc6425294ee" providerId="ADAL" clId="{6D58048D-3997-4203-BDBB-DC07132197E8}" dt="2026-07-07T18:58:44.568" v="4662" actId="20577"/>
          <ac:spMkLst>
            <pc:docMk/>
            <pc:sldMk cId="354262861" sldId="2416"/>
            <ac:spMk id="6" creationId="{9DEDD917-337F-573C-0857-26C5E37D987A}"/>
          </ac:spMkLst>
        </pc:spChg>
        <pc:spChg chg="mod">
          <ac:chgData name="Zrzavy, Arianna (ENE)" userId="ec233688-fa39-44e8-ba1f-6bc6425294ee" providerId="ADAL" clId="{6D58048D-3997-4203-BDBB-DC07132197E8}" dt="2026-07-13T12:58:38.155" v="5906" actId="179"/>
          <ac:spMkLst>
            <pc:docMk/>
            <pc:sldMk cId="354262861" sldId="2416"/>
            <ac:spMk id="7" creationId="{53452D44-E513-1B35-D760-D6B0EA719255}"/>
          </ac:spMkLst>
        </pc:spChg>
        <pc:picChg chg="add mod">
          <ac:chgData name="Zrzavy, Arianna (ENE)" userId="ec233688-fa39-44e8-ba1f-6bc6425294ee" providerId="ADAL" clId="{6D58048D-3997-4203-BDBB-DC07132197E8}" dt="2026-07-15T13:10:02.098" v="8475" actId="962"/>
          <ac:picMkLst>
            <pc:docMk/>
            <pc:sldMk cId="354262861" sldId="2416"/>
            <ac:picMk id="8" creationId="{A837FECA-29C9-7101-88DE-CA6087BA5C72}"/>
          </ac:picMkLst>
        </pc:picChg>
      </pc:sldChg>
      <pc:sldChg chg="addSp modSp new mod ord">
        <pc:chgData name="Zrzavy, Arianna (ENE)" userId="ec233688-fa39-44e8-ba1f-6bc6425294ee" providerId="ADAL" clId="{6D58048D-3997-4203-BDBB-DC07132197E8}" dt="2026-07-15T13:14:54.979" v="8499" actId="14100"/>
        <pc:sldMkLst>
          <pc:docMk/>
          <pc:sldMk cId="858537445" sldId="2417"/>
        </pc:sldMkLst>
        <pc:spChg chg="mod">
          <ac:chgData name="Zrzavy, Arianna (ENE)" userId="ec233688-fa39-44e8-ba1f-6bc6425294ee" providerId="ADAL" clId="{6D58048D-3997-4203-BDBB-DC07132197E8}" dt="2026-07-09T15:15:54.865" v="4894" actId="20577"/>
          <ac:spMkLst>
            <pc:docMk/>
            <pc:sldMk cId="858537445" sldId="2417"/>
            <ac:spMk id="2" creationId="{EF4DEF0A-0A7A-21F5-B2C8-FCE660E7122E}"/>
          </ac:spMkLst>
        </pc:spChg>
        <pc:spChg chg="mod">
          <ac:chgData name="Zrzavy, Arianna (ENE)" userId="ec233688-fa39-44e8-ba1f-6bc6425294ee" providerId="ADAL" clId="{6D58048D-3997-4203-BDBB-DC07132197E8}" dt="2026-07-15T13:14:54.979" v="8499" actId="14100"/>
          <ac:spMkLst>
            <pc:docMk/>
            <pc:sldMk cId="858537445" sldId="2417"/>
            <ac:spMk id="3" creationId="{522C4EF7-A351-15CC-7D1B-E6951CBCCF95}"/>
          </ac:spMkLst>
        </pc:spChg>
        <pc:spChg chg="mod">
          <ac:chgData name="Zrzavy, Arianna (ENE)" userId="ec233688-fa39-44e8-ba1f-6bc6425294ee" providerId="ADAL" clId="{6D58048D-3997-4203-BDBB-DC07132197E8}" dt="2026-07-13T12:58:24.729" v="5905" actId="14100"/>
          <ac:spMkLst>
            <pc:docMk/>
            <pc:sldMk cId="858537445" sldId="2417"/>
            <ac:spMk id="4" creationId="{6652C86B-077C-D2EF-FE96-1800F442A8E8}"/>
          </ac:spMkLst>
        </pc:spChg>
        <pc:picChg chg="add mod ord">
          <ac:chgData name="Zrzavy, Arianna (ENE)" userId="ec233688-fa39-44e8-ba1f-6bc6425294ee" providerId="ADAL" clId="{6D58048D-3997-4203-BDBB-DC07132197E8}" dt="2026-07-15T13:12:25.860" v="8479" actId="962"/>
          <ac:picMkLst>
            <pc:docMk/>
            <pc:sldMk cId="858537445" sldId="2417"/>
            <ac:picMk id="6" creationId="{B61FC9E6-162E-0AD2-5872-5838F78CA4C3}"/>
          </ac:picMkLst>
        </pc:picChg>
      </pc:sldChg>
      <pc:sldChg chg="modSp mod">
        <pc:chgData name="Zrzavy, Arianna (ENE)" userId="ec233688-fa39-44e8-ba1f-6bc6425294ee" providerId="ADAL" clId="{6D58048D-3997-4203-BDBB-DC07132197E8}" dt="2026-07-15T15:37:34.305" v="8776" actId="14100"/>
        <pc:sldMkLst>
          <pc:docMk/>
          <pc:sldMk cId="3994664934" sldId="2418"/>
        </pc:sldMkLst>
        <pc:spChg chg="mod">
          <ac:chgData name="Zrzavy, Arianna (ENE)" userId="ec233688-fa39-44e8-ba1f-6bc6425294ee" providerId="ADAL" clId="{6D58048D-3997-4203-BDBB-DC07132197E8}" dt="2026-07-15T15:37:34.305" v="8776" actId="14100"/>
          <ac:spMkLst>
            <pc:docMk/>
            <pc:sldMk cId="3994664934" sldId="2418"/>
            <ac:spMk id="2" creationId="{7A473B9B-2D27-8522-06B3-45B7ECB6D3A8}"/>
          </ac:spMkLst>
        </pc:spChg>
      </pc:sldChg>
      <pc:sldChg chg="modSp mod">
        <pc:chgData name="Zrzavy, Arianna (ENE)" userId="ec233688-fa39-44e8-ba1f-6bc6425294ee" providerId="ADAL" clId="{6D58048D-3997-4203-BDBB-DC07132197E8}" dt="2026-07-15T15:48:12.799" v="8825" actId="14100"/>
        <pc:sldMkLst>
          <pc:docMk/>
          <pc:sldMk cId="1282268548" sldId="2419"/>
        </pc:sldMkLst>
        <pc:spChg chg="mod">
          <ac:chgData name="Zrzavy, Arianna (ENE)" userId="ec233688-fa39-44e8-ba1f-6bc6425294ee" providerId="ADAL" clId="{6D58048D-3997-4203-BDBB-DC07132197E8}" dt="2026-07-15T15:48:12.799" v="8825" actId="14100"/>
          <ac:spMkLst>
            <pc:docMk/>
            <pc:sldMk cId="1282268548" sldId="2419"/>
            <ac:spMk id="2" creationId="{46FF4C09-235C-7909-8735-B6781C048DEA}"/>
          </ac:spMkLst>
        </pc:spChg>
        <pc:spChg chg="mod">
          <ac:chgData name="Zrzavy, Arianna (ENE)" userId="ec233688-fa39-44e8-ba1f-6bc6425294ee" providerId="ADAL" clId="{6D58048D-3997-4203-BDBB-DC07132197E8}" dt="2026-07-15T15:47:56.051" v="8815" actId="1076"/>
          <ac:spMkLst>
            <pc:docMk/>
            <pc:sldMk cId="1282268548" sldId="2419"/>
            <ac:spMk id="3" creationId="{E164A0C8-6C10-525D-1D8B-FBCB4A61B50A}"/>
          </ac:spMkLst>
        </pc:spChg>
      </pc:sldChg>
      <pc:sldChg chg="modSp mod">
        <pc:chgData name="Zrzavy, Arianna (ENE)" userId="ec233688-fa39-44e8-ba1f-6bc6425294ee" providerId="ADAL" clId="{6D58048D-3997-4203-BDBB-DC07132197E8}" dt="2026-07-15T15:51:47.907" v="8862" actId="1076"/>
        <pc:sldMkLst>
          <pc:docMk/>
          <pc:sldMk cId="807261101" sldId="2420"/>
        </pc:sldMkLst>
        <pc:spChg chg="mod">
          <ac:chgData name="Zrzavy, Arianna (ENE)" userId="ec233688-fa39-44e8-ba1f-6bc6425294ee" providerId="ADAL" clId="{6D58048D-3997-4203-BDBB-DC07132197E8}" dt="2026-07-15T15:51:47.907" v="8862" actId="1076"/>
          <ac:spMkLst>
            <pc:docMk/>
            <pc:sldMk cId="807261101" sldId="2420"/>
            <ac:spMk id="2" creationId="{D6C3FF9D-3C74-C076-42C7-4F8A2748D90F}"/>
          </ac:spMkLst>
        </pc:spChg>
        <pc:spChg chg="mod">
          <ac:chgData name="Zrzavy, Arianna (ENE)" userId="ec233688-fa39-44e8-ba1f-6bc6425294ee" providerId="ADAL" clId="{6D58048D-3997-4203-BDBB-DC07132197E8}" dt="2026-07-15T15:50:53.853" v="8849" actId="1076"/>
          <ac:spMkLst>
            <pc:docMk/>
            <pc:sldMk cId="807261101" sldId="2420"/>
            <ac:spMk id="3" creationId="{4807191E-0D2B-8961-C2D2-09471E307697}"/>
          </ac:spMkLst>
        </pc:spChg>
        <pc:graphicFrameChg chg="mod">
          <ac:chgData name="Zrzavy, Arianna (ENE)" userId="ec233688-fa39-44e8-ba1f-6bc6425294ee" providerId="ADAL" clId="{6D58048D-3997-4203-BDBB-DC07132197E8}" dt="2026-07-15T15:51:41.472" v="8861" actId="207"/>
          <ac:graphicFrameMkLst>
            <pc:docMk/>
            <pc:sldMk cId="807261101" sldId="2420"/>
            <ac:graphicFrameMk id="5" creationId="{304542AA-033F-0747-17FA-28F6B111546B}"/>
          </ac:graphicFrameMkLst>
        </pc:graphicFrameChg>
      </pc:sldChg>
      <pc:sldChg chg="modSp mod">
        <pc:chgData name="Zrzavy, Arianna (ENE)" userId="ec233688-fa39-44e8-ba1f-6bc6425294ee" providerId="ADAL" clId="{6D58048D-3997-4203-BDBB-DC07132197E8}" dt="2026-07-15T15:54:56.448" v="8918" actId="14100"/>
        <pc:sldMkLst>
          <pc:docMk/>
          <pc:sldMk cId="4226623446" sldId="2421"/>
        </pc:sldMkLst>
        <pc:spChg chg="mod">
          <ac:chgData name="Zrzavy, Arianna (ENE)" userId="ec233688-fa39-44e8-ba1f-6bc6425294ee" providerId="ADAL" clId="{6D58048D-3997-4203-BDBB-DC07132197E8}" dt="2026-07-15T15:53:37.559" v="8892" actId="27636"/>
          <ac:spMkLst>
            <pc:docMk/>
            <pc:sldMk cId="4226623446" sldId="2421"/>
            <ac:spMk id="2" creationId="{1D25133B-7494-6385-59C6-17939EC5C928}"/>
          </ac:spMkLst>
        </pc:spChg>
        <pc:spChg chg="mod">
          <ac:chgData name="Zrzavy, Arianna (ENE)" userId="ec233688-fa39-44e8-ba1f-6bc6425294ee" providerId="ADAL" clId="{6D58048D-3997-4203-BDBB-DC07132197E8}" dt="2026-07-15T15:53:23.272" v="8884" actId="1076"/>
          <ac:spMkLst>
            <pc:docMk/>
            <pc:sldMk cId="4226623446" sldId="2421"/>
            <ac:spMk id="3" creationId="{54D286CE-9B22-4646-2998-7310B7EF6748}"/>
          </ac:spMkLst>
        </pc:spChg>
        <pc:spChg chg="mod">
          <ac:chgData name="Zrzavy, Arianna (ENE)" userId="ec233688-fa39-44e8-ba1f-6bc6425294ee" providerId="ADAL" clId="{6D58048D-3997-4203-BDBB-DC07132197E8}" dt="2026-07-15T15:54:20.699" v="8906" actId="14100"/>
          <ac:spMkLst>
            <pc:docMk/>
            <pc:sldMk cId="4226623446" sldId="2421"/>
            <ac:spMk id="4" creationId="{6E25F62F-AAB6-F06A-4E91-32FDC60FEB8E}"/>
          </ac:spMkLst>
        </pc:spChg>
        <pc:spChg chg="mod">
          <ac:chgData name="Zrzavy, Arianna (ENE)" userId="ec233688-fa39-44e8-ba1f-6bc6425294ee" providerId="ADAL" clId="{6D58048D-3997-4203-BDBB-DC07132197E8}" dt="2026-07-15T15:54:56.448" v="8918" actId="14100"/>
          <ac:spMkLst>
            <pc:docMk/>
            <pc:sldMk cId="4226623446" sldId="2421"/>
            <ac:spMk id="5" creationId="{D936C542-99F7-AC88-6C29-388448353332}"/>
          </ac:spMkLst>
        </pc:spChg>
        <pc:graphicFrameChg chg="mod">
          <ac:chgData name="Zrzavy, Arianna (ENE)" userId="ec233688-fa39-44e8-ba1f-6bc6425294ee" providerId="ADAL" clId="{6D58048D-3997-4203-BDBB-DC07132197E8}" dt="2026-07-15T15:53:53.623" v="8897" actId="207"/>
          <ac:graphicFrameMkLst>
            <pc:docMk/>
            <pc:sldMk cId="4226623446" sldId="2421"/>
            <ac:graphicFrameMk id="6" creationId="{9B3EDC44-6710-F65E-E560-9C8DE9B1EB6A}"/>
          </ac:graphicFrameMkLst>
        </pc:graphicFrameChg>
      </pc:sldChg>
      <pc:sldChg chg="modSp mod">
        <pc:chgData name="Zrzavy, Arianna (ENE)" userId="ec233688-fa39-44e8-ba1f-6bc6425294ee" providerId="ADAL" clId="{6D58048D-3997-4203-BDBB-DC07132197E8}" dt="2026-07-15T16:13:26.077" v="9041" actId="122"/>
        <pc:sldMkLst>
          <pc:docMk/>
          <pc:sldMk cId="1046474953" sldId="2422"/>
        </pc:sldMkLst>
        <pc:spChg chg="mod">
          <ac:chgData name="Zrzavy, Arianna (ENE)" userId="ec233688-fa39-44e8-ba1f-6bc6425294ee" providerId="ADAL" clId="{6D58048D-3997-4203-BDBB-DC07132197E8}" dt="2026-07-15T16:11:22.986" v="9004" actId="1076"/>
          <ac:spMkLst>
            <pc:docMk/>
            <pc:sldMk cId="1046474953" sldId="2422"/>
            <ac:spMk id="2" creationId="{EF5A86A0-754E-CAA1-FF5E-94575733AEA1}"/>
          </ac:spMkLst>
        </pc:spChg>
        <pc:spChg chg="mod">
          <ac:chgData name="Zrzavy, Arianna (ENE)" userId="ec233688-fa39-44e8-ba1f-6bc6425294ee" providerId="ADAL" clId="{6D58048D-3997-4203-BDBB-DC07132197E8}" dt="2026-07-15T16:13:26.077" v="9041" actId="122"/>
          <ac:spMkLst>
            <pc:docMk/>
            <pc:sldMk cId="1046474953" sldId="2422"/>
            <ac:spMk id="4" creationId="{BA7A3D1E-67CE-83E8-D975-20D2291E3959}"/>
          </ac:spMkLst>
        </pc:spChg>
        <pc:graphicFrameChg chg="mod">
          <ac:chgData name="Zrzavy, Arianna (ENE)" userId="ec233688-fa39-44e8-ba1f-6bc6425294ee" providerId="ADAL" clId="{6D58048D-3997-4203-BDBB-DC07132197E8}" dt="2026-07-15T16:12:15.150" v="9026" actId="2085"/>
          <ac:graphicFrameMkLst>
            <pc:docMk/>
            <pc:sldMk cId="1046474953" sldId="2422"/>
            <ac:graphicFrameMk id="5" creationId="{FEABB762-2650-83BE-F2AF-BCE25635C346}"/>
          </ac:graphicFrameMkLst>
        </pc:graphicFrameChg>
        <pc:graphicFrameChg chg="mod">
          <ac:chgData name="Zrzavy, Arianna (ENE)" userId="ec233688-fa39-44e8-ba1f-6bc6425294ee" providerId="ADAL" clId="{6D58048D-3997-4203-BDBB-DC07132197E8}" dt="2026-07-15T16:13:15.322" v="9037"/>
          <ac:graphicFrameMkLst>
            <pc:docMk/>
            <pc:sldMk cId="1046474953" sldId="2422"/>
            <ac:graphicFrameMk id="6" creationId="{74FE31BE-DD29-8855-C5B9-AD899559DDCB}"/>
          </ac:graphicFrameMkLst>
        </pc:graphicFrameChg>
      </pc:sldChg>
      <pc:sldChg chg="modSp mod">
        <pc:chgData name="Zrzavy, Arianna (ENE)" userId="ec233688-fa39-44e8-ba1f-6bc6425294ee" providerId="ADAL" clId="{6D58048D-3997-4203-BDBB-DC07132197E8}" dt="2026-07-15T16:28:38.339" v="9116"/>
        <pc:sldMkLst>
          <pc:docMk/>
          <pc:sldMk cId="3846691164" sldId="2423"/>
        </pc:sldMkLst>
        <pc:spChg chg="mod">
          <ac:chgData name="Zrzavy, Arianna (ENE)" userId="ec233688-fa39-44e8-ba1f-6bc6425294ee" providerId="ADAL" clId="{6D58048D-3997-4203-BDBB-DC07132197E8}" dt="2026-07-15T16:27:18.864" v="9094" actId="14100"/>
          <ac:spMkLst>
            <pc:docMk/>
            <pc:sldMk cId="3846691164" sldId="2423"/>
            <ac:spMk id="2" creationId="{48180A33-4AF9-D192-E1D2-3BDF8B262AA6}"/>
          </ac:spMkLst>
        </pc:spChg>
        <pc:spChg chg="mod">
          <ac:chgData name="Zrzavy, Arianna (ENE)" userId="ec233688-fa39-44e8-ba1f-6bc6425294ee" providerId="ADAL" clId="{6D58048D-3997-4203-BDBB-DC07132197E8}" dt="2026-07-15T16:27:11.496" v="9091" actId="1076"/>
          <ac:spMkLst>
            <pc:docMk/>
            <pc:sldMk cId="3846691164" sldId="2423"/>
            <ac:spMk id="3" creationId="{A5B3C0AA-BEE2-01F1-B37E-BAEFFA27B50F}"/>
          </ac:spMkLst>
        </pc:spChg>
        <pc:spChg chg="mod">
          <ac:chgData name="Zrzavy, Arianna (ENE)" userId="ec233688-fa39-44e8-ba1f-6bc6425294ee" providerId="ADAL" clId="{6D58048D-3997-4203-BDBB-DC07132197E8}" dt="2026-07-15T16:27:39.882" v="9104" actId="14100"/>
          <ac:spMkLst>
            <pc:docMk/>
            <pc:sldMk cId="3846691164" sldId="2423"/>
            <ac:spMk id="4" creationId="{1BEDDF1A-77FF-863C-8FE5-A04518497429}"/>
          </ac:spMkLst>
        </pc:spChg>
        <pc:graphicFrameChg chg="mod">
          <ac:chgData name="Zrzavy, Arianna (ENE)" userId="ec233688-fa39-44e8-ba1f-6bc6425294ee" providerId="ADAL" clId="{6D58048D-3997-4203-BDBB-DC07132197E8}" dt="2026-07-15T16:28:06.229" v="9110" actId="14100"/>
          <ac:graphicFrameMkLst>
            <pc:docMk/>
            <pc:sldMk cId="3846691164" sldId="2423"/>
            <ac:graphicFrameMk id="7" creationId="{11ABC7D5-8FCD-4C74-5934-3CFA0E251894}"/>
          </ac:graphicFrameMkLst>
        </pc:graphicFrameChg>
        <pc:graphicFrameChg chg="mod">
          <ac:chgData name="Zrzavy, Arianna (ENE)" userId="ec233688-fa39-44e8-ba1f-6bc6425294ee" providerId="ADAL" clId="{6D58048D-3997-4203-BDBB-DC07132197E8}" dt="2026-07-15T16:28:38.339" v="9116"/>
          <ac:graphicFrameMkLst>
            <pc:docMk/>
            <pc:sldMk cId="3846691164" sldId="2423"/>
            <ac:graphicFrameMk id="8" creationId="{CA244AAB-4F99-C6D6-9DB6-3A8648412DD1}"/>
          </ac:graphicFrameMkLst>
        </pc:graphicFrameChg>
      </pc:sldChg>
      <pc:sldChg chg="modSp mod">
        <pc:chgData name="Zrzavy, Arianna (ENE)" userId="ec233688-fa39-44e8-ba1f-6bc6425294ee" providerId="ADAL" clId="{6D58048D-3997-4203-BDBB-DC07132197E8}" dt="2026-07-15T13:22:51.342" v="8614" actId="1076"/>
        <pc:sldMkLst>
          <pc:docMk/>
          <pc:sldMk cId="3883095714" sldId="2424"/>
        </pc:sldMkLst>
        <pc:spChg chg="mod">
          <ac:chgData name="Zrzavy, Arianna (ENE)" userId="ec233688-fa39-44e8-ba1f-6bc6425294ee" providerId="ADAL" clId="{6D58048D-3997-4203-BDBB-DC07132197E8}" dt="2026-07-15T13:22:50.770" v="8613" actId="1076"/>
          <ac:spMkLst>
            <pc:docMk/>
            <pc:sldMk cId="3883095714" sldId="2424"/>
            <ac:spMk id="4" creationId="{A6805FB9-A4B2-C73A-4DB4-76ECA04F9323}"/>
          </ac:spMkLst>
        </pc:spChg>
        <pc:graphicFrameChg chg="mod modGraphic">
          <ac:chgData name="Zrzavy, Arianna (ENE)" userId="ec233688-fa39-44e8-ba1f-6bc6425294ee" providerId="ADAL" clId="{6D58048D-3997-4203-BDBB-DC07132197E8}" dt="2026-07-15T13:22:51.342" v="8614" actId="1076"/>
          <ac:graphicFrameMkLst>
            <pc:docMk/>
            <pc:sldMk cId="3883095714" sldId="2424"/>
            <ac:graphicFrameMk id="3" creationId="{F3FF99C2-FAD0-5EB6-1062-000B3F738275}"/>
          </ac:graphicFrameMkLst>
        </pc:graphicFrameChg>
      </pc:sldChg>
      <pc:sldChg chg="modSp mod">
        <pc:chgData name="Zrzavy, Arianna (ENE)" userId="ec233688-fa39-44e8-ba1f-6bc6425294ee" providerId="ADAL" clId="{6D58048D-3997-4203-BDBB-DC07132197E8}" dt="2026-07-15T13:25:07.500" v="8659" actId="14100"/>
        <pc:sldMkLst>
          <pc:docMk/>
          <pc:sldMk cId="584987512" sldId="2425"/>
        </pc:sldMkLst>
        <pc:spChg chg="mod">
          <ac:chgData name="Zrzavy, Arianna (ENE)" userId="ec233688-fa39-44e8-ba1f-6bc6425294ee" providerId="ADAL" clId="{6D58048D-3997-4203-BDBB-DC07132197E8}" dt="2026-07-15T13:25:02.518" v="8658" actId="404"/>
          <ac:spMkLst>
            <pc:docMk/>
            <pc:sldMk cId="584987512" sldId="2425"/>
            <ac:spMk id="2" creationId="{9514E84C-7D11-B485-8875-1B43AF5EA0EC}"/>
          </ac:spMkLst>
        </pc:spChg>
        <pc:spChg chg="mod">
          <ac:chgData name="Zrzavy, Arianna (ENE)" userId="ec233688-fa39-44e8-ba1f-6bc6425294ee" providerId="ADAL" clId="{6D58048D-3997-4203-BDBB-DC07132197E8}" dt="2026-07-15T13:25:02.518" v="8658" actId="404"/>
          <ac:spMkLst>
            <pc:docMk/>
            <pc:sldMk cId="584987512" sldId="2425"/>
            <ac:spMk id="3" creationId="{6DEE896D-8104-E68E-B21A-5DDD865D5D38}"/>
          </ac:spMkLst>
        </pc:spChg>
        <pc:spChg chg="mod">
          <ac:chgData name="Zrzavy, Arianna (ENE)" userId="ec233688-fa39-44e8-ba1f-6bc6425294ee" providerId="ADAL" clId="{6D58048D-3997-4203-BDBB-DC07132197E8}" dt="2026-07-15T13:23:33.730" v="8627" actId="14100"/>
          <ac:spMkLst>
            <pc:docMk/>
            <pc:sldMk cId="584987512" sldId="2425"/>
            <ac:spMk id="5" creationId="{A3D02419-C84D-1F48-645A-D39BF1D72CA8}"/>
          </ac:spMkLst>
        </pc:spChg>
        <pc:spChg chg="mod">
          <ac:chgData name="Zrzavy, Arianna (ENE)" userId="ec233688-fa39-44e8-ba1f-6bc6425294ee" providerId="ADAL" clId="{6D58048D-3997-4203-BDBB-DC07132197E8}" dt="2026-07-15T13:25:07.500" v="8659" actId="14100"/>
          <ac:spMkLst>
            <pc:docMk/>
            <pc:sldMk cId="584987512" sldId="2425"/>
            <ac:spMk id="6" creationId="{0CD254C5-9EBF-B724-F42F-77496C02358B}"/>
          </ac:spMkLst>
        </pc:spChg>
      </pc:sldChg>
      <pc:sldChg chg="modSp mod">
        <pc:chgData name="Zrzavy, Arianna (ENE)" userId="ec233688-fa39-44e8-ba1f-6bc6425294ee" providerId="ADAL" clId="{6D58048D-3997-4203-BDBB-DC07132197E8}" dt="2026-07-15T14:31:55.268" v="8676" actId="403"/>
        <pc:sldMkLst>
          <pc:docMk/>
          <pc:sldMk cId="4116839457" sldId="2426"/>
        </pc:sldMkLst>
        <pc:spChg chg="mod">
          <ac:chgData name="Zrzavy, Arianna (ENE)" userId="ec233688-fa39-44e8-ba1f-6bc6425294ee" providerId="ADAL" clId="{6D58048D-3997-4203-BDBB-DC07132197E8}" dt="2026-07-15T14:30:58.767" v="8666" actId="1076"/>
          <ac:spMkLst>
            <pc:docMk/>
            <pc:sldMk cId="4116839457" sldId="2426"/>
            <ac:spMk id="4" creationId="{7E4CA00F-E766-33C4-D277-9CE5ED612BFB}"/>
          </ac:spMkLst>
        </pc:spChg>
        <pc:graphicFrameChg chg="mod">
          <ac:chgData name="Zrzavy, Arianna (ENE)" userId="ec233688-fa39-44e8-ba1f-6bc6425294ee" providerId="ADAL" clId="{6D58048D-3997-4203-BDBB-DC07132197E8}" dt="2026-07-15T14:31:55.268" v="8676" actId="403"/>
          <ac:graphicFrameMkLst>
            <pc:docMk/>
            <pc:sldMk cId="4116839457" sldId="2426"/>
            <ac:graphicFrameMk id="5" creationId="{3955EF99-2C97-FBD9-42F5-D5494BD3651C}"/>
          </ac:graphicFrameMkLst>
        </pc:graphicFrameChg>
      </pc:sldChg>
      <pc:sldChg chg="modSp mod">
        <pc:chgData name="Zrzavy, Arianna (ENE)" userId="ec233688-fa39-44e8-ba1f-6bc6425294ee" providerId="ADAL" clId="{6D58048D-3997-4203-BDBB-DC07132197E8}" dt="2026-07-15T16:30:05.726" v="9141" actId="403"/>
        <pc:sldMkLst>
          <pc:docMk/>
          <pc:sldMk cId="1662100908" sldId="2427"/>
        </pc:sldMkLst>
        <pc:spChg chg="mod">
          <ac:chgData name="Zrzavy, Arianna (ENE)" userId="ec233688-fa39-44e8-ba1f-6bc6425294ee" providerId="ADAL" clId="{6D58048D-3997-4203-BDBB-DC07132197E8}" dt="2026-07-15T16:29:50.130" v="9136" actId="14100"/>
          <ac:spMkLst>
            <pc:docMk/>
            <pc:sldMk cId="1662100908" sldId="2427"/>
            <ac:spMk id="2" creationId="{73AB4EB9-88FA-30F1-F255-16DC09452733}"/>
          </ac:spMkLst>
        </pc:spChg>
        <pc:spChg chg="mod">
          <ac:chgData name="Zrzavy, Arianna (ENE)" userId="ec233688-fa39-44e8-ba1f-6bc6425294ee" providerId="ADAL" clId="{6D58048D-3997-4203-BDBB-DC07132197E8}" dt="2026-07-15T16:29:35.677" v="9130" actId="1076"/>
          <ac:spMkLst>
            <pc:docMk/>
            <pc:sldMk cId="1662100908" sldId="2427"/>
            <ac:spMk id="3" creationId="{3CCC66CF-25E7-5E8E-0D6E-EEB3378AB5C0}"/>
          </ac:spMkLst>
        </pc:spChg>
        <pc:graphicFrameChg chg="mod">
          <ac:chgData name="Zrzavy, Arianna (ENE)" userId="ec233688-fa39-44e8-ba1f-6bc6425294ee" providerId="ADAL" clId="{6D58048D-3997-4203-BDBB-DC07132197E8}" dt="2026-07-15T16:30:05.726" v="9141" actId="403"/>
          <ac:graphicFrameMkLst>
            <pc:docMk/>
            <pc:sldMk cId="1662100908" sldId="2427"/>
            <ac:graphicFrameMk id="5" creationId="{F96398AA-2113-1680-0481-6034CB3A9AAB}"/>
          </ac:graphicFrameMkLst>
        </pc:graphicFrameChg>
      </pc:sldChg>
      <pc:sldChg chg="addSp delSp modSp new mod modClrScheme chgLayout">
        <pc:chgData name="Zrzavy, Arianna (ENE)" userId="ec233688-fa39-44e8-ba1f-6bc6425294ee" providerId="ADAL" clId="{6D58048D-3997-4203-BDBB-DC07132197E8}" dt="2026-07-15T16:33:58.995" v="9192" actId="179"/>
        <pc:sldMkLst>
          <pc:docMk/>
          <pc:sldMk cId="842916145" sldId="2428"/>
        </pc:sldMkLst>
        <pc:spChg chg="add mod ord">
          <ac:chgData name="Zrzavy, Arianna (ENE)" userId="ec233688-fa39-44e8-ba1f-6bc6425294ee" providerId="ADAL" clId="{6D58048D-3997-4203-BDBB-DC07132197E8}" dt="2026-07-15T16:33:51.720" v="9191" actId="122"/>
          <ac:spMkLst>
            <pc:docMk/>
            <pc:sldMk cId="842916145" sldId="2428"/>
            <ac:spMk id="5" creationId="{20389008-0770-37BA-FB66-6F18CC8FFF69}"/>
          </ac:spMkLst>
        </pc:spChg>
        <pc:spChg chg="add del mod ord">
          <ac:chgData name="Zrzavy, Arianna (ENE)" userId="ec233688-fa39-44e8-ba1f-6bc6425294ee" providerId="ADAL" clId="{6D58048D-3997-4203-BDBB-DC07132197E8}" dt="2026-07-15T16:33:34.430" v="9187" actId="478"/>
          <ac:spMkLst>
            <pc:docMk/>
            <pc:sldMk cId="842916145" sldId="2428"/>
            <ac:spMk id="6" creationId="{EABFD77D-6CBD-3094-8833-8FAF2D3D8722}"/>
          </ac:spMkLst>
        </pc:spChg>
        <pc:spChg chg="add mod ord">
          <ac:chgData name="Zrzavy, Arianna (ENE)" userId="ec233688-fa39-44e8-ba1f-6bc6425294ee" providerId="ADAL" clId="{6D58048D-3997-4203-BDBB-DC07132197E8}" dt="2026-07-15T16:33:58.995" v="9192" actId="179"/>
          <ac:spMkLst>
            <pc:docMk/>
            <pc:sldMk cId="842916145" sldId="2428"/>
            <ac:spMk id="7" creationId="{84F90D63-9BF0-6D5A-53A9-8C138A639B0E}"/>
          </ac:spMkLst>
        </pc:spChg>
      </pc:sldChg>
      <pc:sldChg chg="modSp mod">
        <pc:chgData name="Zrzavy, Arianna (ENE)" userId="ec233688-fa39-44e8-ba1f-6bc6425294ee" providerId="ADAL" clId="{6D58048D-3997-4203-BDBB-DC07132197E8}" dt="2026-07-15T15:37:11.307" v="8769" actId="14100"/>
        <pc:sldMkLst>
          <pc:docMk/>
          <pc:sldMk cId="3988268577" sldId="2429"/>
        </pc:sldMkLst>
        <pc:spChg chg="mod">
          <ac:chgData name="Zrzavy, Arianna (ENE)" userId="ec233688-fa39-44e8-ba1f-6bc6425294ee" providerId="ADAL" clId="{6D58048D-3997-4203-BDBB-DC07132197E8}" dt="2026-07-15T14:47:43.790" v="8691" actId="242"/>
          <ac:spMkLst>
            <pc:docMk/>
            <pc:sldMk cId="3988268577" sldId="2429"/>
            <ac:spMk id="2" creationId="{372CDD6F-8800-447B-54A9-CB8ECAB0F1E7}"/>
          </ac:spMkLst>
        </pc:spChg>
        <pc:spChg chg="mod">
          <ac:chgData name="Zrzavy, Arianna (ENE)" userId="ec233688-fa39-44e8-ba1f-6bc6425294ee" providerId="ADAL" clId="{6D58048D-3997-4203-BDBB-DC07132197E8}" dt="2026-07-15T14:47:29.554" v="8686" actId="1076"/>
          <ac:spMkLst>
            <pc:docMk/>
            <pc:sldMk cId="3988268577" sldId="2429"/>
            <ac:spMk id="3" creationId="{09CE0AE0-9C88-DD3E-89BE-DA389DBD1F0C}"/>
          </ac:spMkLst>
        </pc:spChg>
        <pc:spChg chg="mod">
          <ac:chgData name="Zrzavy, Arianna (ENE)" userId="ec233688-fa39-44e8-ba1f-6bc6425294ee" providerId="ADAL" clId="{6D58048D-3997-4203-BDBB-DC07132197E8}" dt="2026-07-15T14:47:20.400" v="8684" actId="1076"/>
          <ac:spMkLst>
            <pc:docMk/>
            <pc:sldMk cId="3988268577" sldId="2429"/>
            <ac:spMk id="4" creationId="{E00019A3-B6B3-3797-F10F-EB2293818CB8}"/>
          </ac:spMkLst>
        </pc:spChg>
        <pc:graphicFrameChg chg="mod">
          <ac:chgData name="Zrzavy, Arianna (ENE)" userId="ec233688-fa39-44e8-ba1f-6bc6425294ee" providerId="ADAL" clId="{6D58048D-3997-4203-BDBB-DC07132197E8}" dt="2026-07-15T15:36:44.117" v="8764" actId="207"/>
          <ac:graphicFrameMkLst>
            <pc:docMk/>
            <pc:sldMk cId="3988268577" sldId="2429"/>
            <ac:graphicFrameMk id="5" creationId="{E55C67DC-C156-D0C7-2897-5C61C03318E6}"/>
          </ac:graphicFrameMkLst>
        </pc:graphicFrameChg>
        <pc:graphicFrameChg chg="mod">
          <ac:chgData name="Zrzavy, Arianna (ENE)" userId="ec233688-fa39-44e8-ba1f-6bc6425294ee" providerId="ADAL" clId="{6D58048D-3997-4203-BDBB-DC07132197E8}" dt="2026-07-15T15:37:11.307" v="8769" actId="14100"/>
          <ac:graphicFrameMkLst>
            <pc:docMk/>
            <pc:sldMk cId="3988268577" sldId="2429"/>
            <ac:graphicFrameMk id="6" creationId="{13121F25-298E-12E1-9BDF-4E4BF1576CE7}"/>
          </ac:graphicFrameMkLst>
        </pc:graphicFrameChg>
      </pc:sldChg>
      <pc:sldChg chg="modSp mod">
        <pc:chgData name="Zrzavy, Arianna (ENE)" userId="ec233688-fa39-44e8-ba1f-6bc6425294ee" providerId="ADAL" clId="{6D58048D-3997-4203-BDBB-DC07132197E8}" dt="2026-07-15T13:24:58.192" v="8657" actId="27636"/>
        <pc:sldMkLst>
          <pc:docMk/>
          <pc:sldMk cId="681253538" sldId="2430"/>
        </pc:sldMkLst>
        <pc:spChg chg="mod">
          <ac:chgData name="Zrzavy, Arianna (ENE)" userId="ec233688-fa39-44e8-ba1f-6bc6425294ee" providerId="ADAL" clId="{6D58048D-3997-4203-BDBB-DC07132197E8}" dt="2026-07-15T13:24:58.192" v="8657" actId="27636"/>
          <ac:spMkLst>
            <pc:docMk/>
            <pc:sldMk cId="681253538" sldId="2430"/>
            <ac:spMk id="2" creationId="{06F5A5F1-A2C1-B604-983E-52A9786DBECF}"/>
          </ac:spMkLst>
        </pc:spChg>
        <pc:spChg chg="mod">
          <ac:chgData name="Zrzavy, Arianna (ENE)" userId="ec233688-fa39-44e8-ba1f-6bc6425294ee" providerId="ADAL" clId="{6D58048D-3997-4203-BDBB-DC07132197E8}" dt="2026-07-15T13:24:58.191" v="8656" actId="27636"/>
          <ac:spMkLst>
            <pc:docMk/>
            <pc:sldMk cId="681253538" sldId="2430"/>
            <ac:spMk id="3" creationId="{BC113F5F-357C-36B9-0B41-7039EE8B2432}"/>
          </ac:spMkLst>
        </pc:spChg>
        <pc:spChg chg="mod">
          <ac:chgData name="Zrzavy, Arianna (ENE)" userId="ec233688-fa39-44e8-ba1f-6bc6425294ee" providerId="ADAL" clId="{6D58048D-3997-4203-BDBB-DC07132197E8}" dt="2026-07-15T13:24:51.737" v="8653" actId="255"/>
          <ac:spMkLst>
            <pc:docMk/>
            <pc:sldMk cId="681253538" sldId="2430"/>
            <ac:spMk id="5" creationId="{3C6E4BA5-0686-5DBB-E33A-4E90FD0FEB39}"/>
          </ac:spMkLst>
        </pc:spChg>
        <pc:spChg chg="mod">
          <ac:chgData name="Zrzavy, Arianna (ENE)" userId="ec233688-fa39-44e8-ba1f-6bc6425294ee" providerId="ADAL" clId="{6D58048D-3997-4203-BDBB-DC07132197E8}" dt="2026-07-15T13:24:54.909" v="8654" actId="14100"/>
          <ac:spMkLst>
            <pc:docMk/>
            <pc:sldMk cId="681253538" sldId="2430"/>
            <ac:spMk id="6" creationId="{E7E13D84-9D0E-08CE-20EF-2C1E1F4D5784}"/>
          </ac:spMkLst>
        </pc:spChg>
      </pc:sldChg>
      <pc:sldChg chg="addSp delSp modSp new mod modAnim modShow">
        <pc:chgData name="Zrzavy, Arianna (ENE)" userId="ec233688-fa39-44e8-ba1f-6bc6425294ee" providerId="ADAL" clId="{6D58048D-3997-4203-BDBB-DC07132197E8}" dt="2026-07-14T13:08:54.867" v="8261" actId="20577"/>
        <pc:sldMkLst>
          <pc:docMk/>
          <pc:sldMk cId="3774488731" sldId="2433"/>
        </pc:sldMkLst>
        <pc:spChg chg="mod">
          <ac:chgData name="Zrzavy, Arianna (ENE)" userId="ec233688-fa39-44e8-ba1f-6bc6425294ee" providerId="ADAL" clId="{6D58048D-3997-4203-BDBB-DC07132197E8}" dt="2026-07-13T14:41:36.875" v="5928" actId="403"/>
          <ac:spMkLst>
            <pc:docMk/>
            <pc:sldMk cId="3774488731" sldId="2433"/>
            <ac:spMk id="2" creationId="{A8D7A004-5B3A-C320-38FB-2180D9AD91F3}"/>
          </ac:spMkLst>
        </pc:spChg>
        <pc:spChg chg="mod">
          <ac:chgData name="Zrzavy, Arianna (ENE)" userId="ec233688-fa39-44e8-ba1f-6bc6425294ee" providerId="ADAL" clId="{6D58048D-3997-4203-BDBB-DC07132197E8}" dt="2026-07-13T14:43:01.009" v="6033" actId="14100"/>
          <ac:spMkLst>
            <pc:docMk/>
            <pc:sldMk cId="3774488731" sldId="2433"/>
            <ac:spMk id="3" creationId="{05CFD9D3-F51A-F745-8DD7-EDB1F893A5DA}"/>
          </ac:spMkLst>
        </pc:spChg>
        <pc:spChg chg="mod">
          <ac:chgData name="Zrzavy, Arianna (ENE)" userId="ec233688-fa39-44e8-ba1f-6bc6425294ee" providerId="ADAL" clId="{6D58048D-3997-4203-BDBB-DC07132197E8}" dt="2026-07-14T13:07:31.723" v="8258" actId="20577"/>
          <ac:spMkLst>
            <pc:docMk/>
            <pc:sldMk cId="3774488731" sldId="2433"/>
            <ac:spMk id="4" creationId="{576DD65F-3774-3CC9-B25E-0F815DD32570}"/>
          </ac:spMkLst>
        </pc:spChg>
        <pc:spChg chg="mod">
          <ac:chgData name="Zrzavy, Arianna (ENE)" userId="ec233688-fa39-44e8-ba1f-6bc6425294ee" providerId="ADAL" clId="{6D58048D-3997-4203-BDBB-DC07132197E8}" dt="2026-07-14T13:02:33.934" v="8240" actId="1076"/>
          <ac:spMkLst>
            <pc:docMk/>
            <pc:sldMk cId="3774488731" sldId="2433"/>
            <ac:spMk id="5" creationId="{0E6CE9E2-2F9F-DB91-87BE-790830836A24}"/>
          </ac:spMkLst>
        </pc:spChg>
        <pc:spChg chg="del">
          <ac:chgData name="Zrzavy, Arianna (ENE)" userId="ec233688-fa39-44e8-ba1f-6bc6425294ee" providerId="ADAL" clId="{6D58048D-3997-4203-BDBB-DC07132197E8}" dt="2026-07-14T13:02:17.012" v="8236" actId="478"/>
          <ac:spMkLst>
            <pc:docMk/>
            <pc:sldMk cId="3774488731" sldId="2433"/>
            <ac:spMk id="6" creationId="{EF3B1D02-8894-3DC5-8E74-E5B3F2A373C2}"/>
          </ac:spMkLst>
        </pc:spChg>
        <pc:spChg chg="add mod">
          <ac:chgData name="Zrzavy, Arianna (ENE)" userId="ec233688-fa39-44e8-ba1f-6bc6425294ee" providerId="ADAL" clId="{6D58048D-3997-4203-BDBB-DC07132197E8}" dt="2026-07-14T13:08:54.867" v="8261" actId="20577"/>
          <ac:spMkLst>
            <pc:docMk/>
            <pc:sldMk cId="3774488731" sldId="2433"/>
            <ac:spMk id="7" creationId="{BFFF7A3C-AABF-E424-7BC7-FCE2E03AA305}"/>
          </ac:spMkLst>
        </pc:spChg>
      </pc:sldChg>
      <pc:sldChg chg="addSp delSp modSp new mod modNotesTx">
        <pc:chgData name="Zrzavy, Arianna (ENE)" userId="ec233688-fa39-44e8-ba1f-6bc6425294ee" providerId="ADAL" clId="{6D58048D-3997-4203-BDBB-DC07132197E8}" dt="2026-07-15T13:12:13.317" v="8477" actId="962"/>
        <pc:sldMkLst>
          <pc:docMk/>
          <pc:sldMk cId="3383197830" sldId="2436"/>
        </pc:sldMkLst>
        <pc:spChg chg="mod">
          <ac:chgData name="Zrzavy, Arianna (ENE)" userId="ec233688-fa39-44e8-ba1f-6bc6425294ee" providerId="ADAL" clId="{6D58048D-3997-4203-BDBB-DC07132197E8}" dt="2026-07-13T18:50:33.964" v="7989" actId="14100"/>
          <ac:spMkLst>
            <pc:docMk/>
            <pc:sldMk cId="3383197830" sldId="2436"/>
            <ac:spMk id="2" creationId="{8F2F33EC-9605-EE2A-9EF5-E8A17E70E213}"/>
          </ac:spMkLst>
        </pc:spChg>
        <pc:spChg chg="mod">
          <ac:chgData name="Zrzavy, Arianna (ENE)" userId="ec233688-fa39-44e8-ba1f-6bc6425294ee" providerId="ADAL" clId="{6D58048D-3997-4203-BDBB-DC07132197E8}" dt="2026-07-13T18:58:05.109" v="8098" actId="13926"/>
          <ac:spMkLst>
            <pc:docMk/>
            <pc:sldMk cId="3383197830" sldId="2436"/>
            <ac:spMk id="3" creationId="{04B7E680-3C39-A6C1-1080-B91FD61E0523}"/>
          </ac:spMkLst>
        </pc:spChg>
        <pc:spChg chg="add mod">
          <ac:chgData name="Zrzavy, Arianna (ENE)" userId="ec233688-fa39-44e8-ba1f-6bc6425294ee" providerId="ADAL" clId="{6D58048D-3997-4203-BDBB-DC07132197E8}" dt="2026-07-13T18:58:21.063" v="8099" actId="164"/>
          <ac:spMkLst>
            <pc:docMk/>
            <pc:sldMk cId="3383197830" sldId="2436"/>
            <ac:spMk id="17" creationId="{0FD1052E-6371-3AFC-E8D8-369B38802BDE}"/>
          </ac:spMkLst>
        </pc:spChg>
        <pc:spChg chg="add mod">
          <ac:chgData name="Zrzavy, Arianna (ENE)" userId="ec233688-fa39-44e8-ba1f-6bc6425294ee" providerId="ADAL" clId="{6D58048D-3997-4203-BDBB-DC07132197E8}" dt="2026-07-13T18:58:21.063" v="8099" actId="164"/>
          <ac:spMkLst>
            <pc:docMk/>
            <pc:sldMk cId="3383197830" sldId="2436"/>
            <ac:spMk id="18" creationId="{011A5B74-EAA6-84C6-BB7E-FAE477E10F3E}"/>
          </ac:spMkLst>
        </pc:spChg>
        <pc:spChg chg="add mod">
          <ac:chgData name="Zrzavy, Arianna (ENE)" userId="ec233688-fa39-44e8-ba1f-6bc6425294ee" providerId="ADAL" clId="{6D58048D-3997-4203-BDBB-DC07132197E8}" dt="2026-07-13T18:58:21.063" v="8099" actId="164"/>
          <ac:spMkLst>
            <pc:docMk/>
            <pc:sldMk cId="3383197830" sldId="2436"/>
            <ac:spMk id="19" creationId="{A3D861DC-5767-418C-ACC9-A1E9A6A859F7}"/>
          </ac:spMkLst>
        </pc:spChg>
        <pc:spChg chg="add mod">
          <ac:chgData name="Zrzavy, Arianna (ENE)" userId="ec233688-fa39-44e8-ba1f-6bc6425294ee" providerId="ADAL" clId="{6D58048D-3997-4203-BDBB-DC07132197E8}" dt="2026-07-13T18:58:21.063" v="8099" actId="164"/>
          <ac:spMkLst>
            <pc:docMk/>
            <pc:sldMk cId="3383197830" sldId="2436"/>
            <ac:spMk id="20" creationId="{54EAC861-9EF2-5E58-1C2E-7F914DFA4C1B}"/>
          </ac:spMkLst>
        </pc:spChg>
        <pc:spChg chg="add mod">
          <ac:chgData name="Zrzavy, Arianna (ENE)" userId="ec233688-fa39-44e8-ba1f-6bc6425294ee" providerId="ADAL" clId="{6D58048D-3997-4203-BDBB-DC07132197E8}" dt="2026-07-13T18:58:21.063" v="8099" actId="164"/>
          <ac:spMkLst>
            <pc:docMk/>
            <pc:sldMk cId="3383197830" sldId="2436"/>
            <ac:spMk id="21" creationId="{3F4F841C-8AB7-F25E-8615-1584D2E41D22}"/>
          </ac:spMkLst>
        </pc:spChg>
        <pc:spChg chg="add mod">
          <ac:chgData name="Zrzavy, Arianna (ENE)" userId="ec233688-fa39-44e8-ba1f-6bc6425294ee" providerId="ADAL" clId="{6D58048D-3997-4203-BDBB-DC07132197E8}" dt="2026-07-13T18:58:21.063" v="8099" actId="164"/>
          <ac:spMkLst>
            <pc:docMk/>
            <pc:sldMk cId="3383197830" sldId="2436"/>
            <ac:spMk id="22" creationId="{2BF956FD-FA7D-D2EE-29A2-547C945E5C8E}"/>
          </ac:spMkLst>
        </pc:spChg>
        <pc:spChg chg="add mod">
          <ac:chgData name="Zrzavy, Arianna (ENE)" userId="ec233688-fa39-44e8-ba1f-6bc6425294ee" providerId="ADAL" clId="{6D58048D-3997-4203-BDBB-DC07132197E8}" dt="2026-07-13T19:22:32.676" v="8143" actId="1076"/>
          <ac:spMkLst>
            <pc:docMk/>
            <pc:sldMk cId="3383197830" sldId="2436"/>
            <ac:spMk id="25" creationId="{4E07EC54-9EF9-65D3-B1C3-9679C89E979B}"/>
          </ac:spMkLst>
        </pc:spChg>
        <pc:grpChg chg="mod">
          <ac:chgData name="Zrzavy, Arianna (ENE)" userId="ec233688-fa39-44e8-ba1f-6bc6425294ee" providerId="ADAL" clId="{6D58048D-3997-4203-BDBB-DC07132197E8}" dt="2026-07-15T13:12:13.317" v="8477" actId="962"/>
          <ac:grpSpMkLst>
            <pc:docMk/>
            <pc:sldMk cId="3383197830" sldId="2436"/>
            <ac:grpSpMk id="26" creationId="{90B0CE9C-6566-C522-78D4-24763BEAF2E0}"/>
          </ac:grpSpMkLst>
        </pc:grpChg>
        <pc:picChg chg="add mod">
          <ac:chgData name="Zrzavy, Arianna (ENE)" userId="ec233688-fa39-44e8-ba1f-6bc6425294ee" providerId="ADAL" clId="{6D58048D-3997-4203-BDBB-DC07132197E8}" dt="2026-07-13T18:59:05.110" v="8136" actId="208"/>
          <ac:picMkLst>
            <pc:docMk/>
            <pc:sldMk cId="3383197830" sldId="2436"/>
            <ac:picMk id="10" creationId="{EDDAB76F-7433-C328-811B-8820BE453612}"/>
          </ac:picMkLst>
        </pc:picChg>
        <pc:picChg chg="add mod">
          <ac:chgData name="Zrzavy, Arianna (ENE)" userId="ec233688-fa39-44e8-ba1f-6bc6425294ee" providerId="ADAL" clId="{6D58048D-3997-4203-BDBB-DC07132197E8}" dt="2026-07-13T18:58:21.063" v="8099" actId="164"/>
          <ac:picMkLst>
            <pc:docMk/>
            <pc:sldMk cId="3383197830" sldId="2436"/>
            <ac:picMk id="12" creationId="{2F508E42-5573-092F-35A8-0AB0CFCFBD26}"/>
          </ac:picMkLst>
        </pc:picChg>
        <pc:picChg chg="add mod">
          <ac:chgData name="Zrzavy, Arianna (ENE)" userId="ec233688-fa39-44e8-ba1f-6bc6425294ee" providerId="ADAL" clId="{6D58048D-3997-4203-BDBB-DC07132197E8}" dt="2026-07-13T18:58:21.063" v="8099" actId="164"/>
          <ac:picMkLst>
            <pc:docMk/>
            <pc:sldMk cId="3383197830" sldId="2436"/>
            <ac:picMk id="14" creationId="{55031CAE-A3FD-EF1F-259E-095D3BBF5742}"/>
          </ac:picMkLst>
        </pc:picChg>
        <pc:picChg chg="add mod">
          <ac:chgData name="Zrzavy, Arianna (ENE)" userId="ec233688-fa39-44e8-ba1f-6bc6425294ee" providerId="ADAL" clId="{6D58048D-3997-4203-BDBB-DC07132197E8}" dt="2026-07-13T18:59:10.093" v="8137" actId="208"/>
          <ac:picMkLst>
            <pc:docMk/>
            <pc:sldMk cId="3383197830" sldId="2436"/>
            <ac:picMk id="16" creationId="{BFFB808F-9ED1-C31A-1427-FB42F44BDA09}"/>
          </ac:picMkLst>
        </pc:picChg>
        <pc:cxnChg chg="add mod">
          <ac:chgData name="Zrzavy, Arianna (ENE)" userId="ec233688-fa39-44e8-ba1f-6bc6425294ee" providerId="ADAL" clId="{6D58048D-3997-4203-BDBB-DC07132197E8}" dt="2026-07-13T18:57:21.509" v="8089" actId="208"/>
          <ac:cxnSpMkLst>
            <pc:docMk/>
            <pc:sldMk cId="3383197830" sldId="2436"/>
            <ac:cxnSpMk id="24" creationId="{60A61090-A763-DC1A-9E43-6DF06DB9ADED}"/>
          </ac:cxnSpMkLst>
        </pc:cxnChg>
      </pc:sldChg>
      <pc:sldChg chg="addSp delSp modSp new mod">
        <pc:chgData name="Zrzavy, Arianna (ENE)" userId="ec233688-fa39-44e8-ba1f-6bc6425294ee" providerId="ADAL" clId="{6D58048D-3997-4203-BDBB-DC07132197E8}" dt="2026-07-15T13:14:33.688" v="8489" actId="20577"/>
        <pc:sldMkLst>
          <pc:docMk/>
          <pc:sldMk cId="3568708619" sldId="2437"/>
        </pc:sldMkLst>
        <pc:spChg chg="mod">
          <ac:chgData name="Zrzavy, Arianna (ENE)" userId="ec233688-fa39-44e8-ba1f-6bc6425294ee" providerId="ADAL" clId="{6D58048D-3997-4203-BDBB-DC07132197E8}" dt="2026-07-15T13:14:33.688" v="8489" actId="20577"/>
          <ac:spMkLst>
            <pc:docMk/>
            <pc:sldMk cId="3568708619" sldId="2437"/>
            <ac:spMk id="2" creationId="{0D568F5E-9F99-050B-733E-C7BD3DDC06A7}"/>
          </ac:spMkLst>
        </pc:spChg>
        <pc:spChg chg="add mod">
          <ac:chgData name="Zrzavy, Arianna (ENE)" userId="ec233688-fa39-44e8-ba1f-6bc6425294ee" providerId="ADAL" clId="{6D58048D-3997-4203-BDBB-DC07132197E8}" dt="2026-07-13T13:16:01.424" v="5910" actId="1076"/>
          <ac:spMkLst>
            <pc:docMk/>
            <pc:sldMk cId="3568708619" sldId="2437"/>
            <ac:spMk id="5" creationId="{11DAD32D-53C2-30DA-5C36-CA0F20E54C77}"/>
          </ac:spMkLst>
        </pc:spChg>
      </pc:sldChg>
      <pc:sldChg chg="delSp modSp new mod">
        <pc:chgData name="Zrzavy, Arianna (ENE)" userId="ec233688-fa39-44e8-ba1f-6bc6425294ee" providerId="ADAL" clId="{6D58048D-3997-4203-BDBB-DC07132197E8}" dt="2026-07-09T17:20:35.993" v="5357" actId="2710"/>
        <pc:sldMkLst>
          <pc:docMk/>
          <pc:sldMk cId="2794698145" sldId="2438"/>
        </pc:sldMkLst>
        <pc:spChg chg="mod">
          <ac:chgData name="Zrzavy, Arianna (ENE)" userId="ec233688-fa39-44e8-ba1f-6bc6425294ee" providerId="ADAL" clId="{6D58048D-3997-4203-BDBB-DC07132197E8}" dt="2026-07-09T17:20:35.993" v="5357" actId="2710"/>
          <ac:spMkLst>
            <pc:docMk/>
            <pc:sldMk cId="2794698145" sldId="2438"/>
            <ac:spMk id="2" creationId="{8AD8677C-C139-076E-EB7D-37FE678DFE3F}"/>
          </ac:spMkLst>
        </pc:spChg>
        <pc:spChg chg="mod">
          <ac:chgData name="Zrzavy, Arianna (ENE)" userId="ec233688-fa39-44e8-ba1f-6bc6425294ee" providerId="ADAL" clId="{6D58048D-3997-4203-BDBB-DC07132197E8}" dt="2026-07-09T17:20:08.279" v="5342" actId="1076"/>
          <ac:spMkLst>
            <pc:docMk/>
            <pc:sldMk cId="2794698145" sldId="2438"/>
            <ac:spMk id="3" creationId="{066144D0-C75B-39AD-6F59-25A529B72F50}"/>
          </ac:spMkLst>
        </pc:spChg>
      </pc:sldChg>
      <pc:sldChg chg="delSp modSp new mod">
        <pc:chgData name="Zrzavy, Arianna (ENE)" userId="ec233688-fa39-44e8-ba1f-6bc6425294ee" providerId="ADAL" clId="{6D58048D-3997-4203-BDBB-DC07132197E8}" dt="2026-07-13T17:32:31.260" v="6982" actId="1076"/>
        <pc:sldMkLst>
          <pc:docMk/>
          <pc:sldMk cId="1952431229" sldId="2439"/>
        </pc:sldMkLst>
        <pc:spChg chg="mod">
          <ac:chgData name="Zrzavy, Arianna (ENE)" userId="ec233688-fa39-44e8-ba1f-6bc6425294ee" providerId="ADAL" clId="{6D58048D-3997-4203-BDBB-DC07132197E8}" dt="2026-07-13T17:32:31.260" v="6982" actId="1076"/>
          <ac:spMkLst>
            <pc:docMk/>
            <pc:sldMk cId="1952431229" sldId="2439"/>
            <ac:spMk id="2" creationId="{A12B0AE7-4D4D-1C19-1C5F-AE642D6A87B1}"/>
          </ac:spMkLst>
        </pc:spChg>
      </pc:sldChg>
      <pc:sldChg chg="addSp delSp modSp new mod modClrScheme chgLayout">
        <pc:chgData name="Zrzavy, Arianna (ENE)" userId="ec233688-fa39-44e8-ba1f-6bc6425294ee" providerId="ADAL" clId="{6D58048D-3997-4203-BDBB-DC07132197E8}" dt="2026-07-15T13:09:34.826" v="8461" actId="962"/>
        <pc:sldMkLst>
          <pc:docMk/>
          <pc:sldMk cId="150370099" sldId="2440"/>
        </pc:sldMkLst>
        <pc:spChg chg="mod ord">
          <ac:chgData name="Zrzavy, Arianna (ENE)" userId="ec233688-fa39-44e8-ba1f-6bc6425294ee" providerId="ADAL" clId="{6D58048D-3997-4203-BDBB-DC07132197E8}" dt="2026-07-07T18:29:13.288" v="4374" actId="700"/>
          <ac:spMkLst>
            <pc:docMk/>
            <pc:sldMk cId="150370099" sldId="2440"/>
            <ac:spMk id="2" creationId="{A83FE369-66E5-8027-DDDC-E7190A5F4ADC}"/>
          </ac:spMkLst>
        </pc:spChg>
        <pc:spChg chg="add mod ord">
          <ac:chgData name="Zrzavy, Arianna (ENE)" userId="ec233688-fa39-44e8-ba1f-6bc6425294ee" providerId="ADAL" clId="{6D58048D-3997-4203-BDBB-DC07132197E8}" dt="2026-07-07T18:49:41.835" v="4611" actId="27636"/>
          <ac:spMkLst>
            <pc:docMk/>
            <pc:sldMk cId="150370099" sldId="2440"/>
            <ac:spMk id="3" creationId="{66DD13D2-F485-955B-67BC-F965DAE8F4CB}"/>
          </ac:spMkLst>
        </pc:spChg>
        <pc:spChg chg="add mod ord">
          <ac:chgData name="Zrzavy, Arianna (ENE)" userId="ec233688-fa39-44e8-ba1f-6bc6425294ee" providerId="ADAL" clId="{6D58048D-3997-4203-BDBB-DC07132197E8}" dt="2026-07-13T12:57:37.289" v="5901" actId="14100"/>
          <ac:spMkLst>
            <pc:docMk/>
            <pc:sldMk cId="150370099" sldId="2440"/>
            <ac:spMk id="4" creationId="{29DD4520-0EA8-D0A1-A0F1-D8AA2484EECE}"/>
          </ac:spMkLst>
        </pc:spChg>
        <pc:picChg chg="add mod modCrop">
          <ac:chgData name="Zrzavy, Arianna (ENE)" userId="ec233688-fa39-44e8-ba1f-6bc6425294ee" providerId="ADAL" clId="{6D58048D-3997-4203-BDBB-DC07132197E8}" dt="2026-07-15T13:09:34.826" v="8461" actId="962"/>
          <ac:picMkLst>
            <pc:docMk/>
            <pc:sldMk cId="150370099" sldId="2440"/>
            <ac:picMk id="10" creationId="{D47B6B99-8591-9F32-56AA-CFBC0E01DEFC}"/>
          </ac:picMkLst>
        </pc:picChg>
      </pc:sldChg>
      <pc:sldChg chg="modSp mod">
        <pc:chgData name="Zrzavy, Arianna (ENE)" userId="ec233688-fa39-44e8-ba1f-6bc6425294ee" providerId="ADAL" clId="{6D58048D-3997-4203-BDBB-DC07132197E8}" dt="2026-07-15T16:33:28.622" v="9186" actId="179"/>
        <pc:sldMkLst>
          <pc:docMk/>
          <pc:sldMk cId="1550449027" sldId="2442"/>
        </pc:sldMkLst>
        <pc:spChg chg="mod">
          <ac:chgData name="Zrzavy, Arianna (ENE)" userId="ec233688-fa39-44e8-ba1f-6bc6425294ee" providerId="ADAL" clId="{6D58048D-3997-4203-BDBB-DC07132197E8}" dt="2026-07-15T16:33:28.622" v="9186" actId="179"/>
          <ac:spMkLst>
            <pc:docMk/>
            <pc:sldMk cId="1550449027" sldId="2442"/>
            <ac:spMk id="4" creationId="{39F32FA6-78B3-0DDC-AA36-A7E8BEB2D10A}"/>
          </ac:spMkLst>
        </pc:spChg>
      </pc:sldChg>
      <pc:sldChg chg="addSp modSp new mod">
        <pc:chgData name="Zrzavy, Arianna (ENE)" userId="ec233688-fa39-44e8-ba1f-6bc6425294ee" providerId="ADAL" clId="{6D58048D-3997-4203-BDBB-DC07132197E8}" dt="2026-07-13T18:24:04.699" v="7307" actId="14100"/>
        <pc:sldMkLst>
          <pc:docMk/>
          <pc:sldMk cId="3171843457" sldId="2443"/>
        </pc:sldMkLst>
        <pc:spChg chg="mod">
          <ac:chgData name="Zrzavy, Arianna (ENE)" userId="ec233688-fa39-44e8-ba1f-6bc6425294ee" providerId="ADAL" clId="{6D58048D-3997-4203-BDBB-DC07132197E8}" dt="2026-07-13T18:20:34.229" v="7262" actId="20577"/>
          <ac:spMkLst>
            <pc:docMk/>
            <pc:sldMk cId="3171843457" sldId="2443"/>
            <ac:spMk id="2" creationId="{FA2C6E58-0C9C-1F03-4AF5-5E09F4CB3635}"/>
          </ac:spMkLst>
        </pc:spChg>
        <pc:spChg chg="mod">
          <ac:chgData name="Zrzavy, Arianna (ENE)" userId="ec233688-fa39-44e8-ba1f-6bc6425294ee" providerId="ADAL" clId="{6D58048D-3997-4203-BDBB-DC07132197E8}" dt="2026-07-13T18:20:26.730" v="7260" actId="13926"/>
          <ac:spMkLst>
            <pc:docMk/>
            <pc:sldMk cId="3171843457" sldId="2443"/>
            <ac:spMk id="3" creationId="{5E4DC50E-5C9E-FE47-FC68-9171D24C168C}"/>
          </ac:spMkLst>
        </pc:spChg>
        <pc:spChg chg="mod">
          <ac:chgData name="Zrzavy, Arianna (ENE)" userId="ec233688-fa39-44e8-ba1f-6bc6425294ee" providerId="ADAL" clId="{6D58048D-3997-4203-BDBB-DC07132197E8}" dt="2026-07-13T18:24:04.699" v="7307" actId="14100"/>
          <ac:spMkLst>
            <pc:docMk/>
            <pc:sldMk cId="3171843457" sldId="2443"/>
            <ac:spMk id="4" creationId="{56854A66-E381-0086-6EC2-EEF07BD087EC}"/>
          </ac:spMkLst>
        </pc:spChg>
        <pc:picChg chg="add mod">
          <ac:chgData name="Zrzavy, Arianna (ENE)" userId="ec233688-fa39-44e8-ba1f-6bc6425294ee" providerId="ADAL" clId="{6D58048D-3997-4203-BDBB-DC07132197E8}" dt="2026-07-13T18:23:57.791" v="7306" actId="11530"/>
          <ac:picMkLst>
            <pc:docMk/>
            <pc:sldMk cId="3171843457" sldId="2443"/>
            <ac:picMk id="6" creationId="{C62B08ED-7470-DBA0-ABED-4D6F45F84EC0}"/>
          </ac:picMkLst>
        </pc:picChg>
      </pc:sldChg>
      <pc:sldChg chg="modSp mod">
        <pc:chgData name="Zrzavy, Arianna (ENE)" userId="ec233688-fa39-44e8-ba1f-6bc6425294ee" providerId="ADAL" clId="{6D58048D-3997-4203-BDBB-DC07132197E8}" dt="2026-07-15T13:21:23.551" v="8592" actId="1076"/>
        <pc:sldMkLst>
          <pc:docMk/>
          <pc:sldMk cId="1097696894" sldId="2444"/>
        </pc:sldMkLst>
        <pc:spChg chg="mod">
          <ac:chgData name="Zrzavy, Arianna (ENE)" userId="ec233688-fa39-44e8-ba1f-6bc6425294ee" providerId="ADAL" clId="{6D58048D-3997-4203-BDBB-DC07132197E8}" dt="2026-07-15T13:21:23.551" v="8592" actId="1076"/>
          <ac:spMkLst>
            <pc:docMk/>
            <pc:sldMk cId="1097696894" sldId="2444"/>
            <ac:spMk id="2" creationId="{3861EB9B-9EA8-14EC-2BD5-59A117E8EB46}"/>
          </ac:spMkLst>
        </pc:spChg>
        <pc:spChg chg="mod">
          <ac:chgData name="Zrzavy, Arianna (ENE)" userId="ec233688-fa39-44e8-ba1f-6bc6425294ee" providerId="ADAL" clId="{6D58048D-3997-4203-BDBB-DC07132197E8}" dt="2026-07-15T13:21:18.900" v="8591" actId="20577"/>
          <ac:spMkLst>
            <pc:docMk/>
            <pc:sldMk cId="1097696894" sldId="2444"/>
            <ac:spMk id="4" creationId="{F95A1D52-9710-9AA2-D5B0-0AF7EA1266EB}"/>
          </ac:spMkLst>
        </pc:spChg>
      </pc:sldChg>
      <pc:sldChg chg="modSp mod">
        <pc:chgData name="Zrzavy, Arianna (ENE)" userId="ec233688-fa39-44e8-ba1f-6bc6425294ee" providerId="ADAL" clId="{6D58048D-3997-4203-BDBB-DC07132197E8}" dt="2026-07-15T15:46:17.356" v="8799" actId="207"/>
        <pc:sldMkLst>
          <pc:docMk/>
          <pc:sldMk cId="3687325945" sldId="2445"/>
        </pc:sldMkLst>
        <pc:spChg chg="mod">
          <ac:chgData name="Zrzavy, Arianna (ENE)" userId="ec233688-fa39-44e8-ba1f-6bc6425294ee" providerId="ADAL" clId="{6D58048D-3997-4203-BDBB-DC07132197E8}" dt="2026-07-15T15:45:26.871" v="8797" actId="179"/>
          <ac:spMkLst>
            <pc:docMk/>
            <pc:sldMk cId="3687325945" sldId="2445"/>
            <ac:spMk id="2" creationId="{569A3E8A-CDA4-DCA8-DD5B-247081A2F299}"/>
          </ac:spMkLst>
        </pc:spChg>
        <pc:graphicFrameChg chg="mod">
          <ac:chgData name="Zrzavy, Arianna (ENE)" userId="ec233688-fa39-44e8-ba1f-6bc6425294ee" providerId="ADAL" clId="{6D58048D-3997-4203-BDBB-DC07132197E8}" dt="2026-07-15T15:45:08.136" v="8792" actId="403"/>
          <ac:graphicFrameMkLst>
            <pc:docMk/>
            <pc:sldMk cId="3687325945" sldId="2445"/>
            <ac:graphicFrameMk id="5" creationId="{8951DDFF-0D5E-E0E2-CDA5-30D0A06426A9}"/>
          </ac:graphicFrameMkLst>
        </pc:graphicFrameChg>
        <pc:graphicFrameChg chg="mod">
          <ac:chgData name="Zrzavy, Arianna (ENE)" userId="ec233688-fa39-44e8-ba1f-6bc6425294ee" providerId="ADAL" clId="{6D58048D-3997-4203-BDBB-DC07132197E8}" dt="2026-07-15T15:46:17.356" v="8799" actId="207"/>
          <ac:graphicFrameMkLst>
            <pc:docMk/>
            <pc:sldMk cId="3687325945" sldId="2445"/>
            <ac:graphicFrameMk id="6" creationId="{F4EE55D9-734E-6158-1712-1B7218B9AA7F}"/>
          </ac:graphicFrameMkLst>
        </pc:graphicFrameChg>
      </pc:sldChg>
      <pc:sldChg chg="modSp mod">
        <pc:chgData name="Zrzavy, Arianna (ENE)" userId="ec233688-fa39-44e8-ba1f-6bc6425294ee" providerId="ADAL" clId="{6D58048D-3997-4203-BDBB-DC07132197E8}" dt="2026-07-15T15:47:30.741" v="8810" actId="692"/>
        <pc:sldMkLst>
          <pc:docMk/>
          <pc:sldMk cId="979774064" sldId="2447"/>
        </pc:sldMkLst>
        <pc:graphicFrameChg chg="mod">
          <ac:chgData name="Zrzavy, Arianna (ENE)" userId="ec233688-fa39-44e8-ba1f-6bc6425294ee" providerId="ADAL" clId="{6D58048D-3997-4203-BDBB-DC07132197E8}" dt="2026-07-15T15:47:30.741" v="8810" actId="692"/>
          <ac:graphicFrameMkLst>
            <pc:docMk/>
            <pc:sldMk cId="979774064" sldId="2447"/>
            <ac:graphicFrameMk id="4" creationId="{3A9B725F-981A-9587-F217-0A5142DAE4B3}"/>
          </ac:graphicFrameMkLst>
        </pc:graphicFrameChg>
        <pc:graphicFrameChg chg="mod">
          <ac:chgData name="Zrzavy, Arianna (ENE)" userId="ec233688-fa39-44e8-ba1f-6bc6425294ee" providerId="ADAL" clId="{6D58048D-3997-4203-BDBB-DC07132197E8}" dt="2026-07-15T15:47:04.109" v="8805" actId="692"/>
          <ac:graphicFrameMkLst>
            <pc:docMk/>
            <pc:sldMk cId="979774064" sldId="2447"/>
            <ac:graphicFrameMk id="5" creationId="{C09A273E-562C-840F-D067-4430F1258122}"/>
          </ac:graphicFrameMkLst>
        </pc:graphicFrameChg>
      </pc:sldChg>
      <pc:sldChg chg="modSp mod">
        <pc:chgData name="Zrzavy, Arianna (ENE)" userId="ec233688-fa39-44e8-ba1f-6bc6425294ee" providerId="ADAL" clId="{6D58048D-3997-4203-BDBB-DC07132197E8}" dt="2026-07-15T15:50:26.235" v="8844" actId="14734"/>
        <pc:sldMkLst>
          <pc:docMk/>
          <pc:sldMk cId="1667679318" sldId="2448"/>
        </pc:sldMkLst>
        <pc:spChg chg="mod">
          <ac:chgData name="Zrzavy, Arianna (ENE)" userId="ec233688-fa39-44e8-ba1f-6bc6425294ee" providerId="ADAL" clId="{6D58048D-3997-4203-BDBB-DC07132197E8}" dt="2026-07-15T15:49:44.204" v="8836" actId="14100"/>
          <ac:spMkLst>
            <pc:docMk/>
            <pc:sldMk cId="1667679318" sldId="2448"/>
            <ac:spMk id="4" creationId="{B404327E-DC97-1AF0-EDEE-44D06698D072}"/>
          </ac:spMkLst>
        </pc:spChg>
        <pc:graphicFrameChg chg="modGraphic">
          <ac:chgData name="Zrzavy, Arianna (ENE)" userId="ec233688-fa39-44e8-ba1f-6bc6425294ee" providerId="ADAL" clId="{6D58048D-3997-4203-BDBB-DC07132197E8}" dt="2026-07-15T15:50:26.235" v="8844" actId="14734"/>
          <ac:graphicFrameMkLst>
            <pc:docMk/>
            <pc:sldMk cId="1667679318" sldId="2448"/>
            <ac:graphicFrameMk id="2" creationId="{7CDA5653-B04E-87E3-73C7-E212C0513C7B}"/>
          </ac:graphicFrameMkLst>
        </pc:graphicFrameChg>
      </pc:sldChg>
      <pc:sldChg chg="modSp mod">
        <pc:chgData name="Zrzavy, Arianna (ENE)" userId="ec233688-fa39-44e8-ba1f-6bc6425294ee" providerId="ADAL" clId="{6D58048D-3997-4203-BDBB-DC07132197E8}" dt="2026-07-15T15:58:31.556" v="8961"/>
        <pc:sldMkLst>
          <pc:docMk/>
          <pc:sldMk cId="391436975" sldId="2449"/>
        </pc:sldMkLst>
        <pc:spChg chg="mod">
          <ac:chgData name="Zrzavy, Arianna (ENE)" userId="ec233688-fa39-44e8-ba1f-6bc6425294ee" providerId="ADAL" clId="{6D58048D-3997-4203-BDBB-DC07132197E8}" dt="2026-07-15T15:56:07.701" v="8934" actId="1076"/>
          <ac:spMkLst>
            <pc:docMk/>
            <pc:sldMk cId="391436975" sldId="2449"/>
            <ac:spMk id="3" creationId="{6929556D-BA4C-0E63-48F6-66098736087C}"/>
          </ac:spMkLst>
        </pc:spChg>
        <pc:spChg chg="mod">
          <ac:chgData name="Zrzavy, Arianna (ENE)" userId="ec233688-fa39-44e8-ba1f-6bc6425294ee" providerId="ADAL" clId="{6D58048D-3997-4203-BDBB-DC07132197E8}" dt="2026-07-15T15:55:46.519" v="8928" actId="14100"/>
          <ac:spMkLst>
            <pc:docMk/>
            <pc:sldMk cId="391436975" sldId="2449"/>
            <ac:spMk id="4" creationId="{A8ED4BF3-DC1D-C876-872B-A7C81FEFAD13}"/>
          </ac:spMkLst>
        </pc:spChg>
        <pc:graphicFrameChg chg="mod">
          <ac:chgData name="Zrzavy, Arianna (ENE)" userId="ec233688-fa39-44e8-ba1f-6bc6425294ee" providerId="ADAL" clId="{6D58048D-3997-4203-BDBB-DC07132197E8}" dt="2026-07-15T15:57:44.515" v="8951"/>
          <ac:graphicFrameMkLst>
            <pc:docMk/>
            <pc:sldMk cId="391436975" sldId="2449"/>
            <ac:graphicFrameMk id="2" creationId="{71FB53B7-C146-4D4E-0920-F3DDD4AEED53}"/>
          </ac:graphicFrameMkLst>
        </pc:graphicFrameChg>
        <pc:graphicFrameChg chg="mod">
          <ac:chgData name="Zrzavy, Arianna (ENE)" userId="ec233688-fa39-44e8-ba1f-6bc6425294ee" providerId="ADAL" clId="{6D58048D-3997-4203-BDBB-DC07132197E8}" dt="2026-07-15T15:58:31.556" v="8961"/>
          <ac:graphicFrameMkLst>
            <pc:docMk/>
            <pc:sldMk cId="391436975" sldId="2449"/>
            <ac:graphicFrameMk id="6" creationId="{512967F0-23BF-2DFC-88B1-81789A0BCD64}"/>
          </ac:graphicFrameMkLst>
        </pc:graphicFrameChg>
      </pc:sldChg>
      <pc:sldChg chg="modSp mod">
        <pc:chgData name="Zrzavy, Arianna (ENE)" userId="ec233688-fa39-44e8-ba1f-6bc6425294ee" providerId="ADAL" clId="{6D58048D-3997-4203-BDBB-DC07132197E8}" dt="2026-07-15T16:29:26.858" v="9129" actId="14100"/>
        <pc:sldMkLst>
          <pc:docMk/>
          <pc:sldMk cId="767452496" sldId="2450"/>
        </pc:sldMkLst>
        <pc:spChg chg="mod">
          <ac:chgData name="Zrzavy, Arianna (ENE)" userId="ec233688-fa39-44e8-ba1f-6bc6425294ee" providerId="ADAL" clId="{6D58048D-3997-4203-BDBB-DC07132197E8}" dt="2026-07-15T16:28:53.930" v="9120" actId="14100"/>
          <ac:spMkLst>
            <pc:docMk/>
            <pc:sldMk cId="767452496" sldId="2450"/>
            <ac:spMk id="2" creationId="{261E7299-B89A-527F-5045-923AE7039BFB}"/>
          </ac:spMkLst>
        </pc:spChg>
        <pc:graphicFrameChg chg="mod">
          <ac:chgData name="Zrzavy, Arianna (ENE)" userId="ec233688-fa39-44e8-ba1f-6bc6425294ee" providerId="ADAL" clId="{6D58048D-3997-4203-BDBB-DC07132197E8}" dt="2026-07-15T16:29:26.858" v="9129" actId="14100"/>
          <ac:graphicFrameMkLst>
            <pc:docMk/>
            <pc:sldMk cId="767452496" sldId="2450"/>
            <ac:graphicFrameMk id="5" creationId="{1A0CD57A-3DB0-DD97-61F8-577B20407AB8}"/>
          </ac:graphicFrameMkLst>
        </pc:graphicFrameChg>
      </pc:sldChg>
      <pc:sldChg chg="modSp mod">
        <pc:chgData name="Zrzavy, Arianna (ENE)" userId="ec233688-fa39-44e8-ba1f-6bc6425294ee" providerId="ADAL" clId="{6D58048D-3997-4203-BDBB-DC07132197E8}" dt="2026-07-15T16:25:47.934" v="9068" actId="14100"/>
        <pc:sldMkLst>
          <pc:docMk/>
          <pc:sldMk cId="1225776092" sldId="2451"/>
        </pc:sldMkLst>
        <pc:graphicFrameChg chg="mod modGraphic">
          <ac:chgData name="Zrzavy, Arianna (ENE)" userId="ec233688-fa39-44e8-ba1f-6bc6425294ee" providerId="ADAL" clId="{6D58048D-3997-4203-BDBB-DC07132197E8}" dt="2026-07-15T16:14:57.847" v="9065" actId="14100"/>
          <ac:graphicFrameMkLst>
            <pc:docMk/>
            <pc:sldMk cId="1225776092" sldId="2451"/>
            <ac:graphicFrameMk id="5" creationId="{4B8C55DE-BB65-B299-950E-948EC656700C}"/>
          </ac:graphicFrameMkLst>
        </pc:graphicFrameChg>
        <pc:graphicFrameChg chg="mod modGraphic">
          <ac:chgData name="Zrzavy, Arianna (ENE)" userId="ec233688-fa39-44e8-ba1f-6bc6425294ee" providerId="ADAL" clId="{6D58048D-3997-4203-BDBB-DC07132197E8}" dt="2026-07-15T16:25:47.934" v="9068" actId="14100"/>
          <ac:graphicFrameMkLst>
            <pc:docMk/>
            <pc:sldMk cId="1225776092" sldId="2451"/>
            <ac:graphicFrameMk id="6" creationId="{865D6A85-2542-0BE0-5C64-587970319AEF}"/>
          </ac:graphicFrameMkLst>
        </pc:graphicFrameChg>
      </pc:sldChg>
      <pc:sldChg chg="modSp mod">
        <pc:chgData name="Zrzavy, Arianna (ENE)" userId="ec233688-fa39-44e8-ba1f-6bc6425294ee" providerId="ADAL" clId="{6D58048D-3997-4203-BDBB-DC07132197E8}" dt="2026-07-15T15:52:51.152" v="8878" actId="1076"/>
        <pc:sldMkLst>
          <pc:docMk/>
          <pc:sldMk cId="3757599521" sldId="2452"/>
        </pc:sldMkLst>
        <pc:spChg chg="mod">
          <ac:chgData name="Zrzavy, Arianna (ENE)" userId="ec233688-fa39-44e8-ba1f-6bc6425294ee" providerId="ADAL" clId="{6D58048D-3997-4203-BDBB-DC07132197E8}" dt="2026-07-15T15:52:51.152" v="8878" actId="1076"/>
          <ac:spMkLst>
            <pc:docMk/>
            <pc:sldMk cId="3757599521" sldId="2452"/>
            <ac:spMk id="4" creationId="{6ABA2BA2-1D82-68EC-B525-3D1F491DEA62}"/>
          </ac:spMkLst>
        </pc:spChg>
        <pc:graphicFrameChg chg="mod">
          <ac:chgData name="Zrzavy, Arianna (ENE)" userId="ec233688-fa39-44e8-ba1f-6bc6425294ee" providerId="ADAL" clId="{6D58048D-3997-4203-BDBB-DC07132197E8}" dt="2026-07-15T15:52:44.943" v="8877" actId="207"/>
          <ac:graphicFrameMkLst>
            <pc:docMk/>
            <pc:sldMk cId="3757599521" sldId="2452"/>
            <ac:graphicFrameMk id="5" creationId="{360EF50A-ECDA-2741-904C-75668D720B1C}"/>
          </ac:graphicFrameMkLst>
        </pc:graphicFrameChg>
      </pc:sldChg>
      <pc:sldChg chg="modSp mod">
        <pc:chgData name="Zrzavy, Arianna (ENE)" userId="ec233688-fa39-44e8-ba1f-6bc6425294ee" providerId="ADAL" clId="{6D58048D-3997-4203-BDBB-DC07132197E8}" dt="2026-07-15T15:59:17.853" v="8969" actId="207"/>
        <pc:sldMkLst>
          <pc:docMk/>
          <pc:sldMk cId="1891975067" sldId="2453"/>
        </pc:sldMkLst>
        <pc:spChg chg="mod">
          <ac:chgData name="Zrzavy, Arianna (ENE)" userId="ec233688-fa39-44e8-ba1f-6bc6425294ee" providerId="ADAL" clId="{6D58048D-3997-4203-BDBB-DC07132197E8}" dt="2026-07-15T15:59:09.823" v="8967" actId="14100"/>
          <ac:spMkLst>
            <pc:docMk/>
            <pc:sldMk cId="1891975067" sldId="2453"/>
            <ac:spMk id="4" creationId="{8D0E7351-D583-84D5-6BEB-F7ED9911F764}"/>
          </ac:spMkLst>
        </pc:spChg>
        <pc:graphicFrameChg chg="modGraphic">
          <ac:chgData name="Zrzavy, Arianna (ENE)" userId="ec233688-fa39-44e8-ba1f-6bc6425294ee" providerId="ADAL" clId="{6D58048D-3997-4203-BDBB-DC07132197E8}" dt="2026-07-15T15:59:17.853" v="8969" actId="207"/>
          <ac:graphicFrameMkLst>
            <pc:docMk/>
            <pc:sldMk cId="1891975067" sldId="2453"/>
            <ac:graphicFrameMk id="5" creationId="{038C2B3E-D046-DF83-E9C3-4B4CFA302A36}"/>
          </ac:graphicFrameMkLst>
        </pc:graphicFrameChg>
      </pc:sldChg>
      <pc:sldChg chg="modSp mod">
        <pc:chgData name="Zrzavy, Arianna (ENE)" userId="ec233688-fa39-44e8-ba1f-6bc6425294ee" providerId="ADAL" clId="{6D58048D-3997-4203-BDBB-DC07132197E8}" dt="2026-07-15T16:32:56.407" v="9180" actId="207"/>
        <pc:sldMkLst>
          <pc:docMk/>
          <pc:sldMk cId="2770744888" sldId="2454"/>
        </pc:sldMkLst>
        <pc:spChg chg="mod">
          <ac:chgData name="Zrzavy, Arianna (ENE)" userId="ec233688-fa39-44e8-ba1f-6bc6425294ee" providerId="ADAL" clId="{6D58048D-3997-4203-BDBB-DC07132197E8}" dt="2026-07-15T16:31:30.555" v="9158" actId="14100"/>
          <ac:spMkLst>
            <pc:docMk/>
            <pc:sldMk cId="2770744888" sldId="2454"/>
            <ac:spMk id="2" creationId="{558E38C8-F47B-3B87-A7A0-5241F6B202CF}"/>
          </ac:spMkLst>
        </pc:spChg>
        <pc:spChg chg="mod">
          <ac:chgData name="Zrzavy, Arianna (ENE)" userId="ec233688-fa39-44e8-ba1f-6bc6425294ee" providerId="ADAL" clId="{6D58048D-3997-4203-BDBB-DC07132197E8}" dt="2026-07-15T16:31:26.045" v="9155" actId="1076"/>
          <ac:spMkLst>
            <pc:docMk/>
            <pc:sldMk cId="2770744888" sldId="2454"/>
            <ac:spMk id="3" creationId="{77BC0A01-EAF6-EB59-00AC-DF8C99B36A52}"/>
          </ac:spMkLst>
        </pc:spChg>
        <pc:spChg chg="mod">
          <ac:chgData name="Zrzavy, Arianna (ENE)" userId="ec233688-fa39-44e8-ba1f-6bc6425294ee" providerId="ADAL" clId="{6D58048D-3997-4203-BDBB-DC07132197E8}" dt="2026-07-15T16:32:19.570" v="9169" actId="14100"/>
          <ac:spMkLst>
            <pc:docMk/>
            <pc:sldMk cId="2770744888" sldId="2454"/>
            <ac:spMk id="4" creationId="{994D4D8E-77B9-49CA-D9C7-C04BF8BA08D4}"/>
          </ac:spMkLst>
        </pc:spChg>
        <pc:graphicFrameChg chg="mod">
          <ac:chgData name="Zrzavy, Arianna (ENE)" userId="ec233688-fa39-44e8-ba1f-6bc6425294ee" providerId="ADAL" clId="{6D58048D-3997-4203-BDBB-DC07132197E8}" dt="2026-07-15T16:31:53.063" v="9164" actId="14100"/>
          <ac:graphicFrameMkLst>
            <pc:docMk/>
            <pc:sldMk cId="2770744888" sldId="2454"/>
            <ac:graphicFrameMk id="5" creationId="{5E481127-BC3E-2F80-0312-C759F69B2BA1}"/>
          </ac:graphicFrameMkLst>
        </pc:graphicFrameChg>
        <pc:graphicFrameChg chg="mod">
          <ac:chgData name="Zrzavy, Arianna (ENE)" userId="ec233688-fa39-44e8-ba1f-6bc6425294ee" providerId="ADAL" clId="{6D58048D-3997-4203-BDBB-DC07132197E8}" dt="2026-07-15T16:32:56.407" v="9180" actId="207"/>
          <ac:graphicFrameMkLst>
            <pc:docMk/>
            <pc:sldMk cId="2770744888" sldId="2454"/>
            <ac:graphicFrameMk id="6" creationId="{6C30CD70-A3B5-E17A-E006-BE9DDA7E2087}"/>
          </ac:graphicFrameMkLst>
        </pc:graphicFrameChg>
      </pc:sldChg>
      <pc:sldChg chg="modSp mod">
        <pc:chgData name="Zrzavy, Arianna (ENE)" userId="ec233688-fa39-44e8-ba1f-6bc6425294ee" providerId="ADAL" clId="{6D58048D-3997-4203-BDBB-DC07132197E8}" dt="2026-07-15T15:40:36.857" v="8785" actId="14100"/>
        <pc:sldMkLst>
          <pc:docMk/>
          <pc:sldMk cId="691600091" sldId="2455"/>
        </pc:sldMkLst>
        <pc:spChg chg="mod">
          <ac:chgData name="Zrzavy, Arianna (ENE)" userId="ec233688-fa39-44e8-ba1f-6bc6425294ee" providerId="ADAL" clId="{6D58048D-3997-4203-BDBB-DC07132197E8}" dt="2026-07-15T15:37:59.851" v="8781" actId="14100"/>
          <ac:spMkLst>
            <pc:docMk/>
            <pc:sldMk cId="691600091" sldId="2455"/>
            <ac:spMk id="3" creationId="{28BB39EA-F5B2-5ECE-3CBF-6FF65F2F925E}"/>
          </ac:spMkLst>
        </pc:spChg>
        <pc:spChg chg="mod">
          <ac:chgData name="Zrzavy, Arianna (ENE)" userId="ec233688-fa39-44e8-ba1f-6bc6425294ee" providerId="ADAL" clId="{6D58048D-3997-4203-BDBB-DC07132197E8}" dt="2026-07-15T15:40:36.857" v="8785" actId="14100"/>
          <ac:spMkLst>
            <pc:docMk/>
            <pc:sldMk cId="691600091" sldId="2455"/>
            <ac:spMk id="4" creationId="{20C0FAD5-0926-939A-F867-21CCFA16F424}"/>
          </ac:spMkLst>
        </pc:spChg>
        <pc:graphicFrameChg chg="mod">
          <ac:chgData name="Zrzavy, Arianna (ENE)" userId="ec233688-fa39-44e8-ba1f-6bc6425294ee" providerId="ADAL" clId="{6D58048D-3997-4203-BDBB-DC07132197E8}" dt="2026-07-15T15:38:09.323" v="8782"/>
          <ac:graphicFrameMkLst>
            <pc:docMk/>
            <pc:sldMk cId="691600091" sldId="2455"/>
            <ac:graphicFrameMk id="6" creationId="{27FA30DB-D598-FC79-060B-F6D62FDE2F18}"/>
          </ac:graphicFrameMkLst>
        </pc:graphicFrameChg>
      </pc:sldChg>
      <pc:sldChg chg="addSp delSp modSp new mod ord modClrScheme chgLayout">
        <pc:chgData name="Zrzavy, Arianna (ENE)" userId="ec233688-fa39-44e8-ba1f-6bc6425294ee" providerId="ADAL" clId="{6D58048D-3997-4203-BDBB-DC07132197E8}" dt="2026-07-13T18:30:17.636" v="7426" actId="14100"/>
        <pc:sldMkLst>
          <pc:docMk/>
          <pc:sldMk cId="4078015574" sldId="2456"/>
        </pc:sldMkLst>
        <pc:spChg chg="add mod ord">
          <ac:chgData name="Zrzavy, Arianna (ENE)" userId="ec233688-fa39-44e8-ba1f-6bc6425294ee" providerId="ADAL" clId="{6D58048D-3997-4203-BDBB-DC07132197E8}" dt="2026-07-13T18:30:17.636" v="7426" actId="14100"/>
          <ac:spMkLst>
            <pc:docMk/>
            <pc:sldMk cId="4078015574" sldId="2456"/>
            <ac:spMk id="5" creationId="{33A267FE-C0D5-1FC1-52B5-B6A39D859221}"/>
          </ac:spMkLst>
        </pc:spChg>
      </pc:sldChg>
      <pc:sldChg chg="addSp delSp modSp new mod modClrScheme modAnim chgLayout">
        <pc:chgData name="Zrzavy, Arianna (ENE)" userId="ec233688-fa39-44e8-ba1f-6bc6425294ee" providerId="ADAL" clId="{6D58048D-3997-4203-BDBB-DC07132197E8}" dt="2026-07-15T13:14:15.928" v="8485" actId="962"/>
        <pc:sldMkLst>
          <pc:docMk/>
          <pc:sldMk cId="3151527953" sldId="2457"/>
        </pc:sldMkLst>
        <pc:spChg chg="add mod">
          <ac:chgData name="Zrzavy, Arianna (ENE)" userId="ec233688-fa39-44e8-ba1f-6bc6425294ee" providerId="ADAL" clId="{6D58048D-3997-4203-BDBB-DC07132197E8}" dt="2026-07-15T13:14:14.437" v="8484" actId="962"/>
          <ac:spMkLst>
            <pc:docMk/>
            <pc:sldMk cId="3151527953" sldId="2457"/>
            <ac:spMk id="2" creationId="{CA19785F-0AFB-EB50-3E0F-BEF53A63C68A}"/>
          </ac:spMkLst>
        </pc:spChg>
        <pc:spChg chg="add mod">
          <ac:chgData name="Zrzavy, Arianna (ENE)" userId="ec233688-fa39-44e8-ba1f-6bc6425294ee" providerId="ADAL" clId="{6D58048D-3997-4203-BDBB-DC07132197E8}" dt="2026-07-15T13:14:15.928" v="8485" actId="962"/>
          <ac:spMkLst>
            <pc:docMk/>
            <pc:sldMk cId="3151527953" sldId="2457"/>
            <ac:spMk id="3" creationId="{DAC6C583-BAB0-14DB-D372-E15AF1A1F4E3}"/>
          </ac:spMkLst>
        </pc:spChg>
        <pc:spChg chg="add mod ord">
          <ac:chgData name="Zrzavy, Arianna (ENE)" userId="ec233688-fa39-44e8-ba1f-6bc6425294ee" providerId="ADAL" clId="{6D58048D-3997-4203-BDBB-DC07132197E8}" dt="2026-07-13T18:37:48.015" v="7773" actId="20577"/>
          <ac:spMkLst>
            <pc:docMk/>
            <pc:sldMk cId="3151527953" sldId="2457"/>
            <ac:spMk id="5" creationId="{EFD1130E-B6E4-7390-E794-1FFDAF9A8A23}"/>
          </ac:spMkLst>
        </pc:spChg>
        <pc:spChg chg="add mod ord">
          <ac:chgData name="Zrzavy, Arianna (ENE)" userId="ec233688-fa39-44e8-ba1f-6bc6425294ee" providerId="ADAL" clId="{6D58048D-3997-4203-BDBB-DC07132197E8}" dt="2026-07-14T13:41:37.538" v="8293" actId="20577"/>
          <ac:spMkLst>
            <pc:docMk/>
            <pc:sldMk cId="3151527953" sldId="2457"/>
            <ac:spMk id="6" creationId="{B0A8BA1E-9714-6CE3-A2E4-A8FABAA92531}"/>
          </ac:spMkLst>
        </pc:spChg>
        <pc:spChg chg="add mod ord">
          <ac:chgData name="Zrzavy, Arianna (ENE)" userId="ec233688-fa39-44e8-ba1f-6bc6425294ee" providerId="ADAL" clId="{6D58048D-3997-4203-BDBB-DC07132197E8}" dt="2026-07-13T18:44:41.557" v="7950" actId="14100"/>
          <ac:spMkLst>
            <pc:docMk/>
            <pc:sldMk cId="3151527953" sldId="2457"/>
            <ac:spMk id="8" creationId="{7749E74E-A938-2FBE-D9DE-A63B6681B93E}"/>
          </ac:spMkLst>
        </pc:spChg>
        <pc:spChg chg="add mod">
          <ac:chgData name="Zrzavy, Arianna (ENE)" userId="ec233688-fa39-44e8-ba1f-6bc6425294ee" providerId="ADAL" clId="{6D58048D-3997-4203-BDBB-DC07132197E8}" dt="2026-07-14T13:41:50.341" v="8306" actId="20577"/>
          <ac:spMkLst>
            <pc:docMk/>
            <pc:sldMk cId="3151527953" sldId="2457"/>
            <ac:spMk id="10" creationId="{8C5EA499-5563-0F23-1351-EEF850630863}"/>
          </ac:spMkLst>
        </pc:spChg>
        <pc:spChg chg="add mod">
          <ac:chgData name="Zrzavy, Arianna (ENE)" userId="ec233688-fa39-44e8-ba1f-6bc6425294ee" providerId="ADAL" clId="{6D58048D-3997-4203-BDBB-DC07132197E8}" dt="2026-07-14T13:15:02.401" v="8277" actId="20577"/>
          <ac:spMkLst>
            <pc:docMk/>
            <pc:sldMk cId="3151527953" sldId="2457"/>
            <ac:spMk id="11" creationId="{4A036D35-AA0E-844B-ECFB-0E2E413B5658}"/>
          </ac:spMkLst>
        </pc:spChg>
      </pc:sldChg>
      <pc:sldChg chg="addSp delSp modSp add mod ord modClrScheme chgLayout">
        <pc:chgData name="Zrzavy, Arianna (ENE)" userId="ec233688-fa39-44e8-ba1f-6bc6425294ee" providerId="ADAL" clId="{6D58048D-3997-4203-BDBB-DC07132197E8}" dt="2026-07-15T15:59:38.429" v="8973" actId="20577"/>
        <pc:sldMkLst>
          <pc:docMk/>
          <pc:sldMk cId="3347594871" sldId="2458"/>
        </pc:sldMkLst>
        <pc:spChg chg="del">
          <ac:chgData name="Zrzavy, Arianna (ENE)" userId="ec233688-fa39-44e8-ba1f-6bc6425294ee" providerId="ADAL" clId="{6D58048D-3997-4203-BDBB-DC07132197E8}" dt="2026-07-15T13:16:28.986" v="8514" actId="478"/>
          <ac:spMkLst>
            <pc:docMk/>
            <pc:sldMk cId="3347594871" sldId="2458"/>
            <ac:spMk id="2" creationId="{F119153B-34AC-5E58-D0AF-9AA6D81135DA}"/>
          </ac:spMkLst>
        </pc:spChg>
        <pc:spChg chg="del">
          <ac:chgData name="Zrzavy, Arianna (ENE)" userId="ec233688-fa39-44e8-ba1f-6bc6425294ee" providerId="ADAL" clId="{6D58048D-3997-4203-BDBB-DC07132197E8}" dt="2026-07-15T13:16:19.499" v="8507" actId="478"/>
          <ac:spMkLst>
            <pc:docMk/>
            <pc:sldMk cId="3347594871" sldId="2458"/>
            <ac:spMk id="3" creationId="{479C052B-CECA-5484-9068-D56A333CE5E1}"/>
          </ac:spMkLst>
        </pc:spChg>
        <pc:spChg chg="add del mod">
          <ac:chgData name="Zrzavy, Arianna (ENE)" userId="ec233688-fa39-44e8-ba1f-6bc6425294ee" providerId="ADAL" clId="{6D58048D-3997-4203-BDBB-DC07132197E8}" dt="2026-07-15T13:16:20.513" v="8509" actId="478"/>
          <ac:spMkLst>
            <pc:docMk/>
            <pc:sldMk cId="3347594871" sldId="2458"/>
            <ac:spMk id="5" creationId="{771CC844-C24B-F8D2-7151-DBB427D9BB40}"/>
          </ac:spMkLst>
        </pc:spChg>
        <pc:spChg chg="del">
          <ac:chgData name="Zrzavy, Arianna (ENE)" userId="ec233688-fa39-44e8-ba1f-6bc6425294ee" providerId="ADAL" clId="{6D58048D-3997-4203-BDBB-DC07132197E8}" dt="2026-07-15T13:16:16.453" v="8506" actId="478"/>
          <ac:spMkLst>
            <pc:docMk/>
            <pc:sldMk cId="3347594871" sldId="2458"/>
            <ac:spMk id="6" creationId="{7746E9A9-EFC9-2675-75F8-8823EEF55559}"/>
          </ac:spMkLst>
        </pc:spChg>
        <pc:spChg chg="mod ord">
          <ac:chgData name="Zrzavy, Arianna (ENE)" userId="ec233688-fa39-44e8-ba1f-6bc6425294ee" providerId="ADAL" clId="{6D58048D-3997-4203-BDBB-DC07132197E8}" dt="2026-07-15T13:17:01.089" v="8527" actId="403"/>
          <ac:spMkLst>
            <pc:docMk/>
            <pc:sldMk cId="3347594871" sldId="2458"/>
            <ac:spMk id="7" creationId="{0D00D35D-AF83-1B7A-4CA0-20938EC35B61}"/>
          </ac:spMkLst>
        </pc:spChg>
        <pc:spChg chg="mod ord">
          <ac:chgData name="Zrzavy, Arianna (ENE)" userId="ec233688-fa39-44e8-ba1f-6bc6425294ee" providerId="ADAL" clId="{6D58048D-3997-4203-BDBB-DC07132197E8}" dt="2026-07-15T15:59:38.429" v="8973" actId="20577"/>
          <ac:spMkLst>
            <pc:docMk/>
            <pc:sldMk cId="3347594871" sldId="2458"/>
            <ac:spMk id="8" creationId="{D827DD41-4FB7-0C1A-FA70-D29BD9B89EA5}"/>
          </ac:spMkLst>
        </pc:spChg>
        <pc:spChg chg="del">
          <ac:chgData name="Zrzavy, Arianna (ENE)" userId="ec233688-fa39-44e8-ba1f-6bc6425294ee" providerId="ADAL" clId="{6D58048D-3997-4203-BDBB-DC07132197E8}" dt="2026-07-15T13:16:24.442" v="8511" actId="478"/>
          <ac:spMkLst>
            <pc:docMk/>
            <pc:sldMk cId="3347594871" sldId="2458"/>
            <ac:spMk id="10" creationId="{8C36C82D-20E2-10FC-8D52-D07FA7761C8C}"/>
          </ac:spMkLst>
        </pc:spChg>
        <pc:spChg chg="del mod">
          <ac:chgData name="Zrzavy, Arianna (ENE)" userId="ec233688-fa39-44e8-ba1f-6bc6425294ee" providerId="ADAL" clId="{6D58048D-3997-4203-BDBB-DC07132197E8}" dt="2026-07-15T13:16:43.833" v="8519" actId="478"/>
          <ac:spMkLst>
            <pc:docMk/>
            <pc:sldMk cId="3347594871" sldId="2458"/>
            <ac:spMk id="11" creationId="{16D3A02F-C76F-7958-50C2-C732CAD196E8}"/>
          </ac:spMkLst>
        </pc:spChg>
        <pc:spChg chg="add del mod">
          <ac:chgData name="Zrzavy, Arianna (ENE)" userId="ec233688-fa39-44e8-ba1f-6bc6425294ee" providerId="ADAL" clId="{6D58048D-3997-4203-BDBB-DC07132197E8}" dt="2026-07-15T13:16:22.009" v="8510" actId="478"/>
          <ac:spMkLst>
            <pc:docMk/>
            <pc:sldMk cId="3347594871" sldId="2458"/>
            <ac:spMk id="12" creationId="{12116673-AC5F-5540-36C6-02881440D806}"/>
          </ac:spMkLst>
        </pc:spChg>
        <pc:spChg chg="add del mod">
          <ac:chgData name="Zrzavy, Arianna (ENE)" userId="ec233688-fa39-44e8-ba1f-6bc6425294ee" providerId="ADAL" clId="{6D58048D-3997-4203-BDBB-DC07132197E8}" dt="2026-07-15T13:16:27.520" v="8513" actId="478"/>
          <ac:spMkLst>
            <pc:docMk/>
            <pc:sldMk cId="3347594871" sldId="2458"/>
            <ac:spMk id="14" creationId="{34488538-7727-673C-06EA-A4BAC5D0BC9F}"/>
          </ac:spMkLst>
        </pc:spChg>
        <pc:spChg chg="add del mod ord">
          <ac:chgData name="Zrzavy, Arianna (ENE)" userId="ec233688-fa39-44e8-ba1f-6bc6425294ee" providerId="ADAL" clId="{6D58048D-3997-4203-BDBB-DC07132197E8}" dt="2026-07-15T13:16:37.016" v="8515" actId="700"/>
          <ac:spMkLst>
            <pc:docMk/>
            <pc:sldMk cId="3347594871" sldId="2458"/>
            <ac:spMk id="16" creationId="{8F0C7269-8097-335B-7BEF-9D19ECBED9B8}"/>
          </ac:spMkLst>
        </pc:spChg>
        <pc:spChg chg="add mod ord">
          <ac:chgData name="Zrzavy, Arianna (ENE)" userId="ec233688-fa39-44e8-ba1f-6bc6425294ee" providerId="ADAL" clId="{6D58048D-3997-4203-BDBB-DC07132197E8}" dt="2026-07-15T13:17:09.963" v="8530" actId="14100"/>
          <ac:spMkLst>
            <pc:docMk/>
            <pc:sldMk cId="3347594871" sldId="2458"/>
            <ac:spMk id="17" creationId="{FB3E45BD-77C1-7301-524C-22358FB5A41E}"/>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massgov.sharepoint.com/sites/ENE-TEAMS-LBE/Shared%20Documents/LBE%20Progress%20Reporting/FY2025%20Progress%20Report/FY25%20EO%20594%20Progress%20Report%20Visuals.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https://massgov.sharepoint.com/sites/ENE-TEAMS-LBE/Shared%20Documents/LBE%20Progress%20Reporting/FY2025%20Progress%20Report/FY25%20EO%20594%20Progress%20Report%20Visuals.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https://massgov.sharepoint.com/sites/ENE-TEAMS-LBE/Shared%20Documents/LBE%20Progress%20Reporting/FY2025%20Progress%20Report/FY25%20EO%20594%20Progress%20Report%20Visuals.xlsx" TargetMode="Externa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chartUserShapes" Target="../drawings/drawing1.xml"/></Relationships>
</file>

<file path=ppt/charts/_rels/chart12.xml.rels><?xml version="1.0" encoding="UTF-8" standalone="yes"?>
<Relationships xmlns="http://schemas.openxmlformats.org/package/2006/relationships"><Relationship Id="rId3" Type="http://schemas.openxmlformats.org/officeDocument/2006/relationships/oleObject" Target="https://massgov.sharepoint.com/sites/ENE-TEAMS-LBE/Shared%20Documents/LBE%20Progress%20Reporting/FY2025%20Progress%20Report/FY25%20EO%20594%20Progress%20Report%20Visuals.xlsx" TargetMode="External"/><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oleObject" Target="https://massgov.sharepoint.com/sites/ENE-TEAMS-LBE/Shared%20Documents/LBE%20Progress%20Reporting/FY2025%20Progress%20Report/FY25%20EO%20594%20Progress%20Report%20Visuals.xlsx" TargetMode="External"/><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oleObject" Target="https://massgov.sharepoint.com/sites/ENE-TEAMS-LBE/Shared%20Documents/LBE%20Progress%20Reporting/FY2025%20Progress%20Report/FY25%20EO%20594%20Progress%20Report%20Visuals.xlsx" TargetMode="External"/><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oleObject" Target="https://massgov.sharepoint.com/sites/ENE-TEAMS-LBE/Shared%20Documents/LBE%20Progress%20Reporting/FY2025%20Progress%20Report/FY25%20EO%20594%20Progress%20Report%20Visuals.xlsx" TargetMode="External"/><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oleObject" Target="https://massgov.sharepoint.com/sites/ENE-TEAMS-LBE/Shared%20Documents/LBE%20Progress%20Reporting/FY2025%20Progress%20Report/FY25%20EO%20594%20Progress%20Report%20Visuals.xlsx" TargetMode="External"/><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oleObject" Target="https://massgov.sharepoint.com/sites/ENE-TEAMS-LBE/Shared%20Documents/LBE%20Progress%20Reporting/FY2025%20Progress%20Report/FY25%20EO%20594%20Progress%20Report%20Visuals.xlsx" TargetMode="External"/><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oleObject" Target="https://massgov.sharepoint.com/sites/ENE-TEAMS-LBE/Shared%20Documents/Grants/Fleet%20EVSE%20Deployment/LBE%20Fleet%20EVSE%20Grant%20Data%20Analysis.xlsx" TargetMode="External"/><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oleObject" Target="https://massgov.sharepoint.com/sites/ENE-TEAMS-LBE/Shared%20Documents/LBE%20Progress%20Reporting/FY2025%20Progress%20Report/FY25%20EO%20594%20Progress%20Report%20Visuals.xlsx" TargetMode="External"/><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oleObject" Target="https://massgov.sharepoint.com/sites/ENE-TEAMS-LBE/Shared%20Documents/LBE%20Progress%20Reporting/FY2025%20Progress%20Report/FY25%20EO%20594%20Progress%20Report%20Visuals.xlsx" TargetMode="External"/><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oleObject" Target="https://massgov.sharepoint.com/sites/ENE-TEAMS-LBE/Shared%20Documents/LBE%20Progress%20Reporting/FY2025%20Progress%20Report/FY25%20EO%20594%20Progress%20Report%20Visuals.xlsx" TargetMode="External"/><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oleObject" Target="https://massgov.sharepoint.com/sites/ENE-TEAMS-LBE/Shared%20Documents/LBE%20Progress%20Reporting/FY2025%20Progress%20Report/FY25%20EO%20594%20Progress%20Report%20Visuals.xlsx" TargetMode="External"/><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oleObject" Target="https://massgov.sharepoint.com/sites/ENE-TEAMS-LBE/Shared%20Documents/LBE%20Progress%20Reporting/FY2025%20Progress%20Report/FY25%20EO%20594%20Progress%20Report%20Visuals.xlsx" TargetMode="External"/><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oleObject" Target="https://massgov.sharepoint.com/sites/ENE-TEAMS-LBE/Shared%20Documents/LBE%20Progress%20Reporting/FY2025%20Progress%20Report/FY25%20EO%20594%20Progress%20Report%20Visuals.xlsx" TargetMode="External"/><Relationship Id="rId2" Type="http://schemas.microsoft.com/office/2011/relationships/chartColorStyle" Target="colors23.xml"/><Relationship Id="rId1" Type="http://schemas.microsoft.com/office/2011/relationships/chartStyle" Target="style23.xml"/></Relationships>
</file>

<file path=ppt/charts/_rels/chart24.xml.rels><?xml version="1.0" encoding="UTF-8" standalone="yes"?>
<Relationships xmlns="http://schemas.openxmlformats.org/package/2006/relationships"><Relationship Id="rId3" Type="http://schemas.openxmlformats.org/officeDocument/2006/relationships/oleObject" Target="https://massgov.sharepoint.com/sites/ENE-TEAMS-LBE/Shared%20Documents/LBE%20Progress%20Reporting/FY2025%20Progress%20Report/FY25%20EO%20594%20Progress%20Report%20Visuals.xlsx" TargetMode="External"/><Relationship Id="rId2" Type="http://schemas.microsoft.com/office/2011/relationships/chartColorStyle" Target="colors24.xml"/><Relationship Id="rId1" Type="http://schemas.microsoft.com/office/2011/relationships/chartStyle" Target="style24.xml"/></Relationships>
</file>

<file path=ppt/charts/_rels/chart3.xml.rels><?xml version="1.0" encoding="UTF-8" standalone="yes"?>
<Relationships xmlns="http://schemas.openxmlformats.org/package/2006/relationships"><Relationship Id="rId3" Type="http://schemas.openxmlformats.org/officeDocument/2006/relationships/oleObject" Target="https://massgov.sharepoint.com/sites/ENE-TEAMS-LBE/Shared%20Documents/LBE%20Progress%20Reporting/FY2025%20Progress%20Report/FY25%20EO%20594%20Progress%20Report%20Visuals.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https://massgov.sharepoint.com/sites/ENE-TEAMS-LBE/Shared%20Documents/LBE%20Progress%20Reporting/FY2025%20Progress%20Report/FY25%20EO%20594%20Progress%20Report%20Visuals.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https://massgov.sharepoint.com/sites/ENE-TEAMS-LBE/Shared%20Documents/LBE%20Progress%20Reporting/FY2025%20Progress%20Report/FY25%20EO%20594%20Progress%20Report%20Visuals.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https://massgov.sharepoint.com/sites/ENE-TEAMS-LBE/Shared%20Documents/LBE%20Progress%20Reporting/FY2025%20Progress%20Report/FY25%20EO%20594%20Progress%20Report%20Visuals.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https://massgov.sharepoint.com/sites/ENE-TEAMS-LBE/Shared%20Documents/LBE%20Progress%20Reporting/FY2025%20Progress%20Report/FY25%20EO%20594%20Progress%20Report%20Visuals.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https://massgov.sharepoint.com/sites/ENE-TEAMS-LBE/Shared%20Documents/LBE%20Progress%20Reporting/FY2025%20Progress%20Report/FY25%20EO%20594%20Progress%20Report%20Visuals.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https://massgov.sharepoint.com/sites/ENE-TEAMS-LBE/Shared%20Documents/LBE%20Progress%20Reporting/FY2025%20Progress%20Report/FY25%20EO%20594%20Progress%20Report%20Visuals.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rgbClr val="000000"/>
                </a:solidFill>
                <a:latin typeface="+mn-lt"/>
                <a:ea typeface="+mn-ea"/>
                <a:cs typeface="+mn-cs"/>
              </a:defRPr>
            </a:pPr>
            <a:r>
              <a:rPr lang="en-US" sz="1800" b="1">
                <a:solidFill>
                  <a:srgbClr val="000000"/>
                </a:solidFill>
              </a:rPr>
              <a:t>Change in Onsite Fossil Fuel &amp; Grid Emissions versus Grid Intensity</a:t>
            </a:r>
          </a:p>
        </c:rich>
      </c:tx>
      <c:overlay val="0"/>
      <c:spPr>
        <a:noFill/>
        <a:ln>
          <a:noFill/>
        </a:ln>
        <a:effectLst/>
      </c:spPr>
      <c:txPr>
        <a:bodyPr rot="0" spcFirstLastPara="1" vertOverflow="ellipsis" vert="horz" wrap="square" anchor="ctr" anchorCtr="1"/>
        <a:lstStyle/>
        <a:p>
          <a:pPr>
            <a:defRPr sz="1800" b="1" i="0" u="none" strike="noStrike" kern="1200" spc="0" baseline="0">
              <a:solidFill>
                <a:srgbClr val="000000"/>
              </a:solidFill>
              <a:latin typeface="+mn-lt"/>
              <a:ea typeface="+mn-ea"/>
              <a:cs typeface="+mn-cs"/>
            </a:defRPr>
          </a:pPr>
          <a:endParaRPr lang="en-US"/>
        </a:p>
      </c:txPr>
    </c:title>
    <c:autoTitleDeleted val="0"/>
    <c:plotArea>
      <c:layout/>
      <c:lineChart>
        <c:grouping val="standard"/>
        <c:varyColors val="0"/>
        <c:ser>
          <c:idx val="3"/>
          <c:order val="3"/>
          <c:tx>
            <c:strRef>
              <c:f>Emissions!$B$47</c:f>
              <c:strCache>
                <c:ptCount val="1"/>
                <c:pt idx="0">
                  <c:v>% change in onsite fossil fuel emissions</c:v>
                </c:pt>
              </c:strCache>
            </c:strRef>
          </c:tx>
          <c:spPr>
            <a:ln w="28575" cap="rnd">
              <a:solidFill>
                <a:schemeClr val="tx1"/>
              </a:solidFill>
              <a:round/>
            </a:ln>
            <a:effectLst/>
          </c:spPr>
          <c:marker>
            <c:symbol val="none"/>
          </c:marker>
          <c:dLbls>
            <c:dLbl>
              <c:idx val="21"/>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59F-47D8-A6B4-315722C07FC4}"/>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Emissions!$C$43:$X$43</c:f>
              <c:strCache>
                <c:ptCount val="22"/>
                <c:pt idx="0">
                  <c:v>FY2004</c:v>
                </c:pt>
                <c:pt idx="1">
                  <c:v>FY2005</c:v>
                </c:pt>
                <c:pt idx="2">
                  <c:v>FY2006</c:v>
                </c:pt>
                <c:pt idx="3">
                  <c:v>FY2007</c:v>
                </c:pt>
                <c:pt idx="4">
                  <c:v>FY2008</c:v>
                </c:pt>
                <c:pt idx="5">
                  <c:v>FY2009</c:v>
                </c:pt>
                <c:pt idx="6">
                  <c:v>FY2010</c:v>
                </c:pt>
                <c:pt idx="7">
                  <c:v>FY2011</c:v>
                </c:pt>
                <c:pt idx="8">
                  <c:v>FY2012</c:v>
                </c:pt>
                <c:pt idx="9">
                  <c:v>FY2013</c:v>
                </c:pt>
                <c:pt idx="10">
                  <c:v>FY2014</c:v>
                </c:pt>
                <c:pt idx="11">
                  <c:v>FY2015</c:v>
                </c:pt>
                <c:pt idx="12">
                  <c:v>FY2016</c:v>
                </c:pt>
                <c:pt idx="13">
                  <c:v>FY2017</c:v>
                </c:pt>
                <c:pt idx="14">
                  <c:v>FY2018</c:v>
                </c:pt>
                <c:pt idx="15">
                  <c:v>FY2019</c:v>
                </c:pt>
                <c:pt idx="16">
                  <c:v>FY2020</c:v>
                </c:pt>
                <c:pt idx="17">
                  <c:v>FY2021</c:v>
                </c:pt>
                <c:pt idx="18">
                  <c:v>FY2022</c:v>
                </c:pt>
                <c:pt idx="19">
                  <c:v>FY2023</c:v>
                </c:pt>
                <c:pt idx="20">
                  <c:v>FY2024</c:v>
                </c:pt>
                <c:pt idx="21">
                  <c:v>FY2025</c:v>
                </c:pt>
              </c:strCache>
            </c:strRef>
          </c:cat>
          <c:val>
            <c:numRef>
              <c:f>Emissions!$C$47:$X$47</c:f>
              <c:numCache>
                <c:formatCode>0%</c:formatCode>
                <c:ptCount val="22"/>
                <c:pt idx="0">
                  <c:v>0</c:v>
                </c:pt>
                <c:pt idx="1">
                  <c:v>-2.9339860889162538E-2</c:v>
                </c:pt>
                <c:pt idx="2">
                  <c:v>-7.4102274928265932E-2</c:v>
                </c:pt>
                <c:pt idx="3">
                  <c:v>-8.438131728880631E-2</c:v>
                </c:pt>
                <c:pt idx="4">
                  <c:v>-0.11324598584720651</c:v>
                </c:pt>
                <c:pt idx="5">
                  <c:v>-8.9315958891076283E-2</c:v>
                </c:pt>
                <c:pt idx="6">
                  <c:v>-0.14727663587363973</c:v>
                </c:pt>
                <c:pt idx="7">
                  <c:v>-0.1275924409231112</c:v>
                </c:pt>
                <c:pt idx="8">
                  <c:v>-0.22387226685425049</c:v>
                </c:pt>
                <c:pt idx="9">
                  <c:v>-0.20065204777232762</c:v>
                </c:pt>
                <c:pt idx="10">
                  <c:v>-0.15646799823313043</c:v>
                </c:pt>
                <c:pt idx="11">
                  <c:v>-0.18320225449759556</c:v>
                </c:pt>
                <c:pt idx="12">
                  <c:v>-0.22984480599778759</c:v>
                </c:pt>
                <c:pt idx="13">
                  <c:v>-0.2011817167907598</c:v>
                </c:pt>
                <c:pt idx="14">
                  <c:v>-0.17420896999832552</c:v>
                </c:pt>
                <c:pt idx="15">
                  <c:v>-0.18193478120557469</c:v>
                </c:pt>
                <c:pt idx="16">
                  <c:v>-0.23456407377860533</c:v>
                </c:pt>
                <c:pt idx="17">
                  <c:v>-0.26094768409820335</c:v>
                </c:pt>
                <c:pt idx="18">
                  <c:v>-0.23970384069435077</c:v>
                </c:pt>
                <c:pt idx="19">
                  <c:v>-0.26018485592962332</c:v>
                </c:pt>
                <c:pt idx="20">
                  <c:v>-0.25417842765101251</c:v>
                </c:pt>
                <c:pt idx="21">
                  <c:v>-0.25068942398208438</c:v>
                </c:pt>
              </c:numCache>
            </c:numRef>
          </c:val>
          <c:smooth val="0"/>
          <c:extLst>
            <c:ext xmlns:c16="http://schemas.microsoft.com/office/drawing/2014/chart" uri="{C3380CC4-5D6E-409C-BE32-E72D297353CC}">
              <c16:uniqueId val="{00000001-359F-47D8-A6B4-315722C07FC4}"/>
            </c:ext>
          </c:extLst>
        </c:ser>
        <c:ser>
          <c:idx val="4"/>
          <c:order val="4"/>
          <c:tx>
            <c:strRef>
              <c:f>Emissions!$B$48</c:f>
              <c:strCache>
                <c:ptCount val="1"/>
                <c:pt idx="0">
                  <c:v>% change in grid electricity emissions</c:v>
                </c:pt>
              </c:strCache>
            </c:strRef>
          </c:tx>
          <c:spPr>
            <a:ln w="28575" cap="rnd">
              <a:solidFill>
                <a:schemeClr val="accent2">
                  <a:lumMod val="75000"/>
                </a:schemeClr>
              </a:solidFill>
              <a:round/>
            </a:ln>
            <a:effectLst/>
          </c:spPr>
          <c:marker>
            <c:symbol val="none"/>
          </c:marker>
          <c:dLbls>
            <c:dLbl>
              <c:idx val="21"/>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59F-47D8-A6B4-315722C07FC4}"/>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accent2">
                        <a:lumMod val="7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Emissions!$C$43:$X$43</c:f>
              <c:strCache>
                <c:ptCount val="22"/>
                <c:pt idx="0">
                  <c:v>FY2004</c:v>
                </c:pt>
                <c:pt idx="1">
                  <c:v>FY2005</c:v>
                </c:pt>
                <c:pt idx="2">
                  <c:v>FY2006</c:v>
                </c:pt>
                <c:pt idx="3">
                  <c:v>FY2007</c:v>
                </c:pt>
                <c:pt idx="4">
                  <c:v>FY2008</c:v>
                </c:pt>
                <c:pt idx="5">
                  <c:v>FY2009</c:v>
                </c:pt>
                <c:pt idx="6">
                  <c:v>FY2010</c:v>
                </c:pt>
                <c:pt idx="7">
                  <c:v>FY2011</c:v>
                </c:pt>
                <c:pt idx="8">
                  <c:v>FY2012</c:v>
                </c:pt>
                <c:pt idx="9">
                  <c:v>FY2013</c:v>
                </c:pt>
                <c:pt idx="10">
                  <c:v>FY2014</c:v>
                </c:pt>
                <c:pt idx="11">
                  <c:v>FY2015</c:v>
                </c:pt>
                <c:pt idx="12">
                  <c:v>FY2016</c:v>
                </c:pt>
                <c:pt idx="13">
                  <c:v>FY2017</c:v>
                </c:pt>
                <c:pt idx="14">
                  <c:v>FY2018</c:v>
                </c:pt>
                <c:pt idx="15">
                  <c:v>FY2019</c:v>
                </c:pt>
                <c:pt idx="16">
                  <c:v>FY2020</c:v>
                </c:pt>
                <c:pt idx="17">
                  <c:v>FY2021</c:v>
                </c:pt>
                <c:pt idx="18">
                  <c:v>FY2022</c:v>
                </c:pt>
                <c:pt idx="19">
                  <c:v>FY2023</c:v>
                </c:pt>
                <c:pt idx="20">
                  <c:v>FY2024</c:v>
                </c:pt>
                <c:pt idx="21">
                  <c:v>FY2025</c:v>
                </c:pt>
              </c:strCache>
            </c:strRef>
          </c:cat>
          <c:val>
            <c:numRef>
              <c:f>Emissions!$C$48:$X$48</c:f>
              <c:numCache>
                <c:formatCode>0%</c:formatCode>
                <c:ptCount val="22"/>
                <c:pt idx="0">
                  <c:v>0</c:v>
                </c:pt>
                <c:pt idx="1">
                  <c:v>2.2447041527675914E-2</c:v>
                </c:pt>
                <c:pt idx="2">
                  <c:v>1.7430366432720504E-2</c:v>
                </c:pt>
                <c:pt idx="3">
                  <c:v>-3.996240359171202E-2</c:v>
                </c:pt>
                <c:pt idx="4">
                  <c:v>-6.890338410872722E-2</c:v>
                </c:pt>
                <c:pt idx="5">
                  <c:v>-0.17710136742781393</c:v>
                </c:pt>
                <c:pt idx="6">
                  <c:v>-0.23250709477567785</c:v>
                </c:pt>
                <c:pt idx="7">
                  <c:v>-0.27017734699003526</c:v>
                </c:pt>
                <c:pt idx="8">
                  <c:v>-0.36461692067030244</c:v>
                </c:pt>
                <c:pt idx="9">
                  <c:v>-0.39880944044110517</c:v>
                </c:pt>
                <c:pt idx="10">
                  <c:v>-0.41195132995243522</c:v>
                </c:pt>
                <c:pt idx="11">
                  <c:v>-0.41983256666571961</c:v>
                </c:pt>
                <c:pt idx="12">
                  <c:v>-0.41821973832582932</c:v>
                </c:pt>
                <c:pt idx="13">
                  <c:v>-0.46073266591026252</c:v>
                </c:pt>
                <c:pt idx="14">
                  <c:v>-0.53284262711962016</c:v>
                </c:pt>
                <c:pt idx="15">
                  <c:v>-0.58529768140032079</c:v>
                </c:pt>
                <c:pt idx="16">
                  <c:v>-0.58431802020150003</c:v>
                </c:pt>
                <c:pt idx="17">
                  <c:v>-0.61899834053171021</c:v>
                </c:pt>
                <c:pt idx="18">
                  <c:v>-0.6361816421855121</c:v>
                </c:pt>
                <c:pt idx="19">
                  <c:v>-0.5990049477850371</c:v>
                </c:pt>
                <c:pt idx="20">
                  <c:v>-0.62712833596545292</c:v>
                </c:pt>
                <c:pt idx="21">
                  <c:v>-0.61683081636363979</c:v>
                </c:pt>
              </c:numCache>
            </c:numRef>
          </c:val>
          <c:smooth val="0"/>
          <c:extLst>
            <c:ext xmlns:c16="http://schemas.microsoft.com/office/drawing/2014/chart" uri="{C3380CC4-5D6E-409C-BE32-E72D297353CC}">
              <c16:uniqueId val="{00000003-359F-47D8-A6B4-315722C07FC4}"/>
            </c:ext>
          </c:extLst>
        </c:ser>
        <c:ser>
          <c:idx val="5"/>
          <c:order val="5"/>
          <c:tx>
            <c:strRef>
              <c:f>Emissions!$B$49</c:f>
              <c:strCache>
                <c:ptCount val="1"/>
                <c:pt idx="0">
                  <c:v>% change in grid emissions intensity</c:v>
                </c:pt>
              </c:strCache>
            </c:strRef>
          </c:tx>
          <c:spPr>
            <a:ln w="28575" cap="rnd">
              <a:solidFill>
                <a:schemeClr val="accent2"/>
              </a:solidFill>
              <a:prstDash val="sysDash"/>
              <a:round/>
            </a:ln>
            <a:effectLst/>
          </c:spPr>
          <c:marker>
            <c:symbol val="none"/>
          </c:marker>
          <c:dLbls>
            <c:dLbl>
              <c:idx val="21"/>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359F-47D8-A6B4-315722C07FC4}"/>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accent2"/>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Emissions!$C$43:$X$43</c:f>
              <c:strCache>
                <c:ptCount val="22"/>
                <c:pt idx="0">
                  <c:v>FY2004</c:v>
                </c:pt>
                <c:pt idx="1">
                  <c:v>FY2005</c:v>
                </c:pt>
                <c:pt idx="2">
                  <c:v>FY2006</c:v>
                </c:pt>
                <c:pt idx="3">
                  <c:v>FY2007</c:v>
                </c:pt>
                <c:pt idx="4">
                  <c:v>FY2008</c:v>
                </c:pt>
                <c:pt idx="5">
                  <c:v>FY2009</c:v>
                </c:pt>
                <c:pt idx="6">
                  <c:v>FY2010</c:v>
                </c:pt>
                <c:pt idx="7">
                  <c:v>FY2011</c:v>
                </c:pt>
                <c:pt idx="8">
                  <c:v>FY2012</c:v>
                </c:pt>
                <c:pt idx="9">
                  <c:v>FY2013</c:v>
                </c:pt>
                <c:pt idx="10">
                  <c:v>FY2014</c:v>
                </c:pt>
                <c:pt idx="11">
                  <c:v>FY2015</c:v>
                </c:pt>
                <c:pt idx="12">
                  <c:v>FY2016</c:v>
                </c:pt>
                <c:pt idx="13">
                  <c:v>FY2017</c:v>
                </c:pt>
                <c:pt idx="14">
                  <c:v>FY2018</c:v>
                </c:pt>
                <c:pt idx="15">
                  <c:v>FY2019</c:v>
                </c:pt>
                <c:pt idx="16">
                  <c:v>FY2020</c:v>
                </c:pt>
                <c:pt idx="17">
                  <c:v>FY2021</c:v>
                </c:pt>
                <c:pt idx="18">
                  <c:v>FY2022</c:v>
                </c:pt>
                <c:pt idx="19">
                  <c:v>FY2023</c:v>
                </c:pt>
                <c:pt idx="20">
                  <c:v>FY2024</c:v>
                </c:pt>
                <c:pt idx="21">
                  <c:v>FY2025</c:v>
                </c:pt>
              </c:strCache>
            </c:strRef>
          </c:cat>
          <c:val>
            <c:numRef>
              <c:f>Emissions!$C$49:$X$49</c:f>
              <c:numCache>
                <c:formatCode>0%</c:formatCode>
                <c:ptCount val="22"/>
                <c:pt idx="0">
                  <c:v>0</c:v>
                </c:pt>
                <c:pt idx="1">
                  <c:v>-1.2635473046467236E-2</c:v>
                </c:pt>
                <c:pt idx="2">
                  <c:v>-6.6698139383949237E-2</c:v>
                </c:pt>
                <c:pt idx="3">
                  <c:v>-0.11177938208911881</c:v>
                </c:pt>
                <c:pt idx="4">
                  <c:v>-0.13705009163848142</c:v>
                </c:pt>
                <c:pt idx="5">
                  <c:v>-0.19814952878231418</c:v>
                </c:pt>
                <c:pt idx="6">
                  <c:v>-0.2220391494111488</c:v>
                </c:pt>
                <c:pt idx="7">
                  <c:v>-0.27206266148401848</c:v>
                </c:pt>
                <c:pt idx="8">
                  <c:v>-0.36549732215996927</c:v>
                </c:pt>
                <c:pt idx="9">
                  <c:v>-0.39907940777635326</c:v>
                </c:pt>
                <c:pt idx="10">
                  <c:v>-0.40251569422223538</c:v>
                </c:pt>
                <c:pt idx="11">
                  <c:v>-0.40423383744517649</c:v>
                </c:pt>
                <c:pt idx="12">
                  <c:v>-0.40638151647385284</c:v>
                </c:pt>
                <c:pt idx="13">
                  <c:v>-0.43558995126385136</c:v>
                </c:pt>
                <c:pt idx="14">
                  <c:v>-0.50403648190776706</c:v>
                </c:pt>
                <c:pt idx="15">
                  <c:v>-0.57124786863370147</c:v>
                </c:pt>
                <c:pt idx="16">
                  <c:v>-0.54539346875231665</c:v>
                </c:pt>
                <c:pt idx="17">
                  <c:v>-0.51996997553562163</c:v>
                </c:pt>
                <c:pt idx="18">
                  <c:v>-0.54950761026495265</c:v>
                </c:pt>
                <c:pt idx="19">
                  <c:v>-0.56869368022470312</c:v>
                </c:pt>
                <c:pt idx="20">
                  <c:v>-0.56869368022470312</c:v>
                </c:pt>
                <c:pt idx="21">
                  <c:v>-0.56869368022470312</c:v>
                </c:pt>
              </c:numCache>
            </c:numRef>
          </c:val>
          <c:smooth val="0"/>
          <c:extLst>
            <c:ext xmlns:c16="http://schemas.microsoft.com/office/drawing/2014/chart" uri="{C3380CC4-5D6E-409C-BE32-E72D297353CC}">
              <c16:uniqueId val="{00000005-359F-47D8-A6B4-315722C07FC4}"/>
            </c:ext>
          </c:extLst>
        </c:ser>
        <c:dLbls>
          <c:showLegendKey val="0"/>
          <c:showVal val="0"/>
          <c:showCatName val="0"/>
          <c:showSerName val="0"/>
          <c:showPercent val="0"/>
          <c:showBubbleSize val="0"/>
        </c:dLbls>
        <c:smooth val="0"/>
        <c:axId val="1304936415"/>
        <c:axId val="1304930175"/>
        <c:extLst>
          <c:ext xmlns:c15="http://schemas.microsoft.com/office/drawing/2012/chart" uri="{02D57815-91ED-43cb-92C2-25804820EDAC}">
            <c15:filteredLineSeries>
              <c15:ser>
                <c:idx val="0"/>
                <c:order val="0"/>
                <c:tx>
                  <c:strRef>
                    <c:extLst>
                      <c:ext uri="{02D57815-91ED-43cb-92C2-25804820EDAC}">
                        <c15:formulaRef>
                          <c15:sqref>Emissions!$B$44</c15:sqref>
                        </c15:formulaRef>
                      </c:ext>
                    </c:extLst>
                    <c:strCache>
                      <c:ptCount val="1"/>
                      <c:pt idx="0">
                        <c:v>Onsite Fossil Fuel</c:v>
                      </c:pt>
                    </c:strCache>
                  </c:strRef>
                </c:tx>
                <c:spPr>
                  <a:ln w="28575" cap="rnd">
                    <a:solidFill>
                      <a:schemeClr val="accent1"/>
                    </a:solidFill>
                    <a:round/>
                  </a:ln>
                  <a:effectLst/>
                </c:spPr>
                <c:marker>
                  <c:symbol val="none"/>
                </c:marker>
                <c:cat>
                  <c:strRef>
                    <c:extLst>
                      <c:ext uri="{02D57815-91ED-43cb-92C2-25804820EDAC}">
                        <c15:formulaRef>
                          <c15:sqref>Emissions!$C$43:$X$43</c15:sqref>
                        </c15:formulaRef>
                      </c:ext>
                    </c:extLst>
                    <c:strCache>
                      <c:ptCount val="22"/>
                      <c:pt idx="0">
                        <c:v>FY2004</c:v>
                      </c:pt>
                      <c:pt idx="1">
                        <c:v>FY2005</c:v>
                      </c:pt>
                      <c:pt idx="2">
                        <c:v>FY2006</c:v>
                      </c:pt>
                      <c:pt idx="3">
                        <c:v>FY2007</c:v>
                      </c:pt>
                      <c:pt idx="4">
                        <c:v>FY2008</c:v>
                      </c:pt>
                      <c:pt idx="5">
                        <c:v>FY2009</c:v>
                      </c:pt>
                      <c:pt idx="6">
                        <c:v>FY2010</c:v>
                      </c:pt>
                      <c:pt idx="7">
                        <c:v>FY2011</c:v>
                      </c:pt>
                      <c:pt idx="8">
                        <c:v>FY2012</c:v>
                      </c:pt>
                      <c:pt idx="9">
                        <c:v>FY2013</c:v>
                      </c:pt>
                      <c:pt idx="10">
                        <c:v>FY2014</c:v>
                      </c:pt>
                      <c:pt idx="11">
                        <c:v>FY2015</c:v>
                      </c:pt>
                      <c:pt idx="12">
                        <c:v>FY2016</c:v>
                      </c:pt>
                      <c:pt idx="13">
                        <c:v>FY2017</c:v>
                      </c:pt>
                      <c:pt idx="14">
                        <c:v>FY2018</c:v>
                      </c:pt>
                      <c:pt idx="15">
                        <c:v>FY2019</c:v>
                      </c:pt>
                      <c:pt idx="16">
                        <c:v>FY2020</c:v>
                      </c:pt>
                      <c:pt idx="17">
                        <c:v>FY2021</c:v>
                      </c:pt>
                      <c:pt idx="18">
                        <c:v>FY2022</c:v>
                      </c:pt>
                      <c:pt idx="19">
                        <c:v>FY2023</c:v>
                      </c:pt>
                      <c:pt idx="20">
                        <c:v>FY2024</c:v>
                      </c:pt>
                      <c:pt idx="21">
                        <c:v>FY2025</c:v>
                      </c:pt>
                    </c:strCache>
                  </c:strRef>
                </c:cat>
                <c:val>
                  <c:numRef>
                    <c:extLst>
                      <c:ext uri="{02D57815-91ED-43cb-92C2-25804820EDAC}">
                        <c15:formulaRef>
                          <c15:sqref>Emissions!$C$44:$X$44</c15:sqref>
                        </c15:formulaRef>
                      </c:ext>
                    </c:extLst>
                    <c:numCache>
                      <c:formatCode>#,##0</c:formatCode>
                      <c:ptCount val="22"/>
                      <c:pt idx="0">
                        <c:v>675587.35056651104</c:v>
                      </c:pt>
                      <c:pt idx="1">
                        <c:v>655765.71168241173</c:v>
                      </c:pt>
                      <c:pt idx="2">
                        <c:v>625524.79097677267</c:v>
                      </c:pt>
                      <c:pt idx="3">
                        <c:v>618580.39998205425</c:v>
                      </c:pt>
                      <c:pt idx="4">
                        <c:v>599079.7950257042</c:v>
                      </c:pt>
                      <c:pt idx="5">
                        <c:v>615246.6185359814</c:v>
                      </c:pt>
                      <c:pt idx="6">
                        <c:v>576089.11833629</c:v>
                      </c:pt>
                      <c:pt idx="7">
                        <c:v>589387.51145095227</c:v>
                      </c:pt>
                      <c:pt idx="8">
                        <c:v>524342.078937129</c:v>
                      </c:pt>
                      <c:pt idx="9">
                        <c:v>540029.36522625922</c:v>
                      </c:pt>
                      <c:pt idx="10">
                        <c:v>569879.55019174493</c:v>
                      </c:pt>
                      <c:pt idx="11">
                        <c:v>551818.22483266878</c:v>
                      </c:pt>
                      <c:pt idx="12">
                        <c:v>520307.10704099201</c:v>
                      </c:pt>
                      <c:pt idx="13">
                        <c:v>539671.52753741946</c:v>
                      </c:pt>
                      <c:pt idx="14">
                        <c:v>557893.9740804215</c:v>
                      </c:pt>
                      <c:pt idx="15">
                        <c:v>552674.51375593897</c:v>
                      </c:pt>
                      <c:pt idx="16">
                        <c:v>517118.82942433545</c:v>
                      </c:pt>
                      <c:pt idx="17">
                        <c:v>499294.39603013895</c:v>
                      </c:pt>
                      <c:pt idx="18">
                        <c:v>513646.46791119757</c:v>
                      </c:pt>
                      <c:pt idx="19">
                        <c:v>499809.75309148745</c:v>
                      </c:pt>
                      <c:pt idx="20">
                        <c:v>503867.6200586019</c:v>
                      </c:pt>
                      <c:pt idx="21">
                        <c:v>506224.74680340989</c:v>
                      </c:pt>
                    </c:numCache>
                  </c:numRef>
                </c:val>
                <c:smooth val="0"/>
                <c:extLst>
                  <c:ext xmlns:c16="http://schemas.microsoft.com/office/drawing/2014/chart" uri="{C3380CC4-5D6E-409C-BE32-E72D297353CC}">
                    <c16:uniqueId val="{00000006-359F-47D8-A6B4-315722C07FC4}"/>
                  </c:ext>
                </c:extLst>
              </c15:ser>
            </c15:filteredLineSeries>
            <c15:filteredLineSeries>
              <c15:ser>
                <c:idx val="1"/>
                <c:order val="1"/>
                <c:tx>
                  <c:strRef>
                    <c:extLst xmlns:c15="http://schemas.microsoft.com/office/drawing/2012/chart">
                      <c:ext xmlns:c15="http://schemas.microsoft.com/office/drawing/2012/chart" uri="{02D57815-91ED-43cb-92C2-25804820EDAC}">
                        <c15:formulaRef>
                          <c15:sqref>Emissions!$B$45</c15:sqref>
                        </c15:formulaRef>
                      </c:ext>
                    </c:extLst>
                    <c:strCache>
                      <c:ptCount val="1"/>
                      <c:pt idx="0">
                        <c:v>Grid Electricity</c:v>
                      </c:pt>
                    </c:strCache>
                  </c:strRef>
                </c:tx>
                <c:spPr>
                  <a:ln w="28575" cap="rnd">
                    <a:solidFill>
                      <a:schemeClr val="accent2"/>
                    </a:solidFill>
                    <a:round/>
                  </a:ln>
                  <a:effectLst/>
                </c:spPr>
                <c:marker>
                  <c:symbol val="none"/>
                </c:marker>
                <c:cat>
                  <c:strRef>
                    <c:extLst xmlns:c15="http://schemas.microsoft.com/office/drawing/2012/chart">
                      <c:ext xmlns:c15="http://schemas.microsoft.com/office/drawing/2012/chart" uri="{02D57815-91ED-43cb-92C2-25804820EDAC}">
                        <c15:formulaRef>
                          <c15:sqref>Emissions!$C$43:$X$43</c15:sqref>
                        </c15:formulaRef>
                      </c:ext>
                    </c:extLst>
                    <c:strCache>
                      <c:ptCount val="22"/>
                      <c:pt idx="0">
                        <c:v>FY2004</c:v>
                      </c:pt>
                      <c:pt idx="1">
                        <c:v>FY2005</c:v>
                      </c:pt>
                      <c:pt idx="2">
                        <c:v>FY2006</c:v>
                      </c:pt>
                      <c:pt idx="3">
                        <c:v>FY2007</c:v>
                      </c:pt>
                      <c:pt idx="4">
                        <c:v>FY2008</c:v>
                      </c:pt>
                      <c:pt idx="5">
                        <c:v>FY2009</c:v>
                      </c:pt>
                      <c:pt idx="6">
                        <c:v>FY2010</c:v>
                      </c:pt>
                      <c:pt idx="7">
                        <c:v>FY2011</c:v>
                      </c:pt>
                      <c:pt idx="8">
                        <c:v>FY2012</c:v>
                      </c:pt>
                      <c:pt idx="9">
                        <c:v>FY2013</c:v>
                      </c:pt>
                      <c:pt idx="10">
                        <c:v>FY2014</c:v>
                      </c:pt>
                      <c:pt idx="11">
                        <c:v>FY2015</c:v>
                      </c:pt>
                      <c:pt idx="12">
                        <c:v>FY2016</c:v>
                      </c:pt>
                      <c:pt idx="13">
                        <c:v>FY2017</c:v>
                      </c:pt>
                      <c:pt idx="14">
                        <c:v>FY2018</c:v>
                      </c:pt>
                      <c:pt idx="15">
                        <c:v>FY2019</c:v>
                      </c:pt>
                      <c:pt idx="16">
                        <c:v>FY2020</c:v>
                      </c:pt>
                      <c:pt idx="17">
                        <c:v>FY2021</c:v>
                      </c:pt>
                      <c:pt idx="18">
                        <c:v>FY2022</c:v>
                      </c:pt>
                      <c:pt idx="19">
                        <c:v>FY2023</c:v>
                      </c:pt>
                      <c:pt idx="20">
                        <c:v>FY2024</c:v>
                      </c:pt>
                      <c:pt idx="21">
                        <c:v>FY2025</c:v>
                      </c:pt>
                    </c:strCache>
                  </c:strRef>
                </c:cat>
                <c:val>
                  <c:numRef>
                    <c:extLst xmlns:c15="http://schemas.microsoft.com/office/drawing/2012/chart">
                      <c:ext xmlns:c15="http://schemas.microsoft.com/office/drawing/2012/chart" uri="{02D57815-91ED-43cb-92C2-25804820EDAC}">
                        <c15:formulaRef>
                          <c15:sqref>Emissions!$C$45:$X$45</c15:sqref>
                        </c15:formulaRef>
                      </c:ext>
                    </c:extLst>
                    <c:numCache>
                      <c:formatCode>#,##0</c:formatCode>
                      <c:ptCount val="22"/>
                      <c:pt idx="0">
                        <c:v>658184.38363923924</c:v>
                      </c:pt>
                      <c:pt idx="1">
                        <c:v>672958.67583165702</c:v>
                      </c:pt>
                      <c:pt idx="2">
                        <c:v>669656.77862636547</c:v>
                      </c:pt>
                      <c:pt idx="3">
                        <c:v>631881.75366248575</c:v>
                      </c:pt>
                      <c:pt idx="4">
                        <c:v>612833.25223897886</c:v>
                      </c:pt>
                      <c:pt idx="5">
                        <c:v>541619.02927709708</c:v>
                      </c:pt>
                      <c:pt idx="6">
                        <c:v>505151.84477255953</c:v>
                      </c:pt>
                      <c:pt idx="7">
                        <c:v>480357.873037318</c:v>
                      </c:pt>
                      <c:pt idx="8">
                        <c:v>418199.22044341883</c:v>
                      </c:pt>
                      <c:pt idx="9">
                        <c:v>395694.23789300054</c:v>
                      </c:pt>
                      <c:pt idx="10">
                        <c:v>387044.45144513081</c:v>
                      </c:pt>
                      <c:pt idx="11">
                        <c:v>381857.14451668278</c:v>
                      </c:pt>
                      <c:pt idx="12">
                        <c:v>382918.68294348934</c:v>
                      </c:pt>
                      <c:pt idx="13">
                        <c:v>354937.33790462959</c:v>
                      </c:pt>
                      <c:pt idx="14">
                        <c:v>307475.68753179908</c:v>
                      </c:pt>
                      <c:pt idx="15">
                        <c:v>272950.58996129327</c:v>
                      </c:pt>
                      <c:pt idx="16">
                        <c:v>273595.38766361441</c:v>
                      </c:pt>
                      <c:pt idx="17">
                        <c:v>250769.34240266361</c:v>
                      </c:pt>
                      <c:pt idx="18">
                        <c:v>239459.56159476895</c:v>
                      </c:pt>
                      <c:pt idx="19">
                        <c:v>263928.68128448993</c:v>
                      </c:pt>
                      <c:pt idx="20">
                        <c:v>245418.30636911586</c:v>
                      </c:pt>
                      <c:pt idx="21">
                        <c:v>252195.97296124828</c:v>
                      </c:pt>
                    </c:numCache>
                  </c:numRef>
                </c:val>
                <c:smooth val="0"/>
                <c:extLst xmlns:c15="http://schemas.microsoft.com/office/drawing/2012/chart">
                  <c:ext xmlns:c16="http://schemas.microsoft.com/office/drawing/2014/chart" uri="{C3380CC4-5D6E-409C-BE32-E72D297353CC}">
                    <c16:uniqueId val="{00000007-359F-47D8-A6B4-315722C07FC4}"/>
                  </c:ext>
                </c:extLst>
              </c15:ser>
            </c15:filteredLineSeries>
            <c15:filteredLineSeries>
              <c15:ser>
                <c:idx val="2"/>
                <c:order val="2"/>
                <c:tx>
                  <c:strRef>
                    <c:extLst xmlns:c15="http://schemas.microsoft.com/office/drawing/2012/chart">
                      <c:ext xmlns:c15="http://schemas.microsoft.com/office/drawing/2012/chart" uri="{02D57815-91ED-43cb-92C2-25804820EDAC}">
                        <c15:formulaRef>
                          <c15:sqref>Emissions!$B$46</c15:sqref>
                        </c15:formulaRef>
                      </c:ext>
                    </c:extLst>
                    <c:strCache>
                      <c:ptCount val="1"/>
                      <c:pt idx="0">
                        <c:v>Grid Factor</c:v>
                      </c:pt>
                    </c:strCache>
                  </c:strRef>
                </c:tx>
                <c:spPr>
                  <a:ln w="28575" cap="rnd">
                    <a:solidFill>
                      <a:schemeClr val="accent3"/>
                    </a:solidFill>
                    <a:round/>
                  </a:ln>
                  <a:effectLst/>
                </c:spPr>
                <c:marker>
                  <c:symbol val="none"/>
                </c:marker>
                <c:cat>
                  <c:strRef>
                    <c:extLst xmlns:c15="http://schemas.microsoft.com/office/drawing/2012/chart">
                      <c:ext xmlns:c15="http://schemas.microsoft.com/office/drawing/2012/chart" uri="{02D57815-91ED-43cb-92C2-25804820EDAC}">
                        <c15:formulaRef>
                          <c15:sqref>Emissions!$C$43:$X$43</c15:sqref>
                        </c15:formulaRef>
                      </c:ext>
                    </c:extLst>
                    <c:strCache>
                      <c:ptCount val="22"/>
                      <c:pt idx="0">
                        <c:v>FY2004</c:v>
                      </c:pt>
                      <c:pt idx="1">
                        <c:v>FY2005</c:v>
                      </c:pt>
                      <c:pt idx="2">
                        <c:v>FY2006</c:v>
                      </c:pt>
                      <c:pt idx="3">
                        <c:v>FY2007</c:v>
                      </c:pt>
                      <c:pt idx="4">
                        <c:v>FY2008</c:v>
                      </c:pt>
                      <c:pt idx="5">
                        <c:v>FY2009</c:v>
                      </c:pt>
                      <c:pt idx="6">
                        <c:v>FY2010</c:v>
                      </c:pt>
                      <c:pt idx="7">
                        <c:v>FY2011</c:v>
                      </c:pt>
                      <c:pt idx="8">
                        <c:v>FY2012</c:v>
                      </c:pt>
                      <c:pt idx="9">
                        <c:v>FY2013</c:v>
                      </c:pt>
                      <c:pt idx="10">
                        <c:v>FY2014</c:v>
                      </c:pt>
                      <c:pt idx="11">
                        <c:v>FY2015</c:v>
                      </c:pt>
                      <c:pt idx="12">
                        <c:v>FY2016</c:v>
                      </c:pt>
                      <c:pt idx="13">
                        <c:v>FY2017</c:v>
                      </c:pt>
                      <c:pt idx="14">
                        <c:v>FY2018</c:v>
                      </c:pt>
                      <c:pt idx="15">
                        <c:v>FY2019</c:v>
                      </c:pt>
                      <c:pt idx="16">
                        <c:v>FY2020</c:v>
                      </c:pt>
                      <c:pt idx="17">
                        <c:v>FY2021</c:v>
                      </c:pt>
                      <c:pt idx="18">
                        <c:v>FY2022</c:v>
                      </c:pt>
                      <c:pt idx="19">
                        <c:v>FY2023</c:v>
                      </c:pt>
                      <c:pt idx="20">
                        <c:v>FY2024</c:v>
                      </c:pt>
                      <c:pt idx="21">
                        <c:v>FY2025</c:v>
                      </c:pt>
                    </c:strCache>
                  </c:strRef>
                </c:cat>
                <c:val>
                  <c:numRef>
                    <c:extLst xmlns:c15="http://schemas.microsoft.com/office/drawing/2012/chart">
                      <c:ext xmlns:c15="http://schemas.microsoft.com/office/drawing/2012/chart" uri="{02D57815-91ED-43cb-92C2-25804820EDAC}">
                        <c15:formulaRef>
                          <c15:sqref>Emissions!$C$46:$X$46</c15:sqref>
                        </c15:formulaRef>
                      </c:ext>
                    </c:extLst>
                    <c:numCache>
                      <c:formatCode>General</c:formatCode>
                      <c:ptCount val="22"/>
                      <c:pt idx="0">
                        <c:v>5.5991898928184347E-4</c:v>
                      </c:pt>
                      <c:pt idx="1">
                        <c:v>5.5284414798456756E-4</c:v>
                      </c:pt>
                      <c:pt idx="2">
                        <c:v>5.225734344910031E-4</c:v>
                      </c:pt>
                      <c:pt idx="3">
                        <c:v>4.9733159063995508E-4</c:v>
                      </c:pt>
                      <c:pt idx="4">
                        <c:v>4.8318204049064092E-4</c:v>
                      </c:pt>
                      <c:pt idx="5">
                        <c:v>4.4897130539937657E-4</c:v>
                      </c:pt>
                      <c:pt idx="6">
                        <c:v>4.355950531625528E-4</c:v>
                      </c:pt>
                      <c:pt idx="7">
                        <c:v>4.0758593884238352E-4</c:v>
                      </c:pt>
                      <c:pt idx="8">
                        <c:v>3.5527009807281314E-4</c:v>
                      </c:pt>
                      <c:pt idx="9">
                        <c:v>3.364668506365111E-4</c:v>
                      </c:pt>
                      <c:pt idx="10">
                        <c:v>3.3454280860284989E-4</c:v>
                      </c:pt>
                      <c:pt idx="11">
                        <c:v>3.3358078758601923E-4</c:v>
                      </c:pt>
                      <c:pt idx="12">
                        <c:v>3.3237826131498097E-4</c:v>
                      </c:pt>
                      <c:pt idx="13">
                        <c:v>3.1602390402886036E-4</c:v>
                      </c:pt>
                      <c:pt idx="14">
                        <c:v>2.7769939177087037E-4</c:v>
                      </c:pt>
                      <c:pt idx="15">
                        <c:v>2.4006646004705404E-4</c:v>
                      </c:pt>
                      <c:pt idx="16">
                        <c:v>2.5454282949712763E-4</c:v>
                      </c:pt>
                      <c:pt idx="17">
                        <c:v>2.6877792612303334E-4</c:v>
                      </c:pt>
                      <c:pt idx="18">
                        <c:v>2.5223924353961005E-4</c:v>
                      </c:pt>
                      <c:pt idx="19">
                        <c:v>2.4149659863945578E-4</c:v>
                      </c:pt>
                      <c:pt idx="20">
                        <c:v>2.4149659863945578E-4</c:v>
                      </c:pt>
                      <c:pt idx="21">
                        <c:v>2.4149659863945578E-4</c:v>
                      </c:pt>
                    </c:numCache>
                  </c:numRef>
                </c:val>
                <c:smooth val="0"/>
                <c:extLst xmlns:c15="http://schemas.microsoft.com/office/drawing/2012/chart">
                  <c:ext xmlns:c16="http://schemas.microsoft.com/office/drawing/2014/chart" uri="{C3380CC4-5D6E-409C-BE32-E72D297353CC}">
                    <c16:uniqueId val="{00000008-359F-47D8-A6B4-315722C07FC4}"/>
                  </c:ext>
                </c:extLst>
              </c15:ser>
            </c15:filteredLineSeries>
          </c:ext>
        </c:extLst>
      </c:lineChart>
      <c:catAx>
        <c:axId val="130493641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rgbClr val="000000"/>
                </a:solidFill>
                <a:latin typeface="+mn-lt"/>
                <a:ea typeface="+mn-ea"/>
                <a:cs typeface="+mn-cs"/>
              </a:defRPr>
            </a:pPr>
            <a:endParaRPr lang="en-US"/>
          </a:p>
        </c:txPr>
        <c:crossAx val="1304930175"/>
        <c:crosses val="autoZero"/>
        <c:auto val="1"/>
        <c:lblAlgn val="ctr"/>
        <c:lblOffset val="100"/>
        <c:noMultiLvlLbl val="0"/>
      </c:catAx>
      <c:valAx>
        <c:axId val="1304930175"/>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rgbClr val="000000"/>
                </a:solidFill>
                <a:latin typeface="+mn-lt"/>
                <a:ea typeface="+mn-ea"/>
                <a:cs typeface="+mn-cs"/>
              </a:defRPr>
            </a:pPr>
            <a:endParaRPr lang="en-US"/>
          </a:p>
        </c:txPr>
        <c:crossAx val="130493641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rgbClr val="000000"/>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'Fuel Oil'!$B$3</c:f>
              <c:strCache>
                <c:ptCount val="1"/>
                <c:pt idx="0">
                  <c:v>Million Gallons</c:v>
                </c:pt>
              </c:strCache>
            </c:strRef>
          </c:tx>
          <c:spPr>
            <a:solidFill>
              <a:schemeClr val="accent2">
                <a:lumMod val="50000"/>
              </a:schemeClr>
            </a:solidFill>
            <a:ln>
              <a:noFill/>
            </a:ln>
            <a:effectLst/>
          </c:spPr>
          <c:invertIfNegative val="0"/>
          <c:dPt>
            <c:idx val="22"/>
            <c:invertIfNegative val="0"/>
            <c:bubble3D val="0"/>
            <c:spPr>
              <a:pattFill prst="pct50">
                <a:fgClr>
                  <a:schemeClr val="accent2">
                    <a:lumMod val="50000"/>
                  </a:schemeClr>
                </a:fgClr>
                <a:bgClr>
                  <a:schemeClr val="bg1"/>
                </a:bgClr>
              </a:pattFill>
              <a:ln>
                <a:noFill/>
              </a:ln>
              <a:effectLst/>
            </c:spPr>
            <c:extLst>
              <c:ext xmlns:c16="http://schemas.microsoft.com/office/drawing/2014/chart" uri="{C3380CC4-5D6E-409C-BE32-E72D297353CC}">
                <c16:uniqueId val="{00000001-F153-407B-A054-E8916E2218D1}"/>
              </c:ext>
            </c:extLst>
          </c:dPt>
          <c:dPt>
            <c:idx val="23"/>
            <c:invertIfNegative val="0"/>
            <c:bubble3D val="0"/>
            <c:spPr>
              <a:pattFill prst="pct50">
                <a:fgClr>
                  <a:schemeClr val="accent2">
                    <a:lumMod val="50000"/>
                  </a:schemeClr>
                </a:fgClr>
                <a:bgClr>
                  <a:schemeClr val="bg1"/>
                </a:bgClr>
              </a:pattFill>
              <a:ln>
                <a:noFill/>
              </a:ln>
              <a:effectLst/>
            </c:spPr>
            <c:extLst>
              <c:ext xmlns:c16="http://schemas.microsoft.com/office/drawing/2014/chart" uri="{C3380CC4-5D6E-409C-BE32-E72D297353CC}">
                <c16:uniqueId val="{00000003-F153-407B-A054-E8916E2218D1}"/>
              </c:ext>
            </c:extLst>
          </c:dPt>
          <c:dLbls>
            <c:dLbl>
              <c:idx val="20"/>
              <c:layout>
                <c:manualLayout>
                  <c:x val="0"/>
                  <c:y val="5.1408081318537815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F153-407B-A054-E8916E2218D1}"/>
                </c:ext>
              </c:extLst>
            </c:dLbl>
            <c:dLbl>
              <c:idx val="22"/>
              <c:layout>
                <c:manualLayout>
                  <c:x val="0"/>
                  <c:y val="1.1819202950269798E-2"/>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153-407B-A054-E8916E2218D1}"/>
                </c:ext>
              </c:extLst>
            </c:dLbl>
            <c:dLbl>
              <c:idx val="23"/>
              <c:layout>
                <c:manualLayout>
                  <c:x val="0"/>
                  <c:y val="1.4396625880191801E-2"/>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153-407B-A054-E8916E2218D1}"/>
                </c:ext>
              </c:extLst>
            </c:dLbl>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'Fuel Oil'!$C$2:$Z$2</c:f>
              <c:strCache>
                <c:ptCount val="24"/>
                <c:pt idx="0">
                  <c:v>FY2004</c:v>
                </c:pt>
                <c:pt idx="1">
                  <c:v>FY2005</c:v>
                </c:pt>
                <c:pt idx="2">
                  <c:v>FY2006</c:v>
                </c:pt>
                <c:pt idx="3">
                  <c:v>FY2007</c:v>
                </c:pt>
                <c:pt idx="4">
                  <c:v>FY2008</c:v>
                </c:pt>
                <c:pt idx="5">
                  <c:v>FY2009</c:v>
                </c:pt>
                <c:pt idx="6">
                  <c:v>FY2010</c:v>
                </c:pt>
                <c:pt idx="7">
                  <c:v>FY2011</c:v>
                </c:pt>
                <c:pt idx="8">
                  <c:v>FY2012</c:v>
                </c:pt>
                <c:pt idx="9">
                  <c:v>FY2013</c:v>
                </c:pt>
                <c:pt idx="10">
                  <c:v>FY2014</c:v>
                </c:pt>
                <c:pt idx="11">
                  <c:v>FY2015</c:v>
                </c:pt>
                <c:pt idx="12">
                  <c:v>FY2016</c:v>
                </c:pt>
                <c:pt idx="13">
                  <c:v>FY2017</c:v>
                </c:pt>
                <c:pt idx="14">
                  <c:v>FY2018</c:v>
                </c:pt>
                <c:pt idx="15">
                  <c:v>FY2019</c:v>
                </c:pt>
                <c:pt idx="16">
                  <c:v>FY2020</c:v>
                </c:pt>
                <c:pt idx="17">
                  <c:v>FY2021</c:v>
                </c:pt>
                <c:pt idx="18">
                  <c:v>FY2022</c:v>
                </c:pt>
                <c:pt idx="19">
                  <c:v>FY2023</c:v>
                </c:pt>
                <c:pt idx="20">
                  <c:v>FY2024</c:v>
                </c:pt>
                <c:pt idx="21">
                  <c:v>FY2025</c:v>
                </c:pt>
                <c:pt idx="22">
                  <c:v>FY25 Target</c:v>
                </c:pt>
                <c:pt idx="23">
                  <c:v>FY30 Target</c:v>
                </c:pt>
              </c:strCache>
            </c:strRef>
          </c:cat>
          <c:val>
            <c:numRef>
              <c:f>'Fuel Oil'!$C$3:$Z$3</c:f>
              <c:numCache>
                <c:formatCode>#,##0.0</c:formatCode>
                <c:ptCount val="24"/>
                <c:pt idx="0">
                  <c:v>24.821872875081986</c:v>
                </c:pt>
                <c:pt idx="1">
                  <c:v>21.894621113373685</c:v>
                </c:pt>
                <c:pt idx="2">
                  <c:v>22.430283427321211</c:v>
                </c:pt>
                <c:pt idx="3">
                  <c:v>18.11558459685028</c:v>
                </c:pt>
                <c:pt idx="4">
                  <c:v>14.800657741723249</c:v>
                </c:pt>
                <c:pt idx="5">
                  <c:v>17.891417546719346</c:v>
                </c:pt>
                <c:pt idx="6">
                  <c:v>14.015005531096982</c:v>
                </c:pt>
                <c:pt idx="7">
                  <c:v>12.477208416493296</c:v>
                </c:pt>
                <c:pt idx="8">
                  <c:v>8.5677135121081029</c:v>
                </c:pt>
                <c:pt idx="9">
                  <c:v>6.0888560100000007</c:v>
                </c:pt>
                <c:pt idx="10">
                  <c:v>6.3567289249899988</c:v>
                </c:pt>
                <c:pt idx="11">
                  <c:v>5.0586909321239792</c:v>
                </c:pt>
                <c:pt idx="12">
                  <c:v>4.8943143400000002</c:v>
                </c:pt>
                <c:pt idx="13">
                  <c:v>2.7764439000000003</c:v>
                </c:pt>
                <c:pt idx="14">
                  <c:v>3.4807651900061032</c:v>
                </c:pt>
                <c:pt idx="15">
                  <c:v>3.21350925</c:v>
                </c:pt>
                <c:pt idx="16">
                  <c:v>2.3974624400000004</c:v>
                </c:pt>
                <c:pt idx="17">
                  <c:v>2.4083917199999996</c:v>
                </c:pt>
                <c:pt idx="18">
                  <c:v>2.9666749099999992</c:v>
                </c:pt>
                <c:pt idx="19">
                  <c:v>2.9239079000000006</c:v>
                </c:pt>
                <c:pt idx="20">
                  <c:v>1.7444209200000003</c:v>
                </c:pt>
                <c:pt idx="21">
                  <c:v>2.1648185700000004</c:v>
                </c:pt>
                <c:pt idx="22">
                  <c:v>2.4821872875081987</c:v>
                </c:pt>
                <c:pt idx="23">
                  <c:v>1.2410936437540994</c:v>
                </c:pt>
              </c:numCache>
            </c:numRef>
          </c:val>
          <c:extLst>
            <c:ext xmlns:c16="http://schemas.microsoft.com/office/drawing/2014/chart" uri="{C3380CC4-5D6E-409C-BE32-E72D297353CC}">
              <c16:uniqueId val="{00000004-F153-407B-A054-E8916E2218D1}"/>
            </c:ext>
          </c:extLst>
        </c:ser>
        <c:dLbls>
          <c:showLegendKey val="0"/>
          <c:showVal val="0"/>
          <c:showCatName val="0"/>
          <c:showSerName val="0"/>
          <c:showPercent val="0"/>
          <c:showBubbleSize val="0"/>
        </c:dLbls>
        <c:gapWidth val="35"/>
        <c:overlap val="-27"/>
        <c:axId val="668408863"/>
        <c:axId val="668404063"/>
      </c:barChart>
      <c:lineChart>
        <c:grouping val="standard"/>
        <c:varyColors val="0"/>
        <c:ser>
          <c:idx val="1"/>
          <c:order val="1"/>
          <c:tx>
            <c:strRef>
              <c:f>'Fuel Oil'!$B$4</c:f>
              <c:strCache>
                <c:ptCount val="1"/>
                <c:pt idx="0">
                  <c:v>% change from FY04</c:v>
                </c:pt>
              </c:strCache>
            </c:strRef>
          </c:tx>
          <c:spPr>
            <a:ln w="28575" cap="rnd">
              <a:noFill/>
              <a:round/>
            </a:ln>
            <a:effectLst/>
          </c:spPr>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07-F153-407B-A054-E8916E2218D1}"/>
                </c:ext>
              </c:extLst>
            </c:dLbl>
            <c:dLbl>
              <c:idx val="1"/>
              <c:layout>
                <c:manualLayout>
                  <c:x val="-2.4756768189509306E-2"/>
                  <c:y val="9.966050122126836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F153-407B-A054-E8916E2218D1}"/>
                </c:ext>
              </c:extLst>
            </c:dLbl>
            <c:dLbl>
              <c:idx val="2"/>
              <c:layout>
                <c:manualLayout>
                  <c:x val="-2.3699238578680223E-2"/>
                  <c:y val="9.041269721063417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F153-407B-A054-E8916E2218D1}"/>
                </c:ext>
              </c:extLst>
            </c:dLbl>
            <c:dLbl>
              <c:idx val="3"/>
              <c:layout>
                <c:manualLayout>
                  <c:x val="-2.3699238578680223E-2"/>
                  <c:y val="5.958668384185326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F153-407B-A054-E8916E2218D1}"/>
                </c:ext>
              </c:extLst>
            </c:dLbl>
            <c:dLbl>
              <c:idx val="4"/>
              <c:layout>
                <c:manualLayout>
                  <c:x val="-2.4756768189509306E-2"/>
                  <c:y val="4.417367715746291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F153-407B-A054-E8916E2218D1}"/>
                </c:ext>
              </c:extLst>
            </c:dLbl>
            <c:dLbl>
              <c:idx val="5"/>
              <c:layout>
                <c:manualLayout>
                  <c:x val="-2.4756768189509306E-2"/>
                  <c:y val="7.808229186312182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F153-407B-A054-E8916E2218D1}"/>
                </c:ext>
              </c:extLst>
            </c:dLbl>
            <c:dLbl>
              <c:idx val="6"/>
              <c:layout>
                <c:manualLayout>
                  <c:x val="-2.5814297800338448E-2"/>
                  <c:y val="4.417367715746291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F153-407B-A054-E8916E2218D1}"/>
                </c:ext>
              </c:extLst>
            </c:dLbl>
            <c:dLbl>
              <c:idx val="7"/>
              <c:layout>
                <c:manualLayout>
                  <c:x val="-2.3699238578680164E-2"/>
                  <c:y val="3.800847448370681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F153-407B-A054-E8916E2218D1}"/>
                </c:ext>
              </c:extLst>
            </c:dLbl>
            <c:dLbl>
              <c:idx val="8"/>
              <c:layout>
                <c:manualLayout>
                  <c:x val="-2.3699238578680202E-2"/>
                  <c:y val="1.334766378868209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F153-407B-A054-E8916E2218D1}"/>
                </c:ext>
              </c:extLst>
            </c:dLbl>
            <c:dLbl>
              <c:idx val="9"/>
              <c:layout>
                <c:manualLayout>
                  <c:x val="-2.3699238578680202E-2"/>
                  <c:y val="4.0998597780478492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F153-407B-A054-E8916E2218D1}"/>
                </c:ext>
              </c:extLst>
            </c:dLbl>
            <c:dLbl>
              <c:idx val="10"/>
              <c:layout>
                <c:manualLayout>
                  <c:x val="-2.3699238578680202E-2"/>
                  <c:y val="7.182461114925931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F153-407B-A054-E8916E2218D1}"/>
                </c:ext>
              </c:extLst>
            </c:dLbl>
            <c:dLbl>
              <c:idx val="11"/>
              <c:layout>
                <c:manualLayout>
                  <c:x val="-2.4756768189509306E-2"/>
                  <c:y val="4.0998597780478492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F153-407B-A054-E8916E2218D1}"/>
                </c:ext>
              </c:extLst>
            </c:dLbl>
            <c:dLbl>
              <c:idx val="12"/>
              <c:layout>
                <c:manualLayout>
                  <c:x val="-2.6871827411167514E-2"/>
                  <c:y val="1.017258441169767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F153-407B-A054-E8916E2218D1}"/>
                </c:ext>
              </c:extLst>
            </c:dLbl>
            <c:dLbl>
              <c:idx val="13"/>
              <c:layout>
                <c:manualLayout>
                  <c:x val="-2.3699238578680202E-2"/>
                  <c:y val="-1.747834958009872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F153-407B-A054-E8916E2218D1}"/>
                </c:ext>
              </c:extLst>
            </c:dLbl>
            <c:dLbl>
              <c:idx val="14"/>
              <c:layout>
                <c:manualLayout>
                  <c:x val="-2.3699238578680202E-2"/>
                  <c:y val="-2.056095091697691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F153-407B-A054-E8916E2218D1}"/>
                </c:ext>
              </c:extLst>
            </c:dLbl>
            <c:dLbl>
              <c:idx val="15"/>
              <c:layout>
                <c:manualLayout>
                  <c:x val="-2.3699238578680282E-2"/>
                  <c:y val="-2.065342895708428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F153-407B-A054-E8916E2218D1}"/>
                </c:ext>
              </c:extLst>
            </c:dLbl>
            <c:dLbl>
              <c:idx val="16"/>
              <c:layout>
                <c:manualLayout>
                  <c:x val="-2.3699238578680282E-2"/>
                  <c:y val="-2.672615359073308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F153-407B-A054-E8916E2218D1}"/>
                </c:ext>
              </c:extLst>
            </c:dLbl>
            <c:dLbl>
              <c:idx val="17"/>
              <c:layout>
                <c:manualLayout>
                  <c:x val="-2.3699238578680282E-2"/>
                  <c:y val="-2.672615359073297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F153-407B-A054-E8916E2218D1}"/>
                </c:ext>
              </c:extLst>
            </c:dLbl>
            <c:dLbl>
              <c:idx val="18"/>
              <c:layout>
                <c:manualLayout>
                  <c:x val="-2.3699238578680202E-2"/>
                  <c:y val="-1.131314690634267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9-F153-407B-A054-E8916E2218D1}"/>
                </c:ext>
              </c:extLst>
            </c:dLbl>
            <c:dLbl>
              <c:idx val="19"/>
              <c:layout>
                <c:manualLayout>
                  <c:x val="-2.3699238578680202E-2"/>
                  <c:y val="-1.131314690634267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A-F153-407B-A054-E8916E2218D1}"/>
                </c:ext>
              </c:extLst>
            </c:dLbl>
            <c:dLbl>
              <c:idx val="20"/>
              <c:layout>
                <c:manualLayout>
                  <c:x val="-2.3699238578680358E-2"/>
                  <c:y val="-2.056095091697680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B-F153-407B-A054-E8916E2218D1}"/>
                </c:ext>
              </c:extLst>
            </c:dLbl>
            <c:dLbl>
              <c:idx val="21"/>
              <c:layout>
                <c:manualLayout>
                  <c:x val="-2.3699238578680202E-2"/>
                  <c:y val="-5.1479442325865106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C-F153-407B-A054-E8916E2218D1}"/>
                </c:ext>
              </c:extLst>
            </c:dLbl>
            <c:dLbl>
              <c:idx val="23"/>
              <c:layout>
                <c:manualLayout>
                  <c:x val="-2.1584179357021997E-2"/>
                  <c:y val="-5.755216695951379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D-F153-407B-A054-E8916E2218D1}"/>
                </c:ext>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'Fuel Oil'!$C$2:$Z$2</c:f>
              <c:strCache>
                <c:ptCount val="24"/>
                <c:pt idx="0">
                  <c:v>FY2004</c:v>
                </c:pt>
                <c:pt idx="1">
                  <c:v>FY2005</c:v>
                </c:pt>
                <c:pt idx="2">
                  <c:v>FY2006</c:v>
                </c:pt>
                <c:pt idx="3">
                  <c:v>FY2007</c:v>
                </c:pt>
                <c:pt idx="4">
                  <c:v>FY2008</c:v>
                </c:pt>
                <c:pt idx="5">
                  <c:v>FY2009</c:v>
                </c:pt>
                <c:pt idx="6">
                  <c:v>FY2010</c:v>
                </c:pt>
                <c:pt idx="7">
                  <c:v>FY2011</c:v>
                </c:pt>
                <c:pt idx="8">
                  <c:v>FY2012</c:v>
                </c:pt>
                <c:pt idx="9">
                  <c:v>FY2013</c:v>
                </c:pt>
                <c:pt idx="10">
                  <c:v>FY2014</c:v>
                </c:pt>
                <c:pt idx="11">
                  <c:v>FY2015</c:v>
                </c:pt>
                <c:pt idx="12">
                  <c:v>FY2016</c:v>
                </c:pt>
                <c:pt idx="13">
                  <c:v>FY2017</c:v>
                </c:pt>
                <c:pt idx="14">
                  <c:v>FY2018</c:v>
                </c:pt>
                <c:pt idx="15">
                  <c:v>FY2019</c:v>
                </c:pt>
                <c:pt idx="16">
                  <c:v>FY2020</c:v>
                </c:pt>
                <c:pt idx="17">
                  <c:v>FY2021</c:v>
                </c:pt>
                <c:pt idx="18">
                  <c:v>FY2022</c:v>
                </c:pt>
                <c:pt idx="19">
                  <c:v>FY2023</c:v>
                </c:pt>
                <c:pt idx="20">
                  <c:v>FY2024</c:v>
                </c:pt>
                <c:pt idx="21">
                  <c:v>FY2025</c:v>
                </c:pt>
                <c:pt idx="22">
                  <c:v>FY25 Target</c:v>
                </c:pt>
                <c:pt idx="23">
                  <c:v>FY30 Target</c:v>
                </c:pt>
              </c:strCache>
            </c:strRef>
          </c:cat>
          <c:val>
            <c:numRef>
              <c:f>'Fuel Oil'!$C$4:$Z$4</c:f>
              <c:numCache>
                <c:formatCode>0%</c:formatCode>
                <c:ptCount val="24"/>
                <c:pt idx="0">
                  <c:v>0</c:v>
                </c:pt>
                <c:pt idx="1">
                  <c:v>-0.11793033412264758</c:v>
                </c:pt>
                <c:pt idx="2">
                  <c:v>-9.635008042288494E-2</c:v>
                </c:pt>
                <c:pt idx="3">
                  <c:v>-0.27017656209834068</c:v>
                </c:pt>
                <c:pt idx="4">
                  <c:v>-0.40372518156834036</c:v>
                </c:pt>
                <c:pt idx="5">
                  <c:v>-0.27920759095176656</c:v>
                </c:pt>
                <c:pt idx="6">
                  <c:v>-0.43537679039657518</c:v>
                </c:pt>
                <c:pt idx="7">
                  <c:v>-0.49733009756009061</c:v>
                </c:pt>
                <c:pt idx="8">
                  <c:v>-0.65483210895383315</c:v>
                </c:pt>
                <c:pt idx="9">
                  <c:v>-0.75469796172743919</c:v>
                </c:pt>
                <c:pt idx="10">
                  <c:v>-0.74390615257032644</c:v>
                </c:pt>
                <c:pt idx="11">
                  <c:v>-0.79620027233310564</c:v>
                </c:pt>
                <c:pt idx="12">
                  <c:v>-0.80282252009624655</c:v>
                </c:pt>
                <c:pt idx="13">
                  <c:v>-0.88814526953817419</c:v>
                </c:pt>
                <c:pt idx="14">
                  <c:v>-0.85977024346537723</c:v>
                </c:pt>
                <c:pt idx="15">
                  <c:v>-0.87053719652130046</c:v>
                </c:pt>
                <c:pt idx="16">
                  <c:v>-0.90341331405307657</c:v>
                </c:pt>
                <c:pt idx="17">
                  <c:v>-0.90297300561805227</c:v>
                </c:pt>
                <c:pt idx="18">
                  <c:v>-0.88048142358435155</c:v>
                </c:pt>
                <c:pt idx="19">
                  <c:v>-0.88220438019665981</c:v>
                </c:pt>
                <c:pt idx="20">
                  <c:v>-0.92972242953708872</c:v>
                </c:pt>
                <c:pt idx="21">
                  <c:v>-0.91278584896092974</c:v>
                </c:pt>
                <c:pt idx="22">
                  <c:v>-0.89999999999999991</c:v>
                </c:pt>
                <c:pt idx="23">
                  <c:v>-0.95000000000000007</c:v>
                </c:pt>
              </c:numCache>
            </c:numRef>
          </c:val>
          <c:smooth val="0"/>
          <c:extLst>
            <c:ext xmlns:c16="http://schemas.microsoft.com/office/drawing/2014/chart" uri="{C3380CC4-5D6E-409C-BE32-E72D297353CC}">
              <c16:uniqueId val="{00000005-F153-407B-A054-E8916E2218D1}"/>
            </c:ext>
          </c:extLst>
        </c:ser>
        <c:dLbls>
          <c:showLegendKey val="0"/>
          <c:showVal val="0"/>
          <c:showCatName val="0"/>
          <c:showSerName val="0"/>
          <c:showPercent val="0"/>
          <c:showBubbleSize val="0"/>
        </c:dLbls>
        <c:marker val="1"/>
        <c:smooth val="0"/>
        <c:axId val="826450735"/>
        <c:axId val="668394463"/>
      </c:lineChart>
      <c:catAx>
        <c:axId val="66840886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crossAx val="668404063"/>
        <c:crosses val="autoZero"/>
        <c:auto val="1"/>
        <c:lblAlgn val="ctr"/>
        <c:lblOffset val="100"/>
        <c:noMultiLvlLbl val="0"/>
      </c:catAx>
      <c:valAx>
        <c:axId val="668404063"/>
        <c:scaling>
          <c:orientation val="minMax"/>
        </c:scaling>
        <c:delete val="0"/>
        <c:axPos val="l"/>
        <c:majorGridlines>
          <c:spPr>
            <a:ln w="3175" cap="flat" cmpd="sng" algn="ctr">
              <a:solidFill>
                <a:schemeClr val="bg1">
                  <a:lumMod val="95000"/>
                </a:schemeClr>
              </a:solidFill>
              <a:round/>
            </a:ln>
            <a:effectLst/>
          </c:spPr>
        </c:majorGridlines>
        <c:title>
          <c:tx>
            <c:rich>
              <a:bodyPr rot="-5400000" spcFirstLastPara="1" vertOverflow="ellipsis" vert="horz" wrap="square" anchor="ctr" anchorCtr="1"/>
              <a:lstStyle/>
              <a:p>
                <a:pPr>
                  <a:defRPr sz="1100" b="0" i="0" u="none" strike="noStrike" kern="1200" baseline="0">
                    <a:solidFill>
                      <a:schemeClr val="tx1"/>
                    </a:solidFill>
                    <a:latin typeface="+mn-lt"/>
                    <a:ea typeface="+mn-ea"/>
                    <a:cs typeface="+mn-cs"/>
                  </a:defRPr>
                </a:pPr>
                <a:r>
                  <a:rPr lang="en-US" sz="1100">
                    <a:solidFill>
                      <a:schemeClr val="tx1"/>
                    </a:solidFill>
                  </a:rPr>
                  <a:t>Fuel Oil Use (million gallons)</a:t>
                </a:r>
              </a:p>
            </c:rich>
          </c:tx>
          <c:overlay val="0"/>
          <c:spPr>
            <a:noFill/>
            <a:ln>
              <a:noFill/>
            </a:ln>
            <a:effectLst/>
          </c:spPr>
          <c:txPr>
            <a:bodyPr rot="-54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crossAx val="668408863"/>
        <c:crosses val="autoZero"/>
        <c:crossBetween val="between"/>
      </c:valAx>
      <c:valAx>
        <c:axId val="668394463"/>
        <c:scaling>
          <c:orientation val="minMax"/>
        </c:scaling>
        <c:delete val="0"/>
        <c:axPos val="r"/>
        <c:title>
          <c:tx>
            <c:rich>
              <a:bodyPr rot="-5400000" spcFirstLastPara="1" vertOverflow="ellipsis" vert="horz" wrap="square" anchor="ctr" anchorCtr="1"/>
              <a:lstStyle/>
              <a:p>
                <a:pPr>
                  <a:defRPr sz="1100" b="0" i="0" u="none" strike="noStrike" kern="1200" baseline="0">
                    <a:solidFill>
                      <a:schemeClr val="tx1"/>
                    </a:solidFill>
                    <a:latin typeface="+mn-lt"/>
                    <a:ea typeface="+mn-ea"/>
                    <a:cs typeface="+mn-cs"/>
                  </a:defRPr>
                </a:pPr>
                <a:r>
                  <a:rPr lang="en-US" sz="1100">
                    <a:solidFill>
                      <a:schemeClr val="tx1"/>
                    </a:solidFill>
                  </a:rPr>
                  <a:t>% change from FY04</a:t>
                </a:r>
              </a:p>
            </c:rich>
          </c:tx>
          <c:overlay val="0"/>
          <c:spPr>
            <a:noFill/>
            <a:ln>
              <a:noFill/>
            </a:ln>
            <a:effectLst/>
          </c:spPr>
          <c:txPr>
            <a:bodyPr rot="-54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826450735"/>
        <c:crosses val="max"/>
        <c:crossBetween val="between"/>
      </c:valAx>
      <c:catAx>
        <c:axId val="826450735"/>
        <c:scaling>
          <c:orientation val="minMax"/>
        </c:scaling>
        <c:delete val="1"/>
        <c:axPos val="b"/>
        <c:numFmt formatCode="General" sourceLinked="1"/>
        <c:majorTickMark val="none"/>
        <c:minorTickMark val="none"/>
        <c:tickLblPos val="nextTo"/>
        <c:crossAx val="668394463"/>
        <c:crosses val="autoZero"/>
        <c:auto val="1"/>
        <c:lblAlgn val="ctr"/>
        <c:lblOffset val="100"/>
        <c:noMultiLvlLbl val="0"/>
      </c:cat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2"/>
          <c:order val="0"/>
          <c:tx>
            <c:strRef>
              <c:f>EUI!$A$4</c:f>
              <c:strCache>
                <c:ptCount val="1"/>
                <c:pt idx="0">
                  <c:v>WN EUI</c:v>
                </c:pt>
              </c:strCache>
            </c:strRef>
          </c:tx>
          <c:spPr>
            <a:solidFill>
              <a:schemeClr val="accent5"/>
            </a:solidFill>
            <a:ln>
              <a:noFill/>
            </a:ln>
            <a:effectLst/>
          </c:spPr>
          <c:invertIfNegative val="0"/>
          <c:dPt>
            <c:idx val="22"/>
            <c:invertIfNegative val="0"/>
            <c:bubble3D val="0"/>
            <c:spPr>
              <a:pattFill prst="pct50">
                <a:fgClr>
                  <a:schemeClr val="accent5"/>
                </a:fgClr>
                <a:bgClr>
                  <a:schemeClr val="bg1"/>
                </a:bgClr>
              </a:pattFill>
              <a:ln>
                <a:noFill/>
              </a:ln>
              <a:effectLst/>
            </c:spPr>
            <c:extLst>
              <c:ext xmlns:c16="http://schemas.microsoft.com/office/drawing/2014/chart" uri="{C3380CC4-5D6E-409C-BE32-E72D297353CC}">
                <c16:uniqueId val="{00000001-4618-492B-9E05-F8D2D91E44AA}"/>
              </c:ext>
            </c:extLst>
          </c:dPt>
          <c:dPt>
            <c:idx val="23"/>
            <c:invertIfNegative val="0"/>
            <c:bubble3D val="0"/>
            <c:spPr>
              <a:pattFill prst="pct50">
                <a:fgClr>
                  <a:schemeClr val="accent5"/>
                </a:fgClr>
                <a:bgClr>
                  <a:schemeClr val="bg1"/>
                </a:bgClr>
              </a:pattFill>
              <a:ln>
                <a:noFill/>
              </a:ln>
              <a:effectLst/>
            </c:spPr>
            <c:extLst>
              <c:ext xmlns:c16="http://schemas.microsoft.com/office/drawing/2014/chart" uri="{C3380CC4-5D6E-409C-BE32-E72D297353CC}">
                <c16:uniqueId val="{00000003-4618-492B-9E05-F8D2D91E44AA}"/>
              </c:ext>
            </c:extLst>
          </c:dPt>
          <c:dLbls>
            <c:dLbl>
              <c:idx val="22"/>
              <c:spPr>
                <a:solidFill>
                  <a:schemeClr val="bg1">
                    <a:alpha val="70000"/>
                  </a:schemeClr>
                </a:solidFill>
                <a:ln>
                  <a:noFill/>
                </a:ln>
                <a:effectLst/>
              </c:spPr>
              <c:txPr>
                <a:bodyPr rot="0" spcFirstLastPara="1" vertOverflow="ellipsis" vert="horz" wrap="square" anchor="ctr" anchorCtr="1"/>
                <a:lstStyle/>
                <a:p>
                  <a:pPr>
                    <a:defRPr sz="1100" b="1" i="0" u="none" strike="noStrike" kern="1200" baseline="0">
                      <a:solidFill>
                        <a:sysClr val="windowText" lastClr="000000"/>
                      </a:solidFill>
                      <a:latin typeface="Calibri" panose="020F0502020204030204" pitchFamily="34" charset="0"/>
                      <a:ea typeface="Calibri" panose="020F0502020204030204" pitchFamily="34" charset="0"/>
                      <a:cs typeface="Calibri" panose="020F0502020204030204" pitchFamily="34" charset="0"/>
                    </a:defRPr>
                  </a:pPr>
                  <a:endParaRPr lang="en-US"/>
                </a:p>
              </c:txPr>
              <c:dLblPos val="ctr"/>
              <c:showLegendKey val="0"/>
              <c:showVal val="1"/>
              <c:showCatName val="0"/>
              <c:showSerName val="0"/>
              <c:showPercent val="0"/>
              <c:showBubbleSize val="0"/>
              <c:extLst>
                <c:ext xmlns:c16="http://schemas.microsoft.com/office/drawing/2014/chart" uri="{C3380CC4-5D6E-409C-BE32-E72D297353CC}">
                  <c16:uniqueId val="{00000001-4618-492B-9E05-F8D2D91E44AA}"/>
                </c:ext>
              </c:extLst>
            </c:dLbl>
            <c:dLbl>
              <c:idx val="23"/>
              <c:spPr>
                <a:solidFill>
                  <a:schemeClr val="bg1">
                    <a:alpha val="70000"/>
                  </a:schemeClr>
                </a:solidFill>
                <a:ln>
                  <a:noFill/>
                </a:ln>
                <a:effectLst/>
              </c:spPr>
              <c:txPr>
                <a:bodyPr rot="0" spcFirstLastPara="1" vertOverflow="ellipsis" vert="horz" wrap="square" anchor="ctr" anchorCtr="1"/>
                <a:lstStyle/>
                <a:p>
                  <a:pPr>
                    <a:defRPr sz="1100" b="1" i="0" u="none" strike="noStrike" kern="1200" baseline="0">
                      <a:solidFill>
                        <a:sysClr val="windowText" lastClr="000000"/>
                      </a:solidFill>
                      <a:latin typeface="Calibri" panose="020F0502020204030204" pitchFamily="34" charset="0"/>
                      <a:ea typeface="Calibri" panose="020F0502020204030204" pitchFamily="34" charset="0"/>
                      <a:cs typeface="Calibri" panose="020F0502020204030204" pitchFamily="34" charset="0"/>
                    </a:defRPr>
                  </a:pPr>
                  <a:endParaRPr lang="en-US"/>
                </a:p>
              </c:txPr>
              <c:dLblPos val="ctr"/>
              <c:showLegendKey val="0"/>
              <c:showVal val="1"/>
              <c:showCatName val="0"/>
              <c:showSerName val="0"/>
              <c:showPercent val="0"/>
              <c:showBubbleSize val="0"/>
              <c:extLst>
                <c:ext xmlns:c16="http://schemas.microsoft.com/office/drawing/2014/chart" uri="{C3380CC4-5D6E-409C-BE32-E72D297353CC}">
                  <c16:uniqueId val="{00000003-4618-492B-9E05-F8D2D91E44AA}"/>
                </c:ext>
              </c:extLst>
            </c:dLbl>
            <c:spPr>
              <a:noFill/>
              <a:ln>
                <a:noFill/>
              </a:ln>
              <a:effectLst/>
            </c:spPr>
            <c:txPr>
              <a:bodyPr rot="0" spcFirstLastPara="1" vertOverflow="ellipsis" vert="horz" wrap="square" anchor="ctr" anchorCtr="1"/>
              <a:lstStyle/>
              <a:p>
                <a:pPr>
                  <a:defRPr sz="1100" b="1" i="0" u="none" strike="noStrike" kern="1200" baseline="0">
                    <a:solidFill>
                      <a:sysClr val="windowText" lastClr="000000"/>
                    </a:solidFill>
                    <a:latin typeface="Calibri" panose="020F0502020204030204" pitchFamily="34" charset="0"/>
                    <a:ea typeface="Calibri" panose="020F0502020204030204" pitchFamily="34" charset="0"/>
                    <a:cs typeface="Calibri" panose="020F050202020403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EUI!$B$1:$Y$1</c:f>
              <c:strCache>
                <c:ptCount val="24"/>
                <c:pt idx="0">
                  <c:v>FY2004</c:v>
                </c:pt>
                <c:pt idx="1">
                  <c:v>FY2005</c:v>
                </c:pt>
                <c:pt idx="2">
                  <c:v>FY2006</c:v>
                </c:pt>
                <c:pt idx="3">
                  <c:v>FY2007</c:v>
                </c:pt>
                <c:pt idx="4">
                  <c:v>FY2008</c:v>
                </c:pt>
                <c:pt idx="5">
                  <c:v>FY2009</c:v>
                </c:pt>
                <c:pt idx="6">
                  <c:v>FY2010</c:v>
                </c:pt>
                <c:pt idx="7">
                  <c:v>FY2011</c:v>
                </c:pt>
                <c:pt idx="8">
                  <c:v>FY2012</c:v>
                </c:pt>
                <c:pt idx="9">
                  <c:v>FY2013</c:v>
                </c:pt>
                <c:pt idx="10">
                  <c:v>FY2014</c:v>
                </c:pt>
                <c:pt idx="11">
                  <c:v>FY2015</c:v>
                </c:pt>
                <c:pt idx="12">
                  <c:v>FY2016</c:v>
                </c:pt>
                <c:pt idx="13">
                  <c:v>FY2017</c:v>
                </c:pt>
                <c:pt idx="14">
                  <c:v>FY2018</c:v>
                </c:pt>
                <c:pt idx="15">
                  <c:v>FY2019</c:v>
                </c:pt>
                <c:pt idx="16">
                  <c:v>FY2020</c:v>
                </c:pt>
                <c:pt idx="17">
                  <c:v>FY2021</c:v>
                </c:pt>
                <c:pt idx="18">
                  <c:v>FY2022</c:v>
                </c:pt>
                <c:pt idx="19">
                  <c:v>FY2023</c:v>
                </c:pt>
                <c:pt idx="20">
                  <c:v>FY2024</c:v>
                </c:pt>
                <c:pt idx="21">
                  <c:v>FY2025</c:v>
                </c:pt>
                <c:pt idx="22">
                  <c:v>FY25 Target</c:v>
                </c:pt>
                <c:pt idx="23">
                  <c:v>FY30 Target</c:v>
                </c:pt>
              </c:strCache>
            </c:strRef>
          </c:cat>
          <c:val>
            <c:numRef>
              <c:f>EUI!$B$4:$Y$4</c:f>
              <c:numCache>
                <c:formatCode>#,##0</c:formatCode>
                <c:ptCount val="24"/>
                <c:pt idx="0">
                  <c:v>150.38326213707987</c:v>
                </c:pt>
                <c:pt idx="1">
                  <c:v>149.07203906450547</c:v>
                </c:pt>
                <c:pt idx="2">
                  <c:v>151.62403817523978</c:v>
                </c:pt>
                <c:pt idx="3">
                  <c:v>151.65928386486991</c:v>
                </c:pt>
                <c:pt idx="4">
                  <c:v>151.29431890197623</c:v>
                </c:pt>
                <c:pt idx="5">
                  <c:v>150.03552102269396</c:v>
                </c:pt>
                <c:pt idx="6">
                  <c:v>146.97303879708539</c:v>
                </c:pt>
                <c:pt idx="7">
                  <c:v>142.99628979212886</c:v>
                </c:pt>
                <c:pt idx="8">
                  <c:v>143.041006075838</c:v>
                </c:pt>
                <c:pt idx="9">
                  <c:v>141.16050227922483</c:v>
                </c:pt>
                <c:pt idx="10">
                  <c:v>131.71110561562313</c:v>
                </c:pt>
                <c:pt idx="11">
                  <c:v>127.96396325321572</c:v>
                </c:pt>
                <c:pt idx="12">
                  <c:v>132.81186239852437</c:v>
                </c:pt>
                <c:pt idx="13">
                  <c:v>129.69302132986496</c:v>
                </c:pt>
                <c:pt idx="14">
                  <c:v>131.16906219537563</c:v>
                </c:pt>
                <c:pt idx="15">
                  <c:v>131.67898293489105</c:v>
                </c:pt>
                <c:pt idx="16">
                  <c:v>124.16235746552766</c:v>
                </c:pt>
                <c:pt idx="17">
                  <c:v>121.27234150456336</c:v>
                </c:pt>
                <c:pt idx="18">
                  <c:v>128.7241896604742</c:v>
                </c:pt>
                <c:pt idx="19">
                  <c:v>128.56746627483952</c:v>
                </c:pt>
                <c:pt idx="20">
                  <c:v>125.65810097767915</c:v>
                </c:pt>
                <c:pt idx="21">
                  <c:v>125.36410180817414</c:v>
                </c:pt>
                <c:pt idx="22">
                  <c:v>120.3066097096639</c:v>
                </c:pt>
                <c:pt idx="23">
                  <c:v>112.78744660280989</c:v>
                </c:pt>
              </c:numCache>
            </c:numRef>
          </c:val>
          <c:extLst>
            <c:ext xmlns:c16="http://schemas.microsoft.com/office/drawing/2014/chart" uri="{C3380CC4-5D6E-409C-BE32-E72D297353CC}">
              <c16:uniqueId val="{00000004-4618-492B-9E05-F8D2D91E44AA}"/>
            </c:ext>
          </c:extLst>
        </c:ser>
        <c:dLbls>
          <c:showLegendKey val="0"/>
          <c:showVal val="0"/>
          <c:showCatName val="0"/>
          <c:showSerName val="0"/>
          <c:showPercent val="0"/>
          <c:showBubbleSize val="0"/>
        </c:dLbls>
        <c:gapWidth val="35"/>
        <c:overlap val="-27"/>
        <c:axId val="2053153328"/>
        <c:axId val="2053149488"/>
      </c:barChart>
      <c:lineChart>
        <c:grouping val="standard"/>
        <c:varyColors val="0"/>
        <c:ser>
          <c:idx val="3"/>
          <c:order val="1"/>
          <c:tx>
            <c:strRef>
              <c:f>EUI!$A$5</c:f>
              <c:strCache>
                <c:ptCount val="1"/>
                <c:pt idx="0">
                  <c:v>% change from FY04</c:v>
                </c:pt>
              </c:strCache>
            </c:strRef>
          </c:tx>
          <c:spPr>
            <a:ln w="28575" cap="rnd">
              <a:noFill/>
              <a:round/>
            </a:ln>
            <a:effectLst/>
          </c:spPr>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06-4618-492B-9E05-F8D2D91E44AA}"/>
                </c:ext>
              </c:extLst>
            </c:dLbl>
            <c:dLbl>
              <c:idx val="1"/>
              <c:layout>
                <c:manualLayout>
                  <c:x val="-2.0920731695621166E-2"/>
                  <c:y val="-0.10658708423894021"/>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4618-492B-9E05-F8D2D91E44AA}"/>
                </c:ext>
              </c:extLst>
            </c:dLbl>
            <c:dLbl>
              <c:idx val="2"/>
              <c:layout>
                <c:manualLayout>
                  <c:x val="-1.6856293470186766E-2"/>
                  <c:y val="-6.864123113591701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4618-492B-9E05-F8D2D91E44AA}"/>
                </c:ext>
              </c:extLst>
            </c:dLbl>
            <c:dLbl>
              <c:idx val="3"/>
              <c:layout>
                <c:manualLayout>
                  <c:x val="-1.6856293470186804E-2"/>
                  <c:y val="-8.219332152985386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4618-492B-9E05-F8D2D91E44AA}"/>
                </c:ext>
              </c:extLst>
            </c:dLbl>
            <c:dLbl>
              <c:idx val="4"/>
              <c:layout>
                <c:manualLayout>
                  <c:x val="-1.5797151040298867E-2"/>
                  <c:y val="-7.948290345106649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4618-492B-9E05-F8D2D91E44AA}"/>
                </c:ext>
              </c:extLst>
            </c:dLbl>
            <c:dLbl>
              <c:idx val="5"/>
              <c:layout>
                <c:manualLayout>
                  <c:x val="-1.6856293470186804E-2"/>
                  <c:y val="-9.574541192379072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4618-492B-9E05-F8D2D91E44AA}"/>
                </c:ext>
              </c:extLst>
            </c:dLbl>
            <c:dLbl>
              <c:idx val="6"/>
              <c:layout>
                <c:manualLayout>
                  <c:x val="-1.9861589265733247E-2"/>
                  <c:y val="-0.12556001079045181"/>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4618-492B-9E05-F8D2D91E44AA}"/>
                </c:ext>
              </c:extLst>
            </c:dLbl>
            <c:dLbl>
              <c:idx val="7"/>
              <c:layout>
                <c:manualLayout>
                  <c:x val="-2.0920731695621187E-2"/>
                  <c:y val="-0.16892670005104979"/>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4618-492B-9E05-F8D2D91E44AA}"/>
                </c:ext>
              </c:extLst>
            </c:dLbl>
            <c:dLbl>
              <c:idx val="8"/>
              <c:layout>
                <c:manualLayout>
                  <c:x val="-1.9861589265733327E-2"/>
                  <c:y val="-0.1662162819722624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4618-492B-9E05-F8D2D91E44AA}"/>
                </c:ext>
              </c:extLst>
            </c:dLbl>
            <c:dLbl>
              <c:idx val="9"/>
              <c:layout>
                <c:manualLayout>
                  <c:x val="-1.8802446835845348E-2"/>
                  <c:y val="-0.19061004468134876"/>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4618-492B-9E05-F8D2D91E44AA}"/>
                </c:ext>
              </c:extLst>
            </c:dLbl>
            <c:dLbl>
              <c:idx val="10"/>
              <c:layout>
                <c:manualLayout>
                  <c:x val="-2.5199667112368256E-2"/>
                  <c:y val="-0.28547467743890675"/>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4618-492B-9E05-F8D2D91E44AA}"/>
                </c:ext>
              </c:extLst>
            </c:dLbl>
            <c:dLbl>
              <c:idx val="11"/>
              <c:layout>
                <c:manualLayout>
                  <c:x val="-2.0963097392816661E-2"/>
                  <c:y val="-0.32071011246314257"/>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4618-492B-9E05-F8D2D91E44AA}"/>
                </c:ext>
              </c:extLst>
            </c:dLbl>
            <c:dLbl>
              <c:idx val="12"/>
              <c:layout>
                <c:manualLayout>
                  <c:x val="-2.202223982270456E-2"/>
                  <c:y val="-0.2692121689661825"/>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4618-492B-9E05-F8D2D91E44AA}"/>
                </c:ext>
              </c:extLst>
            </c:dLbl>
            <c:dLbl>
              <c:idx val="13"/>
              <c:layout>
                <c:manualLayout>
                  <c:x val="-2.202223982270456E-2"/>
                  <c:y val="-0.3071580220692057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4618-492B-9E05-F8D2D91E44AA}"/>
                </c:ext>
              </c:extLst>
            </c:dLbl>
            <c:dLbl>
              <c:idx val="14"/>
              <c:layout>
                <c:manualLayout>
                  <c:x val="-2.202223982270464E-2"/>
                  <c:y val="-0.28818509551769417"/>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4618-492B-9E05-F8D2D91E44AA}"/>
                </c:ext>
              </c:extLst>
            </c:dLbl>
            <c:dLbl>
              <c:idx val="15"/>
              <c:layout>
                <c:manualLayout>
                  <c:x val="-2.202223982270464E-2"/>
                  <c:y val="-0.28005384128133198"/>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4618-492B-9E05-F8D2D91E44AA}"/>
                </c:ext>
              </c:extLst>
            </c:dLbl>
            <c:dLbl>
              <c:idx val="16"/>
              <c:layout>
                <c:manualLayout>
                  <c:x val="-2.202223982270464E-2"/>
                  <c:y val="-0.35594554748737839"/>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4618-492B-9E05-F8D2D91E44AA}"/>
                </c:ext>
              </c:extLst>
            </c:dLbl>
            <c:dLbl>
              <c:idx val="17"/>
              <c:layout>
                <c:manualLayout>
                  <c:x val="-2.202223982270456E-2"/>
                  <c:y val="-0.38576014635403949"/>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4618-492B-9E05-F8D2D91E44AA}"/>
                </c:ext>
              </c:extLst>
            </c:dLbl>
            <c:dLbl>
              <c:idx val="18"/>
              <c:layout>
                <c:manualLayout>
                  <c:x val="-2.202223982270456E-2"/>
                  <c:y val="-0.31528927630556786"/>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4618-492B-9E05-F8D2D91E44AA}"/>
                </c:ext>
              </c:extLst>
            </c:dLbl>
            <c:dLbl>
              <c:idx val="19"/>
              <c:layout>
                <c:manualLayout>
                  <c:x val="-2.0963097392816661E-2"/>
                  <c:y val="-0.31528927630556791"/>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9-4618-492B-9E05-F8D2D91E44AA}"/>
                </c:ext>
              </c:extLst>
            </c:dLbl>
            <c:dLbl>
              <c:idx val="20"/>
              <c:layout>
                <c:manualLayout>
                  <c:x val="-2.202223982270456E-2"/>
                  <c:y val="-0.3369726209358668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A-4618-492B-9E05-F8D2D91E44AA}"/>
                </c:ext>
              </c:extLst>
            </c:dLbl>
            <c:dLbl>
              <c:idx val="21"/>
              <c:layout>
                <c:manualLayout>
                  <c:x val="-2.0963097392816817E-2"/>
                  <c:y val="-0.33968303901465419"/>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B-4618-492B-9E05-F8D2D91E44AA}"/>
                </c:ext>
              </c:extLst>
            </c:dLbl>
            <c:dLbl>
              <c:idx val="22"/>
              <c:layout>
                <c:manualLayout>
                  <c:x val="-2.4140524682480357E-2"/>
                  <c:y val="-0.39931223674797645"/>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C-4618-492B-9E05-F8D2D91E44AA}"/>
                </c:ext>
              </c:extLst>
            </c:dLbl>
            <c:dLbl>
              <c:idx val="23"/>
              <c:layout>
                <c:manualLayout>
                  <c:x val="-2.2022239822704716E-2"/>
                  <c:y val="-0.47249352487523538"/>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D-4618-492B-9E05-F8D2D91E44AA}"/>
                </c:ext>
              </c:extLst>
            </c:dLbl>
            <c:spPr>
              <a:noFill/>
              <a:ln>
                <a:noFill/>
              </a:ln>
              <a:effectLst/>
            </c:spPr>
            <c:txPr>
              <a:bodyPr rot="0" spcFirstLastPara="1" vertOverflow="ellipsis" vert="horz" wrap="square" anchor="ctr" anchorCtr="1"/>
              <a:lstStyle/>
              <a:p>
                <a:pPr>
                  <a:defRPr sz="1200" b="1" i="0" u="none" strike="noStrike" kern="1200" baseline="0">
                    <a:solidFill>
                      <a:sysClr val="windowText" lastClr="000000"/>
                    </a:solidFill>
                    <a:latin typeface="Calibri" panose="020F0502020204030204" pitchFamily="34" charset="0"/>
                    <a:ea typeface="Calibri" panose="020F0502020204030204" pitchFamily="34" charset="0"/>
                    <a:cs typeface="Calibri" panose="020F0502020204030204" pitchFamily="34" charset="0"/>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EUI!$B$1:$Y$1</c:f>
              <c:strCache>
                <c:ptCount val="24"/>
                <c:pt idx="0">
                  <c:v>FY2004</c:v>
                </c:pt>
                <c:pt idx="1">
                  <c:v>FY2005</c:v>
                </c:pt>
                <c:pt idx="2">
                  <c:v>FY2006</c:v>
                </c:pt>
                <c:pt idx="3">
                  <c:v>FY2007</c:v>
                </c:pt>
                <c:pt idx="4">
                  <c:v>FY2008</c:v>
                </c:pt>
                <c:pt idx="5">
                  <c:v>FY2009</c:v>
                </c:pt>
                <c:pt idx="6">
                  <c:v>FY2010</c:v>
                </c:pt>
                <c:pt idx="7">
                  <c:v>FY2011</c:v>
                </c:pt>
                <c:pt idx="8">
                  <c:v>FY2012</c:v>
                </c:pt>
                <c:pt idx="9">
                  <c:v>FY2013</c:v>
                </c:pt>
                <c:pt idx="10">
                  <c:v>FY2014</c:v>
                </c:pt>
                <c:pt idx="11">
                  <c:v>FY2015</c:v>
                </c:pt>
                <c:pt idx="12">
                  <c:v>FY2016</c:v>
                </c:pt>
                <c:pt idx="13">
                  <c:v>FY2017</c:v>
                </c:pt>
                <c:pt idx="14">
                  <c:v>FY2018</c:v>
                </c:pt>
                <c:pt idx="15">
                  <c:v>FY2019</c:v>
                </c:pt>
                <c:pt idx="16">
                  <c:v>FY2020</c:v>
                </c:pt>
                <c:pt idx="17">
                  <c:v>FY2021</c:v>
                </c:pt>
                <c:pt idx="18">
                  <c:v>FY2022</c:v>
                </c:pt>
                <c:pt idx="19">
                  <c:v>FY2023</c:v>
                </c:pt>
                <c:pt idx="20">
                  <c:v>FY2024</c:v>
                </c:pt>
                <c:pt idx="21">
                  <c:v>FY2025</c:v>
                </c:pt>
                <c:pt idx="22">
                  <c:v>FY25 Target</c:v>
                </c:pt>
                <c:pt idx="23">
                  <c:v>FY30 Target</c:v>
                </c:pt>
              </c:strCache>
            </c:strRef>
          </c:cat>
          <c:val>
            <c:numRef>
              <c:f>EUI!$B$5:$Y$5</c:f>
              <c:numCache>
                <c:formatCode>0%</c:formatCode>
                <c:ptCount val="24"/>
                <c:pt idx="0">
                  <c:v>0</c:v>
                </c:pt>
                <c:pt idx="1">
                  <c:v>-8.7192088663375633E-3</c:v>
                </c:pt>
                <c:pt idx="2">
                  <c:v>8.2507588978146685E-3</c:v>
                </c:pt>
                <c:pt idx="3">
                  <c:v>8.4851313215090207E-3</c:v>
                </c:pt>
                <c:pt idx="4">
                  <c:v>6.0582324917642528E-3</c:v>
                </c:pt>
                <c:pt idx="5">
                  <c:v>-2.3123658141484702E-3</c:v>
                </c:pt>
                <c:pt idx="6">
                  <c:v>-2.267688100079868E-2</c:v>
                </c:pt>
                <c:pt idx="7">
                  <c:v>-4.9120974235932639E-2</c:v>
                </c:pt>
                <c:pt idx="8">
                  <c:v>-4.88236254281353E-2</c:v>
                </c:pt>
                <c:pt idx="9">
                  <c:v>-6.132836677959648E-2</c:v>
                </c:pt>
                <c:pt idx="10">
                  <c:v>-0.1241637949337499</c:v>
                </c:pt>
                <c:pt idx="11">
                  <c:v>-0.14908107834120615</c:v>
                </c:pt>
                <c:pt idx="12">
                  <c:v>-0.11684411874599795</c:v>
                </c:pt>
                <c:pt idx="13">
                  <c:v>-0.13758340199027597</c:v>
                </c:pt>
                <c:pt idx="14">
                  <c:v>-0.12776820816793952</c:v>
                </c:pt>
                <c:pt idx="15">
                  <c:v>-0.124377400359484</c:v>
                </c:pt>
                <c:pt idx="16">
                  <c:v>-0.1743605258918435</c:v>
                </c:pt>
                <c:pt idx="17">
                  <c:v>-0.19357819626216671</c:v>
                </c:pt>
                <c:pt idx="18">
                  <c:v>-0.14402581888975538</c:v>
                </c:pt>
                <c:pt idx="19">
                  <c:v>-0.14506797865811988</c:v>
                </c:pt>
                <c:pt idx="20">
                  <c:v>-0.16441431584894614</c:v>
                </c:pt>
                <c:pt idx="21">
                  <c:v>-0.16636931513096082</c:v>
                </c:pt>
                <c:pt idx="22">
                  <c:v>-0.19999999999999996</c:v>
                </c:pt>
                <c:pt idx="23">
                  <c:v>-0.25000000000000006</c:v>
                </c:pt>
              </c:numCache>
            </c:numRef>
          </c:val>
          <c:smooth val="0"/>
          <c:extLst>
            <c:ext xmlns:c16="http://schemas.microsoft.com/office/drawing/2014/chart" uri="{C3380CC4-5D6E-409C-BE32-E72D297353CC}">
              <c16:uniqueId val="{00000005-4618-492B-9E05-F8D2D91E44AA}"/>
            </c:ext>
          </c:extLst>
        </c:ser>
        <c:dLbls>
          <c:showLegendKey val="0"/>
          <c:showVal val="0"/>
          <c:showCatName val="0"/>
          <c:showSerName val="0"/>
          <c:showPercent val="0"/>
          <c:showBubbleSize val="0"/>
        </c:dLbls>
        <c:marker val="1"/>
        <c:smooth val="0"/>
        <c:axId val="2053149008"/>
        <c:axId val="2053148528"/>
      </c:lineChart>
      <c:catAx>
        <c:axId val="20531533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50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crossAx val="2053149488"/>
        <c:crosses val="autoZero"/>
        <c:auto val="1"/>
        <c:lblAlgn val="ctr"/>
        <c:lblOffset val="100"/>
        <c:noMultiLvlLbl val="0"/>
      </c:catAx>
      <c:valAx>
        <c:axId val="2053149488"/>
        <c:scaling>
          <c:orientation val="minMax"/>
        </c:scaling>
        <c:delete val="0"/>
        <c:axPos val="l"/>
        <c:majorGridlines>
          <c:spPr>
            <a:ln w="3175" cap="flat" cmpd="sng" algn="ctr">
              <a:solidFill>
                <a:schemeClr val="bg1">
                  <a:lumMod val="95000"/>
                </a:schemeClr>
              </a:solidFill>
              <a:round/>
            </a:ln>
            <a:effectLst/>
          </c:spPr>
        </c:majorGridlines>
        <c:title>
          <c:tx>
            <c:rich>
              <a:bodyPr rot="-5400000" spcFirstLastPara="1" vertOverflow="ellipsis" vert="horz" wrap="square" anchor="ctr" anchorCtr="1"/>
              <a:lstStyle/>
              <a:p>
                <a:pPr>
                  <a:defRPr sz="1100" b="0" i="0" u="none" strike="noStrike" kern="1200" baseline="0">
                    <a:solidFill>
                      <a:schemeClr val="tx1">
                        <a:lumMod val="50000"/>
                      </a:schemeClr>
                    </a:solidFill>
                    <a:latin typeface="Calibri" panose="020F0502020204030204" pitchFamily="34" charset="0"/>
                    <a:ea typeface="Calibri" panose="020F0502020204030204" pitchFamily="34" charset="0"/>
                    <a:cs typeface="Calibri" panose="020F0502020204030204" pitchFamily="34" charset="0"/>
                  </a:defRPr>
                </a:pPr>
                <a:r>
                  <a:rPr lang="en-US" sz="1100">
                    <a:solidFill>
                      <a:schemeClr val="tx1">
                        <a:lumMod val="50000"/>
                      </a:schemeClr>
                    </a:solidFill>
                  </a:rPr>
                  <a:t>Weather-normalized</a:t>
                </a:r>
                <a:r>
                  <a:rPr lang="en-US" sz="1100" baseline="0">
                    <a:solidFill>
                      <a:schemeClr val="tx1">
                        <a:lumMod val="50000"/>
                      </a:schemeClr>
                    </a:solidFill>
                  </a:rPr>
                  <a:t> </a:t>
                </a:r>
                <a:r>
                  <a:rPr lang="en-US" sz="1100">
                    <a:solidFill>
                      <a:schemeClr val="tx1">
                        <a:lumMod val="50000"/>
                      </a:schemeClr>
                    </a:solidFill>
                  </a:rPr>
                  <a:t>EUI (</a:t>
                </a:r>
                <a:r>
                  <a:rPr lang="en-US" sz="1100" err="1">
                    <a:solidFill>
                      <a:schemeClr val="tx1">
                        <a:lumMod val="50000"/>
                      </a:schemeClr>
                    </a:solidFill>
                  </a:rPr>
                  <a:t>kBtu</a:t>
                </a:r>
                <a:r>
                  <a:rPr lang="en-US" sz="1100">
                    <a:solidFill>
                      <a:schemeClr val="tx1">
                        <a:lumMod val="50000"/>
                      </a:schemeClr>
                    </a:solidFill>
                  </a:rPr>
                  <a:t>/SF)</a:t>
                </a:r>
              </a:p>
            </c:rich>
          </c:tx>
          <c:overlay val="0"/>
          <c:spPr>
            <a:noFill/>
            <a:ln>
              <a:noFill/>
            </a:ln>
            <a:effectLst/>
          </c:spPr>
          <c:txPr>
            <a:bodyPr rot="-5400000" spcFirstLastPara="1" vertOverflow="ellipsis" vert="horz" wrap="square" anchor="ctr" anchorCtr="1"/>
            <a:lstStyle/>
            <a:p>
              <a:pPr>
                <a:defRPr sz="1100" b="0" i="0" u="none" strike="noStrike" kern="1200" baseline="0">
                  <a:solidFill>
                    <a:schemeClr val="tx1">
                      <a:lumMod val="50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50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crossAx val="2053153328"/>
        <c:crosses val="autoZero"/>
        <c:crossBetween val="between"/>
      </c:valAx>
      <c:valAx>
        <c:axId val="2053148528"/>
        <c:scaling>
          <c:orientation val="minMax"/>
        </c:scaling>
        <c:delete val="0"/>
        <c:axPos val="r"/>
        <c:title>
          <c:tx>
            <c:rich>
              <a:bodyPr rot="-5400000" spcFirstLastPara="1" vertOverflow="ellipsis" vert="horz" wrap="square" anchor="ctr" anchorCtr="1"/>
              <a:lstStyle/>
              <a:p>
                <a:pPr>
                  <a:defRPr sz="1100" b="0" i="0" u="none" strike="noStrike" kern="1200" baseline="0">
                    <a:solidFill>
                      <a:schemeClr val="tx1">
                        <a:lumMod val="50000"/>
                      </a:schemeClr>
                    </a:solidFill>
                    <a:latin typeface="Calibri" panose="020F0502020204030204" pitchFamily="34" charset="0"/>
                    <a:ea typeface="Calibri" panose="020F0502020204030204" pitchFamily="34" charset="0"/>
                    <a:cs typeface="Calibri" panose="020F0502020204030204" pitchFamily="34" charset="0"/>
                  </a:defRPr>
                </a:pPr>
                <a:r>
                  <a:rPr lang="en-US" sz="1100">
                    <a:solidFill>
                      <a:schemeClr val="tx1">
                        <a:lumMod val="50000"/>
                      </a:schemeClr>
                    </a:solidFill>
                  </a:rPr>
                  <a:t>% change from FY04</a:t>
                </a:r>
              </a:p>
            </c:rich>
          </c:tx>
          <c:overlay val="0"/>
          <c:spPr>
            <a:noFill/>
            <a:ln>
              <a:noFill/>
            </a:ln>
            <a:effectLst/>
          </c:spPr>
          <c:txPr>
            <a:bodyPr rot="-5400000" spcFirstLastPara="1" vertOverflow="ellipsis" vert="horz" wrap="square" anchor="ctr" anchorCtr="1"/>
            <a:lstStyle/>
            <a:p>
              <a:pPr>
                <a:defRPr sz="1100" b="0" i="0" u="none" strike="noStrike" kern="1200" baseline="0">
                  <a:solidFill>
                    <a:schemeClr val="tx1">
                      <a:lumMod val="50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Calibri" panose="020F0502020204030204" pitchFamily="34" charset="0"/>
                <a:ea typeface="Calibri" panose="020F0502020204030204" pitchFamily="34" charset="0"/>
                <a:cs typeface="Calibri" panose="020F0502020204030204" pitchFamily="34" charset="0"/>
              </a:defRPr>
            </a:pPr>
            <a:endParaRPr lang="en-US"/>
          </a:p>
        </c:txPr>
        <c:crossAx val="2053149008"/>
        <c:crosses val="max"/>
        <c:crossBetween val="between"/>
      </c:valAx>
      <c:catAx>
        <c:axId val="2053149008"/>
        <c:scaling>
          <c:orientation val="minMax"/>
        </c:scaling>
        <c:delete val="1"/>
        <c:axPos val="b"/>
        <c:numFmt formatCode="General" sourceLinked="1"/>
        <c:majorTickMark val="none"/>
        <c:minorTickMark val="none"/>
        <c:tickLblPos val="nextTo"/>
        <c:crossAx val="2053148528"/>
        <c:crosses val="autoZero"/>
        <c:auto val="1"/>
        <c:lblAlgn val="ctr"/>
        <c:lblOffset val="100"/>
        <c:noMultiLvlLbl val="0"/>
      </c:catAx>
      <c:spPr>
        <a:noFill/>
        <a:ln>
          <a:noFill/>
        </a:ln>
        <a:effectLst/>
      </c:spPr>
    </c:plotArea>
    <c:plotVisOnly val="1"/>
    <c:dispBlanksAs val="gap"/>
    <c:showDLblsOverMax val="0"/>
  </c:chart>
  <c:spPr>
    <a:noFill/>
    <a:ln>
      <a:noFill/>
    </a:ln>
    <a:effectLst/>
  </c:spPr>
  <c:txPr>
    <a:bodyPr/>
    <a:lstStyle/>
    <a:p>
      <a:pPr>
        <a:defRPr>
          <a:latin typeface="Calibri" panose="020F0502020204030204" pitchFamily="34" charset="0"/>
          <a:ea typeface="Calibri" panose="020F0502020204030204" pitchFamily="34" charset="0"/>
          <a:cs typeface="Calibri" panose="020F0502020204030204" pitchFamily="34" charset="0"/>
        </a:defRPr>
      </a:pPr>
      <a:endParaRPr lang="en-US"/>
    </a:p>
  </c:txPr>
  <c:externalData r:id="rId3">
    <c:autoUpdate val="0"/>
  </c:externalData>
  <c:userShapes r:id="rId4"/>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50000"/>
                  </a:schemeClr>
                </a:solidFill>
                <a:latin typeface="+mn-lt"/>
                <a:ea typeface="+mn-ea"/>
                <a:cs typeface="+mn-cs"/>
              </a:defRPr>
            </a:pPr>
            <a:r>
              <a:rPr lang="en-US" b="1">
                <a:solidFill>
                  <a:schemeClr val="tx1">
                    <a:lumMod val="50000"/>
                  </a:schemeClr>
                </a:solidFill>
              </a:rPr>
              <a:t>Top 10 % Reduction in EUI</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50000"/>
                </a:schemeClr>
              </a:solidFill>
              <a:latin typeface="+mn-lt"/>
              <a:ea typeface="+mn-ea"/>
              <a:cs typeface="+mn-cs"/>
            </a:defRPr>
          </a:pPr>
          <a:endParaRPr lang="en-US"/>
        </a:p>
      </c:txPr>
    </c:title>
    <c:autoTitleDeleted val="0"/>
    <c:plotArea>
      <c:layout/>
      <c:barChart>
        <c:barDir val="col"/>
        <c:grouping val="clustered"/>
        <c:varyColors val="0"/>
        <c:ser>
          <c:idx val="0"/>
          <c:order val="0"/>
          <c:tx>
            <c:strRef>
              <c:f>Highlights!$H$167</c:f>
              <c:strCache>
                <c:ptCount val="1"/>
                <c:pt idx="0">
                  <c:v>FY04</c:v>
                </c:pt>
              </c:strCache>
            </c:strRef>
          </c:tx>
          <c:spPr>
            <a:solidFill>
              <a:srgbClr val="002060"/>
            </a:solidFill>
            <a:ln>
              <a:noFill/>
            </a:ln>
            <a:effectLst/>
          </c:spPr>
          <c:invertIfNegative val="0"/>
          <c:cat>
            <c:strRef>
              <c:f>Highlights!$G$168:$G$177</c:f>
              <c:strCache>
                <c:ptCount val="10"/>
                <c:pt idx="0">
                  <c:v>Dept. of Mental Health</c:v>
                </c:pt>
                <c:pt idx="1">
                  <c:v>UMass Lowell</c:v>
                </c:pt>
                <c:pt idx="2">
                  <c:v>Dept. of Youth Services</c:v>
                </c:pt>
                <c:pt idx="3">
                  <c:v>Framingham State University</c:v>
                </c:pt>
                <c:pt idx="4">
                  <c:v>Worcester State University</c:v>
                </c:pt>
                <c:pt idx="5">
                  <c:v>Springfield Technical Comm. College</c:v>
                </c:pt>
                <c:pt idx="6">
                  <c:v>Massasoit Comm. College</c:v>
                </c:pt>
                <c:pt idx="7">
                  <c:v>Mass. College of Art &amp; Design</c:v>
                </c:pt>
                <c:pt idx="8">
                  <c:v>Mass. Bay Comm. College</c:v>
                </c:pt>
                <c:pt idx="9">
                  <c:v>Cape Cod Comm. College</c:v>
                </c:pt>
              </c:strCache>
            </c:strRef>
          </c:cat>
          <c:val>
            <c:numRef>
              <c:f>Highlights!$H$168:$H$177</c:f>
              <c:numCache>
                <c:formatCode>#,##0</c:formatCode>
                <c:ptCount val="10"/>
                <c:pt idx="0">
                  <c:v>176.11671241201188</c:v>
                </c:pt>
                <c:pt idx="1">
                  <c:v>164.57304109605388</c:v>
                </c:pt>
                <c:pt idx="2">
                  <c:v>135.45067812235885</c:v>
                </c:pt>
                <c:pt idx="3">
                  <c:v>130.83470125373066</c:v>
                </c:pt>
                <c:pt idx="4">
                  <c:v>106.13087955165453</c:v>
                </c:pt>
                <c:pt idx="5">
                  <c:v>107.239433459739</c:v>
                </c:pt>
                <c:pt idx="6">
                  <c:v>98.734366123732087</c:v>
                </c:pt>
                <c:pt idx="7">
                  <c:v>92.764297588203647</c:v>
                </c:pt>
                <c:pt idx="8">
                  <c:v>89.237263264765787</c:v>
                </c:pt>
                <c:pt idx="9">
                  <c:v>82.818424681406569</c:v>
                </c:pt>
              </c:numCache>
            </c:numRef>
          </c:val>
          <c:extLst>
            <c:ext xmlns:c16="http://schemas.microsoft.com/office/drawing/2014/chart" uri="{C3380CC4-5D6E-409C-BE32-E72D297353CC}">
              <c16:uniqueId val="{00000000-F46A-460D-8622-AF4264B7DE04}"/>
            </c:ext>
          </c:extLst>
        </c:ser>
        <c:ser>
          <c:idx val="1"/>
          <c:order val="1"/>
          <c:tx>
            <c:strRef>
              <c:f>Highlights!$I$167</c:f>
              <c:strCache>
                <c:ptCount val="1"/>
                <c:pt idx="0">
                  <c:v>FY25</c:v>
                </c:pt>
              </c:strCache>
            </c:strRef>
          </c:tx>
          <c:spPr>
            <a:solidFill>
              <a:schemeClr val="accent5"/>
            </a:solidFill>
            <a:ln>
              <a:noFill/>
            </a:ln>
            <a:effectLst/>
          </c:spPr>
          <c:invertIfNegative val="0"/>
          <c:cat>
            <c:strRef>
              <c:f>Highlights!$G$168:$G$177</c:f>
              <c:strCache>
                <c:ptCount val="10"/>
                <c:pt idx="0">
                  <c:v>Dept. of Mental Health</c:v>
                </c:pt>
                <c:pt idx="1">
                  <c:v>UMass Lowell</c:v>
                </c:pt>
                <c:pt idx="2">
                  <c:v>Dept. of Youth Services</c:v>
                </c:pt>
                <c:pt idx="3">
                  <c:v>Framingham State University</c:v>
                </c:pt>
                <c:pt idx="4">
                  <c:v>Worcester State University</c:v>
                </c:pt>
                <c:pt idx="5">
                  <c:v>Springfield Technical Comm. College</c:v>
                </c:pt>
                <c:pt idx="6">
                  <c:v>Massasoit Comm. College</c:v>
                </c:pt>
                <c:pt idx="7">
                  <c:v>Mass. College of Art &amp; Design</c:v>
                </c:pt>
                <c:pt idx="8">
                  <c:v>Mass. Bay Comm. College</c:v>
                </c:pt>
                <c:pt idx="9">
                  <c:v>Cape Cod Comm. College</c:v>
                </c:pt>
              </c:strCache>
            </c:strRef>
          </c:cat>
          <c:val>
            <c:numRef>
              <c:f>Highlights!$I$168:$I$177</c:f>
              <c:numCache>
                <c:formatCode>#,##0</c:formatCode>
                <c:ptCount val="10"/>
                <c:pt idx="0">
                  <c:v>114.05313239395566</c:v>
                </c:pt>
                <c:pt idx="1">
                  <c:v>84.43310126001596</c:v>
                </c:pt>
                <c:pt idx="2">
                  <c:v>82.651872319537105</c:v>
                </c:pt>
                <c:pt idx="3">
                  <c:v>81.519153997617977</c:v>
                </c:pt>
                <c:pt idx="4">
                  <c:v>68.700566376911382</c:v>
                </c:pt>
                <c:pt idx="5">
                  <c:v>58.245967944643176</c:v>
                </c:pt>
                <c:pt idx="6">
                  <c:v>54.939278993493659</c:v>
                </c:pt>
                <c:pt idx="7">
                  <c:v>54.506085340175723</c:v>
                </c:pt>
                <c:pt idx="8">
                  <c:v>51.269087160110224</c:v>
                </c:pt>
                <c:pt idx="9">
                  <c:v>40.993991177958279</c:v>
                </c:pt>
              </c:numCache>
            </c:numRef>
          </c:val>
          <c:extLst>
            <c:ext xmlns:c16="http://schemas.microsoft.com/office/drawing/2014/chart" uri="{C3380CC4-5D6E-409C-BE32-E72D297353CC}">
              <c16:uniqueId val="{00000001-F46A-460D-8622-AF4264B7DE04}"/>
            </c:ext>
          </c:extLst>
        </c:ser>
        <c:dLbls>
          <c:showLegendKey val="0"/>
          <c:showVal val="0"/>
          <c:showCatName val="0"/>
          <c:showSerName val="0"/>
          <c:showPercent val="0"/>
          <c:showBubbleSize val="0"/>
        </c:dLbls>
        <c:gapWidth val="65"/>
        <c:axId val="2099256399"/>
        <c:axId val="2099257359"/>
      </c:barChart>
      <c:lineChart>
        <c:grouping val="standard"/>
        <c:varyColors val="0"/>
        <c:ser>
          <c:idx val="2"/>
          <c:order val="2"/>
          <c:tx>
            <c:strRef>
              <c:f>Highlights!$J$167</c:f>
              <c:strCache>
                <c:ptCount val="1"/>
                <c:pt idx="0">
                  <c:v>% redux</c:v>
                </c:pt>
              </c:strCache>
            </c:strRef>
          </c:tx>
          <c:spPr>
            <a:ln w="28575" cap="rnd">
              <a:noFill/>
              <a:round/>
            </a:ln>
            <a:effectLst/>
          </c:spPr>
          <c:marker>
            <c:symbol val="none"/>
          </c:marker>
          <c:dLbls>
            <c:dLbl>
              <c:idx val="0"/>
              <c:layout>
                <c:manualLayout>
                  <c:x val="-7.2365663189706969E-3"/>
                  <c:y val="-0.12782377939858261"/>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6D9-464B-9DF6-7F69C2728872}"/>
                </c:ext>
              </c:extLst>
            </c:dLbl>
            <c:dLbl>
              <c:idx val="1"/>
              <c:layout>
                <c:manualLayout>
                  <c:x val="-6.011582750147914E-3"/>
                  <c:y val="-0.15853631011111338"/>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6D9-464B-9DF6-7F69C2728872}"/>
                </c:ext>
              </c:extLst>
            </c:dLbl>
            <c:dLbl>
              <c:idx val="2"/>
              <c:layout>
                <c:manualLayout>
                  <c:x val="-6.011582750147914E-3"/>
                  <c:y val="-6.639871797352112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E6D9-464B-9DF6-7F69C2728872}"/>
                </c:ext>
              </c:extLst>
            </c:dLbl>
            <c:dLbl>
              <c:idx val="3"/>
              <c:layout>
                <c:manualLayout>
                  <c:x val="-7.2365663189706744E-3"/>
                  <c:y val="-4.933620091100412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6D9-464B-9DF6-7F69C2728872}"/>
                </c:ext>
              </c:extLst>
            </c:dLbl>
            <c:dLbl>
              <c:idx val="4"/>
              <c:layout>
                <c:manualLayout>
                  <c:x val="-6.011582750147914E-3"/>
                  <c:y val="1.208886051405730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E6D9-464B-9DF6-7F69C2728872}"/>
                </c:ext>
              </c:extLst>
            </c:dLbl>
            <c:dLbl>
              <c:idx val="5"/>
              <c:layout>
                <c:manualLayout>
                  <c:x val="-6.0115827501480042E-3"/>
                  <c:y val="-4.933620091100412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E6D9-464B-9DF6-7F69C2728872}"/>
                </c:ext>
              </c:extLst>
            </c:dLbl>
            <c:dLbl>
              <c:idx val="6"/>
              <c:layout>
                <c:manualLayout>
                  <c:x val="-4.7865991813252446E-3"/>
                  <c:y val="-3.909869067349382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E6D9-464B-9DF6-7F69C2728872}"/>
                </c:ext>
              </c:extLst>
            </c:dLbl>
            <c:dLbl>
              <c:idx val="7"/>
              <c:layout>
                <c:manualLayout>
                  <c:x val="-4.7865991813251544E-3"/>
                  <c:y val="-1.179866337346658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E6D9-464B-9DF6-7F69C2728872}"/>
                </c:ext>
              </c:extLst>
            </c:dLbl>
            <c:dLbl>
              <c:idx val="8"/>
              <c:layout>
                <c:manualLayout>
                  <c:x val="-4.7865991813251544E-3"/>
                  <c:y val="-4.9736565484596977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E6D9-464B-9DF6-7F69C2728872}"/>
                </c:ext>
              </c:extLst>
            </c:dLbl>
            <c:dLbl>
              <c:idx val="9"/>
              <c:layout>
                <c:manualLayout>
                  <c:x val="-2.3366320436796345E-3"/>
                  <c:y val="-4.933620091100406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E6D9-464B-9DF6-7F69C2728872}"/>
                </c:ext>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lumMod val="50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Highlights!$G$168:$G$177</c:f>
              <c:strCache>
                <c:ptCount val="10"/>
                <c:pt idx="0">
                  <c:v>Dept. of Mental Health</c:v>
                </c:pt>
                <c:pt idx="1">
                  <c:v>UMass Lowell</c:v>
                </c:pt>
                <c:pt idx="2">
                  <c:v>Dept. of Youth Services</c:v>
                </c:pt>
                <c:pt idx="3">
                  <c:v>Framingham State University</c:v>
                </c:pt>
                <c:pt idx="4">
                  <c:v>Worcester State University</c:v>
                </c:pt>
                <c:pt idx="5">
                  <c:v>Springfield Technical Comm. College</c:v>
                </c:pt>
                <c:pt idx="6">
                  <c:v>Massasoit Comm. College</c:v>
                </c:pt>
                <c:pt idx="7">
                  <c:v>Mass. College of Art &amp; Design</c:v>
                </c:pt>
                <c:pt idx="8">
                  <c:v>Mass. Bay Comm. College</c:v>
                </c:pt>
                <c:pt idx="9">
                  <c:v>Cape Cod Comm. College</c:v>
                </c:pt>
              </c:strCache>
            </c:strRef>
          </c:cat>
          <c:val>
            <c:numRef>
              <c:f>Highlights!$J$168:$J$177</c:f>
              <c:numCache>
                <c:formatCode>0%</c:formatCode>
                <c:ptCount val="10"/>
                <c:pt idx="0">
                  <c:v>-0.35240028710542309</c:v>
                </c:pt>
                <c:pt idx="1">
                  <c:v>-0.48695666861538911</c:v>
                </c:pt>
                <c:pt idx="2">
                  <c:v>-0.38980097061696617</c:v>
                </c:pt>
                <c:pt idx="3">
                  <c:v>-0.37693017818318658</c:v>
                </c:pt>
                <c:pt idx="4">
                  <c:v>-0.35268070266510504</c:v>
                </c:pt>
                <c:pt idx="5">
                  <c:v>-0.45686054032996631</c:v>
                </c:pt>
                <c:pt idx="6">
                  <c:v>-0.44356477738820171</c:v>
                </c:pt>
                <c:pt idx="7">
                  <c:v>-0.41242388766702659</c:v>
                </c:pt>
                <c:pt idx="8">
                  <c:v>-0.42547445669646416</c:v>
                </c:pt>
                <c:pt idx="9">
                  <c:v>-0.50501363270724253</c:v>
                </c:pt>
              </c:numCache>
            </c:numRef>
          </c:val>
          <c:smooth val="0"/>
          <c:extLst>
            <c:ext xmlns:c16="http://schemas.microsoft.com/office/drawing/2014/chart" uri="{C3380CC4-5D6E-409C-BE32-E72D297353CC}">
              <c16:uniqueId val="{00000002-F46A-460D-8622-AF4264B7DE04}"/>
            </c:ext>
          </c:extLst>
        </c:ser>
        <c:dLbls>
          <c:showLegendKey val="0"/>
          <c:showVal val="0"/>
          <c:showCatName val="0"/>
          <c:showSerName val="0"/>
          <c:showPercent val="0"/>
          <c:showBubbleSize val="0"/>
        </c:dLbls>
        <c:marker val="1"/>
        <c:smooth val="0"/>
        <c:axId val="2099251599"/>
        <c:axId val="2099249679"/>
      </c:lineChart>
      <c:catAx>
        <c:axId val="209925639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50000"/>
                  </a:schemeClr>
                </a:solidFill>
                <a:latin typeface="+mn-lt"/>
                <a:ea typeface="+mn-ea"/>
                <a:cs typeface="+mn-cs"/>
              </a:defRPr>
            </a:pPr>
            <a:endParaRPr lang="en-US"/>
          </a:p>
        </c:txPr>
        <c:crossAx val="2099257359"/>
        <c:crosses val="autoZero"/>
        <c:auto val="1"/>
        <c:lblAlgn val="ctr"/>
        <c:lblOffset val="100"/>
        <c:noMultiLvlLbl val="0"/>
      </c:catAx>
      <c:valAx>
        <c:axId val="2099257359"/>
        <c:scaling>
          <c:orientation val="minMax"/>
        </c:scaling>
        <c:delete val="0"/>
        <c:axPos val="l"/>
        <c:majorGridlines>
          <c:spPr>
            <a:ln w="3175" cap="flat" cmpd="sng" algn="ctr">
              <a:solidFill>
                <a:schemeClr val="bg1">
                  <a:lumMod val="85000"/>
                </a:schemeClr>
              </a:solidFill>
              <a:round/>
            </a:ln>
            <a:effectLst/>
          </c:spPr>
        </c:majorGridlines>
        <c:title>
          <c:tx>
            <c:rich>
              <a:bodyPr rot="-5400000" spcFirstLastPara="1" vertOverflow="ellipsis" vert="horz" wrap="square" anchor="ctr" anchorCtr="1"/>
              <a:lstStyle/>
              <a:p>
                <a:pPr>
                  <a:defRPr sz="1100" b="0" i="0" u="none" strike="noStrike" kern="1200" baseline="0">
                    <a:solidFill>
                      <a:schemeClr val="tx1">
                        <a:lumMod val="50000"/>
                      </a:schemeClr>
                    </a:solidFill>
                    <a:latin typeface="+mn-lt"/>
                    <a:ea typeface="+mn-ea"/>
                    <a:cs typeface="+mn-cs"/>
                  </a:defRPr>
                </a:pPr>
                <a:r>
                  <a:rPr lang="en-US" sz="1100">
                    <a:solidFill>
                      <a:schemeClr val="tx1">
                        <a:lumMod val="50000"/>
                      </a:schemeClr>
                    </a:solidFill>
                  </a:rPr>
                  <a:t>EUI (kBtu/SF)</a:t>
                </a:r>
              </a:p>
            </c:rich>
          </c:tx>
          <c:overlay val="0"/>
          <c:spPr>
            <a:noFill/>
            <a:ln>
              <a:noFill/>
            </a:ln>
            <a:effectLst/>
          </c:spPr>
          <c:txPr>
            <a:bodyPr rot="-5400000" spcFirstLastPara="1" vertOverflow="ellipsis" vert="horz" wrap="square" anchor="ctr" anchorCtr="1"/>
            <a:lstStyle/>
            <a:p>
              <a:pPr>
                <a:defRPr sz="1100" b="0" i="0" u="none" strike="noStrike" kern="1200" baseline="0">
                  <a:solidFill>
                    <a:schemeClr val="tx1">
                      <a:lumMod val="50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50000"/>
                  </a:schemeClr>
                </a:solidFill>
                <a:latin typeface="+mn-lt"/>
                <a:ea typeface="+mn-ea"/>
                <a:cs typeface="+mn-cs"/>
              </a:defRPr>
            </a:pPr>
            <a:endParaRPr lang="en-US"/>
          </a:p>
        </c:txPr>
        <c:crossAx val="2099256399"/>
        <c:crosses val="autoZero"/>
        <c:crossBetween val="between"/>
      </c:valAx>
      <c:valAx>
        <c:axId val="2099249679"/>
        <c:scaling>
          <c:orientation val="minMax"/>
        </c:scaling>
        <c:delete val="0"/>
        <c:axPos val="r"/>
        <c:title>
          <c:tx>
            <c:rich>
              <a:bodyPr rot="-5400000" spcFirstLastPara="1" vertOverflow="ellipsis" vert="horz" wrap="square" anchor="ctr" anchorCtr="1"/>
              <a:lstStyle/>
              <a:p>
                <a:pPr>
                  <a:defRPr sz="1100" b="0" i="0" u="none" strike="noStrike" kern="1200" baseline="0">
                    <a:solidFill>
                      <a:schemeClr val="tx1">
                        <a:lumMod val="50000"/>
                      </a:schemeClr>
                    </a:solidFill>
                    <a:latin typeface="+mn-lt"/>
                    <a:ea typeface="+mn-ea"/>
                    <a:cs typeface="+mn-cs"/>
                  </a:defRPr>
                </a:pPr>
                <a:r>
                  <a:rPr lang="en-US" sz="1100">
                    <a:solidFill>
                      <a:schemeClr val="tx1">
                        <a:lumMod val="50000"/>
                      </a:schemeClr>
                    </a:solidFill>
                  </a:rPr>
                  <a:t>% redux from</a:t>
                </a:r>
                <a:r>
                  <a:rPr lang="en-US" sz="1100" baseline="0">
                    <a:solidFill>
                      <a:schemeClr val="tx1">
                        <a:lumMod val="50000"/>
                      </a:schemeClr>
                    </a:solidFill>
                  </a:rPr>
                  <a:t> FY04</a:t>
                </a:r>
                <a:endParaRPr lang="en-US" sz="1100">
                  <a:solidFill>
                    <a:schemeClr val="tx1">
                      <a:lumMod val="50000"/>
                    </a:schemeClr>
                  </a:solidFill>
                </a:endParaRPr>
              </a:p>
            </c:rich>
          </c:tx>
          <c:overlay val="0"/>
          <c:spPr>
            <a:noFill/>
            <a:ln>
              <a:noFill/>
            </a:ln>
            <a:effectLst/>
          </c:spPr>
          <c:txPr>
            <a:bodyPr rot="-5400000" spcFirstLastPara="1" vertOverflow="ellipsis" vert="horz" wrap="square" anchor="ctr" anchorCtr="1"/>
            <a:lstStyle/>
            <a:p>
              <a:pPr>
                <a:defRPr sz="1100" b="0" i="0" u="none" strike="noStrike" kern="1200" baseline="0">
                  <a:solidFill>
                    <a:schemeClr val="tx1">
                      <a:lumMod val="50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50000"/>
                  </a:schemeClr>
                </a:solidFill>
                <a:latin typeface="+mn-lt"/>
                <a:ea typeface="+mn-ea"/>
                <a:cs typeface="+mn-cs"/>
              </a:defRPr>
            </a:pPr>
            <a:endParaRPr lang="en-US"/>
          </a:p>
        </c:txPr>
        <c:crossAx val="2099251599"/>
        <c:crosses val="max"/>
        <c:crossBetween val="between"/>
      </c:valAx>
      <c:catAx>
        <c:axId val="2099251599"/>
        <c:scaling>
          <c:orientation val="minMax"/>
        </c:scaling>
        <c:delete val="1"/>
        <c:axPos val="b"/>
        <c:numFmt formatCode="General" sourceLinked="1"/>
        <c:majorTickMark val="none"/>
        <c:minorTickMark val="none"/>
        <c:tickLblPos val="nextTo"/>
        <c:crossAx val="2099249679"/>
        <c:crosses val="autoZero"/>
        <c:auto val="1"/>
        <c:lblAlgn val="ctr"/>
        <c:lblOffset val="100"/>
        <c:noMultiLvlLbl val="0"/>
      </c:catAx>
      <c:spPr>
        <a:noFill/>
        <a:ln>
          <a:noFill/>
        </a:ln>
        <a:effectLst/>
      </c:spPr>
    </c:plotArea>
    <c:legend>
      <c:legendPos val="b"/>
      <c:legendEntry>
        <c:idx val="2"/>
        <c:delete val="1"/>
      </c:legendEntry>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50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EVSE!$C$37</c:f>
              <c:strCache>
                <c:ptCount val="1"/>
                <c:pt idx="0">
                  <c:v>Non-ZEVs</c:v>
                </c:pt>
              </c:strCache>
            </c:strRef>
          </c:tx>
          <c:spPr>
            <a:solidFill>
              <a:schemeClr val="tx1">
                <a:lumMod val="50000"/>
              </a:schemeClr>
            </a:solidFill>
            <a:ln>
              <a:noFill/>
            </a:ln>
            <a:effectLst/>
          </c:spPr>
          <c:invertIfNegative val="0"/>
          <c:dPt>
            <c:idx val="0"/>
            <c:invertIfNegative val="0"/>
            <c:bubble3D val="0"/>
            <c:spPr>
              <a:pattFill prst="pct50">
                <a:fgClr>
                  <a:schemeClr val="tx1">
                    <a:lumMod val="50000"/>
                  </a:schemeClr>
                </a:fgClr>
                <a:bgClr>
                  <a:schemeClr val="bg1"/>
                </a:bgClr>
              </a:pattFill>
              <a:ln>
                <a:noFill/>
              </a:ln>
              <a:effectLst/>
            </c:spPr>
            <c:extLst>
              <c:ext xmlns:c16="http://schemas.microsoft.com/office/drawing/2014/chart" uri="{C3380CC4-5D6E-409C-BE32-E72D297353CC}">
                <c16:uniqueId val="{00000002-FEA1-40AB-A673-A4C4F1CA84E3}"/>
              </c:ext>
            </c:extLst>
          </c:dPt>
          <c:dPt>
            <c:idx val="4"/>
            <c:invertIfNegative val="0"/>
            <c:bubble3D val="0"/>
            <c:spPr>
              <a:pattFill prst="pct50">
                <a:fgClr>
                  <a:schemeClr val="tx1">
                    <a:lumMod val="50000"/>
                  </a:schemeClr>
                </a:fgClr>
                <a:bgClr>
                  <a:schemeClr val="bg1"/>
                </a:bgClr>
              </a:pattFill>
              <a:ln>
                <a:noFill/>
              </a:ln>
              <a:effectLst/>
            </c:spPr>
            <c:extLst>
              <c:ext xmlns:c16="http://schemas.microsoft.com/office/drawing/2014/chart" uri="{C3380CC4-5D6E-409C-BE32-E72D297353CC}">
                <c16:uniqueId val="{00000003-FEA1-40AB-A673-A4C4F1CA84E3}"/>
              </c:ext>
            </c:extLst>
          </c:dPt>
          <c:dLbls>
            <c:dLbl>
              <c:idx val="0"/>
              <c:spPr>
                <a:solidFill>
                  <a:schemeClr val="bg1">
                    <a:alpha val="70000"/>
                  </a:schemeClr>
                </a:solid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ysClr val="windowText" lastClr="000000"/>
                      </a:solidFill>
                      <a:latin typeface="+mn-lt"/>
                      <a:ea typeface="+mn-ea"/>
                      <a:cs typeface="+mn-cs"/>
                    </a:defRPr>
                  </a:pPr>
                  <a:endParaRPr lang="en-US"/>
                </a:p>
              </c:txPr>
              <c:dLblPos val="ctr"/>
              <c:showLegendKey val="0"/>
              <c:showVal val="1"/>
              <c:showCatName val="0"/>
              <c:showSerName val="0"/>
              <c:showPercent val="0"/>
              <c:showBubbleSize val="0"/>
              <c:extLst>
                <c:ext xmlns:c16="http://schemas.microsoft.com/office/drawing/2014/chart" uri="{C3380CC4-5D6E-409C-BE32-E72D297353CC}">
                  <c16:uniqueId val="{00000002-FEA1-40AB-A673-A4C4F1CA84E3}"/>
                </c:ext>
              </c:extLst>
            </c:dLbl>
            <c:dLbl>
              <c:idx val="1"/>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extLst>
                <c:ext xmlns:c16="http://schemas.microsoft.com/office/drawing/2014/chart" uri="{C3380CC4-5D6E-409C-BE32-E72D297353CC}">
                  <c16:uniqueId val="{00000006-FEA1-40AB-A673-A4C4F1CA84E3}"/>
                </c:ext>
              </c:extLst>
            </c:dLbl>
            <c:dLbl>
              <c:idx val="2"/>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extLst>
                <c:ext xmlns:c16="http://schemas.microsoft.com/office/drawing/2014/chart" uri="{C3380CC4-5D6E-409C-BE32-E72D297353CC}">
                  <c16:uniqueId val="{00000007-FEA1-40AB-A673-A4C4F1CA84E3}"/>
                </c:ext>
              </c:extLst>
            </c:dLbl>
            <c:dLbl>
              <c:idx val="4"/>
              <c:spPr>
                <a:solidFill>
                  <a:schemeClr val="bg1">
                    <a:alpha val="70000"/>
                  </a:schemeClr>
                </a:solid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ysClr val="windowText" lastClr="000000"/>
                      </a:solidFill>
                      <a:latin typeface="+mn-lt"/>
                      <a:ea typeface="+mn-ea"/>
                      <a:cs typeface="+mn-cs"/>
                    </a:defRPr>
                  </a:pPr>
                  <a:endParaRPr lang="en-US"/>
                </a:p>
              </c:txPr>
              <c:dLblPos val="ctr"/>
              <c:showLegendKey val="0"/>
              <c:showVal val="1"/>
              <c:showCatName val="0"/>
              <c:showSerName val="0"/>
              <c:showPercent val="0"/>
              <c:showBubbleSize val="0"/>
              <c:extLst>
                <c:ext xmlns:c16="http://schemas.microsoft.com/office/drawing/2014/chart" uri="{C3380CC4-5D6E-409C-BE32-E72D297353CC}">
                  <c16:uniqueId val="{00000003-FEA1-40AB-A673-A4C4F1CA84E3}"/>
                </c:ext>
              </c:extLst>
            </c:dLbl>
            <c:dLbl>
              <c:idx val="5"/>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extLst>
                <c:ext xmlns:c16="http://schemas.microsoft.com/office/drawing/2014/chart" uri="{C3380CC4-5D6E-409C-BE32-E72D297353CC}">
                  <c16:uniqueId val="{00000008-FEA1-40AB-A673-A4C4F1CA84E3}"/>
                </c:ext>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ysClr val="windowText" lastClr="000000"/>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EVSE!$B$38:$B$43</c:f>
              <c:strCache>
                <c:ptCount val="6"/>
                <c:pt idx="0">
                  <c:v>FY25 Target</c:v>
                </c:pt>
                <c:pt idx="1">
                  <c:v>FY25 Actual</c:v>
                </c:pt>
                <c:pt idx="2">
                  <c:v>Current 
(as of 5.1.26)</c:v>
                </c:pt>
                <c:pt idx="4">
                  <c:v>FY30 Target</c:v>
                </c:pt>
                <c:pt idx="5">
                  <c:v>FY30 Planned</c:v>
                </c:pt>
              </c:strCache>
            </c:strRef>
          </c:cat>
          <c:val>
            <c:numRef>
              <c:f>EVSE!$C$38:$C$43</c:f>
              <c:numCache>
                <c:formatCode>#,##0</c:formatCode>
                <c:ptCount val="6"/>
                <c:pt idx="0">
                  <c:v>7776</c:v>
                </c:pt>
                <c:pt idx="1">
                  <c:v>7722</c:v>
                </c:pt>
                <c:pt idx="2">
                  <c:v>8083</c:v>
                </c:pt>
                <c:pt idx="4">
                  <c:v>6548</c:v>
                </c:pt>
                <c:pt idx="5">
                  <c:v>6165</c:v>
                </c:pt>
              </c:numCache>
            </c:numRef>
          </c:val>
          <c:extLst>
            <c:ext xmlns:c16="http://schemas.microsoft.com/office/drawing/2014/chart" uri="{C3380CC4-5D6E-409C-BE32-E72D297353CC}">
              <c16:uniqueId val="{00000000-FEA1-40AB-A673-A4C4F1CA84E3}"/>
            </c:ext>
          </c:extLst>
        </c:ser>
        <c:ser>
          <c:idx val="1"/>
          <c:order val="1"/>
          <c:tx>
            <c:strRef>
              <c:f>EVSE!$D$37</c:f>
              <c:strCache>
                <c:ptCount val="1"/>
                <c:pt idx="0">
                  <c:v>ZEVs</c:v>
                </c:pt>
              </c:strCache>
            </c:strRef>
          </c:tx>
          <c:spPr>
            <a:solidFill>
              <a:schemeClr val="accent2"/>
            </a:solidFill>
            <a:ln>
              <a:noFill/>
            </a:ln>
            <a:effectLst/>
          </c:spPr>
          <c:invertIfNegative val="0"/>
          <c:dPt>
            <c:idx val="0"/>
            <c:invertIfNegative val="0"/>
            <c:bubble3D val="0"/>
            <c:spPr>
              <a:pattFill prst="pct50">
                <a:fgClr>
                  <a:schemeClr val="accent2"/>
                </a:fgClr>
                <a:bgClr>
                  <a:schemeClr val="bg1"/>
                </a:bgClr>
              </a:pattFill>
              <a:ln>
                <a:noFill/>
              </a:ln>
              <a:effectLst/>
            </c:spPr>
            <c:extLst>
              <c:ext xmlns:c16="http://schemas.microsoft.com/office/drawing/2014/chart" uri="{C3380CC4-5D6E-409C-BE32-E72D297353CC}">
                <c16:uniqueId val="{00000005-FEA1-40AB-A673-A4C4F1CA84E3}"/>
              </c:ext>
            </c:extLst>
          </c:dPt>
          <c:dPt>
            <c:idx val="4"/>
            <c:invertIfNegative val="0"/>
            <c:bubble3D val="0"/>
            <c:spPr>
              <a:pattFill prst="pct50">
                <a:fgClr>
                  <a:schemeClr val="accent2"/>
                </a:fgClr>
                <a:bgClr>
                  <a:schemeClr val="bg1"/>
                </a:bgClr>
              </a:pattFill>
              <a:ln>
                <a:noFill/>
              </a:ln>
              <a:effectLst/>
            </c:spPr>
            <c:extLst>
              <c:ext xmlns:c16="http://schemas.microsoft.com/office/drawing/2014/chart" uri="{C3380CC4-5D6E-409C-BE32-E72D297353CC}">
                <c16:uniqueId val="{00000004-FEA1-40AB-A673-A4C4F1CA84E3}"/>
              </c:ext>
            </c:extLst>
          </c:dPt>
          <c:dLbls>
            <c:dLbl>
              <c:idx val="0"/>
              <c:layout>
                <c:manualLayout>
                  <c:x val="-1.75297225417604E-3"/>
                  <c:y val="-6.3158439161017224E-2"/>
                </c:manualLayout>
              </c:layout>
              <c:tx>
                <c:rich>
                  <a:bodyPr rot="0" spcFirstLastPara="1" vertOverflow="ellipsis" vert="horz" wrap="square" lIns="38100" tIns="19050" rIns="38100" bIns="19050" anchor="ctr" anchorCtr="1">
                    <a:spAutoFit/>
                  </a:bodyPr>
                  <a:lstStyle/>
                  <a:p>
                    <a:pPr>
                      <a:defRPr sz="1100" b="1" i="0" u="none" strike="noStrike" kern="1200" baseline="0">
                        <a:solidFill>
                          <a:schemeClr val="tx1"/>
                        </a:solidFill>
                        <a:latin typeface="+mn-lt"/>
                        <a:ea typeface="+mn-ea"/>
                        <a:cs typeface="+mn-cs"/>
                      </a:defRPr>
                    </a:pPr>
                    <a:fld id="{0BC3ABC9-3651-41F0-8872-4A8F8BA2389F}" type="VALUE">
                      <a:rPr lang="en-US" smtClean="0">
                        <a:solidFill>
                          <a:schemeClr val="tx1"/>
                        </a:solidFill>
                      </a:rPr>
                      <a:pPr>
                        <a:defRPr sz="1100" b="1">
                          <a:solidFill>
                            <a:schemeClr val="tx1"/>
                          </a:solidFill>
                        </a:defRPr>
                      </a:pPr>
                      <a:t>[VALUE]</a:t>
                    </a:fld>
                    <a:r>
                      <a:rPr lang="en-US">
                        <a:solidFill>
                          <a:schemeClr val="tx1"/>
                        </a:solidFill>
                      </a:rPr>
                      <a:t> ZEVs</a:t>
                    </a:r>
                  </a:p>
                  <a:p>
                    <a:pPr>
                      <a:defRPr sz="1100" b="1">
                        <a:solidFill>
                          <a:schemeClr val="tx1"/>
                        </a:solidFill>
                      </a:defRPr>
                    </a:pPr>
                    <a:r>
                      <a:rPr lang="en-US">
                        <a:solidFill>
                          <a:schemeClr val="tx1"/>
                        </a:solidFill>
                      </a:rPr>
                      <a:t>5% ZEV</a:t>
                    </a:r>
                  </a:p>
                </c:rich>
              </c:tx>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FEA1-40AB-A673-A4C4F1CA84E3}"/>
                </c:ext>
              </c:extLst>
            </c:dLbl>
            <c:dLbl>
              <c:idx val="1"/>
              <c:layout>
                <c:manualLayout>
                  <c:x val="1.7529722541759435E-3"/>
                  <c:y val="-6.9474283077118962E-2"/>
                </c:manualLayout>
              </c:layout>
              <c:tx>
                <c:rich>
                  <a:bodyPr rot="0" spcFirstLastPara="1" vertOverflow="ellipsis" vert="horz" wrap="square" lIns="38100" tIns="19050" rIns="38100" bIns="19050" anchor="ctr" anchorCtr="1">
                    <a:spAutoFit/>
                  </a:bodyPr>
                  <a:lstStyle/>
                  <a:p>
                    <a:pPr>
                      <a:defRPr sz="1100" b="1" i="0" u="none" strike="noStrike" kern="1200" baseline="0">
                        <a:solidFill>
                          <a:schemeClr val="tx1"/>
                        </a:solidFill>
                        <a:latin typeface="+mn-lt"/>
                        <a:ea typeface="+mn-ea"/>
                        <a:cs typeface="+mn-cs"/>
                      </a:defRPr>
                    </a:pPr>
                    <a:fld id="{9C945ABA-31D7-4DBD-A030-80E4CF77DD47}" type="VALUE">
                      <a:rPr lang="en-US" smtClean="0">
                        <a:solidFill>
                          <a:schemeClr val="tx1"/>
                        </a:solidFill>
                      </a:rPr>
                      <a:pPr>
                        <a:defRPr sz="1100" b="1">
                          <a:solidFill>
                            <a:schemeClr val="tx1"/>
                          </a:solidFill>
                        </a:defRPr>
                      </a:pPr>
                      <a:t>[VALUE]</a:t>
                    </a:fld>
                    <a:endParaRPr lang="en-US">
                      <a:solidFill>
                        <a:schemeClr val="tx1"/>
                      </a:solidFill>
                    </a:endParaRPr>
                  </a:p>
                  <a:p>
                    <a:pPr>
                      <a:defRPr sz="1100" b="1">
                        <a:solidFill>
                          <a:schemeClr val="tx1"/>
                        </a:solidFill>
                      </a:defRPr>
                    </a:pPr>
                    <a:r>
                      <a:rPr lang="en-US">
                        <a:solidFill>
                          <a:schemeClr val="tx1"/>
                        </a:solidFill>
                      </a:rPr>
                      <a:t>5.7% ZEV</a:t>
                    </a:r>
                  </a:p>
                </c:rich>
              </c:tx>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8-7B70-4029-A424-CBEB6A16C103}"/>
                </c:ext>
              </c:extLst>
            </c:dLbl>
            <c:dLbl>
              <c:idx val="2"/>
              <c:layout>
                <c:manualLayout>
                  <c:x val="-6.4274906810578684E-17"/>
                  <c:y val="-7.2632205035169803E-2"/>
                </c:manualLayout>
              </c:layout>
              <c:tx>
                <c:rich>
                  <a:bodyPr rot="0" spcFirstLastPara="1" vertOverflow="ellipsis" vert="horz" wrap="square" lIns="38100" tIns="19050" rIns="38100" bIns="19050" anchor="ctr" anchorCtr="1">
                    <a:spAutoFit/>
                  </a:bodyPr>
                  <a:lstStyle/>
                  <a:p>
                    <a:pPr>
                      <a:defRPr sz="1100" b="1" i="0" u="none" strike="noStrike" kern="1200" baseline="0">
                        <a:solidFill>
                          <a:schemeClr val="tx1"/>
                        </a:solidFill>
                        <a:latin typeface="+mn-lt"/>
                        <a:ea typeface="+mn-ea"/>
                        <a:cs typeface="+mn-cs"/>
                      </a:defRPr>
                    </a:pPr>
                    <a:fld id="{3D48676D-C4C9-4C30-A4AB-F8C9F447C43F}" type="VALUE">
                      <a:rPr lang="en-US" smtClean="0">
                        <a:solidFill>
                          <a:schemeClr val="tx1"/>
                        </a:solidFill>
                      </a:rPr>
                      <a:pPr>
                        <a:defRPr sz="1100" b="1">
                          <a:solidFill>
                            <a:schemeClr val="tx1"/>
                          </a:solidFill>
                        </a:defRPr>
                      </a:pPr>
                      <a:t>[VALUE]</a:t>
                    </a:fld>
                    <a:endParaRPr lang="en-US">
                      <a:solidFill>
                        <a:schemeClr val="tx1"/>
                      </a:solidFill>
                    </a:endParaRPr>
                  </a:p>
                  <a:p>
                    <a:pPr>
                      <a:defRPr sz="1100" b="1">
                        <a:solidFill>
                          <a:schemeClr val="tx1"/>
                        </a:solidFill>
                      </a:defRPr>
                    </a:pPr>
                    <a:r>
                      <a:rPr lang="en-US">
                        <a:solidFill>
                          <a:schemeClr val="tx1"/>
                        </a:solidFill>
                      </a:rPr>
                      <a:t>6.9% ZEV</a:t>
                    </a:r>
                  </a:p>
                </c:rich>
              </c:tx>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7B70-4029-A424-CBEB6A16C103}"/>
                </c:ext>
              </c:extLst>
            </c:dLbl>
            <c:dLbl>
              <c:idx val="4"/>
              <c:layout>
                <c:manualLayout>
                  <c:x val="-1.7529722541760077E-3"/>
                  <c:y val="-0.11052726853178013"/>
                </c:manualLayout>
              </c:layout>
              <c:tx>
                <c:rich>
                  <a:bodyPr rot="0" spcFirstLastPara="1" vertOverflow="ellipsis" vert="horz" wrap="square" lIns="38100" tIns="19050" rIns="38100" bIns="19050" anchor="ctr" anchorCtr="1">
                    <a:spAutoFit/>
                  </a:bodyPr>
                  <a:lstStyle/>
                  <a:p>
                    <a:pPr>
                      <a:defRPr sz="1100" b="1" i="0" u="none" strike="noStrike" kern="1200" baseline="0">
                        <a:solidFill>
                          <a:schemeClr val="tx1"/>
                        </a:solidFill>
                        <a:latin typeface="+mn-lt"/>
                        <a:ea typeface="+mn-ea"/>
                        <a:cs typeface="+mn-cs"/>
                      </a:defRPr>
                    </a:pPr>
                    <a:fld id="{C0C776C5-CA9A-4EA4-811A-62A4C90C768E}" type="VALUE">
                      <a:rPr lang="en-US" smtClean="0">
                        <a:solidFill>
                          <a:schemeClr val="tx1"/>
                        </a:solidFill>
                      </a:rPr>
                      <a:pPr>
                        <a:defRPr sz="1100" b="1">
                          <a:solidFill>
                            <a:schemeClr val="tx1"/>
                          </a:solidFill>
                        </a:defRPr>
                      </a:pPr>
                      <a:t>[VALUE]</a:t>
                    </a:fld>
                    <a:endParaRPr lang="en-US">
                      <a:solidFill>
                        <a:schemeClr val="tx1"/>
                      </a:solidFill>
                    </a:endParaRPr>
                  </a:p>
                  <a:p>
                    <a:pPr>
                      <a:defRPr sz="1100" b="1">
                        <a:solidFill>
                          <a:schemeClr val="tx1"/>
                        </a:solidFill>
                      </a:defRPr>
                    </a:pPr>
                    <a:r>
                      <a:rPr lang="en-US">
                        <a:solidFill>
                          <a:schemeClr val="tx1"/>
                        </a:solidFill>
                      </a:rPr>
                      <a:t>20% ZEV</a:t>
                    </a:r>
                  </a:p>
                </c:rich>
              </c:tx>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FEA1-40AB-A673-A4C4F1CA84E3}"/>
                </c:ext>
              </c:extLst>
            </c:dLbl>
            <c:dLbl>
              <c:idx val="5"/>
              <c:layout>
                <c:manualLayout>
                  <c:x val="-1.2854981362115737E-16"/>
                  <c:y val="-0.12000103440593272"/>
                </c:manualLayout>
              </c:layout>
              <c:tx>
                <c:rich>
                  <a:bodyPr rot="0" spcFirstLastPara="1" vertOverflow="ellipsis" vert="horz" wrap="square" lIns="38100" tIns="19050" rIns="38100" bIns="19050" anchor="ctr" anchorCtr="1">
                    <a:spAutoFit/>
                  </a:bodyPr>
                  <a:lstStyle/>
                  <a:p>
                    <a:pPr>
                      <a:defRPr sz="1100" b="1" i="0" u="none" strike="noStrike" kern="1200" baseline="0">
                        <a:solidFill>
                          <a:schemeClr val="tx1"/>
                        </a:solidFill>
                        <a:latin typeface="+mn-lt"/>
                        <a:ea typeface="+mn-ea"/>
                        <a:cs typeface="+mn-cs"/>
                      </a:defRPr>
                    </a:pPr>
                    <a:fld id="{D2E6E6EB-6D96-4FA4-A483-36B117C13BC0}" type="VALUE">
                      <a:rPr lang="en-US" smtClean="0">
                        <a:solidFill>
                          <a:schemeClr val="tx1"/>
                        </a:solidFill>
                      </a:rPr>
                      <a:pPr>
                        <a:defRPr sz="1100" b="1">
                          <a:solidFill>
                            <a:schemeClr val="tx1"/>
                          </a:solidFill>
                        </a:defRPr>
                      </a:pPr>
                      <a:t>[VALUE]</a:t>
                    </a:fld>
                    <a:endParaRPr lang="en-US">
                      <a:solidFill>
                        <a:schemeClr val="tx1"/>
                      </a:solidFill>
                    </a:endParaRPr>
                  </a:p>
                  <a:p>
                    <a:pPr>
                      <a:defRPr sz="1100" b="1">
                        <a:solidFill>
                          <a:schemeClr val="tx1"/>
                        </a:solidFill>
                      </a:defRPr>
                    </a:pPr>
                    <a:r>
                      <a:rPr lang="en-US">
                        <a:solidFill>
                          <a:schemeClr val="tx1"/>
                        </a:solidFill>
                      </a:rPr>
                      <a:t>24.7% ZEV</a:t>
                    </a:r>
                  </a:p>
                </c:rich>
              </c:tx>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A-7B70-4029-A424-CBEB6A16C103}"/>
                </c:ext>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EVSE!$B$38:$B$43</c:f>
              <c:strCache>
                <c:ptCount val="6"/>
                <c:pt idx="0">
                  <c:v>FY25 Target</c:v>
                </c:pt>
                <c:pt idx="1">
                  <c:v>FY25 Actual</c:v>
                </c:pt>
                <c:pt idx="2">
                  <c:v>Current 
(as of 5.1.26)</c:v>
                </c:pt>
                <c:pt idx="4">
                  <c:v>FY30 Target</c:v>
                </c:pt>
                <c:pt idx="5">
                  <c:v>FY30 Planned</c:v>
                </c:pt>
              </c:strCache>
            </c:strRef>
          </c:cat>
          <c:val>
            <c:numRef>
              <c:f>EVSE!$D$38:$D$43</c:f>
              <c:numCache>
                <c:formatCode>#,##0</c:formatCode>
                <c:ptCount val="6"/>
                <c:pt idx="0">
                  <c:v>409</c:v>
                </c:pt>
                <c:pt idx="1">
                  <c:v>463</c:v>
                </c:pt>
                <c:pt idx="2">
                  <c:v>596</c:v>
                </c:pt>
                <c:pt idx="4">
                  <c:v>1637</c:v>
                </c:pt>
                <c:pt idx="5">
                  <c:v>2020</c:v>
                </c:pt>
              </c:numCache>
            </c:numRef>
          </c:val>
          <c:extLst>
            <c:ext xmlns:c16="http://schemas.microsoft.com/office/drawing/2014/chart" uri="{C3380CC4-5D6E-409C-BE32-E72D297353CC}">
              <c16:uniqueId val="{00000001-FEA1-40AB-A673-A4C4F1CA84E3}"/>
            </c:ext>
          </c:extLst>
        </c:ser>
        <c:dLbls>
          <c:showLegendKey val="0"/>
          <c:showVal val="0"/>
          <c:showCatName val="0"/>
          <c:showSerName val="0"/>
          <c:showPercent val="0"/>
          <c:showBubbleSize val="0"/>
        </c:dLbls>
        <c:gapWidth val="50"/>
        <c:overlap val="100"/>
        <c:axId val="1974133087"/>
        <c:axId val="1974149887"/>
      </c:barChart>
      <c:catAx>
        <c:axId val="197413308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50000"/>
                  </a:schemeClr>
                </a:solidFill>
                <a:latin typeface="+mn-lt"/>
                <a:ea typeface="+mn-ea"/>
                <a:cs typeface="+mn-cs"/>
              </a:defRPr>
            </a:pPr>
            <a:endParaRPr lang="en-US"/>
          </a:p>
        </c:txPr>
        <c:crossAx val="1974149887"/>
        <c:crosses val="autoZero"/>
        <c:auto val="1"/>
        <c:lblAlgn val="ctr"/>
        <c:lblOffset val="100"/>
        <c:noMultiLvlLbl val="0"/>
      </c:catAx>
      <c:valAx>
        <c:axId val="1974149887"/>
        <c:scaling>
          <c:orientation val="minMax"/>
        </c:scaling>
        <c:delete val="0"/>
        <c:axPos val="l"/>
        <c:majorGridlines>
          <c:spPr>
            <a:ln w="3175" cap="flat" cmpd="sng" algn="ctr">
              <a:solidFill>
                <a:schemeClr val="bg1">
                  <a:lumMod val="95000"/>
                </a:schemeClr>
              </a:solidFill>
              <a:round/>
            </a:ln>
            <a:effectLst/>
          </c:spPr>
        </c:majorGridlines>
        <c:title>
          <c:tx>
            <c:rich>
              <a:bodyPr rot="-5400000" spcFirstLastPara="1" vertOverflow="ellipsis" vert="horz" wrap="square" anchor="ctr" anchorCtr="1"/>
              <a:lstStyle/>
              <a:p>
                <a:pPr>
                  <a:defRPr sz="1100" b="0" i="0" u="none" strike="noStrike" kern="1200" baseline="0">
                    <a:solidFill>
                      <a:schemeClr val="tx1">
                        <a:lumMod val="50000"/>
                      </a:schemeClr>
                    </a:solidFill>
                    <a:latin typeface="+mn-lt"/>
                    <a:ea typeface="+mn-ea"/>
                    <a:cs typeface="+mn-cs"/>
                  </a:defRPr>
                </a:pPr>
                <a:r>
                  <a:rPr lang="en-US" sz="1100">
                    <a:solidFill>
                      <a:schemeClr val="tx1">
                        <a:lumMod val="50000"/>
                      </a:schemeClr>
                    </a:solidFill>
                  </a:rPr>
                  <a:t># of vehicles</a:t>
                </a:r>
              </a:p>
            </c:rich>
          </c:tx>
          <c:overlay val="0"/>
          <c:spPr>
            <a:noFill/>
            <a:ln>
              <a:noFill/>
            </a:ln>
            <a:effectLst/>
          </c:spPr>
          <c:txPr>
            <a:bodyPr rot="-5400000" spcFirstLastPara="1" vertOverflow="ellipsis" vert="horz" wrap="square" anchor="ctr" anchorCtr="1"/>
            <a:lstStyle/>
            <a:p>
              <a:pPr>
                <a:defRPr sz="1100" b="0" i="0" u="none" strike="noStrike" kern="1200" baseline="0">
                  <a:solidFill>
                    <a:schemeClr val="tx1">
                      <a:lumMod val="50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50000"/>
                  </a:schemeClr>
                </a:solidFill>
                <a:latin typeface="+mn-lt"/>
                <a:ea typeface="+mn-ea"/>
                <a:cs typeface="+mn-cs"/>
              </a:defRPr>
            </a:pPr>
            <a:endParaRPr lang="en-US"/>
          </a:p>
        </c:txPr>
        <c:crossAx val="197413308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50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60" b="1" i="0" u="none" strike="noStrike" kern="1200" spc="0" baseline="0">
                <a:solidFill>
                  <a:schemeClr val="tx1">
                    <a:lumMod val="65000"/>
                    <a:lumOff val="35000"/>
                  </a:schemeClr>
                </a:solidFill>
                <a:latin typeface="+mn-lt"/>
                <a:ea typeface="+mn-ea"/>
                <a:cs typeface="+mn-cs"/>
              </a:defRPr>
            </a:pPr>
            <a:r>
              <a:rPr lang="en-US" b="1"/>
              <a:t>State Fleet by Entity Type</a:t>
            </a:r>
          </a:p>
        </c:rich>
      </c:tx>
      <c:overlay val="0"/>
      <c:spPr>
        <a:noFill/>
        <a:ln>
          <a:noFill/>
        </a:ln>
        <a:effectLst/>
      </c:spPr>
      <c:txPr>
        <a:bodyPr rot="0" spcFirstLastPara="1" vertOverflow="ellipsis" vert="horz" wrap="square" anchor="ctr" anchorCtr="1"/>
        <a:lstStyle/>
        <a:p>
          <a:pPr>
            <a:defRPr sz="216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Highlights!$B$108</c:f>
              <c:strCache>
                <c:ptCount val="1"/>
                <c:pt idx="0">
                  <c:v>Fleet Size</c:v>
                </c:pt>
              </c:strCache>
            </c:strRef>
          </c:tx>
          <c:dPt>
            <c:idx val="0"/>
            <c:bubble3D val="0"/>
            <c:spPr>
              <a:solidFill>
                <a:srgbClr val="0070C0"/>
              </a:solidFill>
              <a:ln w="19050">
                <a:solidFill>
                  <a:schemeClr val="lt1"/>
                </a:solidFill>
              </a:ln>
              <a:effectLst/>
            </c:spPr>
            <c:extLst>
              <c:ext xmlns:c16="http://schemas.microsoft.com/office/drawing/2014/chart" uri="{C3380CC4-5D6E-409C-BE32-E72D297353CC}">
                <c16:uniqueId val="{00000001-0019-450D-B87A-5FB5FB8870AB}"/>
              </c:ext>
            </c:extLst>
          </c:dPt>
          <c:dPt>
            <c:idx val="1"/>
            <c:bubble3D val="0"/>
            <c:spPr>
              <a:solidFill>
                <a:schemeClr val="tx2"/>
              </a:solidFill>
              <a:ln w="19050">
                <a:solidFill>
                  <a:schemeClr val="lt1"/>
                </a:solidFill>
              </a:ln>
              <a:effectLst/>
            </c:spPr>
            <c:extLst>
              <c:ext xmlns:c16="http://schemas.microsoft.com/office/drawing/2014/chart" uri="{C3380CC4-5D6E-409C-BE32-E72D297353CC}">
                <c16:uniqueId val="{00000003-0019-450D-B87A-5FB5FB8870AB}"/>
              </c:ext>
            </c:extLst>
          </c:dPt>
          <c:dPt>
            <c:idx val="2"/>
            <c:bubble3D val="0"/>
            <c:spPr>
              <a:solidFill>
                <a:schemeClr val="accent5"/>
              </a:solidFill>
              <a:ln w="19050">
                <a:solidFill>
                  <a:schemeClr val="lt1"/>
                </a:solidFill>
              </a:ln>
              <a:effectLst/>
            </c:spPr>
            <c:extLst>
              <c:ext xmlns:c16="http://schemas.microsoft.com/office/drawing/2014/chart" uri="{C3380CC4-5D6E-409C-BE32-E72D297353CC}">
                <c16:uniqueId val="{00000005-0019-450D-B87A-5FB5FB8870AB}"/>
              </c:ext>
            </c:extLst>
          </c:dPt>
          <c:dPt>
            <c:idx val="3"/>
            <c:bubble3D val="0"/>
            <c:spPr>
              <a:solidFill>
                <a:schemeClr val="accent2"/>
              </a:solidFill>
              <a:ln w="19050">
                <a:solidFill>
                  <a:schemeClr val="lt1"/>
                </a:solidFill>
              </a:ln>
              <a:effectLst/>
            </c:spPr>
            <c:extLst>
              <c:ext xmlns:c16="http://schemas.microsoft.com/office/drawing/2014/chart" uri="{C3380CC4-5D6E-409C-BE32-E72D297353CC}">
                <c16:uniqueId val="{00000007-0019-450D-B87A-5FB5FB8870AB}"/>
              </c:ext>
            </c:extLst>
          </c:dPt>
          <c:dPt>
            <c:idx val="4"/>
            <c:bubble3D val="0"/>
            <c:spPr>
              <a:solidFill>
                <a:schemeClr val="accent4"/>
              </a:solidFill>
              <a:ln w="19050">
                <a:solidFill>
                  <a:schemeClr val="lt1"/>
                </a:solidFill>
              </a:ln>
              <a:effectLst/>
            </c:spPr>
            <c:extLst>
              <c:ext xmlns:c16="http://schemas.microsoft.com/office/drawing/2014/chart" uri="{C3380CC4-5D6E-409C-BE32-E72D297353CC}">
                <c16:uniqueId val="{00000009-0019-450D-B87A-5FB5FB8870AB}"/>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0019-450D-B87A-5FB5FB8870AB}"/>
              </c:ext>
            </c:extLst>
          </c:dPt>
          <c:dLbls>
            <c:dLbl>
              <c:idx val="0"/>
              <c:spPr>
                <a:noFill/>
                <a:ln>
                  <a:noFill/>
                </a:ln>
                <a:effectLst/>
              </c:spPr>
              <c:txPr>
                <a:bodyPr rot="0" spcFirstLastPara="1" vertOverflow="ellipsis" vert="horz" wrap="square" anchor="ctr" anchorCtr="1"/>
                <a:lstStyle/>
                <a:p>
                  <a:pPr>
                    <a:defRPr sz="1400" b="0" i="0" u="none" strike="noStrike" kern="1200" baseline="0">
                      <a:solidFill>
                        <a:schemeClr val="bg1"/>
                      </a:solidFill>
                      <a:latin typeface="+mn-lt"/>
                      <a:ea typeface="+mn-ea"/>
                      <a:cs typeface="+mn-cs"/>
                    </a:defRPr>
                  </a:pPr>
                  <a:endParaRPr lang="en-US"/>
                </a:p>
              </c:txPr>
              <c:dLblPos val="bestFit"/>
              <c:showLegendKey val="0"/>
              <c:showVal val="0"/>
              <c:showCatName val="1"/>
              <c:showSerName val="0"/>
              <c:showPercent val="1"/>
              <c:showBubbleSize val="0"/>
              <c:extLst>
                <c:ext xmlns:c16="http://schemas.microsoft.com/office/drawing/2014/chart" uri="{C3380CC4-5D6E-409C-BE32-E72D297353CC}">
                  <c16:uniqueId val="{00000001-0019-450D-B87A-5FB5FB8870AB}"/>
                </c:ext>
              </c:extLst>
            </c:dLbl>
            <c:dLbl>
              <c:idx val="1"/>
              <c:spPr>
                <a:noFill/>
                <a:ln>
                  <a:noFill/>
                </a:ln>
                <a:effectLst/>
              </c:spPr>
              <c:txPr>
                <a:bodyPr rot="0" spcFirstLastPara="1" vertOverflow="ellipsis" vert="horz" wrap="square" anchor="ctr" anchorCtr="1"/>
                <a:lstStyle/>
                <a:p>
                  <a:pPr>
                    <a:defRPr sz="1400" b="0" i="0" u="none" strike="noStrike" kern="1200" baseline="0">
                      <a:solidFill>
                        <a:schemeClr val="bg1"/>
                      </a:solidFill>
                      <a:latin typeface="+mn-lt"/>
                      <a:ea typeface="+mn-ea"/>
                      <a:cs typeface="+mn-cs"/>
                    </a:defRPr>
                  </a:pPr>
                  <a:endParaRPr lang="en-US"/>
                </a:p>
              </c:txPr>
              <c:dLblPos val="bestFit"/>
              <c:showLegendKey val="0"/>
              <c:showVal val="0"/>
              <c:showCatName val="1"/>
              <c:showSerName val="0"/>
              <c:showPercent val="1"/>
              <c:showBubbleSize val="0"/>
              <c:extLst>
                <c:ext xmlns:c16="http://schemas.microsoft.com/office/drawing/2014/chart" uri="{C3380CC4-5D6E-409C-BE32-E72D297353CC}">
                  <c16:uniqueId val="{00000003-0019-450D-B87A-5FB5FB8870AB}"/>
                </c:ext>
              </c:extLst>
            </c:dLbl>
            <c:dLbl>
              <c:idx val="5"/>
              <c:layout>
                <c:manualLayout>
                  <c:x val="0.36068423485899204"/>
                  <c:y val="8.2689816014511544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B-0019-450D-B87A-5FB5FB8870AB}"/>
                </c:ext>
              </c:extLst>
            </c:dLbl>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dLblPos val="bestFit"/>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Highlights!$A$109:$A$114</c:f>
              <c:strCache>
                <c:ptCount val="6"/>
                <c:pt idx="0">
                  <c:v>Executive Branch Agencies</c:v>
                </c:pt>
                <c:pt idx="1">
                  <c:v>MassDOT - Highway &amp; Turnpike Divisions</c:v>
                </c:pt>
                <c:pt idx="2">
                  <c:v>Authorities</c:v>
                </c:pt>
                <c:pt idx="3">
                  <c:v>UMass System</c:v>
                </c:pt>
                <c:pt idx="4">
                  <c:v>State Universities</c:v>
                </c:pt>
                <c:pt idx="5">
                  <c:v>Community Colleges</c:v>
                </c:pt>
              </c:strCache>
            </c:strRef>
          </c:cat>
          <c:val>
            <c:numRef>
              <c:f>Highlights!$B$109:$B$114</c:f>
              <c:numCache>
                <c:formatCode>#,##0</c:formatCode>
                <c:ptCount val="6"/>
                <c:pt idx="0">
                  <c:v>3500</c:v>
                </c:pt>
                <c:pt idx="1">
                  <c:v>2384</c:v>
                </c:pt>
                <c:pt idx="2">
                  <c:v>1394</c:v>
                </c:pt>
                <c:pt idx="3" formatCode="General">
                  <c:v>783</c:v>
                </c:pt>
                <c:pt idx="4" formatCode="General">
                  <c:v>358</c:v>
                </c:pt>
                <c:pt idx="5" formatCode="General">
                  <c:v>260</c:v>
                </c:pt>
              </c:numCache>
            </c:numRef>
          </c:val>
          <c:extLst>
            <c:ext xmlns:c16="http://schemas.microsoft.com/office/drawing/2014/chart" uri="{C3380CC4-5D6E-409C-BE32-E72D297353CC}">
              <c16:uniqueId val="{0000000C-0019-450D-B87A-5FB5FB8870AB}"/>
            </c:ext>
          </c:extLst>
        </c:ser>
        <c:dLbls>
          <c:dLblPos val="bestFit"/>
          <c:showLegendKey val="0"/>
          <c:showVal val="1"/>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sz="1800"/>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60" b="1" i="0" u="none" strike="noStrike" kern="1200" spc="0" baseline="0">
                <a:solidFill>
                  <a:schemeClr val="tx1">
                    <a:lumMod val="65000"/>
                    <a:lumOff val="35000"/>
                  </a:schemeClr>
                </a:solidFill>
                <a:latin typeface="+mn-lt"/>
                <a:ea typeface="+mn-ea"/>
                <a:cs typeface="+mn-cs"/>
              </a:defRPr>
            </a:pPr>
            <a:r>
              <a:rPr lang="en-US" b="1"/>
              <a:t>ZEV Contributions by Entity Type</a:t>
            </a:r>
          </a:p>
        </c:rich>
      </c:tx>
      <c:overlay val="0"/>
      <c:spPr>
        <a:noFill/>
        <a:ln>
          <a:noFill/>
        </a:ln>
        <a:effectLst/>
      </c:spPr>
      <c:txPr>
        <a:bodyPr rot="0" spcFirstLastPara="1" vertOverflow="ellipsis" vert="horz" wrap="square" anchor="ctr" anchorCtr="1"/>
        <a:lstStyle/>
        <a:p>
          <a:pPr>
            <a:defRPr sz="216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1"/>
          <c:order val="1"/>
          <c:tx>
            <c:strRef>
              <c:f>Highlights!$C$100</c:f>
              <c:strCache>
                <c:ptCount val="1"/>
                <c:pt idx="0">
                  <c:v># of ZEVs</c:v>
                </c:pt>
              </c:strCache>
            </c:strRef>
          </c:tx>
          <c:dPt>
            <c:idx val="0"/>
            <c:bubble3D val="0"/>
            <c:spPr>
              <a:solidFill>
                <a:srgbClr val="3567B1"/>
              </a:solidFill>
              <a:ln w="19050">
                <a:solidFill>
                  <a:schemeClr val="lt1"/>
                </a:solidFill>
              </a:ln>
              <a:effectLst/>
            </c:spPr>
            <c:extLst>
              <c:ext xmlns:c16="http://schemas.microsoft.com/office/drawing/2014/chart" uri="{C3380CC4-5D6E-409C-BE32-E72D297353CC}">
                <c16:uniqueId val="{00000001-E33C-475D-84D8-7D8F21A4DF32}"/>
              </c:ext>
            </c:extLst>
          </c:dPt>
          <c:dPt>
            <c:idx val="1"/>
            <c:bubble3D val="0"/>
            <c:spPr>
              <a:solidFill>
                <a:schemeClr val="accent5"/>
              </a:solidFill>
              <a:ln w="19050">
                <a:solidFill>
                  <a:schemeClr val="lt1"/>
                </a:solidFill>
              </a:ln>
              <a:effectLst/>
            </c:spPr>
            <c:extLst>
              <c:ext xmlns:c16="http://schemas.microsoft.com/office/drawing/2014/chart" uri="{C3380CC4-5D6E-409C-BE32-E72D297353CC}">
                <c16:uniqueId val="{00000003-E33C-475D-84D8-7D8F21A4DF32}"/>
              </c:ext>
            </c:extLst>
          </c:dPt>
          <c:dPt>
            <c:idx val="2"/>
            <c:bubble3D val="0"/>
            <c:spPr>
              <a:solidFill>
                <a:schemeClr val="accent2"/>
              </a:solidFill>
              <a:ln w="19050">
                <a:solidFill>
                  <a:schemeClr val="lt1"/>
                </a:solidFill>
              </a:ln>
              <a:effectLst/>
            </c:spPr>
            <c:extLst>
              <c:ext xmlns:c16="http://schemas.microsoft.com/office/drawing/2014/chart" uri="{C3380CC4-5D6E-409C-BE32-E72D297353CC}">
                <c16:uniqueId val="{00000005-E33C-475D-84D8-7D8F21A4DF32}"/>
              </c:ext>
            </c:extLst>
          </c:dPt>
          <c:dPt>
            <c:idx val="3"/>
            <c:bubble3D val="0"/>
            <c:spPr>
              <a:solidFill>
                <a:schemeClr val="accent6"/>
              </a:solidFill>
              <a:ln w="19050">
                <a:solidFill>
                  <a:schemeClr val="lt1"/>
                </a:solidFill>
              </a:ln>
              <a:effectLst/>
            </c:spPr>
            <c:extLst>
              <c:ext xmlns:c16="http://schemas.microsoft.com/office/drawing/2014/chart" uri="{C3380CC4-5D6E-409C-BE32-E72D297353CC}">
                <c16:uniqueId val="{00000007-E33C-475D-84D8-7D8F21A4DF32}"/>
              </c:ext>
            </c:extLst>
          </c:dPt>
          <c:dPt>
            <c:idx val="4"/>
            <c:bubble3D val="0"/>
            <c:spPr>
              <a:solidFill>
                <a:schemeClr val="tx2"/>
              </a:solidFill>
              <a:ln w="19050">
                <a:solidFill>
                  <a:schemeClr val="lt1"/>
                </a:solidFill>
              </a:ln>
              <a:effectLst/>
            </c:spPr>
            <c:extLst>
              <c:ext xmlns:c16="http://schemas.microsoft.com/office/drawing/2014/chart" uri="{C3380CC4-5D6E-409C-BE32-E72D297353CC}">
                <c16:uniqueId val="{00000009-E33C-475D-84D8-7D8F21A4DF32}"/>
              </c:ext>
            </c:extLst>
          </c:dPt>
          <c:dPt>
            <c:idx val="5"/>
            <c:bubble3D val="0"/>
            <c:spPr>
              <a:solidFill>
                <a:schemeClr val="accent4"/>
              </a:solidFill>
              <a:ln w="19050">
                <a:solidFill>
                  <a:schemeClr val="lt1"/>
                </a:solidFill>
              </a:ln>
              <a:effectLst/>
            </c:spPr>
            <c:extLst>
              <c:ext xmlns:c16="http://schemas.microsoft.com/office/drawing/2014/chart" uri="{C3380CC4-5D6E-409C-BE32-E72D297353CC}">
                <c16:uniqueId val="{0000000B-E33C-475D-84D8-7D8F21A4DF32}"/>
              </c:ext>
            </c:extLst>
          </c:dPt>
          <c:dLbls>
            <c:dLbl>
              <c:idx val="0"/>
              <c:spPr>
                <a:noFill/>
                <a:ln>
                  <a:noFill/>
                </a:ln>
                <a:effectLst/>
              </c:spPr>
              <c:txPr>
                <a:bodyPr rot="0" spcFirstLastPara="1" vertOverflow="ellipsis" vert="horz" wrap="square" anchor="ctr" anchorCtr="1"/>
                <a:lstStyle/>
                <a:p>
                  <a:pPr>
                    <a:defRPr sz="1400" b="0" i="0" u="none" strike="noStrike" kern="1200" baseline="0">
                      <a:solidFill>
                        <a:schemeClr val="bg1"/>
                      </a:solidFill>
                      <a:latin typeface="+mn-lt"/>
                      <a:ea typeface="+mn-ea"/>
                      <a:cs typeface="+mn-cs"/>
                    </a:defRPr>
                  </a:pPr>
                  <a:endParaRPr lang="en-US"/>
                </a:p>
              </c:txPr>
              <c:dLblPos val="bestFit"/>
              <c:showLegendKey val="0"/>
              <c:showVal val="0"/>
              <c:showCatName val="1"/>
              <c:showSerName val="0"/>
              <c:showPercent val="1"/>
              <c:showBubbleSize val="0"/>
              <c:extLst>
                <c:ext xmlns:c16="http://schemas.microsoft.com/office/drawing/2014/chart" uri="{C3380CC4-5D6E-409C-BE32-E72D297353CC}">
                  <c16:uniqueId val="{00000001-E33C-475D-84D8-7D8F21A4DF32}"/>
                </c:ext>
              </c:extLst>
            </c:dLbl>
            <c:dLbl>
              <c:idx val="2"/>
              <c:layout>
                <c:manualLayout>
                  <c:x val="-5.6301180316443877E-2"/>
                  <c:y val="0.1856293199934577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E33C-475D-84D8-7D8F21A4DF32}"/>
                </c:ext>
              </c:extLst>
            </c:dLbl>
            <c:dLbl>
              <c:idx val="3"/>
              <c:layout>
                <c:manualLayout>
                  <c:x val="-0.10285109667781588"/>
                  <c:y val="0.13629818452038708"/>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E33C-475D-84D8-7D8F21A4DF32}"/>
                </c:ext>
              </c:extLst>
            </c:dLbl>
            <c:dLbl>
              <c:idx val="4"/>
              <c:layout>
                <c:manualLayout>
                  <c:x val="-7.4419236962570056E-3"/>
                  <c:y val="6.5462318043146908E-2"/>
                </c:manualLayout>
              </c:layout>
              <c:dLblPos val="bestFit"/>
              <c:showLegendKey val="0"/>
              <c:showVal val="0"/>
              <c:showCatName val="1"/>
              <c:showSerName val="0"/>
              <c:showPercent val="1"/>
              <c:showBubbleSize val="0"/>
              <c:extLst>
                <c:ext xmlns:c15="http://schemas.microsoft.com/office/drawing/2012/chart" uri="{CE6537A1-D6FC-4f65-9D91-7224C49458BB}">
                  <c15:layout>
                    <c:manualLayout>
                      <c:w val="0.40310420021392118"/>
                      <c:h val="0.25746439434304486"/>
                    </c:manualLayout>
                  </c15:layout>
                </c:ext>
                <c:ext xmlns:c16="http://schemas.microsoft.com/office/drawing/2014/chart" uri="{C3380CC4-5D6E-409C-BE32-E72D297353CC}">
                  <c16:uniqueId val="{00000009-E33C-475D-84D8-7D8F21A4DF32}"/>
                </c:ext>
              </c:extLst>
            </c:dLbl>
            <c:dLbl>
              <c:idx val="5"/>
              <c:layout>
                <c:manualLayout>
                  <c:x val="0.36710208756702623"/>
                  <c:y val="6.1297119340055474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B-E33C-475D-84D8-7D8F21A4DF32}"/>
                </c:ext>
              </c:extLst>
            </c:dLbl>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Highlights!$A$101:$A$106</c:f>
              <c:strCache>
                <c:ptCount val="6"/>
                <c:pt idx="0">
                  <c:v>Executive Branch Agencies</c:v>
                </c:pt>
                <c:pt idx="1">
                  <c:v>Authorities</c:v>
                </c:pt>
                <c:pt idx="2">
                  <c:v>UMass System</c:v>
                </c:pt>
                <c:pt idx="3">
                  <c:v>Community Colleges</c:v>
                </c:pt>
                <c:pt idx="4">
                  <c:v>MassDOT - Highway &amp; Turnpike Divisions</c:v>
                </c:pt>
                <c:pt idx="5">
                  <c:v>State Universities</c:v>
                </c:pt>
              </c:strCache>
            </c:strRef>
          </c:cat>
          <c:val>
            <c:numRef>
              <c:f>Highlights!$C$101:$C$106</c:f>
              <c:numCache>
                <c:formatCode>General</c:formatCode>
                <c:ptCount val="6"/>
                <c:pt idx="0">
                  <c:v>383</c:v>
                </c:pt>
                <c:pt idx="1">
                  <c:v>83</c:v>
                </c:pt>
                <c:pt idx="2">
                  <c:v>54</c:v>
                </c:pt>
                <c:pt idx="3">
                  <c:v>36</c:v>
                </c:pt>
                <c:pt idx="4">
                  <c:v>29</c:v>
                </c:pt>
                <c:pt idx="5">
                  <c:v>11</c:v>
                </c:pt>
              </c:numCache>
            </c:numRef>
          </c:val>
          <c:extLst>
            <c:ext xmlns:c16="http://schemas.microsoft.com/office/drawing/2014/chart" uri="{C3380CC4-5D6E-409C-BE32-E72D297353CC}">
              <c16:uniqueId val="{0000000C-E33C-475D-84D8-7D8F21A4DF32}"/>
            </c:ext>
          </c:extLst>
        </c:ser>
        <c:dLbls>
          <c:showLegendKey val="0"/>
          <c:showVal val="0"/>
          <c:showCatName val="0"/>
          <c:showSerName val="0"/>
          <c:showPercent val="0"/>
          <c:showBubbleSize val="0"/>
          <c:showLeaderLines val="1"/>
        </c:dLbls>
        <c:firstSliceAng val="0"/>
        <c:extLst>
          <c:ext xmlns:c15="http://schemas.microsoft.com/office/drawing/2012/chart" uri="{02D57815-91ED-43cb-92C2-25804820EDAC}">
            <c15:filteredPieSeries>
              <c15:ser>
                <c:idx val="0"/>
                <c:order val="0"/>
                <c:tx>
                  <c:strRef>
                    <c:extLst>
                      <c:ext uri="{02D57815-91ED-43cb-92C2-25804820EDAC}">
                        <c15:formulaRef>
                          <c15:sqref>Highlights!$B$100</c15:sqref>
                        </c15:formulaRef>
                      </c:ext>
                    </c:extLst>
                    <c:strCache>
                      <c:ptCount val="1"/>
                      <c:pt idx="0">
                        <c:v>Fleet Size</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E-E33C-475D-84D8-7D8F21A4DF32}"/>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10-E33C-475D-84D8-7D8F21A4DF32}"/>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12-E33C-475D-84D8-7D8F21A4DF32}"/>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14-E33C-475D-84D8-7D8F21A4DF32}"/>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16-E33C-475D-84D8-7D8F21A4DF32}"/>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18-E33C-475D-84D8-7D8F21A4DF32}"/>
                    </c:ext>
                  </c:extLst>
                </c:dPt>
                <c:cat>
                  <c:strRef>
                    <c:extLst>
                      <c:ext uri="{02D57815-91ED-43cb-92C2-25804820EDAC}">
                        <c15:formulaRef>
                          <c15:sqref>Highlights!$A$101:$A$106</c15:sqref>
                        </c15:formulaRef>
                      </c:ext>
                    </c:extLst>
                    <c:strCache>
                      <c:ptCount val="6"/>
                      <c:pt idx="0">
                        <c:v>Executive Branch Agencies</c:v>
                      </c:pt>
                      <c:pt idx="1">
                        <c:v>Authorities</c:v>
                      </c:pt>
                      <c:pt idx="2">
                        <c:v>UMass System</c:v>
                      </c:pt>
                      <c:pt idx="3">
                        <c:v>Community Colleges</c:v>
                      </c:pt>
                      <c:pt idx="4">
                        <c:v>MassDOT - Highway &amp; Turnpike Divisions</c:v>
                      </c:pt>
                      <c:pt idx="5">
                        <c:v>State Universities</c:v>
                      </c:pt>
                    </c:strCache>
                  </c:strRef>
                </c:cat>
                <c:val>
                  <c:numRef>
                    <c:extLst>
                      <c:ext uri="{02D57815-91ED-43cb-92C2-25804820EDAC}">
                        <c15:formulaRef>
                          <c15:sqref>Highlights!$B$101:$B$106</c15:sqref>
                        </c15:formulaRef>
                      </c:ext>
                    </c:extLst>
                    <c:numCache>
                      <c:formatCode>#,##0</c:formatCode>
                      <c:ptCount val="6"/>
                      <c:pt idx="0">
                        <c:v>3500</c:v>
                      </c:pt>
                      <c:pt idx="1">
                        <c:v>1394</c:v>
                      </c:pt>
                      <c:pt idx="2" formatCode="General">
                        <c:v>783</c:v>
                      </c:pt>
                      <c:pt idx="3" formatCode="General">
                        <c:v>260</c:v>
                      </c:pt>
                      <c:pt idx="4">
                        <c:v>2384</c:v>
                      </c:pt>
                      <c:pt idx="5" formatCode="General">
                        <c:v>358</c:v>
                      </c:pt>
                    </c:numCache>
                  </c:numRef>
                </c:val>
                <c:extLst>
                  <c:ext xmlns:c16="http://schemas.microsoft.com/office/drawing/2014/chart" uri="{C3380CC4-5D6E-409C-BE32-E72D297353CC}">
                    <c16:uniqueId val="{00000019-E33C-475D-84D8-7D8F21A4DF32}"/>
                  </c:ext>
                </c:extLst>
              </c15:ser>
            </c15:filteredPieSeries>
          </c:ext>
        </c:extLst>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800"/>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920" b="1" i="0" u="none" strike="noStrike" kern="1200" spc="0" baseline="0">
                <a:solidFill>
                  <a:schemeClr val="tx1"/>
                </a:solidFill>
                <a:latin typeface="+mn-lt"/>
                <a:ea typeface="+mn-ea"/>
                <a:cs typeface="+mn-cs"/>
              </a:defRPr>
            </a:pPr>
            <a:r>
              <a:rPr lang="en-US" b="1"/>
              <a:t>EV Charging Station Deployment &amp; Target</a:t>
            </a:r>
          </a:p>
        </c:rich>
      </c:tx>
      <c:overlay val="0"/>
      <c:spPr>
        <a:noFill/>
        <a:ln>
          <a:noFill/>
        </a:ln>
        <a:effectLst/>
      </c:spPr>
      <c:txPr>
        <a:bodyPr rot="0" spcFirstLastPara="1" vertOverflow="ellipsis" vert="horz" wrap="square" anchor="ctr" anchorCtr="1"/>
        <a:lstStyle/>
        <a:p>
          <a:pPr>
            <a:defRPr sz="1920" b="1" i="0" u="none" strike="noStrike" kern="1200" spc="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tx>
            <c:strRef>
              <c:f>EVSE!$C$54</c:f>
              <c:strCache>
                <c:ptCount val="1"/>
                <c:pt idx="0">
                  <c:v># of stations</c:v>
                </c:pt>
              </c:strCache>
            </c:strRef>
          </c:tx>
          <c:spPr>
            <a:solidFill>
              <a:schemeClr val="accent4"/>
            </a:solidFill>
            <a:ln>
              <a:noFill/>
            </a:ln>
            <a:effectLst/>
          </c:spPr>
          <c:invertIfNegative val="0"/>
          <c:dPt>
            <c:idx val="3"/>
            <c:invertIfNegative val="0"/>
            <c:bubble3D val="0"/>
            <c:spPr>
              <a:pattFill prst="pct50">
                <a:fgClr>
                  <a:schemeClr val="accent4"/>
                </a:fgClr>
                <a:bgClr>
                  <a:schemeClr val="bg1"/>
                </a:bgClr>
              </a:pattFill>
              <a:ln>
                <a:noFill/>
              </a:ln>
              <a:effectLst/>
            </c:spPr>
            <c:extLst>
              <c:ext xmlns:c16="http://schemas.microsoft.com/office/drawing/2014/chart" uri="{C3380CC4-5D6E-409C-BE32-E72D297353CC}">
                <c16:uniqueId val="{00000001-D2EB-4A75-81AD-1191A1DF40B8}"/>
              </c:ext>
            </c:extLst>
          </c:dPt>
          <c:dPt>
            <c:idx val="4"/>
            <c:invertIfNegative val="0"/>
            <c:bubble3D val="0"/>
            <c:spPr>
              <a:pattFill prst="pct50">
                <a:fgClr>
                  <a:schemeClr val="accent4"/>
                </a:fgClr>
                <a:bgClr>
                  <a:schemeClr val="bg1"/>
                </a:bgClr>
              </a:pattFill>
              <a:ln>
                <a:noFill/>
              </a:ln>
              <a:effectLst/>
            </c:spPr>
            <c:extLst>
              <c:ext xmlns:c16="http://schemas.microsoft.com/office/drawing/2014/chart" uri="{C3380CC4-5D6E-409C-BE32-E72D297353CC}">
                <c16:uniqueId val="{00000003-D2EB-4A75-81AD-1191A1DF40B8}"/>
              </c:ext>
            </c:extLst>
          </c:dPt>
          <c:dLbls>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EVSE!$B$55:$B$59</c:f>
              <c:strCache>
                <c:ptCount val="5"/>
                <c:pt idx="0">
                  <c:v>FY25 Actual</c:v>
                </c:pt>
                <c:pt idx="1">
                  <c:v>Current 
(as of 5.1.26)</c:v>
                </c:pt>
                <c:pt idx="3">
                  <c:v>FY25 Target</c:v>
                </c:pt>
                <c:pt idx="4">
                  <c:v>FY30 Target</c:v>
                </c:pt>
              </c:strCache>
            </c:strRef>
          </c:cat>
          <c:val>
            <c:numRef>
              <c:f>EVSE!$C$55:$C$59</c:f>
              <c:numCache>
                <c:formatCode>#,##0</c:formatCode>
                <c:ptCount val="5"/>
                <c:pt idx="0">
                  <c:v>725</c:v>
                </c:pt>
                <c:pt idx="1">
                  <c:v>776</c:v>
                </c:pt>
                <c:pt idx="3">
                  <c:v>350</c:v>
                </c:pt>
                <c:pt idx="4">
                  <c:v>500</c:v>
                </c:pt>
              </c:numCache>
            </c:numRef>
          </c:val>
          <c:extLst>
            <c:ext xmlns:c16="http://schemas.microsoft.com/office/drawing/2014/chart" uri="{C3380CC4-5D6E-409C-BE32-E72D297353CC}">
              <c16:uniqueId val="{00000004-D2EB-4A75-81AD-1191A1DF40B8}"/>
            </c:ext>
          </c:extLst>
        </c:ser>
        <c:dLbls>
          <c:showLegendKey val="0"/>
          <c:showVal val="0"/>
          <c:showCatName val="0"/>
          <c:showSerName val="0"/>
          <c:showPercent val="0"/>
          <c:showBubbleSize val="0"/>
        </c:dLbls>
        <c:gapWidth val="35"/>
        <c:overlap val="-27"/>
        <c:axId val="632140143"/>
        <c:axId val="632138703"/>
      </c:barChart>
      <c:catAx>
        <c:axId val="63214014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crossAx val="632138703"/>
        <c:crosses val="autoZero"/>
        <c:auto val="1"/>
        <c:lblAlgn val="ctr"/>
        <c:lblOffset val="100"/>
        <c:noMultiLvlLbl val="0"/>
      </c:catAx>
      <c:valAx>
        <c:axId val="632138703"/>
        <c:scaling>
          <c:orientation val="minMax"/>
        </c:scaling>
        <c:delete val="0"/>
        <c:axPos val="l"/>
        <c:majorGridlines>
          <c:spPr>
            <a:ln w="3175" cap="flat" cmpd="sng" algn="ctr">
              <a:solidFill>
                <a:schemeClr val="bg1">
                  <a:lumMod val="9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solidFill>
                    <a:latin typeface="+mn-lt"/>
                    <a:ea typeface="+mn-ea"/>
                    <a:cs typeface="+mn-cs"/>
                  </a:defRPr>
                </a:pPr>
                <a:r>
                  <a:rPr lang="en-US"/>
                  <a:t># of stations</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crossAx val="632140143"/>
        <c:crosses val="autoZero"/>
        <c:crossBetween val="between"/>
      </c:valAx>
      <c:spPr>
        <a:noFill/>
        <a:ln>
          <a:noFill/>
        </a:ln>
        <a:effectLst/>
      </c:spPr>
    </c:plotArea>
    <c:plotVisOnly val="1"/>
    <c:dispBlanksAs val="gap"/>
    <c:showDLblsOverMax val="0"/>
  </c:chart>
  <c:spPr>
    <a:noFill/>
    <a:ln>
      <a:noFill/>
    </a:ln>
    <a:effectLst/>
  </c:spPr>
  <c:txPr>
    <a:bodyPr/>
    <a:lstStyle/>
    <a:p>
      <a:pPr>
        <a:defRPr sz="1600">
          <a:solidFill>
            <a:schemeClr val="tx1"/>
          </a:solidFill>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kern="1200" spc="0" baseline="0">
                <a:solidFill>
                  <a:schemeClr val="tx1"/>
                </a:solidFill>
                <a:latin typeface="+mn-lt"/>
                <a:ea typeface="+mn-ea"/>
                <a:cs typeface="+mn-cs"/>
              </a:defRPr>
            </a:pPr>
            <a:r>
              <a:rPr lang="en-US" sz="2000" b="1"/>
              <a:t>Active Charging Port by Access Type</a:t>
            </a:r>
          </a:p>
        </c:rich>
      </c:tx>
      <c:overlay val="0"/>
      <c:spPr>
        <a:noFill/>
        <a:ln>
          <a:noFill/>
        </a:ln>
        <a:effectLst/>
      </c:spPr>
      <c:txPr>
        <a:bodyPr rot="0" spcFirstLastPara="1" vertOverflow="ellipsis" vert="horz" wrap="square" anchor="ctr" anchorCtr="1"/>
        <a:lstStyle/>
        <a:p>
          <a:pPr>
            <a:defRPr sz="2000" b="1" i="0" u="none" strike="noStrike" kern="1200" spc="0" baseline="0">
              <a:solidFill>
                <a:schemeClr val="tx1"/>
              </a:solidFill>
              <a:latin typeface="+mn-lt"/>
              <a:ea typeface="+mn-ea"/>
              <a:cs typeface="+mn-cs"/>
            </a:defRPr>
          </a:pPr>
          <a:endParaRPr lang="en-US"/>
        </a:p>
      </c:txPr>
    </c:title>
    <c:autoTitleDeleted val="0"/>
    <c:plotArea>
      <c:layout/>
      <c:pieChart>
        <c:varyColors val="1"/>
        <c:ser>
          <c:idx val="0"/>
          <c:order val="0"/>
          <c:tx>
            <c:strRef>
              <c:f>EVSE!$C$71</c:f>
              <c:strCache>
                <c:ptCount val="1"/>
                <c:pt idx="0">
                  <c:v># of ports</c:v>
                </c:pt>
              </c:strCache>
            </c:strRef>
          </c:tx>
          <c:dPt>
            <c:idx val="0"/>
            <c:bubble3D val="0"/>
            <c:spPr>
              <a:solidFill>
                <a:srgbClr val="002060"/>
              </a:solidFill>
              <a:ln w="19050">
                <a:solidFill>
                  <a:schemeClr val="lt1"/>
                </a:solidFill>
              </a:ln>
              <a:effectLst/>
            </c:spPr>
            <c:extLst>
              <c:ext xmlns:c16="http://schemas.microsoft.com/office/drawing/2014/chart" uri="{C3380CC4-5D6E-409C-BE32-E72D297353CC}">
                <c16:uniqueId val="{00000001-5EDB-4ACA-B62C-5A9E8C963463}"/>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5EDB-4ACA-B62C-5A9E8C963463}"/>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5EDB-4ACA-B62C-5A9E8C963463}"/>
              </c:ext>
            </c:extLst>
          </c:dPt>
          <c:dPt>
            <c:idx val="3"/>
            <c:bubble3D val="0"/>
            <c:spPr>
              <a:solidFill>
                <a:srgbClr val="00B0F0"/>
              </a:solidFill>
              <a:ln w="19050">
                <a:solidFill>
                  <a:schemeClr val="lt1"/>
                </a:solidFill>
              </a:ln>
              <a:effectLst/>
            </c:spPr>
            <c:extLst>
              <c:ext xmlns:c16="http://schemas.microsoft.com/office/drawing/2014/chart" uri="{C3380CC4-5D6E-409C-BE32-E72D297353CC}">
                <c16:uniqueId val="{00000007-5EDB-4ACA-B62C-5A9E8C963463}"/>
              </c:ext>
            </c:extLst>
          </c:dPt>
          <c:dLbls>
            <c:dLbl>
              <c:idx val="0"/>
              <c:layout>
                <c:manualLayout>
                  <c:x val="-0.24942375054225721"/>
                  <c:y val="9.2255392584660312E-3"/>
                </c:manualLayout>
              </c:layout>
              <c:spPr>
                <a:noFill/>
                <a:ln>
                  <a:noFill/>
                </a:ln>
                <a:effectLst/>
              </c:spPr>
              <c:txPr>
                <a:bodyPr rot="0" spcFirstLastPara="1" vertOverflow="ellipsis" vert="horz" wrap="square" anchor="ctr" anchorCtr="1"/>
                <a:lstStyle/>
                <a:p>
                  <a:pPr>
                    <a:defRPr sz="1800" b="0" i="0" u="none" strike="noStrike" kern="1200" baseline="0">
                      <a:solidFill>
                        <a:schemeClr val="bg1"/>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layout>
                    <c:manualLayout>
                      <c:w val="0.27126538553678609"/>
                      <c:h val="0.32239962112428833"/>
                    </c:manualLayout>
                  </c15:layout>
                </c:ext>
                <c:ext xmlns:c16="http://schemas.microsoft.com/office/drawing/2014/chart" uri="{C3380CC4-5D6E-409C-BE32-E72D297353CC}">
                  <c16:uniqueId val="{00000001-5EDB-4ACA-B62C-5A9E8C963463}"/>
                </c:ext>
              </c:extLst>
            </c:dLbl>
            <c:dLbl>
              <c:idx val="1"/>
              <c:layout>
                <c:manualLayout>
                  <c:x val="0.15440440329044916"/>
                  <c:y val="-4.6283255086071985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5EDB-4ACA-B62C-5A9E8C963463}"/>
                </c:ext>
              </c:extLst>
            </c:dLbl>
            <c:dLbl>
              <c:idx val="2"/>
              <c:layout>
                <c:manualLayout>
                  <c:x val="-0.13367854344856164"/>
                  <c:y val="0.10100982095547915"/>
                </c:manualLayout>
              </c:layout>
              <c:dLblPos val="bestFit"/>
              <c:showLegendKey val="0"/>
              <c:showVal val="0"/>
              <c:showCatName val="1"/>
              <c:showSerName val="0"/>
              <c:showPercent val="1"/>
              <c:showBubbleSize val="0"/>
              <c:extLst>
                <c:ext xmlns:c15="http://schemas.microsoft.com/office/drawing/2012/chart" uri="{CE6537A1-D6FC-4f65-9D91-7224C49458BB}">
                  <c15:layout>
                    <c:manualLayout>
                      <c:w val="0.26759058123498675"/>
                      <c:h val="0.40032238163295991"/>
                    </c:manualLayout>
                  </c15:layout>
                </c:ext>
                <c:ext xmlns:c16="http://schemas.microsoft.com/office/drawing/2014/chart" uri="{C3380CC4-5D6E-409C-BE32-E72D297353CC}">
                  <c16:uniqueId val="{00000005-5EDB-4ACA-B62C-5A9E8C963463}"/>
                </c:ext>
              </c:extLst>
            </c:dLbl>
            <c:dLbl>
              <c:idx val="3"/>
              <c:layout>
                <c:manualLayout>
                  <c:x val="0.25226028184425725"/>
                  <c:y val="9.5632324128498022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5EDB-4ACA-B62C-5A9E8C963463}"/>
                </c:ext>
              </c:extLst>
            </c:dLbl>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dLblPos val="bestFit"/>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EVSE!$B$72:$B$75</c:f>
              <c:strCache>
                <c:ptCount val="4"/>
                <c:pt idx="0">
                  <c:v>Fleet Charging</c:v>
                </c:pt>
                <c:pt idx="1">
                  <c:v>Public</c:v>
                </c:pt>
                <c:pt idx="2">
                  <c:v>Employees / Students Only</c:v>
                </c:pt>
                <c:pt idx="3">
                  <c:v>Other</c:v>
                </c:pt>
              </c:strCache>
            </c:strRef>
          </c:cat>
          <c:val>
            <c:numRef>
              <c:f>EVSE!$C$72:$C$75</c:f>
              <c:numCache>
                <c:formatCode>#,##0</c:formatCode>
                <c:ptCount val="4"/>
                <c:pt idx="0">
                  <c:v>647</c:v>
                </c:pt>
                <c:pt idx="1">
                  <c:v>588</c:v>
                </c:pt>
                <c:pt idx="2">
                  <c:v>91</c:v>
                </c:pt>
                <c:pt idx="3">
                  <c:v>17</c:v>
                </c:pt>
              </c:numCache>
            </c:numRef>
          </c:val>
          <c:extLst>
            <c:ext xmlns:c16="http://schemas.microsoft.com/office/drawing/2014/chart" uri="{C3380CC4-5D6E-409C-BE32-E72D297353CC}">
              <c16:uniqueId val="{00000008-5EDB-4ACA-B62C-5A9E8C963463}"/>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sz="1800">
          <a:solidFill>
            <a:schemeClr val="tx1"/>
          </a:solidFill>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solidFill>
                <a:latin typeface="+mn-lt"/>
                <a:ea typeface="+mn-ea"/>
                <a:cs typeface="+mn-cs"/>
              </a:defRPr>
            </a:pPr>
            <a:r>
              <a:rPr lang="en-US" sz="1600" b="1"/>
              <a:t>State Fleet EVSE Deployment by Fiscal Year</a:t>
            </a:r>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tx>
            <c:strRef>
              <c:f>Sheet1!$A$10</c:f>
              <c:strCache>
                <c:ptCount val="1"/>
                <c:pt idx="0">
                  <c:v>DCAMM</c:v>
                </c:pt>
              </c:strCache>
            </c:strRef>
          </c:tx>
          <c:spPr>
            <a:solidFill>
              <a:schemeClr val="tx1"/>
            </a:solidFill>
            <a:ln>
              <a:noFill/>
            </a:ln>
            <a:effectLst/>
          </c:spPr>
          <c:invertIfNegative val="0"/>
          <c:cat>
            <c:strRef>
              <c:f>Sheet1!$B$9:$P$9</c:f>
              <c:strCache>
                <c:ptCount val="15"/>
                <c:pt idx="0">
                  <c:v>FY12</c:v>
                </c:pt>
                <c:pt idx="1">
                  <c:v>FY13</c:v>
                </c:pt>
                <c:pt idx="2">
                  <c:v>FY14</c:v>
                </c:pt>
                <c:pt idx="3">
                  <c:v>FY15</c:v>
                </c:pt>
                <c:pt idx="4">
                  <c:v>FY16</c:v>
                </c:pt>
                <c:pt idx="5">
                  <c:v>FY17</c:v>
                </c:pt>
                <c:pt idx="6">
                  <c:v>FY18</c:v>
                </c:pt>
                <c:pt idx="7">
                  <c:v>FY19</c:v>
                </c:pt>
                <c:pt idx="8">
                  <c:v>FY20</c:v>
                </c:pt>
                <c:pt idx="9">
                  <c:v>FY21</c:v>
                </c:pt>
                <c:pt idx="10">
                  <c:v>FY22</c:v>
                </c:pt>
                <c:pt idx="11">
                  <c:v>FY23</c:v>
                </c:pt>
                <c:pt idx="12">
                  <c:v>FY24</c:v>
                </c:pt>
                <c:pt idx="13">
                  <c:v>FY25</c:v>
                </c:pt>
                <c:pt idx="14">
                  <c:v>FY26</c:v>
                </c:pt>
              </c:strCache>
            </c:strRef>
          </c:cat>
          <c:val>
            <c:numRef>
              <c:f>Sheet1!$B$10:$P$10</c:f>
              <c:numCache>
                <c:formatCode>General</c:formatCode>
                <c:ptCount val="15"/>
                <c:pt idx="12" formatCode="#,##0">
                  <c:v>4</c:v>
                </c:pt>
                <c:pt idx="13" formatCode="#,##0">
                  <c:v>220</c:v>
                </c:pt>
                <c:pt idx="14" formatCode="#,##0">
                  <c:v>4</c:v>
                </c:pt>
              </c:numCache>
            </c:numRef>
          </c:val>
          <c:extLst>
            <c:ext xmlns:c16="http://schemas.microsoft.com/office/drawing/2014/chart" uri="{C3380CC4-5D6E-409C-BE32-E72D297353CC}">
              <c16:uniqueId val="{00000000-75E2-4BA5-B424-179BF28B3DB8}"/>
            </c:ext>
          </c:extLst>
        </c:ser>
        <c:ser>
          <c:idx val="1"/>
          <c:order val="1"/>
          <c:tx>
            <c:strRef>
              <c:f>Sheet1!$A$11</c:f>
              <c:strCache>
                <c:ptCount val="1"/>
                <c:pt idx="0">
                  <c:v>LBE</c:v>
                </c:pt>
              </c:strCache>
            </c:strRef>
          </c:tx>
          <c:spPr>
            <a:solidFill>
              <a:schemeClr val="accent5"/>
            </a:solidFill>
            <a:ln>
              <a:noFill/>
            </a:ln>
            <a:effectLst/>
          </c:spPr>
          <c:invertIfNegative val="0"/>
          <c:cat>
            <c:strRef>
              <c:f>Sheet1!$B$9:$P$9</c:f>
              <c:strCache>
                <c:ptCount val="15"/>
                <c:pt idx="0">
                  <c:v>FY12</c:v>
                </c:pt>
                <c:pt idx="1">
                  <c:v>FY13</c:v>
                </c:pt>
                <c:pt idx="2">
                  <c:v>FY14</c:v>
                </c:pt>
                <c:pt idx="3">
                  <c:v>FY15</c:v>
                </c:pt>
                <c:pt idx="4">
                  <c:v>FY16</c:v>
                </c:pt>
                <c:pt idx="5">
                  <c:v>FY17</c:v>
                </c:pt>
                <c:pt idx="6">
                  <c:v>FY18</c:v>
                </c:pt>
                <c:pt idx="7">
                  <c:v>FY19</c:v>
                </c:pt>
                <c:pt idx="8">
                  <c:v>FY20</c:v>
                </c:pt>
                <c:pt idx="9">
                  <c:v>FY21</c:v>
                </c:pt>
                <c:pt idx="10">
                  <c:v>FY22</c:v>
                </c:pt>
                <c:pt idx="11">
                  <c:v>FY23</c:v>
                </c:pt>
                <c:pt idx="12">
                  <c:v>FY24</c:v>
                </c:pt>
                <c:pt idx="13">
                  <c:v>FY25</c:v>
                </c:pt>
                <c:pt idx="14">
                  <c:v>FY26</c:v>
                </c:pt>
              </c:strCache>
            </c:strRef>
          </c:cat>
          <c:val>
            <c:numRef>
              <c:f>Sheet1!$B$11:$P$11</c:f>
              <c:numCache>
                <c:formatCode>General</c:formatCode>
                <c:ptCount val="15"/>
                <c:pt idx="12" formatCode="#,##0">
                  <c:v>80</c:v>
                </c:pt>
                <c:pt idx="13" formatCode="#,##0">
                  <c:v>114</c:v>
                </c:pt>
                <c:pt idx="14" formatCode="#,##0">
                  <c:v>78</c:v>
                </c:pt>
              </c:numCache>
            </c:numRef>
          </c:val>
          <c:extLst>
            <c:ext xmlns:c16="http://schemas.microsoft.com/office/drawing/2014/chart" uri="{C3380CC4-5D6E-409C-BE32-E72D297353CC}">
              <c16:uniqueId val="{00000001-75E2-4BA5-B424-179BF28B3DB8}"/>
            </c:ext>
          </c:extLst>
        </c:ser>
        <c:ser>
          <c:idx val="2"/>
          <c:order val="2"/>
          <c:tx>
            <c:strRef>
              <c:f>Sheet1!$A$12</c:f>
              <c:strCache>
                <c:ptCount val="1"/>
                <c:pt idx="0">
                  <c:v>Other</c:v>
                </c:pt>
              </c:strCache>
            </c:strRef>
          </c:tx>
          <c:spPr>
            <a:solidFill>
              <a:srgbClr val="00B0F0"/>
            </a:solidFill>
            <a:ln>
              <a:noFill/>
            </a:ln>
            <a:effectLst/>
          </c:spPr>
          <c:invertIfNegative val="0"/>
          <c:cat>
            <c:strRef>
              <c:f>Sheet1!$B$9:$P$9</c:f>
              <c:strCache>
                <c:ptCount val="15"/>
                <c:pt idx="0">
                  <c:v>FY12</c:v>
                </c:pt>
                <c:pt idx="1">
                  <c:v>FY13</c:v>
                </c:pt>
                <c:pt idx="2">
                  <c:v>FY14</c:v>
                </c:pt>
                <c:pt idx="3">
                  <c:v>FY15</c:v>
                </c:pt>
                <c:pt idx="4">
                  <c:v>FY16</c:v>
                </c:pt>
                <c:pt idx="5">
                  <c:v>FY17</c:v>
                </c:pt>
                <c:pt idx="6">
                  <c:v>FY18</c:v>
                </c:pt>
                <c:pt idx="7">
                  <c:v>FY19</c:v>
                </c:pt>
                <c:pt idx="8">
                  <c:v>FY20</c:v>
                </c:pt>
                <c:pt idx="9">
                  <c:v>FY21</c:v>
                </c:pt>
                <c:pt idx="10">
                  <c:v>FY22</c:v>
                </c:pt>
                <c:pt idx="11">
                  <c:v>FY23</c:v>
                </c:pt>
                <c:pt idx="12">
                  <c:v>FY24</c:v>
                </c:pt>
                <c:pt idx="13">
                  <c:v>FY25</c:v>
                </c:pt>
                <c:pt idx="14">
                  <c:v>FY26</c:v>
                </c:pt>
              </c:strCache>
            </c:strRef>
          </c:cat>
          <c:val>
            <c:numRef>
              <c:f>Sheet1!$B$12:$P$12</c:f>
              <c:numCache>
                <c:formatCode>#,##0</c:formatCode>
                <c:ptCount val="15"/>
                <c:pt idx="0">
                  <c:v>2</c:v>
                </c:pt>
                <c:pt idx="1">
                  <c:v>11</c:v>
                </c:pt>
                <c:pt idx="2">
                  <c:v>6</c:v>
                </c:pt>
                <c:pt idx="5">
                  <c:v>4</c:v>
                </c:pt>
                <c:pt idx="6">
                  <c:v>6</c:v>
                </c:pt>
                <c:pt idx="7">
                  <c:v>15</c:v>
                </c:pt>
                <c:pt idx="8">
                  <c:v>9</c:v>
                </c:pt>
                <c:pt idx="9">
                  <c:v>4</c:v>
                </c:pt>
                <c:pt idx="10">
                  <c:v>16</c:v>
                </c:pt>
                <c:pt idx="11">
                  <c:v>20</c:v>
                </c:pt>
                <c:pt idx="12">
                  <c:v>53</c:v>
                </c:pt>
                <c:pt idx="13">
                  <c:v>77</c:v>
                </c:pt>
              </c:numCache>
            </c:numRef>
          </c:val>
          <c:extLst>
            <c:ext xmlns:c16="http://schemas.microsoft.com/office/drawing/2014/chart" uri="{C3380CC4-5D6E-409C-BE32-E72D297353CC}">
              <c16:uniqueId val="{00000002-75E2-4BA5-B424-179BF28B3DB8}"/>
            </c:ext>
          </c:extLst>
        </c:ser>
        <c:dLbls>
          <c:showLegendKey val="0"/>
          <c:showVal val="0"/>
          <c:showCatName val="0"/>
          <c:showSerName val="0"/>
          <c:showPercent val="0"/>
          <c:showBubbleSize val="0"/>
        </c:dLbls>
        <c:gapWidth val="75"/>
        <c:axId val="1134505792"/>
        <c:axId val="1139505200"/>
        <c:extLst>
          <c:ext xmlns:c15="http://schemas.microsoft.com/office/drawing/2012/chart" uri="{02D57815-91ED-43cb-92C2-25804820EDAC}">
            <c15:filteredBarSeries>
              <c15:ser>
                <c:idx val="3"/>
                <c:order val="3"/>
                <c:tx>
                  <c:strRef>
                    <c:extLst>
                      <c:ext uri="{02D57815-91ED-43cb-92C2-25804820EDAC}">
                        <c15:formulaRef>
                          <c15:sqref>Sheet1!$A$13</c15:sqref>
                        </c15:formulaRef>
                      </c:ext>
                    </c:extLst>
                    <c:strCache>
                      <c:ptCount val="1"/>
                      <c:pt idx="0">
                        <c:v>Annual Total</c:v>
                      </c:pt>
                    </c:strCache>
                  </c:strRef>
                </c:tx>
                <c:spPr>
                  <a:solidFill>
                    <a:schemeClr val="accent4"/>
                  </a:solidFill>
                  <a:ln>
                    <a:noFill/>
                  </a:ln>
                  <a:effectLst/>
                </c:spPr>
                <c:invertIfNegative val="0"/>
                <c:cat>
                  <c:strRef>
                    <c:extLst>
                      <c:ext uri="{02D57815-91ED-43cb-92C2-25804820EDAC}">
                        <c15:formulaRef>
                          <c15:sqref>Sheet1!$B$9:$P$9</c15:sqref>
                        </c15:formulaRef>
                      </c:ext>
                    </c:extLst>
                    <c:strCache>
                      <c:ptCount val="15"/>
                      <c:pt idx="0">
                        <c:v>FY12</c:v>
                      </c:pt>
                      <c:pt idx="1">
                        <c:v>FY13</c:v>
                      </c:pt>
                      <c:pt idx="2">
                        <c:v>FY14</c:v>
                      </c:pt>
                      <c:pt idx="3">
                        <c:v>FY15</c:v>
                      </c:pt>
                      <c:pt idx="4">
                        <c:v>FY16</c:v>
                      </c:pt>
                      <c:pt idx="5">
                        <c:v>FY17</c:v>
                      </c:pt>
                      <c:pt idx="6">
                        <c:v>FY18</c:v>
                      </c:pt>
                      <c:pt idx="7">
                        <c:v>FY19</c:v>
                      </c:pt>
                      <c:pt idx="8">
                        <c:v>FY20</c:v>
                      </c:pt>
                      <c:pt idx="9">
                        <c:v>FY21</c:v>
                      </c:pt>
                      <c:pt idx="10">
                        <c:v>FY22</c:v>
                      </c:pt>
                      <c:pt idx="11">
                        <c:v>FY23</c:v>
                      </c:pt>
                      <c:pt idx="12">
                        <c:v>FY24</c:v>
                      </c:pt>
                      <c:pt idx="13">
                        <c:v>FY25</c:v>
                      </c:pt>
                      <c:pt idx="14">
                        <c:v>FY26</c:v>
                      </c:pt>
                    </c:strCache>
                  </c:strRef>
                </c:cat>
                <c:val>
                  <c:numRef>
                    <c:extLst>
                      <c:ext uri="{02D57815-91ED-43cb-92C2-25804820EDAC}">
                        <c15:formulaRef>
                          <c15:sqref>Sheet1!$B$13:$P$13</c15:sqref>
                        </c15:formulaRef>
                      </c:ext>
                    </c:extLst>
                    <c:numCache>
                      <c:formatCode>#,##0</c:formatCode>
                      <c:ptCount val="15"/>
                      <c:pt idx="0">
                        <c:v>2</c:v>
                      </c:pt>
                      <c:pt idx="1">
                        <c:v>11</c:v>
                      </c:pt>
                      <c:pt idx="2">
                        <c:v>6</c:v>
                      </c:pt>
                      <c:pt idx="3">
                        <c:v>0</c:v>
                      </c:pt>
                      <c:pt idx="4">
                        <c:v>0</c:v>
                      </c:pt>
                      <c:pt idx="5">
                        <c:v>4</c:v>
                      </c:pt>
                      <c:pt idx="6">
                        <c:v>6</c:v>
                      </c:pt>
                      <c:pt idx="7">
                        <c:v>15</c:v>
                      </c:pt>
                      <c:pt idx="8">
                        <c:v>9</c:v>
                      </c:pt>
                      <c:pt idx="9">
                        <c:v>4</c:v>
                      </c:pt>
                      <c:pt idx="10">
                        <c:v>16</c:v>
                      </c:pt>
                      <c:pt idx="11">
                        <c:v>20</c:v>
                      </c:pt>
                      <c:pt idx="12">
                        <c:v>137</c:v>
                      </c:pt>
                      <c:pt idx="13">
                        <c:v>411</c:v>
                      </c:pt>
                      <c:pt idx="14">
                        <c:v>82</c:v>
                      </c:pt>
                    </c:numCache>
                  </c:numRef>
                </c:val>
                <c:extLst>
                  <c:ext xmlns:c16="http://schemas.microsoft.com/office/drawing/2014/chart" uri="{C3380CC4-5D6E-409C-BE32-E72D297353CC}">
                    <c16:uniqueId val="{00000004-75E2-4BA5-B424-179BF28B3DB8}"/>
                  </c:ext>
                </c:extLst>
              </c15:ser>
            </c15:filteredBarSeries>
          </c:ext>
        </c:extLst>
      </c:barChart>
      <c:lineChart>
        <c:grouping val="standard"/>
        <c:varyColors val="0"/>
        <c:ser>
          <c:idx val="4"/>
          <c:order val="4"/>
          <c:tx>
            <c:strRef>
              <c:f>Sheet1!$A$14</c:f>
              <c:strCache>
                <c:ptCount val="1"/>
                <c:pt idx="0">
                  <c:v>Cumulative Total</c:v>
                </c:pt>
              </c:strCache>
            </c:strRef>
          </c:tx>
          <c:spPr>
            <a:ln w="28575" cap="rnd">
              <a:solidFill>
                <a:schemeClr val="bg2">
                  <a:lumMod val="50000"/>
                </a:schemeClr>
              </a:solidFill>
              <a:round/>
            </a:ln>
            <a:effectLst/>
          </c:spPr>
          <c:marker>
            <c:symbol val="none"/>
          </c:marker>
          <c:dLbls>
            <c:dLbl>
              <c:idx val="14"/>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5E2-4BA5-B424-179BF28B3DB8}"/>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2">
                        <a:lumMod val="50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Sheet1!$B$9:$P$9</c:f>
              <c:strCache>
                <c:ptCount val="15"/>
                <c:pt idx="0">
                  <c:v>FY12</c:v>
                </c:pt>
                <c:pt idx="1">
                  <c:v>FY13</c:v>
                </c:pt>
                <c:pt idx="2">
                  <c:v>FY14</c:v>
                </c:pt>
                <c:pt idx="3">
                  <c:v>FY15</c:v>
                </c:pt>
                <c:pt idx="4">
                  <c:v>FY16</c:v>
                </c:pt>
                <c:pt idx="5">
                  <c:v>FY17</c:v>
                </c:pt>
                <c:pt idx="6">
                  <c:v>FY18</c:v>
                </c:pt>
                <c:pt idx="7">
                  <c:v>FY19</c:v>
                </c:pt>
                <c:pt idx="8">
                  <c:v>FY20</c:v>
                </c:pt>
                <c:pt idx="9">
                  <c:v>FY21</c:v>
                </c:pt>
                <c:pt idx="10">
                  <c:v>FY22</c:v>
                </c:pt>
                <c:pt idx="11">
                  <c:v>FY23</c:v>
                </c:pt>
                <c:pt idx="12">
                  <c:v>FY24</c:v>
                </c:pt>
                <c:pt idx="13">
                  <c:v>FY25</c:v>
                </c:pt>
                <c:pt idx="14">
                  <c:v>FY26</c:v>
                </c:pt>
              </c:strCache>
            </c:strRef>
          </c:cat>
          <c:val>
            <c:numRef>
              <c:f>Sheet1!$B$14:$P$14</c:f>
              <c:numCache>
                <c:formatCode>#,##0</c:formatCode>
                <c:ptCount val="15"/>
                <c:pt idx="0">
                  <c:v>2</c:v>
                </c:pt>
                <c:pt idx="1">
                  <c:v>13</c:v>
                </c:pt>
                <c:pt idx="2">
                  <c:v>19</c:v>
                </c:pt>
                <c:pt idx="3">
                  <c:v>19</c:v>
                </c:pt>
                <c:pt idx="4">
                  <c:v>19</c:v>
                </c:pt>
                <c:pt idx="5">
                  <c:v>23</c:v>
                </c:pt>
                <c:pt idx="6">
                  <c:v>29</c:v>
                </c:pt>
                <c:pt idx="7">
                  <c:v>44</c:v>
                </c:pt>
                <c:pt idx="8">
                  <c:v>53</c:v>
                </c:pt>
                <c:pt idx="9">
                  <c:v>57</c:v>
                </c:pt>
                <c:pt idx="10">
                  <c:v>73</c:v>
                </c:pt>
                <c:pt idx="11">
                  <c:v>93</c:v>
                </c:pt>
                <c:pt idx="12">
                  <c:v>230</c:v>
                </c:pt>
                <c:pt idx="13">
                  <c:v>641</c:v>
                </c:pt>
                <c:pt idx="14">
                  <c:v>723</c:v>
                </c:pt>
              </c:numCache>
            </c:numRef>
          </c:val>
          <c:smooth val="0"/>
          <c:extLst>
            <c:ext xmlns:c16="http://schemas.microsoft.com/office/drawing/2014/chart" uri="{C3380CC4-5D6E-409C-BE32-E72D297353CC}">
              <c16:uniqueId val="{00000003-75E2-4BA5-B424-179BF28B3DB8}"/>
            </c:ext>
          </c:extLst>
        </c:ser>
        <c:dLbls>
          <c:showLegendKey val="0"/>
          <c:showVal val="0"/>
          <c:showCatName val="0"/>
          <c:showSerName val="0"/>
          <c:showPercent val="0"/>
          <c:showBubbleSize val="0"/>
        </c:dLbls>
        <c:marker val="1"/>
        <c:smooth val="0"/>
        <c:axId val="1189682720"/>
        <c:axId val="2080672880"/>
      </c:lineChart>
      <c:catAx>
        <c:axId val="11345057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1139505200"/>
        <c:crosses val="autoZero"/>
        <c:auto val="1"/>
        <c:lblAlgn val="ctr"/>
        <c:lblOffset val="100"/>
        <c:noMultiLvlLbl val="0"/>
      </c:catAx>
      <c:valAx>
        <c:axId val="1139505200"/>
        <c:scaling>
          <c:orientation val="minMax"/>
        </c:scaling>
        <c:delete val="0"/>
        <c:axPos val="l"/>
        <c:majorGridlines>
          <c:spPr>
            <a:ln w="3175" cap="flat" cmpd="sng" algn="ctr">
              <a:solidFill>
                <a:schemeClr val="bg1">
                  <a:lumMod val="9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solidFill>
                    <a:latin typeface="+mn-lt"/>
                    <a:ea typeface="+mn-ea"/>
                    <a:cs typeface="+mn-cs"/>
                  </a:defRPr>
                </a:pPr>
                <a:r>
                  <a:rPr lang="en-US" sz="1200"/>
                  <a:t># of ports (annual)</a:t>
                </a:r>
              </a:p>
            </c:rich>
          </c:tx>
          <c:overlay val="0"/>
          <c:spPr>
            <a:noFill/>
            <a:ln>
              <a:noFill/>
            </a:ln>
            <a:effectLst/>
          </c:spPr>
          <c:txPr>
            <a:bodyPr rot="-54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1134505792"/>
        <c:crosses val="autoZero"/>
        <c:crossBetween val="between"/>
      </c:valAx>
      <c:valAx>
        <c:axId val="2080672880"/>
        <c:scaling>
          <c:orientation val="minMax"/>
        </c:scaling>
        <c:delete val="0"/>
        <c:axPos val="r"/>
        <c:title>
          <c:tx>
            <c:rich>
              <a:bodyPr rot="-5400000" spcFirstLastPara="1" vertOverflow="ellipsis" vert="horz" wrap="square" anchor="ctr" anchorCtr="1"/>
              <a:lstStyle/>
              <a:p>
                <a:pPr>
                  <a:defRPr sz="1200" b="0" i="0" u="none" strike="noStrike" kern="1200" baseline="0">
                    <a:solidFill>
                      <a:schemeClr val="tx1"/>
                    </a:solidFill>
                    <a:latin typeface="+mn-lt"/>
                    <a:ea typeface="+mn-ea"/>
                    <a:cs typeface="+mn-cs"/>
                  </a:defRPr>
                </a:pPr>
                <a:r>
                  <a:rPr lang="en-US" sz="1200"/>
                  <a:t># of ports (cumulative)</a:t>
                </a:r>
              </a:p>
            </c:rich>
          </c:tx>
          <c:overlay val="0"/>
          <c:spPr>
            <a:noFill/>
            <a:ln>
              <a:noFill/>
            </a:ln>
            <a:effectLst/>
          </c:spPr>
          <c:txPr>
            <a:bodyPr rot="-54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title>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1189682720"/>
        <c:crosses val="max"/>
        <c:crossBetween val="between"/>
      </c:valAx>
      <c:catAx>
        <c:axId val="1189682720"/>
        <c:scaling>
          <c:orientation val="minMax"/>
        </c:scaling>
        <c:delete val="1"/>
        <c:axPos val="b"/>
        <c:numFmt formatCode="General" sourceLinked="1"/>
        <c:majorTickMark val="out"/>
        <c:minorTickMark val="none"/>
        <c:tickLblPos val="nextTo"/>
        <c:crossAx val="2080672880"/>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solidFill>
            <a:schemeClr val="tx1"/>
          </a:solidFill>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solidFill>
                <a:latin typeface="+mn-lt"/>
                <a:ea typeface="+mn-ea"/>
                <a:cs typeface="+mn-cs"/>
              </a:defRPr>
            </a:pPr>
            <a:r>
              <a:rPr lang="en-US" sz="1600" b="1"/>
              <a:t>Solar Deployment by Year &amp; Type</a:t>
            </a:r>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tx>
            <c:strRef>
              <c:f>Solar!$A$50</c:f>
              <c:strCache>
                <c:ptCount val="1"/>
                <c:pt idx="0">
                  <c:v>Canopy</c:v>
                </c:pt>
              </c:strCache>
            </c:strRef>
          </c:tx>
          <c:spPr>
            <a:solidFill>
              <a:schemeClr val="accent5"/>
            </a:solidFill>
            <a:ln>
              <a:noFill/>
            </a:ln>
            <a:effectLst/>
          </c:spPr>
          <c:invertIfNegative val="0"/>
          <c:cat>
            <c:strRef>
              <c:f>Solar!$B$49:$V$49</c:f>
              <c:strCache>
                <c:ptCount val="21"/>
                <c:pt idx="0">
                  <c:v>Pre-FY07</c:v>
                </c:pt>
                <c:pt idx="1">
                  <c:v>FY07</c:v>
                </c:pt>
                <c:pt idx="2">
                  <c:v>FY08</c:v>
                </c:pt>
                <c:pt idx="3">
                  <c:v>FY09</c:v>
                </c:pt>
                <c:pt idx="4">
                  <c:v>FY10</c:v>
                </c:pt>
                <c:pt idx="5">
                  <c:v>FY11</c:v>
                </c:pt>
                <c:pt idx="6">
                  <c:v>FY12</c:v>
                </c:pt>
                <c:pt idx="7">
                  <c:v>FY13</c:v>
                </c:pt>
                <c:pt idx="8">
                  <c:v>FY14</c:v>
                </c:pt>
                <c:pt idx="9">
                  <c:v>FY15</c:v>
                </c:pt>
                <c:pt idx="10">
                  <c:v>FY16</c:v>
                </c:pt>
                <c:pt idx="11">
                  <c:v>FY17</c:v>
                </c:pt>
                <c:pt idx="12">
                  <c:v>FY18</c:v>
                </c:pt>
                <c:pt idx="13">
                  <c:v>FY19</c:v>
                </c:pt>
                <c:pt idx="14">
                  <c:v>FY20</c:v>
                </c:pt>
                <c:pt idx="15">
                  <c:v>FY21</c:v>
                </c:pt>
                <c:pt idx="16">
                  <c:v>FY22</c:v>
                </c:pt>
                <c:pt idx="17">
                  <c:v>FY23</c:v>
                </c:pt>
                <c:pt idx="18">
                  <c:v>FY24</c:v>
                </c:pt>
                <c:pt idx="19">
                  <c:v>FY25</c:v>
                </c:pt>
                <c:pt idx="20">
                  <c:v>FY26</c:v>
                </c:pt>
              </c:strCache>
            </c:strRef>
          </c:cat>
          <c:val>
            <c:numRef>
              <c:f>Solar!$B$50:$V$50</c:f>
              <c:numCache>
                <c:formatCode>#,##0</c:formatCode>
                <c:ptCount val="21"/>
                <c:pt idx="0">
                  <c:v>0</c:v>
                </c:pt>
                <c:pt idx="1">
                  <c:v>0</c:v>
                </c:pt>
                <c:pt idx="2">
                  <c:v>0</c:v>
                </c:pt>
                <c:pt idx="3">
                  <c:v>0</c:v>
                </c:pt>
                <c:pt idx="4">
                  <c:v>0</c:v>
                </c:pt>
                <c:pt idx="5">
                  <c:v>0</c:v>
                </c:pt>
                <c:pt idx="6">
                  <c:v>0</c:v>
                </c:pt>
                <c:pt idx="7">
                  <c:v>0</c:v>
                </c:pt>
                <c:pt idx="8">
                  <c:v>0</c:v>
                </c:pt>
                <c:pt idx="9">
                  <c:v>3187.14</c:v>
                </c:pt>
                <c:pt idx="10">
                  <c:v>6067.1100000000006</c:v>
                </c:pt>
                <c:pt idx="11">
                  <c:v>490</c:v>
                </c:pt>
                <c:pt idx="12">
                  <c:v>495.4</c:v>
                </c:pt>
                <c:pt idx="13">
                  <c:v>3329.6294117647058</c:v>
                </c:pt>
                <c:pt idx="14">
                  <c:v>1040</c:v>
                </c:pt>
                <c:pt idx="15">
                  <c:v>0</c:v>
                </c:pt>
                <c:pt idx="16">
                  <c:v>4367</c:v>
                </c:pt>
                <c:pt idx="17">
                  <c:v>635</c:v>
                </c:pt>
                <c:pt idx="18">
                  <c:v>0</c:v>
                </c:pt>
                <c:pt idx="19">
                  <c:v>1968</c:v>
                </c:pt>
                <c:pt idx="20">
                  <c:v>0</c:v>
                </c:pt>
              </c:numCache>
            </c:numRef>
          </c:val>
          <c:extLst>
            <c:ext xmlns:c16="http://schemas.microsoft.com/office/drawing/2014/chart" uri="{C3380CC4-5D6E-409C-BE32-E72D297353CC}">
              <c16:uniqueId val="{00000000-128C-4817-BEAC-840881CEA4D5}"/>
            </c:ext>
          </c:extLst>
        </c:ser>
        <c:ser>
          <c:idx val="1"/>
          <c:order val="1"/>
          <c:tx>
            <c:strRef>
              <c:f>Solar!$A$51</c:f>
              <c:strCache>
                <c:ptCount val="1"/>
                <c:pt idx="0">
                  <c:v>Non-Canopy</c:v>
                </c:pt>
              </c:strCache>
            </c:strRef>
          </c:tx>
          <c:spPr>
            <a:solidFill>
              <a:schemeClr val="tx1"/>
            </a:solidFill>
            <a:ln>
              <a:noFill/>
            </a:ln>
            <a:effectLst/>
          </c:spPr>
          <c:invertIfNegative val="0"/>
          <c:cat>
            <c:strRef>
              <c:f>Solar!$B$49:$V$49</c:f>
              <c:strCache>
                <c:ptCount val="21"/>
                <c:pt idx="0">
                  <c:v>Pre-FY07</c:v>
                </c:pt>
                <c:pt idx="1">
                  <c:v>FY07</c:v>
                </c:pt>
                <c:pt idx="2">
                  <c:v>FY08</c:v>
                </c:pt>
                <c:pt idx="3">
                  <c:v>FY09</c:v>
                </c:pt>
                <c:pt idx="4">
                  <c:v>FY10</c:v>
                </c:pt>
                <c:pt idx="5">
                  <c:v>FY11</c:v>
                </c:pt>
                <c:pt idx="6">
                  <c:v>FY12</c:v>
                </c:pt>
                <c:pt idx="7">
                  <c:v>FY13</c:v>
                </c:pt>
                <c:pt idx="8">
                  <c:v>FY14</c:v>
                </c:pt>
                <c:pt idx="9">
                  <c:v>FY15</c:v>
                </c:pt>
                <c:pt idx="10">
                  <c:v>FY16</c:v>
                </c:pt>
                <c:pt idx="11">
                  <c:v>FY17</c:v>
                </c:pt>
                <c:pt idx="12">
                  <c:v>FY18</c:v>
                </c:pt>
                <c:pt idx="13">
                  <c:v>FY19</c:v>
                </c:pt>
                <c:pt idx="14">
                  <c:v>FY20</c:v>
                </c:pt>
                <c:pt idx="15">
                  <c:v>FY21</c:v>
                </c:pt>
                <c:pt idx="16">
                  <c:v>FY22</c:v>
                </c:pt>
                <c:pt idx="17">
                  <c:v>FY23</c:v>
                </c:pt>
                <c:pt idx="18">
                  <c:v>FY24</c:v>
                </c:pt>
                <c:pt idx="19">
                  <c:v>FY25</c:v>
                </c:pt>
                <c:pt idx="20">
                  <c:v>FY26</c:v>
                </c:pt>
              </c:strCache>
            </c:strRef>
          </c:cat>
          <c:val>
            <c:numRef>
              <c:f>Solar!$B$51:$V$51</c:f>
              <c:numCache>
                <c:formatCode>#,##0</c:formatCode>
                <c:ptCount val="21"/>
                <c:pt idx="0">
                  <c:v>25.73</c:v>
                </c:pt>
                <c:pt idx="1">
                  <c:v>0</c:v>
                </c:pt>
                <c:pt idx="2">
                  <c:v>62.5</c:v>
                </c:pt>
                <c:pt idx="3">
                  <c:v>164.9</c:v>
                </c:pt>
                <c:pt idx="4">
                  <c:v>149.19999999999999</c:v>
                </c:pt>
                <c:pt idx="5">
                  <c:v>2802.9079999999994</c:v>
                </c:pt>
                <c:pt idx="6">
                  <c:v>1869.482</c:v>
                </c:pt>
                <c:pt idx="7">
                  <c:v>1332.875</c:v>
                </c:pt>
                <c:pt idx="8">
                  <c:v>304</c:v>
                </c:pt>
                <c:pt idx="9">
                  <c:v>2794</c:v>
                </c:pt>
                <c:pt idx="10">
                  <c:v>1195.8799999999999</c:v>
                </c:pt>
                <c:pt idx="11">
                  <c:v>1566</c:v>
                </c:pt>
                <c:pt idx="12">
                  <c:v>282.26</c:v>
                </c:pt>
                <c:pt idx="13">
                  <c:v>559.70000000000005</c:v>
                </c:pt>
                <c:pt idx="14">
                  <c:v>66</c:v>
                </c:pt>
                <c:pt idx="15">
                  <c:v>118.80000000000001</c:v>
                </c:pt>
                <c:pt idx="16">
                  <c:v>551.29999999999995</c:v>
                </c:pt>
                <c:pt idx="17">
                  <c:v>628.1</c:v>
                </c:pt>
                <c:pt idx="18">
                  <c:v>852.3</c:v>
                </c:pt>
                <c:pt idx="19">
                  <c:v>96</c:v>
                </c:pt>
                <c:pt idx="20">
                  <c:v>1550.3000000000002</c:v>
                </c:pt>
              </c:numCache>
            </c:numRef>
          </c:val>
          <c:extLst>
            <c:ext xmlns:c16="http://schemas.microsoft.com/office/drawing/2014/chart" uri="{C3380CC4-5D6E-409C-BE32-E72D297353CC}">
              <c16:uniqueId val="{00000001-128C-4817-BEAC-840881CEA4D5}"/>
            </c:ext>
          </c:extLst>
        </c:ser>
        <c:dLbls>
          <c:showLegendKey val="0"/>
          <c:showVal val="0"/>
          <c:showCatName val="0"/>
          <c:showSerName val="0"/>
          <c:showPercent val="0"/>
          <c:showBubbleSize val="0"/>
        </c:dLbls>
        <c:gapWidth val="35"/>
        <c:axId val="766990159"/>
        <c:axId val="766990639"/>
      </c:barChart>
      <c:catAx>
        <c:axId val="76699015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766990639"/>
        <c:crosses val="autoZero"/>
        <c:auto val="1"/>
        <c:lblAlgn val="ctr"/>
        <c:lblOffset val="100"/>
        <c:noMultiLvlLbl val="0"/>
      </c:catAx>
      <c:valAx>
        <c:axId val="766990639"/>
        <c:scaling>
          <c:orientation val="minMax"/>
        </c:scaling>
        <c:delete val="0"/>
        <c:axPos val="l"/>
        <c:majorGridlines>
          <c:spPr>
            <a:ln w="3175" cap="flat" cmpd="sng" algn="ctr">
              <a:solidFill>
                <a:schemeClr val="bg1">
                  <a:lumMod val="9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solidFill>
                    <a:latin typeface="+mn-lt"/>
                    <a:ea typeface="+mn-ea"/>
                    <a:cs typeface="+mn-cs"/>
                  </a:defRPr>
                </a:pPr>
                <a:r>
                  <a:rPr lang="en-US"/>
                  <a:t>Capacity (kW DC)</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76699015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solidFill>
            <a:schemeClr val="tx1"/>
          </a:solidFill>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160" b="1" i="0" u="none" strike="noStrike" kern="1200" spc="0" baseline="0">
              <a:solidFill>
                <a:schemeClr val="tx1"/>
              </a:solidFill>
              <a:latin typeface="+mn-lt"/>
              <a:ea typeface="+mn-ea"/>
              <a:cs typeface="+mn-cs"/>
            </a:defRPr>
          </a:pPr>
          <a:endParaRPr lang="en-US"/>
        </a:p>
      </c:txPr>
    </c:title>
    <c:autoTitleDeleted val="0"/>
    <c:plotArea>
      <c:layout/>
      <c:pieChart>
        <c:varyColors val="1"/>
        <c:ser>
          <c:idx val="0"/>
          <c:order val="0"/>
          <c:tx>
            <c:strRef>
              <c:f>Emissions!$C$134</c:f>
              <c:strCache>
                <c:ptCount val="1"/>
                <c:pt idx="0">
                  <c:v>FY04</c:v>
                </c:pt>
              </c:strCache>
            </c:strRef>
          </c:tx>
          <c:dPt>
            <c:idx val="0"/>
            <c:bubble3D val="0"/>
            <c:spPr>
              <a:solidFill>
                <a:schemeClr val="accent2">
                  <a:lumMod val="50000"/>
                </a:schemeClr>
              </a:solidFill>
              <a:ln w="19050">
                <a:solidFill>
                  <a:schemeClr val="lt1"/>
                </a:solidFill>
              </a:ln>
              <a:effectLst/>
            </c:spPr>
            <c:extLst>
              <c:ext xmlns:c16="http://schemas.microsoft.com/office/drawing/2014/chart" uri="{C3380CC4-5D6E-409C-BE32-E72D297353CC}">
                <c16:uniqueId val="{00000001-EB9C-493C-AD3A-EF9853972718}"/>
              </c:ext>
            </c:extLst>
          </c:dPt>
          <c:dPt>
            <c:idx val="1"/>
            <c:bubble3D val="0"/>
            <c:spPr>
              <a:solidFill>
                <a:schemeClr val="accent5"/>
              </a:solidFill>
              <a:ln w="19050">
                <a:solidFill>
                  <a:schemeClr val="lt1"/>
                </a:solidFill>
              </a:ln>
              <a:effectLst/>
            </c:spPr>
            <c:extLst>
              <c:ext xmlns:c16="http://schemas.microsoft.com/office/drawing/2014/chart" uri="{C3380CC4-5D6E-409C-BE32-E72D297353CC}">
                <c16:uniqueId val="{00000003-EB9C-493C-AD3A-EF9853972718}"/>
              </c:ext>
            </c:extLst>
          </c:dPt>
          <c:dPt>
            <c:idx val="2"/>
            <c:bubble3D val="0"/>
            <c:spPr>
              <a:solidFill>
                <a:schemeClr val="tx1"/>
              </a:solidFill>
              <a:ln w="19050">
                <a:solidFill>
                  <a:schemeClr val="lt1"/>
                </a:solidFill>
              </a:ln>
              <a:effectLst/>
            </c:spPr>
            <c:extLst>
              <c:ext xmlns:c16="http://schemas.microsoft.com/office/drawing/2014/chart" uri="{C3380CC4-5D6E-409C-BE32-E72D297353CC}">
                <c16:uniqueId val="{00000005-EB9C-493C-AD3A-EF9853972718}"/>
              </c:ext>
            </c:extLst>
          </c:dPt>
          <c:dPt>
            <c:idx val="3"/>
            <c:bubble3D val="0"/>
            <c:spPr>
              <a:solidFill>
                <a:schemeClr val="tx2"/>
              </a:solidFill>
              <a:ln w="19050">
                <a:solidFill>
                  <a:schemeClr val="lt1"/>
                </a:solidFill>
              </a:ln>
              <a:effectLst/>
            </c:spPr>
            <c:extLst>
              <c:ext xmlns:c16="http://schemas.microsoft.com/office/drawing/2014/chart" uri="{C3380CC4-5D6E-409C-BE32-E72D297353CC}">
                <c16:uniqueId val="{00000007-EB9C-493C-AD3A-EF9853972718}"/>
              </c:ext>
            </c:extLst>
          </c:dPt>
          <c:dPt>
            <c:idx val="4"/>
            <c:bubble3D val="0"/>
            <c:spPr>
              <a:solidFill>
                <a:schemeClr val="accent4"/>
              </a:solidFill>
              <a:ln w="19050">
                <a:solidFill>
                  <a:schemeClr val="lt1"/>
                </a:solidFill>
              </a:ln>
              <a:effectLst/>
            </c:spPr>
            <c:extLst>
              <c:ext xmlns:c16="http://schemas.microsoft.com/office/drawing/2014/chart" uri="{C3380CC4-5D6E-409C-BE32-E72D297353CC}">
                <c16:uniqueId val="{00000009-EB9C-493C-AD3A-EF9853972718}"/>
              </c:ext>
            </c:extLst>
          </c:dPt>
          <c:dPt>
            <c:idx val="5"/>
            <c:bubble3D val="0"/>
            <c:spPr>
              <a:solidFill>
                <a:schemeClr val="accent1"/>
              </a:solidFill>
              <a:ln w="19050">
                <a:solidFill>
                  <a:schemeClr val="lt1"/>
                </a:solidFill>
              </a:ln>
              <a:effectLst/>
            </c:spPr>
            <c:extLst>
              <c:ext xmlns:c16="http://schemas.microsoft.com/office/drawing/2014/chart" uri="{C3380CC4-5D6E-409C-BE32-E72D297353CC}">
                <c16:uniqueId val="{0000000B-EB9C-493C-AD3A-EF9853972718}"/>
              </c:ext>
            </c:extLst>
          </c:dPt>
          <c:dPt>
            <c:idx val="6"/>
            <c:bubble3D val="0"/>
            <c:spPr>
              <a:solidFill>
                <a:srgbClr val="00B0F0"/>
              </a:solidFill>
              <a:ln w="19050">
                <a:solidFill>
                  <a:schemeClr val="lt1"/>
                </a:solidFill>
              </a:ln>
              <a:effectLst/>
            </c:spPr>
            <c:extLst>
              <c:ext xmlns:c16="http://schemas.microsoft.com/office/drawing/2014/chart" uri="{C3380CC4-5D6E-409C-BE32-E72D297353CC}">
                <c16:uniqueId val="{0000000D-EB9C-493C-AD3A-EF9853972718}"/>
              </c:ext>
            </c:extLst>
          </c:dPt>
          <c:dPt>
            <c:idx val="7"/>
            <c:bubble3D val="0"/>
            <c:spPr>
              <a:solidFill>
                <a:schemeClr val="accent6"/>
              </a:solidFill>
              <a:ln w="19050">
                <a:solidFill>
                  <a:schemeClr val="lt1"/>
                </a:solidFill>
              </a:ln>
              <a:effectLst/>
            </c:spPr>
            <c:extLst>
              <c:ext xmlns:c16="http://schemas.microsoft.com/office/drawing/2014/chart" uri="{C3380CC4-5D6E-409C-BE32-E72D297353CC}">
                <c16:uniqueId val="{0000000F-EB9C-493C-AD3A-EF9853972718}"/>
              </c:ext>
            </c:extLst>
          </c:dPt>
          <c:dLbls>
            <c:dLbl>
              <c:idx val="0"/>
              <c:spPr>
                <a:noFill/>
                <a:ln>
                  <a:noFill/>
                </a:ln>
                <a:effectLst/>
              </c:spPr>
              <c:txPr>
                <a:bodyPr rot="0" spcFirstLastPara="1" vertOverflow="ellipsis" vert="horz" wrap="square" anchor="ctr" anchorCtr="1"/>
                <a:lstStyle/>
                <a:p>
                  <a:pPr>
                    <a:defRPr sz="1800" b="0" i="0" u="none" strike="noStrike" kern="1200" baseline="0">
                      <a:solidFill>
                        <a:schemeClr val="bg1"/>
                      </a:solidFill>
                      <a:latin typeface="+mn-lt"/>
                      <a:ea typeface="+mn-ea"/>
                      <a:cs typeface="+mn-cs"/>
                    </a:defRPr>
                  </a:pPr>
                  <a:endParaRPr lang="en-US"/>
                </a:p>
              </c:txPr>
              <c:dLblPos val="bestFit"/>
              <c:showLegendKey val="0"/>
              <c:showVal val="0"/>
              <c:showCatName val="1"/>
              <c:showSerName val="0"/>
              <c:showPercent val="1"/>
              <c:showBubbleSize val="0"/>
              <c:extLst>
                <c:ext xmlns:c16="http://schemas.microsoft.com/office/drawing/2014/chart" uri="{C3380CC4-5D6E-409C-BE32-E72D297353CC}">
                  <c16:uniqueId val="{00000001-EB9C-493C-AD3A-EF9853972718}"/>
                </c:ext>
              </c:extLst>
            </c:dLbl>
            <c:dLbl>
              <c:idx val="6"/>
              <c:tx>
                <c:rich>
                  <a:bodyPr/>
                  <a:lstStyle/>
                  <a:p>
                    <a:fld id="{68651CB7-48E6-4D07-B7BE-B7D0FE248181}" type="CATEGORYNAME">
                      <a:rPr lang="en-US"/>
                      <a:pPr/>
                      <a:t>[CATEGORY NAME]</a:t>
                    </a:fld>
                    <a:r>
                      <a:rPr lang="en-US" baseline="0"/>
                      <a:t>
0.3%</a:t>
                    </a:r>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D-EB9C-493C-AD3A-EF9853972718}"/>
                </c:ext>
              </c:extLst>
            </c:dLbl>
            <c:dLbl>
              <c:idx val="7"/>
              <c:tx>
                <c:rich>
                  <a:bodyPr/>
                  <a:lstStyle/>
                  <a:p>
                    <a:fld id="{92E0C1F9-098F-4C50-8CF2-3185D29470CA}" type="CATEGORYNAME">
                      <a:rPr lang="en-US"/>
                      <a:pPr/>
                      <a:t>[CATEGORY NAME]</a:t>
                    </a:fld>
                    <a:r>
                      <a:rPr lang="en-US" baseline="0"/>
                      <a:t>
0.2%</a:t>
                    </a:r>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F-EB9C-493C-AD3A-EF9853972718}"/>
                </c:ext>
              </c:extLst>
            </c:dLbl>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dLblPos val="bestFit"/>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Emissions!$B$135:$B$142</c:f>
              <c:strCache>
                <c:ptCount val="8"/>
                <c:pt idx="0">
                  <c:v>Grid Electricity</c:v>
                </c:pt>
                <c:pt idx="1">
                  <c:v>Fuel Oil</c:v>
                </c:pt>
                <c:pt idx="2">
                  <c:v>Natural Gas</c:v>
                </c:pt>
                <c:pt idx="3">
                  <c:v>Coal</c:v>
                </c:pt>
                <c:pt idx="4">
                  <c:v>Vehicle</c:v>
                </c:pt>
                <c:pt idx="5">
                  <c:v>Other (Onsite)</c:v>
                </c:pt>
                <c:pt idx="6">
                  <c:v>Steam</c:v>
                </c:pt>
                <c:pt idx="7">
                  <c:v>Propane</c:v>
                </c:pt>
              </c:strCache>
            </c:strRef>
          </c:cat>
          <c:val>
            <c:numRef>
              <c:f>Emissions!$C$135:$C$142</c:f>
              <c:numCache>
                <c:formatCode>#,##0</c:formatCode>
                <c:ptCount val="8"/>
                <c:pt idx="0">
                  <c:v>658184.38363923936</c:v>
                </c:pt>
                <c:pt idx="1">
                  <c:v>281099.09430289135</c:v>
                </c:pt>
                <c:pt idx="2">
                  <c:v>200620.77136873174</c:v>
                </c:pt>
                <c:pt idx="3">
                  <c:v>99155.156164353757</c:v>
                </c:pt>
                <c:pt idx="4">
                  <c:v>81600.376078667425</c:v>
                </c:pt>
                <c:pt idx="5">
                  <c:v>6860.5165508964647</c:v>
                </c:pt>
                <c:pt idx="6">
                  <c:v>4140.4810571303206</c:v>
                </c:pt>
                <c:pt idx="7">
                  <c:v>2110.9550438400129</c:v>
                </c:pt>
              </c:numCache>
            </c:numRef>
          </c:val>
          <c:extLst>
            <c:ext xmlns:c16="http://schemas.microsoft.com/office/drawing/2014/chart" uri="{C3380CC4-5D6E-409C-BE32-E72D297353CC}">
              <c16:uniqueId val="{00000010-EB9C-493C-AD3A-EF9853972718}"/>
            </c:ext>
          </c:extLst>
        </c:ser>
        <c:dLbls>
          <c:dLblPos val="bestFit"/>
          <c:showLegendKey val="0"/>
          <c:showVal val="1"/>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800">
          <a:solidFill>
            <a:schemeClr val="tx1"/>
          </a:solidFill>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kern="1200" spc="0" baseline="0">
                <a:solidFill>
                  <a:schemeClr val="tx1"/>
                </a:solidFill>
                <a:latin typeface="+mn-lt"/>
                <a:ea typeface="+mn-ea"/>
                <a:cs typeface="+mn-cs"/>
              </a:defRPr>
            </a:pPr>
            <a:r>
              <a:rPr lang="en-US" sz="2000" b="1"/>
              <a:t>State Solar by System Type</a:t>
            </a:r>
          </a:p>
        </c:rich>
      </c:tx>
      <c:overlay val="0"/>
      <c:spPr>
        <a:noFill/>
        <a:ln>
          <a:noFill/>
        </a:ln>
        <a:effectLst/>
      </c:spPr>
      <c:txPr>
        <a:bodyPr rot="0" spcFirstLastPara="1" vertOverflow="ellipsis" vert="horz" wrap="square" anchor="ctr" anchorCtr="1"/>
        <a:lstStyle/>
        <a:p>
          <a:pPr>
            <a:defRPr sz="2000" b="1" i="0" u="none" strike="noStrike" kern="1200" spc="0" baseline="0">
              <a:solidFill>
                <a:schemeClr val="tx1"/>
              </a:solidFill>
              <a:latin typeface="+mn-lt"/>
              <a:ea typeface="+mn-ea"/>
              <a:cs typeface="+mn-cs"/>
            </a:defRPr>
          </a:pPr>
          <a:endParaRPr lang="en-US"/>
        </a:p>
      </c:txPr>
    </c:title>
    <c:autoTitleDeleted val="0"/>
    <c:plotArea>
      <c:layout/>
      <c:pieChart>
        <c:varyColors val="1"/>
        <c:ser>
          <c:idx val="0"/>
          <c:order val="0"/>
          <c:tx>
            <c:strRef>
              <c:f>Solar!$B$68</c:f>
              <c:strCache>
                <c:ptCount val="1"/>
                <c:pt idx="0">
                  <c:v>kW DC</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56F1-4E4C-912B-4324245D09CD}"/>
              </c:ext>
            </c:extLst>
          </c:dPt>
          <c:dPt>
            <c:idx val="1"/>
            <c:bubble3D val="0"/>
            <c:spPr>
              <a:solidFill>
                <a:schemeClr val="accent2">
                  <a:lumMod val="60000"/>
                  <a:lumOff val="40000"/>
                </a:schemeClr>
              </a:solidFill>
              <a:ln w="19050">
                <a:solidFill>
                  <a:schemeClr val="lt1"/>
                </a:solidFill>
              </a:ln>
              <a:effectLst/>
            </c:spPr>
            <c:extLst>
              <c:ext xmlns:c16="http://schemas.microsoft.com/office/drawing/2014/chart" uri="{C3380CC4-5D6E-409C-BE32-E72D297353CC}">
                <c16:uniqueId val="{00000003-56F1-4E4C-912B-4324245D09CD}"/>
              </c:ext>
            </c:extLst>
          </c:dPt>
          <c:dPt>
            <c:idx val="2"/>
            <c:bubble3D val="0"/>
            <c:spPr>
              <a:solidFill>
                <a:schemeClr val="accent5"/>
              </a:solidFill>
              <a:ln w="19050">
                <a:solidFill>
                  <a:schemeClr val="lt1"/>
                </a:solidFill>
              </a:ln>
              <a:effectLst/>
            </c:spPr>
            <c:extLst>
              <c:ext xmlns:c16="http://schemas.microsoft.com/office/drawing/2014/chart" uri="{C3380CC4-5D6E-409C-BE32-E72D297353CC}">
                <c16:uniqueId val="{00000005-56F1-4E4C-912B-4324245D09CD}"/>
              </c:ext>
            </c:extLst>
          </c:dPt>
          <c:dLbls>
            <c:dLbl>
              <c:idx val="0"/>
              <c:layout>
                <c:manualLayout>
                  <c:x val="-7.9353154814648413E-2"/>
                  <c:y val="0.14518512518968801"/>
                </c:manualLayout>
              </c:layout>
              <c:dLblPos val="bestFit"/>
              <c:showLegendKey val="0"/>
              <c:showVal val="0"/>
              <c:showCatName val="1"/>
              <c:showSerName val="0"/>
              <c:showPercent val="1"/>
              <c:showBubbleSize val="0"/>
              <c:extLst>
                <c:ext xmlns:c15="http://schemas.microsoft.com/office/drawing/2012/chart" uri="{CE6537A1-D6FC-4f65-9D91-7224C49458BB}">
                  <c15:layout>
                    <c:manualLayout>
                      <c:w val="0.29135787328313978"/>
                      <c:h val="0.28750326679674326"/>
                    </c:manualLayout>
                  </c15:layout>
                </c:ext>
                <c:ext xmlns:c16="http://schemas.microsoft.com/office/drawing/2014/chart" uri="{C3380CC4-5D6E-409C-BE32-E72D297353CC}">
                  <c16:uniqueId val="{00000001-56F1-4E4C-912B-4324245D09CD}"/>
                </c:ext>
              </c:extLst>
            </c:dLbl>
            <c:dLbl>
              <c:idx val="1"/>
              <c:layout>
                <c:manualLayout>
                  <c:x val="-0.10612417338122311"/>
                  <c:y val="-6.7583634345512247E-2"/>
                </c:manualLayout>
              </c:layout>
              <c:dLblPos val="bestFit"/>
              <c:showLegendKey val="0"/>
              <c:showVal val="0"/>
              <c:showCatName val="1"/>
              <c:showSerName val="0"/>
              <c:showPercent val="1"/>
              <c:showBubbleSize val="0"/>
              <c:extLst>
                <c:ext xmlns:c15="http://schemas.microsoft.com/office/drawing/2012/chart" uri="{CE6537A1-D6FC-4f65-9D91-7224C49458BB}">
                  <c15:layout>
                    <c:manualLayout>
                      <c:w val="0.28361177984177882"/>
                      <c:h val="0.23605768578399308"/>
                    </c:manualLayout>
                  </c15:layout>
                </c:ext>
                <c:ext xmlns:c16="http://schemas.microsoft.com/office/drawing/2014/chart" uri="{C3380CC4-5D6E-409C-BE32-E72D297353CC}">
                  <c16:uniqueId val="{00000003-56F1-4E4C-912B-4324245D09CD}"/>
                </c:ext>
              </c:extLst>
            </c:dLbl>
            <c:dLbl>
              <c:idx val="2"/>
              <c:layout>
                <c:manualLayout>
                  <c:x val="0.12595042821319941"/>
                  <c:y val="-8.5803125822638535E-2"/>
                </c:manualLayout>
              </c:layout>
              <c:dLblPos val="bestFit"/>
              <c:showLegendKey val="0"/>
              <c:showVal val="0"/>
              <c:showCatName val="1"/>
              <c:showSerName val="0"/>
              <c:showPercent val="1"/>
              <c:showBubbleSize val="0"/>
              <c:extLst>
                <c:ext xmlns:c15="http://schemas.microsoft.com/office/drawing/2012/chart" uri="{CE6537A1-D6FC-4f65-9D91-7224C49458BB}">
                  <c15:layout>
                    <c:manualLayout>
                      <c:w val="0.29625856922822047"/>
                      <c:h val="0.23605768578399308"/>
                    </c:manualLayout>
                  </c15:layout>
                </c:ext>
                <c:ext xmlns:c16="http://schemas.microsoft.com/office/drawing/2014/chart" uri="{C3380CC4-5D6E-409C-BE32-E72D297353CC}">
                  <c16:uniqueId val="{00000005-56F1-4E4C-912B-4324245D09CD}"/>
                </c:ext>
              </c:extLst>
            </c:dLbl>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dLblPos val="bestFit"/>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Solar!$A$69:$A$71</c:f>
              <c:strCache>
                <c:ptCount val="3"/>
                <c:pt idx="0">
                  <c:v>Ground-mount</c:v>
                </c:pt>
                <c:pt idx="1">
                  <c:v>Rooftop</c:v>
                </c:pt>
                <c:pt idx="2">
                  <c:v>Canopy</c:v>
                </c:pt>
              </c:strCache>
            </c:strRef>
          </c:cat>
          <c:val>
            <c:numRef>
              <c:f>Solar!$B$69:$B$71</c:f>
              <c:numCache>
                <c:formatCode>#,##0</c:formatCode>
                <c:ptCount val="3"/>
                <c:pt idx="0">
                  <c:v>6495</c:v>
                </c:pt>
                <c:pt idx="1">
                  <c:v>10476.994999999999</c:v>
                </c:pt>
                <c:pt idx="2">
                  <c:v>21579.279411764706</c:v>
                </c:pt>
              </c:numCache>
            </c:numRef>
          </c:val>
          <c:extLst>
            <c:ext xmlns:c16="http://schemas.microsoft.com/office/drawing/2014/chart" uri="{C3380CC4-5D6E-409C-BE32-E72D297353CC}">
              <c16:uniqueId val="{00000006-56F1-4E4C-912B-4324245D09CD}"/>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sz="1800">
          <a:solidFill>
            <a:schemeClr val="tx1"/>
          </a:solidFill>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0" i="0" u="none" strike="noStrike" kern="1200" spc="0" baseline="0">
                <a:solidFill>
                  <a:schemeClr val="tx1"/>
                </a:solidFill>
                <a:latin typeface="+mn-lt"/>
                <a:ea typeface="+mn-ea"/>
                <a:cs typeface="+mn-cs"/>
              </a:defRPr>
            </a:pPr>
            <a:r>
              <a:rPr lang="en-US"/>
              <a:t>State Entities with &gt;1MW Solar Capacity</a:t>
            </a:r>
          </a:p>
        </c:rich>
      </c:tx>
      <c:overlay val="0"/>
      <c:spPr>
        <a:noFill/>
        <a:ln>
          <a:noFill/>
        </a:ln>
        <a:effectLst/>
      </c:spPr>
      <c:txPr>
        <a:bodyPr rot="0" spcFirstLastPara="1" vertOverflow="ellipsis" vert="horz" wrap="square" anchor="ctr" anchorCtr="1"/>
        <a:lstStyle/>
        <a:p>
          <a:pPr>
            <a:defRPr sz="1680" b="0" i="0" u="none" strike="noStrike" kern="1200" spc="0" baseline="0">
              <a:solidFill>
                <a:schemeClr val="tx1"/>
              </a:solidFill>
              <a:latin typeface="+mn-lt"/>
              <a:ea typeface="+mn-ea"/>
              <a:cs typeface="+mn-cs"/>
            </a:defRPr>
          </a:pPr>
          <a:endParaRPr lang="en-US"/>
        </a:p>
      </c:txPr>
    </c:title>
    <c:autoTitleDeleted val="0"/>
    <c:plotArea>
      <c:layout/>
      <c:barChart>
        <c:barDir val="bar"/>
        <c:grouping val="clustered"/>
        <c:varyColors val="0"/>
        <c:ser>
          <c:idx val="0"/>
          <c:order val="0"/>
          <c:tx>
            <c:strRef>
              <c:f>Highlights!$B$145</c:f>
              <c:strCache>
                <c:ptCount val="1"/>
                <c:pt idx="0">
                  <c:v>kW DC</c:v>
                </c:pt>
              </c:strCache>
            </c:strRef>
          </c:tx>
          <c:spPr>
            <a:solidFill>
              <a:srgbClr val="00B0F0"/>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Highlights!$A$146:$A$153</c:f>
              <c:strCache>
                <c:ptCount val="8"/>
                <c:pt idx="0">
                  <c:v>MassPort Authority</c:v>
                </c:pt>
                <c:pt idx="1">
                  <c:v>Salem State University</c:v>
                </c:pt>
                <c:pt idx="2">
                  <c:v>MWRA</c:v>
                </c:pt>
                <c:pt idx="3">
                  <c:v>Cape Cod Community College</c:v>
                </c:pt>
                <c:pt idx="4">
                  <c:v>MBTA</c:v>
                </c:pt>
                <c:pt idx="5">
                  <c:v>Bristol Community College</c:v>
                </c:pt>
                <c:pt idx="6">
                  <c:v>MassDOT</c:v>
                </c:pt>
                <c:pt idx="7">
                  <c:v>UMass Amherst</c:v>
                </c:pt>
              </c:strCache>
            </c:strRef>
          </c:cat>
          <c:val>
            <c:numRef>
              <c:f>Highlights!$B$146:$B$153</c:f>
              <c:numCache>
                <c:formatCode>#,##0</c:formatCode>
                <c:ptCount val="8"/>
                <c:pt idx="0">
                  <c:v>1042.82</c:v>
                </c:pt>
                <c:pt idx="1">
                  <c:v>1133.5</c:v>
                </c:pt>
                <c:pt idx="2">
                  <c:v>1204.5999999999999</c:v>
                </c:pt>
                <c:pt idx="3">
                  <c:v>1589.0050000000001</c:v>
                </c:pt>
                <c:pt idx="4">
                  <c:v>3231.6294117647058</c:v>
                </c:pt>
                <c:pt idx="5">
                  <c:v>3333.14</c:v>
                </c:pt>
                <c:pt idx="6">
                  <c:v>6168.3</c:v>
                </c:pt>
                <c:pt idx="7">
                  <c:v>8691.19</c:v>
                </c:pt>
              </c:numCache>
            </c:numRef>
          </c:val>
          <c:extLst>
            <c:ext xmlns:c16="http://schemas.microsoft.com/office/drawing/2014/chart" uri="{C3380CC4-5D6E-409C-BE32-E72D297353CC}">
              <c16:uniqueId val="{00000000-1A36-44CD-A16E-8CBB2AFB4C1F}"/>
            </c:ext>
          </c:extLst>
        </c:ser>
        <c:dLbls>
          <c:showLegendKey val="0"/>
          <c:showVal val="0"/>
          <c:showCatName val="0"/>
          <c:showSerName val="0"/>
          <c:showPercent val="0"/>
          <c:showBubbleSize val="0"/>
        </c:dLbls>
        <c:gapWidth val="50"/>
        <c:axId val="1524574943"/>
        <c:axId val="1524570623"/>
      </c:barChart>
      <c:catAx>
        <c:axId val="1524574943"/>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1524570623"/>
        <c:crosses val="autoZero"/>
        <c:auto val="1"/>
        <c:lblAlgn val="ctr"/>
        <c:lblOffset val="100"/>
        <c:noMultiLvlLbl val="0"/>
      </c:catAx>
      <c:valAx>
        <c:axId val="1524570623"/>
        <c:scaling>
          <c:orientation val="minMax"/>
        </c:scaling>
        <c:delete val="0"/>
        <c:axPos val="b"/>
        <c:majorGridlines>
          <c:spPr>
            <a:ln w="3175" cap="flat" cmpd="sng" algn="ctr">
              <a:solidFill>
                <a:schemeClr val="bg1">
                  <a:lumMod val="85000"/>
                </a:schemeClr>
              </a:solidFill>
              <a:round/>
            </a:ln>
            <a:effectLst/>
          </c:spPr>
        </c:majorGridlines>
        <c:title>
          <c:tx>
            <c:rich>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r>
                  <a:rPr lang="en-US"/>
                  <a:t>Capacity (kW DC)</a:t>
                </a:r>
              </a:p>
            </c:rich>
          </c:tx>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1524574943"/>
        <c:crosses val="autoZero"/>
        <c:crossBetween val="between"/>
      </c:valAx>
      <c:spPr>
        <a:noFill/>
        <a:ln>
          <a:noFill/>
        </a:ln>
        <a:effectLst/>
      </c:spPr>
    </c:plotArea>
    <c:plotVisOnly val="1"/>
    <c:dispBlanksAs val="gap"/>
    <c:showDLblsOverMax val="0"/>
  </c:chart>
  <c:spPr>
    <a:noFill/>
    <a:ln>
      <a:noFill/>
    </a:ln>
    <a:effectLst/>
  </c:spPr>
  <c:txPr>
    <a:bodyPr/>
    <a:lstStyle/>
    <a:p>
      <a:pPr>
        <a:defRPr sz="1400">
          <a:solidFill>
            <a:schemeClr val="tx1"/>
          </a:solidFill>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rgbClr val="000000"/>
                </a:solidFill>
                <a:latin typeface="+mn-lt"/>
                <a:ea typeface="+mn-ea"/>
                <a:cs typeface="+mn-cs"/>
              </a:defRPr>
            </a:pPr>
            <a:r>
              <a:rPr lang="en-US" sz="1800" b="1">
                <a:solidFill>
                  <a:srgbClr val="000000"/>
                </a:solidFill>
              </a:rPr>
              <a:t>State</a:t>
            </a:r>
            <a:r>
              <a:rPr lang="en-US" sz="1800" b="1" baseline="0">
                <a:solidFill>
                  <a:srgbClr val="000000"/>
                </a:solidFill>
              </a:rPr>
              <a:t> LEED Buildings &amp; Certified Square Footage</a:t>
            </a:r>
            <a:endParaRPr lang="en-US" sz="1800" b="1">
              <a:solidFill>
                <a:srgbClr val="000000"/>
              </a:solidFill>
            </a:endParaRPr>
          </a:p>
        </c:rich>
      </c:tx>
      <c:overlay val="0"/>
      <c:spPr>
        <a:noFill/>
        <a:ln>
          <a:noFill/>
        </a:ln>
        <a:effectLst/>
      </c:spPr>
      <c:txPr>
        <a:bodyPr rot="0" spcFirstLastPara="1" vertOverflow="ellipsis" vert="horz" wrap="square" anchor="ctr" anchorCtr="1"/>
        <a:lstStyle/>
        <a:p>
          <a:pPr>
            <a:defRPr sz="1800" b="1" i="0" u="none" strike="noStrike" kern="1200" spc="0" baseline="0">
              <a:solidFill>
                <a:srgbClr val="000000"/>
              </a:solidFill>
              <a:latin typeface="+mn-lt"/>
              <a:ea typeface="+mn-ea"/>
              <a:cs typeface="+mn-cs"/>
            </a:defRPr>
          </a:pPr>
          <a:endParaRPr lang="en-US"/>
        </a:p>
      </c:txPr>
    </c:title>
    <c:autoTitleDeleted val="0"/>
    <c:plotArea>
      <c:layout/>
      <c:barChart>
        <c:barDir val="col"/>
        <c:grouping val="clustered"/>
        <c:varyColors val="0"/>
        <c:ser>
          <c:idx val="0"/>
          <c:order val="0"/>
          <c:tx>
            <c:strRef>
              <c:f>LEED!$A$29</c:f>
              <c:strCache>
                <c:ptCount val="1"/>
                <c:pt idx="0">
                  <c:v>LEED Certified Square Footage</c:v>
                </c:pt>
              </c:strCache>
            </c:strRef>
          </c:tx>
          <c:spPr>
            <a:solidFill>
              <a:schemeClr val="accent2">
                <a:lumMod val="50000"/>
              </a:schemeClr>
            </a:solidFill>
            <a:ln>
              <a:noFill/>
            </a:ln>
            <a:effectLst/>
          </c:spPr>
          <c:invertIfNegative val="0"/>
          <c:dLbls>
            <c:dLbl>
              <c:idx val="2"/>
              <c:layout>
                <c:manualLayout>
                  <c:x val="0"/>
                  <c:y val="0.23274034023998216"/>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149A-44C6-8DE5-0E214A175410}"/>
                </c:ext>
              </c:extLst>
            </c:dLbl>
            <c:dLbl>
              <c:idx val="5"/>
              <c:layout>
                <c:manualLayout>
                  <c:x val="-4.2533307646304936E-17"/>
                  <c:y val="0.39718129356440368"/>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149A-44C6-8DE5-0E214A175410}"/>
                </c:ext>
              </c:extLst>
            </c:dLbl>
            <c:dLbl>
              <c:idx val="11"/>
              <c:layout>
                <c:manualLayout>
                  <c:x val="0"/>
                  <c:y val="4.7595851634361371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149A-44C6-8DE5-0E214A175410}"/>
                </c:ext>
              </c:extLst>
            </c:dLbl>
            <c:dLbl>
              <c:idx val="14"/>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rgbClr val="000000"/>
                      </a:solidFill>
                      <a:latin typeface="+mn-lt"/>
                      <a:ea typeface="+mn-ea"/>
                      <a:cs typeface="+mn-cs"/>
                    </a:defRPr>
                  </a:pPr>
                  <a:endParaRPr lang="en-US"/>
                </a:p>
              </c:txPr>
              <c:dLblPos val="ctr"/>
              <c:showLegendKey val="0"/>
              <c:showVal val="1"/>
              <c:showCatName val="0"/>
              <c:showSerName val="0"/>
              <c:showPercent val="0"/>
              <c:showBubbleSize val="0"/>
              <c:extLst>
                <c:ext xmlns:c16="http://schemas.microsoft.com/office/drawing/2014/chart" uri="{C3380CC4-5D6E-409C-BE32-E72D297353CC}">
                  <c16:uniqueId val="{00000004-149A-44C6-8DE5-0E214A175410}"/>
                </c:ext>
              </c:extLst>
            </c:dLbl>
            <c:dLbl>
              <c:idx val="15"/>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rgbClr val="000000"/>
                      </a:solidFill>
                      <a:latin typeface="+mn-lt"/>
                      <a:ea typeface="+mn-ea"/>
                      <a:cs typeface="+mn-cs"/>
                    </a:defRPr>
                  </a:pPr>
                  <a:endParaRPr lang="en-US"/>
                </a:p>
              </c:txPr>
              <c:dLblPos val="ctr"/>
              <c:showLegendKey val="0"/>
              <c:showVal val="1"/>
              <c:showCatName val="0"/>
              <c:showSerName val="0"/>
              <c:showPercent val="0"/>
              <c:showBubbleSize val="0"/>
              <c:extLst>
                <c:ext xmlns:c16="http://schemas.microsoft.com/office/drawing/2014/chart" uri="{C3380CC4-5D6E-409C-BE32-E72D297353CC}">
                  <c16:uniqueId val="{00000005-149A-44C6-8DE5-0E214A175410}"/>
                </c:ext>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LEED!$B$28:$Q$28</c:f>
              <c:strCache>
                <c:ptCount val="16"/>
                <c:pt idx="0">
                  <c:v>Pre-FY12</c:v>
                </c:pt>
                <c:pt idx="1">
                  <c:v>FY12</c:v>
                </c:pt>
                <c:pt idx="2">
                  <c:v>FY13</c:v>
                </c:pt>
                <c:pt idx="3">
                  <c:v>FY14</c:v>
                </c:pt>
                <c:pt idx="4">
                  <c:v>FY15</c:v>
                </c:pt>
                <c:pt idx="5">
                  <c:v>FY16</c:v>
                </c:pt>
                <c:pt idx="6">
                  <c:v>FY17</c:v>
                </c:pt>
                <c:pt idx="7">
                  <c:v>FY18</c:v>
                </c:pt>
                <c:pt idx="8">
                  <c:v>FY19</c:v>
                </c:pt>
                <c:pt idx="9">
                  <c:v>FY20</c:v>
                </c:pt>
                <c:pt idx="10">
                  <c:v>FY21</c:v>
                </c:pt>
                <c:pt idx="11">
                  <c:v>FY22</c:v>
                </c:pt>
                <c:pt idx="12">
                  <c:v>FY23</c:v>
                </c:pt>
                <c:pt idx="13">
                  <c:v>FY24</c:v>
                </c:pt>
                <c:pt idx="14">
                  <c:v>FY25</c:v>
                </c:pt>
                <c:pt idx="15">
                  <c:v>FY26</c:v>
                </c:pt>
              </c:strCache>
            </c:strRef>
          </c:cat>
          <c:val>
            <c:numRef>
              <c:f>LEED!$B$29:$Q$29</c:f>
              <c:numCache>
                <c:formatCode>#,##0.0</c:formatCode>
                <c:ptCount val="16"/>
                <c:pt idx="0">
                  <c:v>14.014699999999999</c:v>
                </c:pt>
                <c:pt idx="1">
                  <c:v>2.9098700000000002</c:v>
                </c:pt>
                <c:pt idx="2">
                  <c:v>15.33779</c:v>
                </c:pt>
                <c:pt idx="3">
                  <c:v>9.2189499999999995</c:v>
                </c:pt>
                <c:pt idx="4">
                  <c:v>10.025969999999999</c:v>
                </c:pt>
                <c:pt idx="5">
                  <c:v>30.23302</c:v>
                </c:pt>
                <c:pt idx="6">
                  <c:v>12.233750000000001</c:v>
                </c:pt>
                <c:pt idx="7">
                  <c:v>7.2903399999999996</c:v>
                </c:pt>
                <c:pt idx="8">
                  <c:v>9.0535499999999995</c:v>
                </c:pt>
                <c:pt idx="9">
                  <c:v>2.4229699999999998</c:v>
                </c:pt>
                <c:pt idx="10">
                  <c:v>4.4773100000000001</c:v>
                </c:pt>
                <c:pt idx="11">
                  <c:v>1.9838899999999999</c:v>
                </c:pt>
                <c:pt idx="12">
                  <c:v>2.50421</c:v>
                </c:pt>
                <c:pt idx="13">
                  <c:v>2.4761099999999998</c:v>
                </c:pt>
                <c:pt idx="14">
                  <c:v>0.71299999999999997</c:v>
                </c:pt>
                <c:pt idx="15" formatCode="General">
                  <c:v>0.9</c:v>
                </c:pt>
              </c:numCache>
            </c:numRef>
          </c:val>
          <c:extLst>
            <c:ext xmlns:c16="http://schemas.microsoft.com/office/drawing/2014/chart" uri="{C3380CC4-5D6E-409C-BE32-E72D297353CC}">
              <c16:uniqueId val="{00000000-149A-44C6-8DE5-0E214A175410}"/>
            </c:ext>
          </c:extLst>
        </c:ser>
        <c:dLbls>
          <c:showLegendKey val="0"/>
          <c:showVal val="0"/>
          <c:showCatName val="0"/>
          <c:showSerName val="0"/>
          <c:showPercent val="0"/>
          <c:showBubbleSize val="0"/>
        </c:dLbls>
        <c:gapWidth val="50"/>
        <c:overlap val="-27"/>
        <c:axId val="339415775"/>
        <c:axId val="339416255"/>
        <c:extLst>
          <c:ext xmlns:c15="http://schemas.microsoft.com/office/drawing/2012/chart" uri="{02D57815-91ED-43cb-92C2-25804820EDAC}">
            <c15:filteredBarSeries>
              <c15:ser>
                <c:idx val="1"/>
                <c:order val="1"/>
                <c:tx>
                  <c:strRef>
                    <c:extLst>
                      <c:ext uri="{02D57815-91ED-43cb-92C2-25804820EDAC}">
                        <c15:formulaRef>
                          <c15:sqref>LEED!$A$30</c15:sqref>
                        </c15:formulaRef>
                      </c:ext>
                    </c:extLst>
                    <c:strCache>
                      <c:ptCount val="1"/>
                      <c:pt idx="0">
                        <c:v># of LEED Buildings</c:v>
                      </c:pt>
                    </c:strCache>
                  </c:strRef>
                </c:tx>
                <c:spPr>
                  <a:solidFill>
                    <a:schemeClr val="accent2"/>
                  </a:solidFill>
                  <a:ln>
                    <a:noFill/>
                  </a:ln>
                  <a:effectLst/>
                </c:spPr>
                <c:invertIfNegative val="0"/>
                <c:cat>
                  <c:strRef>
                    <c:extLst>
                      <c:ext uri="{02D57815-91ED-43cb-92C2-25804820EDAC}">
                        <c15:formulaRef>
                          <c15:sqref>LEED!$B$28:$Q$28</c15:sqref>
                        </c15:formulaRef>
                      </c:ext>
                    </c:extLst>
                    <c:strCache>
                      <c:ptCount val="16"/>
                      <c:pt idx="0">
                        <c:v>Pre-FY12</c:v>
                      </c:pt>
                      <c:pt idx="1">
                        <c:v>FY12</c:v>
                      </c:pt>
                      <c:pt idx="2">
                        <c:v>FY13</c:v>
                      </c:pt>
                      <c:pt idx="3">
                        <c:v>FY14</c:v>
                      </c:pt>
                      <c:pt idx="4">
                        <c:v>FY15</c:v>
                      </c:pt>
                      <c:pt idx="5">
                        <c:v>FY16</c:v>
                      </c:pt>
                      <c:pt idx="6">
                        <c:v>FY17</c:v>
                      </c:pt>
                      <c:pt idx="7">
                        <c:v>FY18</c:v>
                      </c:pt>
                      <c:pt idx="8">
                        <c:v>FY19</c:v>
                      </c:pt>
                      <c:pt idx="9">
                        <c:v>FY20</c:v>
                      </c:pt>
                      <c:pt idx="10">
                        <c:v>FY21</c:v>
                      </c:pt>
                      <c:pt idx="11">
                        <c:v>FY22</c:v>
                      </c:pt>
                      <c:pt idx="12">
                        <c:v>FY23</c:v>
                      </c:pt>
                      <c:pt idx="13">
                        <c:v>FY24</c:v>
                      </c:pt>
                      <c:pt idx="14">
                        <c:v>FY25</c:v>
                      </c:pt>
                      <c:pt idx="15">
                        <c:v>FY26</c:v>
                      </c:pt>
                    </c:strCache>
                  </c:strRef>
                </c:cat>
                <c:val>
                  <c:numRef>
                    <c:extLst>
                      <c:ext uri="{02D57815-91ED-43cb-92C2-25804820EDAC}">
                        <c15:formulaRef>
                          <c15:sqref>LEED!$B$30:$Q$30</c15:sqref>
                        </c15:formulaRef>
                      </c:ext>
                    </c:extLst>
                    <c:numCache>
                      <c:formatCode>#,##0</c:formatCode>
                      <c:ptCount val="16"/>
                      <c:pt idx="0">
                        <c:v>14</c:v>
                      </c:pt>
                      <c:pt idx="1">
                        <c:v>4</c:v>
                      </c:pt>
                      <c:pt idx="2">
                        <c:v>10</c:v>
                      </c:pt>
                      <c:pt idx="3">
                        <c:v>4</c:v>
                      </c:pt>
                      <c:pt idx="4">
                        <c:v>8</c:v>
                      </c:pt>
                      <c:pt idx="5">
                        <c:v>12</c:v>
                      </c:pt>
                      <c:pt idx="6">
                        <c:v>14</c:v>
                      </c:pt>
                      <c:pt idx="7">
                        <c:v>9</c:v>
                      </c:pt>
                      <c:pt idx="8">
                        <c:v>11</c:v>
                      </c:pt>
                      <c:pt idx="9">
                        <c:v>5</c:v>
                      </c:pt>
                      <c:pt idx="10">
                        <c:v>4</c:v>
                      </c:pt>
                      <c:pt idx="11">
                        <c:v>2</c:v>
                      </c:pt>
                      <c:pt idx="12">
                        <c:v>3</c:v>
                      </c:pt>
                      <c:pt idx="13">
                        <c:v>4</c:v>
                      </c:pt>
                      <c:pt idx="14">
                        <c:v>1</c:v>
                      </c:pt>
                      <c:pt idx="15">
                        <c:v>1</c:v>
                      </c:pt>
                    </c:numCache>
                  </c:numRef>
                </c:val>
                <c:extLst>
                  <c:ext xmlns:c16="http://schemas.microsoft.com/office/drawing/2014/chart" uri="{C3380CC4-5D6E-409C-BE32-E72D297353CC}">
                    <c16:uniqueId val="{00000003-149A-44C6-8DE5-0E214A175410}"/>
                  </c:ext>
                </c:extLst>
              </c15:ser>
            </c15:filteredBarSeries>
          </c:ext>
        </c:extLst>
      </c:barChart>
      <c:lineChart>
        <c:grouping val="standard"/>
        <c:varyColors val="0"/>
        <c:ser>
          <c:idx val="2"/>
          <c:order val="2"/>
          <c:tx>
            <c:strRef>
              <c:f>LEED!$A$31</c:f>
              <c:strCache>
                <c:ptCount val="1"/>
                <c:pt idx="0">
                  <c:v>Cumulative # of LEED Buildings</c:v>
                </c:pt>
              </c:strCache>
            </c:strRef>
          </c:tx>
          <c:spPr>
            <a:ln w="28575" cap="rnd">
              <a:solidFill>
                <a:srgbClr val="00B0F0"/>
              </a:solidFill>
              <a:round/>
            </a:ln>
            <a:effectLst/>
          </c:spPr>
          <c:marker>
            <c:symbol val="none"/>
          </c:marker>
          <c:dLbls>
            <c:dLbl>
              <c:idx val="15"/>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49A-44C6-8DE5-0E214A175410}"/>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00B0F0"/>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LEED!$B$28:$Q$28</c:f>
              <c:strCache>
                <c:ptCount val="16"/>
                <c:pt idx="0">
                  <c:v>Pre-FY12</c:v>
                </c:pt>
                <c:pt idx="1">
                  <c:v>FY12</c:v>
                </c:pt>
                <c:pt idx="2">
                  <c:v>FY13</c:v>
                </c:pt>
                <c:pt idx="3">
                  <c:v>FY14</c:v>
                </c:pt>
                <c:pt idx="4">
                  <c:v>FY15</c:v>
                </c:pt>
                <c:pt idx="5">
                  <c:v>FY16</c:v>
                </c:pt>
                <c:pt idx="6">
                  <c:v>FY17</c:v>
                </c:pt>
                <c:pt idx="7">
                  <c:v>FY18</c:v>
                </c:pt>
                <c:pt idx="8">
                  <c:v>FY19</c:v>
                </c:pt>
                <c:pt idx="9">
                  <c:v>FY20</c:v>
                </c:pt>
                <c:pt idx="10">
                  <c:v>FY21</c:v>
                </c:pt>
                <c:pt idx="11">
                  <c:v>FY22</c:v>
                </c:pt>
                <c:pt idx="12">
                  <c:v>FY23</c:v>
                </c:pt>
                <c:pt idx="13">
                  <c:v>FY24</c:v>
                </c:pt>
                <c:pt idx="14">
                  <c:v>FY25</c:v>
                </c:pt>
                <c:pt idx="15">
                  <c:v>FY26</c:v>
                </c:pt>
              </c:strCache>
            </c:strRef>
          </c:cat>
          <c:val>
            <c:numRef>
              <c:f>LEED!$B$31:$Q$31</c:f>
              <c:numCache>
                <c:formatCode>#,##0</c:formatCode>
                <c:ptCount val="16"/>
                <c:pt idx="0">
                  <c:v>14</c:v>
                </c:pt>
                <c:pt idx="1">
                  <c:v>18</c:v>
                </c:pt>
                <c:pt idx="2">
                  <c:v>28</c:v>
                </c:pt>
                <c:pt idx="3">
                  <c:v>32</c:v>
                </c:pt>
                <c:pt idx="4">
                  <c:v>40</c:v>
                </c:pt>
                <c:pt idx="5">
                  <c:v>52</c:v>
                </c:pt>
                <c:pt idx="6">
                  <c:v>66</c:v>
                </c:pt>
                <c:pt idx="7">
                  <c:v>75</c:v>
                </c:pt>
                <c:pt idx="8">
                  <c:v>86</c:v>
                </c:pt>
                <c:pt idx="9">
                  <c:v>91</c:v>
                </c:pt>
                <c:pt idx="10">
                  <c:v>95</c:v>
                </c:pt>
                <c:pt idx="11">
                  <c:v>97</c:v>
                </c:pt>
                <c:pt idx="12">
                  <c:v>100</c:v>
                </c:pt>
                <c:pt idx="13">
                  <c:v>104</c:v>
                </c:pt>
                <c:pt idx="14">
                  <c:v>105</c:v>
                </c:pt>
                <c:pt idx="15">
                  <c:v>106</c:v>
                </c:pt>
              </c:numCache>
            </c:numRef>
          </c:val>
          <c:smooth val="0"/>
          <c:extLst>
            <c:ext xmlns:c16="http://schemas.microsoft.com/office/drawing/2014/chart" uri="{C3380CC4-5D6E-409C-BE32-E72D297353CC}">
              <c16:uniqueId val="{00000002-149A-44C6-8DE5-0E214A175410}"/>
            </c:ext>
          </c:extLst>
        </c:ser>
        <c:dLbls>
          <c:showLegendKey val="0"/>
          <c:showVal val="0"/>
          <c:showCatName val="0"/>
          <c:showSerName val="0"/>
          <c:showPercent val="0"/>
          <c:showBubbleSize val="0"/>
        </c:dLbls>
        <c:marker val="1"/>
        <c:smooth val="0"/>
        <c:axId val="339424895"/>
        <c:axId val="339429695"/>
      </c:lineChart>
      <c:catAx>
        <c:axId val="33941577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rgbClr val="000000"/>
                </a:solidFill>
                <a:latin typeface="+mn-lt"/>
                <a:ea typeface="+mn-ea"/>
                <a:cs typeface="+mn-cs"/>
              </a:defRPr>
            </a:pPr>
            <a:endParaRPr lang="en-US"/>
          </a:p>
        </c:txPr>
        <c:crossAx val="339416255"/>
        <c:crosses val="autoZero"/>
        <c:auto val="1"/>
        <c:lblAlgn val="ctr"/>
        <c:lblOffset val="100"/>
        <c:noMultiLvlLbl val="0"/>
      </c:catAx>
      <c:valAx>
        <c:axId val="339416255"/>
        <c:scaling>
          <c:orientation val="minMax"/>
        </c:scaling>
        <c:delete val="0"/>
        <c:axPos val="l"/>
        <c:majorGridlines>
          <c:spPr>
            <a:ln w="3175" cap="flat" cmpd="sng" algn="ctr">
              <a:solidFill>
                <a:schemeClr val="bg1">
                  <a:lumMod val="95000"/>
                </a:schemeClr>
              </a:solidFill>
              <a:round/>
            </a:ln>
            <a:effectLst/>
          </c:spPr>
        </c:majorGridlines>
        <c:title>
          <c:tx>
            <c:rich>
              <a:bodyPr rot="-54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r>
                  <a:rPr lang="en-US" sz="1100" b="0" i="0" u="none" strike="noStrike" kern="1200" baseline="0">
                    <a:solidFill>
                      <a:sysClr val="windowText" lastClr="000000">
                        <a:lumMod val="65000"/>
                        <a:lumOff val="35000"/>
                      </a:sysClr>
                    </a:solidFill>
                  </a:rPr>
                  <a:t>LEED Certified Square Footage (hundred thousand square feet)</a:t>
                </a:r>
              </a:p>
            </c:rich>
          </c:tx>
          <c:overlay val="0"/>
          <c:spPr>
            <a:noFill/>
            <a:ln>
              <a:noFill/>
            </a:ln>
            <a:effectLst/>
          </c:spPr>
          <c:txPr>
            <a:bodyPr rot="-54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rgbClr val="000000"/>
                </a:solidFill>
                <a:latin typeface="+mn-lt"/>
                <a:ea typeface="+mn-ea"/>
                <a:cs typeface="+mn-cs"/>
              </a:defRPr>
            </a:pPr>
            <a:endParaRPr lang="en-US"/>
          </a:p>
        </c:txPr>
        <c:crossAx val="339415775"/>
        <c:crosses val="autoZero"/>
        <c:crossBetween val="between"/>
      </c:valAx>
      <c:valAx>
        <c:axId val="339429695"/>
        <c:scaling>
          <c:orientation val="minMax"/>
        </c:scaling>
        <c:delete val="0"/>
        <c:axPos val="r"/>
        <c:title>
          <c:tx>
            <c:rich>
              <a:bodyPr rot="-5400000" spcFirstLastPara="1" vertOverflow="ellipsis" vert="horz" wrap="square" anchor="ctr" anchorCtr="1"/>
              <a:lstStyle/>
              <a:p>
                <a:pPr>
                  <a:defRPr sz="1100" b="0" i="0" u="none" strike="noStrike" kern="1200" baseline="0">
                    <a:solidFill>
                      <a:srgbClr val="000000"/>
                    </a:solidFill>
                    <a:latin typeface="+mn-lt"/>
                    <a:ea typeface="+mn-ea"/>
                    <a:cs typeface="+mn-cs"/>
                  </a:defRPr>
                </a:pPr>
                <a:r>
                  <a:rPr lang="en-US" sz="1100">
                    <a:solidFill>
                      <a:srgbClr val="000000"/>
                    </a:solidFill>
                  </a:rPr>
                  <a:t># of LEED Buildings</a:t>
                </a:r>
              </a:p>
            </c:rich>
          </c:tx>
          <c:overlay val="0"/>
          <c:spPr>
            <a:noFill/>
            <a:ln>
              <a:noFill/>
            </a:ln>
            <a:effectLst/>
          </c:spPr>
          <c:txPr>
            <a:bodyPr rot="-5400000" spcFirstLastPara="1" vertOverflow="ellipsis" vert="horz" wrap="square" anchor="ctr" anchorCtr="1"/>
            <a:lstStyle/>
            <a:p>
              <a:pPr>
                <a:defRPr sz="1100" b="0" i="0" u="none" strike="noStrike" kern="1200" baseline="0">
                  <a:solidFill>
                    <a:srgbClr val="000000"/>
                  </a:solidFill>
                  <a:latin typeface="+mn-lt"/>
                  <a:ea typeface="+mn-ea"/>
                  <a:cs typeface="+mn-cs"/>
                </a:defRPr>
              </a:pPr>
              <a:endParaRPr lang="en-US"/>
            </a:p>
          </c:txPr>
        </c:title>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rgbClr val="000000"/>
                </a:solidFill>
                <a:latin typeface="+mn-lt"/>
                <a:ea typeface="+mn-ea"/>
                <a:cs typeface="+mn-cs"/>
              </a:defRPr>
            </a:pPr>
            <a:endParaRPr lang="en-US"/>
          </a:p>
        </c:txPr>
        <c:crossAx val="339424895"/>
        <c:crosses val="max"/>
        <c:crossBetween val="between"/>
      </c:valAx>
      <c:catAx>
        <c:axId val="339424895"/>
        <c:scaling>
          <c:orientation val="minMax"/>
        </c:scaling>
        <c:delete val="1"/>
        <c:axPos val="b"/>
        <c:numFmt formatCode="General" sourceLinked="1"/>
        <c:majorTickMark val="out"/>
        <c:minorTickMark val="none"/>
        <c:tickLblPos val="nextTo"/>
        <c:crossAx val="339429695"/>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rgbClr val="000000"/>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1" i="0" u="none" strike="noStrike" kern="1200" spc="0" baseline="0">
                <a:solidFill>
                  <a:schemeClr val="tx1"/>
                </a:solidFill>
                <a:latin typeface="+mn-lt"/>
                <a:ea typeface="+mn-ea"/>
                <a:cs typeface="+mn-cs"/>
              </a:defRPr>
            </a:pPr>
            <a:r>
              <a:rPr lang="en-US" b="1"/>
              <a:t>Top 5 Entities with Largest LEED Square Footage</a:t>
            </a:r>
          </a:p>
        </c:rich>
      </c:tx>
      <c:overlay val="0"/>
      <c:spPr>
        <a:noFill/>
        <a:ln>
          <a:noFill/>
        </a:ln>
        <a:effectLst/>
      </c:spPr>
      <c:txPr>
        <a:bodyPr rot="0" spcFirstLastPara="1" vertOverflow="ellipsis" vert="horz" wrap="square" anchor="ctr" anchorCtr="1"/>
        <a:lstStyle/>
        <a:p>
          <a:pPr>
            <a:defRPr sz="1440" b="1" i="0" u="none" strike="noStrike" kern="1200" spc="0" baseline="0">
              <a:solidFill>
                <a:schemeClr val="tx1"/>
              </a:solidFill>
              <a:latin typeface="+mn-lt"/>
              <a:ea typeface="+mn-ea"/>
              <a:cs typeface="+mn-cs"/>
            </a:defRPr>
          </a:pPr>
          <a:endParaRPr lang="en-US"/>
        </a:p>
      </c:txPr>
    </c:title>
    <c:autoTitleDeleted val="0"/>
    <c:plotArea>
      <c:layout/>
      <c:barChart>
        <c:barDir val="bar"/>
        <c:grouping val="clustered"/>
        <c:varyColors val="0"/>
        <c:ser>
          <c:idx val="0"/>
          <c:order val="0"/>
          <c:tx>
            <c:strRef>
              <c:f>Highlights!$B$226</c:f>
              <c:strCache>
                <c:ptCount val="1"/>
                <c:pt idx="0">
                  <c:v>SF</c:v>
                </c:pt>
              </c:strCache>
            </c:strRef>
          </c:tx>
          <c:spPr>
            <a:solidFill>
              <a:srgbClr val="165A26"/>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Highlights!$A$227:$A$231</c:f>
              <c:strCache>
                <c:ptCount val="5"/>
                <c:pt idx="0">
                  <c:v>UMass Medical School</c:v>
                </c:pt>
                <c:pt idx="1">
                  <c:v>Trial Court</c:v>
                </c:pt>
                <c:pt idx="2">
                  <c:v>MassPort</c:v>
                </c:pt>
                <c:pt idx="3">
                  <c:v>Massachusetts Convention Center Authority</c:v>
                </c:pt>
                <c:pt idx="4">
                  <c:v>UMass Amherst</c:v>
                </c:pt>
              </c:strCache>
            </c:strRef>
          </c:cat>
          <c:val>
            <c:numRef>
              <c:f>Highlights!$B$227:$B$231</c:f>
              <c:numCache>
                <c:formatCode>#,##0</c:formatCode>
                <c:ptCount val="5"/>
                <c:pt idx="0">
                  <c:v>864054</c:v>
                </c:pt>
                <c:pt idx="1">
                  <c:v>944712</c:v>
                </c:pt>
                <c:pt idx="2">
                  <c:v>1208651</c:v>
                </c:pt>
                <c:pt idx="3">
                  <c:v>1779000</c:v>
                </c:pt>
                <c:pt idx="4">
                  <c:v>1925617</c:v>
                </c:pt>
              </c:numCache>
            </c:numRef>
          </c:val>
          <c:extLst>
            <c:ext xmlns:c16="http://schemas.microsoft.com/office/drawing/2014/chart" uri="{C3380CC4-5D6E-409C-BE32-E72D297353CC}">
              <c16:uniqueId val="{00000000-07C5-4F4D-A3DB-1879AE9FB2DB}"/>
            </c:ext>
          </c:extLst>
        </c:ser>
        <c:dLbls>
          <c:showLegendKey val="0"/>
          <c:showVal val="0"/>
          <c:showCatName val="0"/>
          <c:showSerName val="0"/>
          <c:showPercent val="0"/>
          <c:showBubbleSize val="0"/>
        </c:dLbls>
        <c:gapWidth val="75"/>
        <c:axId val="1613752896"/>
        <c:axId val="1613753856"/>
      </c:barChart>
      <c:catAx>
        <c:axId val="161375289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200" b="0" i="0" u="none" strike="noStrike" kern="1200" baseline="0">
                <a:solidFill>
                  <a:schemeClr val="tx1"/>
                </a:solidFill>
                <a:latin typeface="+mn-lt"/>
                <a:ea typeface="+mn-ea"/>
                <a:cs typeface="+mn-cs"/>
              </a:defRPr>
            </a:pPr>
            <a:endParaRPr lang="en-US"/>
          </a:p>
        </c:txPr>
        <c:crossAx val="1613753856"/>
        <c:crosses val="autoZero"/>
        <c:auto val="1"/>
        <c:lblAlgn val="ctr"/>
        <c:lblOffset val="100"/>
        <c:noMultiLvlLbl val="0"/>
      </c:catAx>
      <c:valAx>
        <c:axId val="1613753856"/>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r>
                  <a:rPr lang="en-US"/>
                  <a:t>Square feet</a:t>
                </a:r>
              </a:p>
            </c:rich>
          </c:tx>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1613752896"/>
        <c:crosses val="autoZero"/>
        <c:crossBetween val="between"/>
      </c:valAx>
      <c:spPr>
        <a:noFill/>
        <a:ln>
          <a:noFill/>
        </a:ln>
        <a:effectLst/>
      </c:spPr>
    </c:plotArea>
    <c:plotVisOnly val="1"/>
    <c:dispBlanksAs val="gap"/>
    <c:showDLblsOverMax val="0"/>
  </c:chart>
  <c:spPr>
    <a:noFill/>
    <a:ln>
      <a:noFill/>
    </a:ln>
    <a:effectLst/>
  </c:spPr>
  <c:txPr>
    <a:bodyPr/>
    <a:lstStyle/>
    <a:p>
      <a:pPr>
        <a:defRPr sz="1200">
          <a:solidFill>
            <a:schemeClr val="tx1"/>
          </a:solidFill>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solidFill>
                <a:latin typeface="+mn-lt"/>
                <a:ea typeface="+mn-ea"/>
                <a:cs typeface="+mn-cs"/>
              </a:defRPr>
            </a:pPr>
            <a:r>
              <a:rPr lang="en-US" sz="1800" b="1"/>
              <a:t>LEED Square Footage by Certification Level</a:t>
            </a:r>
          </a:p>
        </c:rich>
      </c:tx>
      <c:overlay val="0"/>
      <c:spPr>
        <a:noFill/>
        <a:ln>
          <a:noFill/>
        </a:ln>
        <a:effectLst/>
      </c:spPr>
      <c:txPr>
        <a:bodyPr rot="0" spcFirstLastPara="1" vertOverflow="ellipsis" vert="horz" wrap="square" anchor="ctr" anchorCtr="1"/>
        <a:lstStyle/>
        <a:p>
          <a:pPr>
            <a:defRPr sz="1800" b="1" i="0" u="none" strike="noStrike" kern="1200" spc="0" baseline="0">
              <a:solidFill>
                <a:schemeClr val="tx1"/>
              </a:solidFill>
              <a:latin typeface="+mn-lt"/>
              <a:ea typeface="+mn-ea"/>
              <a:cs typeface="+mn-cs"/>
            </a:defRPr>
          </a:pPr>
          <a:endParaRPr lang="en-US"/>
        </a:p>
      </c:txPr>
    </c:title>
    <c:autoTitleDeleted val="0"/>
    <c:plotArea>
      <c:layout/>
      <c:pieChart>
        <c:varyColors val="1"/>
        <c:ser>
          <c:idx val="0"/>
          <c:order val="0"/>
          <c:tx>
            <c:strRef>
              <c:f>Highlights!$B$236</c:f>
              <c:strCache>
                <c:ptCount val="1"/>
                <c:pt idx="0">
                  <c:v>Sum of SF</c:v>
                </c:pt>
              </c:strCache>
            </c:strRef>
          </c:tx>
          <c:dPt>
            <c:idx val="0"/>
            <c:bubble3D val="0"/>
            <c:spPr>
              <a:solidFill>
                <a:schemeClr val="accent1">
                  <a:lumMod val="60000"/>
                  <a:lumOff val="40000"/>
                </a:schemeClr>
              </a:solidFill>
              <a:ln w="19050">
                <a:solidFill>
                  <a:schemeClr val="lt1"/>
                </a:solidFill>
              </a:ln>
              <a:effectLst/>
            </c:spPr>
            <c:extLst>
              <c:ext xmlns:c16="http://schemas.microsoft.com/office/drawing/2014/chart" uri="{C3380CC4-5D6E-409C-BE32-E72D297353CC}">
                <c16:uniqueId val="{00000001-82BC-4EA9-AF83-A08E5C1F209B}"/>
              </c:ext>
            </c:extLst>
          </c:dPt>
          <c:dPt>
            <c:idx val="1"/>
            <c:bubble3D val="0"/>
            <c:spPr>
              <a:solidFill>
                <a:schemeClr val="accent2">
                  <a:lumMod val="60000"/>
                  <a:lumOff val="40000"/>
                </a:schemeClr>
              </a:solidFill>
              <a:ln w="19050">
                <a:solidFill>
                  <a:schemeClr val="lt1"/>
                </a:solidFill>
              </a:ln>
              <a:effectLst/>
            </c:spPr>
            <c:extLst>
              <c:ext xmlns:c16="http://schemas.microsoft.com/office/drawing/2014/chart" uri="{C3380CC4-5D6E-409C-BE32-E72D297353CC}">
                <c16:uniqueId val="{00000003-82BC-4EA9-AF83-A08E5C1F209B}"/>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82BC-4EA9-AF83-A08E5C1F209B}"/>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82BC-4EA9-AF83-A08E5C1F209B}"/>
              </c:ext>
            </c:extLst>
          </c:dPt>
          <c:dLbls>
            <c:dLbl>
              <c:idx val="0"/>
              <c:layout>
                <c:manualLayout>
                  <c:x val="-0.20004517499658533"/>
                  <c:y val="2.5615495161422676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82BC-4EA9-AF83-A08E5C1F209B}"/>
                </c:ext>
              </c:extLst>
            </c:dLbl>
            <c:dLbl>
              <c:idx val="2"/>
              <c:layout>
                <c:manualLayout>
                  <c:x val="-8.2044069385841537E-2"/>
                  <c:y val="9.0269369790670476E-2"/>
                </c:manualLayout>
              </c:layout>
              <c:dLblPos val="bestFit"/>
              <c:showLegendKey val="0"/>
              <c:showVal val="0"/>
              <c:showCatName val="1"/>
              <c:showSerName val="0"/>
              <c:showPercent val="1"/>
              <c:showBubbleSize val="0"/>
              <c:extLst>
                <c:ext xmlns:c15="http://schemas.microsoft.com/office/drawing/2012/chart" uri="{CE6537A1-D6FC-4f65-9D91-7224C49458BB}">
                  <c15:layout>
                    <c:manualLayout>
                      <c:w val="0.22488865447726211"/>
                      <c:h val="0.16271456954309052"/>
                    </c:manualLayout>
                  </c15:layout>
                </c:ext>
                <c:ext xmlns:c16="http://schemas.microsoft.com/office/drawing/2014/chart" uri="{C3380CC4-5D6E-409C-BE32-E72D297353CC}">
                  <c16:uniqueId val="{00000005-82BC-4EA9-AF83-A08E5C1F209B}"/>
                </c:ext>
              </c:extLst>
            </c:dLbl>
            <c:dLbl>
              <c:idx val="3"/>
              <c:layout>
                <c:manualLayout>
                  <c:x val="0.33110642287857467"/>
                  <c:y val="7.6108565454787794E-2"/>
                </c:manualLayout>
              </c:layout>
              <c:dLblPos val="bestFit"/>
              <c:showLegendKey val="0"/>
              <c:showVal val="0"/>
              <c:showCatName val="1"/>
              <c:showSerName val="0"/>
              <c:showPercent val="1"/>
              <c:showBubbleSize val="0"/>
              <c:extLst>
                <c:ext xmlns:c15="http://schemas.microsoft.com/office/drawing/2012/chart" uri="{CE6537A1-D6FC-4f65-9D91-7224C49458BB}">
                  <c15:layout>
                    <c:manualLayout>
                      <c:w val="0.34502461322081573"/>
                      <c:h val="0.16271456954309052"/>
                    </c:manualLayout>
                  </c15:layout>
                </c:ext>
                <c:ext xmlns:c16="http://schemas.microsoft.com/office/drawing/2014/chart" uri="{C3380CC4-5D6E-409C-BE32-E72D297353CC}">
                  <c16:uniqueId val="{00000007-82BC-4EA9-AF83-A08E5C1F209B}"/>
                </c:ext>
              </c:extLst>
            </c:dLbl>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dLblPos val="bestFit"/>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Highlights!$A$237:$A$240</c:f>
              <c:strCache>
                <c:ptCount val="4"/>
                <c:pt idx="0">
                  <c:v>Gold</c:v>
                </c:pt>
                <c:pt idx="1">
                  <c:v>Silver</c:v>
                </c:pt>
                <c:pt idx="2">
                  <c:v>Certified</c:v>
                </c:pt>
                <c:pt idx="3">
                  <c:v>Platinum</c:v>
                </c:pt>
              </c:strCache>
            </c:strRef>
          </c:cat>
          <c:val>
            <c:numRef>
              <c:f>Highlights!$B$237:$B$240</c:f>
              <c:numCache>
                <c:formatCode>#,##0</c:formatCode>
                <c:ptCount val="4"/>
                <c:pt idx="0">
                  <c:v>6309320</c:v>
                </c:pt>
                <c:pt idx="1">
                  <c:v>5031500</c:v>
                </c:pt>
                <c:pt idx="2">
                  <c:v>705945</c:v>
                </c:pt>
                <c:pt idx="3">
                  <c:v>535530</c:v>
                </c:pt>
              </c:numCache>
            </c:numRef>
          </c:val>
          <c:extLst>
            <c:ext xmlns:c16="http://schemas.microsoft.com/office/drawing/2014/chart" uri="{C3380CC4-5D6E-409C-BE32-E72D297353CC}">
              <c16:uniqueId val="{00000008-82BC-4EA9-AF83-A08E5C1F209B}"/>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600">
          <a:solidFill>
            <a:schemeClr val="tx1"/>
          </a:solidFill>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160" b="1" i="0" u="none" strike="noStrike" kern="1200" spc="0" baseline="0">
              <a:solidFill>
                <a:schemeClr val="tx1"/>
              </a:solidFill>
              <a:latin typeface="+mn-lt"/>
              <a:ea typeface="+mn-ea"/>
              <a:cs typeface="+mn-cs"/>
            </a:defRPr>
          </a:pPr>
          <a:endParaRPr lang="en-US"/>
        </a:p>
      </c:txPr>
    </c:title>
    <c:autoTitleDeleted val="0"/>
    <c:plotArea>
      <c:layout/>
      <c:pieChart>
        <c:varyColors val="1"/>
        <c:ser>
          <c:idx val="0"/>
          <c:order val="0"/>
          <c:tx>
            <c:strRef>
              <c:f>Emissions!$F$134</c:f>
              <c:strCache>
                <c:ptCount val="1"/>
                <c:pt idx="0">
                  <c:v>FY25</c:v>
                </c:pt>
              </c:strCache>
            </c:strRef>
          </c:tx>
          <c:dPt>
            <c:idx val="0"/>
            <c:bubble3D val="0"/>
            <c:spPr>
              <a:solidFill>
                <a:schemeClr val="tx1"/>
              </a:solidFill>
              <a:ln w="19050">
                <a:solidFill>
                  <a:schemeClr val="lt1"/>
                </a:solidFill>
              </a:ln>
              <a:effectLst/>
            </c:spPr>
            <c:extLst>
              <c:ext xmlns:c16="http://schemas.microsoft.com/office/drawing/2014/chart" uri="{C3380CC4-5D6E-409C-BE32-E72D297353CC}">
                <c16:uniqueId val="{00000001-5E0C-4B34-A72D-BDC8AD1FBBE2}"/>
              </c:ext>
            </c:extLst>
          </c:dPt>
          <c:dPt>
            <c:idx val="1"/>
            <c:bubble3D val="0"/>
            <c:spPr>
              <a:solidFill>
                <a:schemeClr val="accent2">
                  <a:lumMod val="50000"/>
                </a:schemeClr>
              </a:solidFill>
              <a:ln w="19050">
                <a:solidFill>
                  <a:schemeClr val="lt1"/>
                </a:solidFill>
              </a:ln>
              <a:effectLst/>
            </c:spPr>
            <c:extLst>
              <c:ext xmlns:c16="http://schemas.microsoft.com/office/drawing/2014/chart" uri="{C3380CC4-5D6E-409C-BE32-E72D297353CC}">
                <c16:uniqueId val="{00000003-5E0C-4B34-A72D-BDC8AD1FBBE2}"/>
              </c:ext>
            </c:extLst>
          </c:dPt>
          <c:dPt>
            <c:idx val="2"/>
            <c:bubble3D val="0"/>
            <c:spPr>
              <a:solidFill>
                <a:schemeClr val="accent4"/>
              </a:solidFill>
              <a:ln w="19050">
                <a:solidFill>
                  <a:schemeClr val="lt1"/>
                </a:solidFill>
              </a:ln>
              <a:effectLst/>
            </c:spPr>
            <c:extLst>
              <c:ext xmlns:c16="http://schemas.microsoft.com/office/drawing/2014/chart" uri="{C3380CC4-5D6E-409C-BE32-E72D297353CC}">
                <c16:uniqueId val="{00000005-5E0C-4B34-A72D-BDC8AD1FBBE2}"/>
              </c:ext>
            </c:extLst>
          </c:dPt>
          <c:dPt>
            <c:idx val="3"/>
            <c:bubble3D val="0"/>
            <c:spPr>
              <a:solidFill>
                <a:schemeClr val="accent5"/>
              </a:solidFill>
              <a:ln w="19050">
                <a:solidFill>
                  <a:schemeClr val="lt1"/>
                </a:solidFill>
              </a:ln>
              <a:effectLst/>
            </c:spPr>
            <c:extLst>
              <c:ext xmlns:c16="http://schemas.microsoft.com/office/drawing/2014/chart" uri="{C3380CC4-5D6E-409C-BE32-E72D297353CC}">
                <c16:uniqueId val="{00000007-5E0C-4B34-A72D-BDC8AD1FBBE2}"/>
              </c:ext>
            </c:extLst>
          </c:dPt>
          <c:dPt>
            <c:idx val="4"/>
            <c:bubble3D val="0"/>
            <c:spPr>
              <a:solidFill>
                <a:schemeClr val="accent1"/>
              </a:solidFill>
              <a:ln w="19050">
                <a:solidFill>
                  <a:schemeClr val="lt1"/>
                </a:solidFill>
              </a:ln>
              <a:effectLst/>
            </c:spPr>
            <c:extLst>
              <c:ext xmlns:c16="http://schemas.microsoft.com/office/drawing/2014/chart" uri="{C3380CC4-5D6E-409C-BE32-E72D297353CC}">
                <c16:uniqueId val="{00000009-5E0C-4B34-A72D-BDC8AD1FBBE2}"/>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5E0C-4B34-A72D-BDC8AD1FBBE2}"/>
              </c:ext>
            </c:extLst>
          </c:dPt>
          <c:dPt>
            <c:idx val="6"/>
            <c:bubble3D val="0"/>
            <c:spPr>
              <a:solidFill>
                <a:srgbClr val="00B0F0"/>
              </a:solidFill>
              <a:ln w="19050">
                <a:solidFill>
                  <a:schemeClr val="lt1"/>
                </a:solidFill>
              </a:ln>
              <a:effectLst/>
            </c:spPr>
            <c:extLst>
              <c:ext xmlns:c16="http://schemas.microsoft.com/office/drawing/2014/chart" uri="{C3380CC4-5D6E-409C-BE32-E72D297353CC}">
                <c16:uniqueId val="{0000000D-5E0C-4B34-A72D-BDC8AD1FBBE2}"/>
              </c:ext>
            </c:extLst>
          </c:dPt>
          <c:dLbls>
            <c:dLbl>
              <c:idx val="0"/>
              <c:layout>
                <c:manualLayout>
                  <c:x val="-0.23745616487582888"/>
                  <c:y val="2.6228209061401817E-2"/>
                </c:manualLayout>
              </c:layout>
              <c:spPr>
                <a:noFill/>
                <a:ln>
                  <a:noFill/>
                </a:ln>
                <a:effectLst/>
              </c:spPr>
              <c:txPr>
                <a:bodyPr rot="0" spcFirstLastPara="1" vertOverflow="ellipsis" vert="horz" wrap="square" anchor="ctr" anchorCtr="1"/>
                <a:lstStyle/>
                <a:p>
                  <a:pPr>
                    <a:defRPr sz="1800" b="0" i="0" u="none" strike="noStrike" kern="1200" baseline="0">
                      <a:solidFill>
                        <a:schemeClr val="bg1"/>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5E0C-4B34-A72D-BDC8AD1FBBE2}"/>
                </c:ext>
              </c:extLst>
            </c:dLbl>
            <c:dLbl>
              <c:idx val="1"/>
              <c:spPr>
                <a:noFill/>
                <a:ln>
                  <a:noFill/>
                </a:ln>
                <a:effectLst/>
              </c:spPr>
              <c:txPr>
                <a:bodyPr rot="0" spcFirstLastPara="1" vertOverflow="ellipsis" vert="horz" wrap="square" anchor="ctr" anchorCtr="1"/>
                <a:lstStyle/>
                <a:p>
                  <a:pPr>
                    <a:defRPr sz="1800" b="0" i="0" u="none" strike="noStrike" kern="1200" baseline="0">
                      <a:solidFill>
                        <a:schemeClr val="bg1"/>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layout>
                    <c:manualLayout>
                      <c:w val="0.21236704249218946"/>
                      <c:h val="0.26957791436361184"/>
                    </c:manualLayout>
                  </c15:layout>
                </c:ext>
                <c:ext xmlns:c16="http://schemas.microsoft.com/office/drawing/2014/chart" uri="{C3380CC4-5D6E-409C-BE32-E72D297353CC}">
                  <c16:uniqueId val="{00000003-5E0C-4B34-A72D-BDC8AD1FBBE2}"/>
                </c:ext>
              </c:extLst>
            </c:dLbl>
            <c:dLbl>
              <c:idx val="5"/>
              <c:tx>
                <c:rich>
                  <a:bodyPr/>
                  <a:lstStyle/>
                  <a:p>
                    <a:fld id="{C1346D93-7673-46C2-BAB2-D31971E5F96A}" type="CATEGORYNAME">
                      <a:rPr lang="en-US"/>
                      <a:pPr/>
                      <a:t>[CATEGORY NAME]</a:t>
                    </a:fld>
                    <a:r>
                      <a:rPr lang="en-US" baseline="0"/>
                      <a:t>
0.5%</a:t>
                    </a:r>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B-5E0C-4B34-A72D-BDC8AD1FBBE2}"/>
                </c:ext>
              </c:extLst>
            </c:dLbl>
            <c:dLbl>
              <c:idx val="6"/>
              <c:tx>
                <c:rich>
                  <a:bodyPr/>
                  <a:lstStyle/>
                  <a:p>
                    <a:fld id="{39999CBB-EA00-4026-90D5-E978A53D220E}" type="CATEGORYNAME">
                      <a:rPr lang="en-US"/>
                      <a:pPr/>
                      <a:t>[CATEGORY NAME]</a:t>
                    </a:fld>
                    <a:r>
                      <a:rPr lang="en-US" baseline="0"/>
                      <a:t>
0.4%</a:t>
                    </a:r>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D-5E0C-4B34-A72D-BDC8AD1FBBE2}"/>
                </c:ext>
              </c:extLst>
            </c:dLbl>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dLblPos val="bestFit"/>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Emissions!$E$135:$E$141</c:f>
              <c:strCache>
                <c:ptCount val="7"/>
                <c:pt idx="0">
                  <c:v>Natural Gas</c:v>
                </c:pt>
                <c:pt idx="1">
                  <c:v>Grid Electricity</c:v>
                </c:pt>
                <c:pt idx="2">
                  <c:v>Vehicle</c:v>
                </c:pt>
                <c:pt idx="3">
                  <c:v>Fuel Oil</c:v>
                </c:pt>
                <c:pt idx="4">
                  <c:v>Other (Onsite)</c:v>
                </c:pt>
                <c:pt idx="5">
                  <c:v>Propane</c:v>
                </c:pt>
                <c:pt idx="6">
                  <c:v>Steam</c:v>
                </c:pt>
              </c:strCache>
            </c:strRef>
          </c:cat>
          <c:val>
            <c:numRef>
              <c:f>Emissions!$F$135:$F$141</c:f>
              <c:numCache>
                <c:formatCode>#,##0</c:formatCode>
                <c:ptCount val="7"/>
                <c:pt idx="0">
                  <c:v>388817.9209321221</c:v>
                </c:pt>
                <c:pt idx="1">
                  <c:v>252195.97296124828</c:v>
                </c:pt>
                <c:pt idx="2">
                  <c:v>81017.146381369719</c:v>
                </c:pt>
                <c:pt idx="3">
                  <c:v>22095.68806964569</c:v>
                </c:pt>
                <c:pt idx="4">
                  <c:v>8007.7584162543726</c:v>
                </c:pt>
                <c:pt idx="5">
                  <c:v>3529.0363806690675</c:v>
                </c:pt>
                <c:pt idx="6">
                  <c:v>2757.1966233489998</c:v>
                </c:pt>
              </c:numCache>
            </c:numRef>
          </c:val>
          <c:extLst>
            <c:ext xmlns:c16="http://schemas.microsoft.com/office/drawing/2014/chart" uri="{C3380CC4-5D6E-409C-BE32-E72D297353CC}">
              <c16:uniqueId val="{0000000E-5E0C-4B34-A72D-BDC8AD1FBBE2}"/>
            </c:ext>
          </c:extLst>
        </c:ser>
        <c:dLbls>
          <c:dLblPos val="bestFit"/>
          <c:showLegendKey val="0"/>
          <c:showVal val="1"/>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800">
          <a:solidFill>
            <a:schemeClr val="tx1"/>
          </a:solidFill>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Emissions!$B$3</c:f>
              <c:strCache>
                <c:ptCount val="1"/>
                <c:pt idx="0">
                  <c:v>Onsite Fossil Fuel Emissions</c:v>
                </c:pt>
              </c:strCache>
            </c:strRef>
          </c:tx>
          <c:spPr>
            <a:solidFill>
              <a:schemeClr val="tx1"/>
            </a:solidFill>
            <a:ln>
              <a:noFill/>
            </a:ln>
            <a:effectLst/>
          </c:spPr>
          <c:invertIfNegative val="0"/>
          <c:dPt>
            <c:idx val="22"/>
            <c:invertIfNegative val="0"/>
            <c:bubble3D val="0"/>
            <c:spPr>
              <a:pattFill prst="pct50">
                <a:fgClr>
                  <a:schemeClr val="tx1"/>
                </a:fgClr>
                <a:bgClr>
                  <a:schemeClr val="bg1"/>
                </a:bgClr>
              </a:pattFill>
              <a:ln>
                <a:noFill/>
              </a:ln>
              <a:effectLst/>
            </c:spPr>
            <c:extLst>
              <c:ext xmlns:c16="http://schemas.microsoft.com/office/drawing/2014/chart" uri="{C3380CC4-5D6E-409C-BE32-E72D297353CC}">
                <c16:uniqueId val="{00000001-3717-4A59-AB0C-0BE6B2B51A92}"/>
              </c:ext>
            </c:extLst>
          </c:dPt>
          <c:dPt>
            <c:idx val="23"/>
            <c:invertIfNegative val="0"/>
            <c:bubble3D val="0"/>
            <c:spPr>
              <a:pattFill prst="pct50">
                <a:fgClr>
                  <a:schemeClr val="tx1"/>
                </a:fgClr>
                <a:bgClr>
                  <a:schemeClr val="bg1"/>
                </a:bgClr>
              </a:pattFill>
              <a:ln>
                <a:noFill/>
              </a:ln>
              <a:effectLst/>
            </c:spPr>
            <c:extLst>
              <c:ext xmlns:c16="http://schemas.microsoft.com/office/drawing/2014/chart" uri="{C3380CC4-5D6E-409C-BE32-E72D297353CC}">
                <c16:uniqueId val="{00000003-3717-4A59-AB0C-0BE6B2B51A92}"/>
              </c:ext>
            </c:extLst>
          </c:dPt>
          <c:dPt>
            <c:idx val="24"/>
            <c:invertIfNegative val="0"/>
            <c:bubble3D val="0"/>
            <c:spPr>
              <a:pattFill prst="pct50">
                <a:fgClr>
                  <a:schemeClr val="tx1"/>
                </a:fgClr>
                <a:bgClr>
                  <a:schemeClr val="bg1"/>
                </a:bgClr>
              </a:pattFill>
              <a:ln>
                <a:noFill/>
              </a:ln>
              <a:effectLst/>
            </c:spPr>
            <c:extLst>
              <c:ext xmlns:c16="http://schemas.microsoft.com/office/drawing/2014/chart" uri="{C3380CC4-5D6E-409C-BE32-E72D297353CC}">
                <c16:uniqueId val="{00000005-3717-4A59-AB0C-0BE6B2B51A92}"/>
              </c:ext>
            </c:extLst>
          </c:dPt>
          <c:dPt>
            <c:idx val="25"/>
            <c:invertIfNegative val="0"/>
            <c:bubble3D val="0"/>
            <c:spPr>
              <a:pattFill prst="pct50">
                <a:fgClr>
                  <a:schemeClr val="tx1"/>
                </a:fgClr>
                <a:bgClr>
                  <a:schemeClr val="bg1"/>
                </a:bgClr>
              </a:pattFill>
              <a:ln>
                <a:noFill/>
              </a:ln>
              <a:effectLst/>
            </c:spPr>
            <c:extLst>
              <c:ext xmlns:c16="http://schemas.microsoft.com/office/drawing/2014/chart" uri="{C3380CC4-5D6E-409C-BE32-E72D297353CC}">
                <c16:uniqueId val="{00000007-3717-4A59-AB0C-0BE6B2B51A92}"/>
              </c:ext>
            </c:extLst>
          </c:dPt>
          <c:dLbls>
            <c:dLbl>
              <c:idx val="22"/>
              <c:spPr>
                <a:solidFill>
                  <a:schemeClr val="bg1">
                    <a:alpha val="70000"/>
                  </a:schemeClr>
                </a:solid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en-US"/>
                </a:p>
              </c:txPr>
              <c:dLblPos val="ctr"/>
              <c:showLegendKey val="0"/>
              <c:showVal val="1"/>
              <c:showCatName val="0"/>
              <c:showSerName val="0"/>
              <c:showPercent val="0"/>
              <c:showBubbleSize val="0"/>
              <c:extLst>
                <c:ext xmlns:c16="http://schemas.microsoft.com/office/drawing/2014/chart" uri="{C3380CC4-5D6E-409C-BE32-E72D297353CC}">
                  <c16:uniqueId val="{00000001-3717-4A59-AB0C-0BE6B2B51A92}"/>
                </c:ext>
              </c:extLst>
            </c:dLbl>
            <c:dLbl>
              <c:idx val="23"/>
              <c:spPr>
                <a:solidFill>
                  <a:schemeClr val="bg1">
                    <a:alpha val="70000"/>
                  </a:schemeClr>
                </a:solid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en-US"/>
                </a:p>
              </c:txPr>
              <c:dLblPos val="ctr"/>
              <c:showLegendKey val="0"/>
              <c:showVal val="1"/>
              <c:showCatName val="0"/>
              <c:showSerName val="0"/>
              <c:showPercent val="0"/>
              <c:showBubbleSize val="0"/>
              <c:extLst>
                <c:ext xmlns:c16="http://schemas.microsoft.com/office/drawing/2014/chart" uri="{C3380CC4-5D6E-409C-BE32-E72D297353CC}">
                  <c16:uniqueId val="{00000003-3717-4A59-AB0C-0BE6B2B51A92}"/>
                </c:ext>
              </c:extLst>
            </c:dLbl>
            <c:dLbl>
              <c:idx val="24"/>
              <c:spPr>
                <a:solidFill>
                  <a:schemeClr val="bg1">
                    <a:alpha val="70000"/>
                  </a:schemeClr>
                </a:solid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en-US"/>
                </a:p>
              </c:txPr>
              <c:dLblPos val="ctr"/>
              <c:showLegendKey val="0"/>
              <c:showVal val="1"/>
              <c:showCatName val="0"/>
              <c:showSerName val="0"/>
              <c:showPercent val="0"/>
              <c:showBubbleSize val="0"/>
              <c:extLst>
                <c:ext xmlns:c16="http://schemas.microsoft.com/office/drawing/2014/chart" uri="{C3380CC4-5D6E-409C-BE32-E72D297353CC}">
                  <c16:uniqueId val="{00000005-3717-4A59-AB0C-0BE6B2B51A92}"/>
                </c:ext>
              </c:extLst>
            </c:dLbl>
            <c:dLbl>
              <c:idx val="25"/>
              <c:layout>
                <c:manualLayout>
                  <c:x val="0"/>
                  <c:y val="6.0424851979310173E-3"/>
                </c:manualLayout>
              </c:layout>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3717-4A59-AB0C-0BE6B2B51A92}"/>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Emissions!$C$2:$AB$2</c:f>
              <c:strCache>
                <c:ptCount val="26"/>
                <c:pt idx="0">
                  <c:v>FY2004</c:v>
                </c:pt>
                <c:pt idx="1">
                  <c:v>FY2005</c:v>
                </c:pt>
                <c:pt idx="2">
                  <c:v>FY2006</c:v>
                </c:pt>
                <c:pt idx="3">
                  <c:v>FY2007</c:v>
                </c:pt>
                <c:pt idx="4">
                  <c:v>FY2008</c:v>
                </c:pt>
                <c:pt idx="5">
                  <c:v>FY2009</c:v>
                </c:pt>
                <c:pt idx="6">
                  <c:v>FY2010</c:v>
                </c:pt>
                <c:pt idx="7">
                  <c:v>FY2011</c:v>
                </c:pt>
                <c:pt idx="8">
                  <c:v>FY2012</c:v>
                </c:pt>
                <c:pt idx="9">
                  <c:v>FY2013</c:v>
                </c:pt>
                <c:pt idx="10">
                  <c:v>FY2014</c:v>
                </c:pt>
                <c:pt idx="11">
                  <c:v>FY2015</c:v>
                </c:pt>
                <c:pt idx="12">
                  <c:v>FY2016</c:v>
                </c:pt>
                <c:pt idx="13">
                  <c:v>FY2017</c:v>
                </c:pt>
                <c:pt idx="14">
                  <c:v>FY2018</c:v>
                </c:pt>
                <c:pt idx="15">
                  <c:v>FY2019</c:v>
                </c:pt>
                <c:pt idx="16">
                  <c:v>FY2020</c:v>
                </c:pt>
                <c:pt idx="17">
                  <c:v>FY2021</c:v>
                </c:pt>
                <c:pt idx="18">
                  <c:v>FY2022</c:v>
                </c:pt>
                <c:pt idx="19">
                  <c:v>FY2023</c:v>
                </c:pt>
                <c:pt idx="20">
                  <c:v>FY2024</c:v>
                </c:pt>
                <c:pt idx="21">
                  <c:v>FY2025</c:v>
                </c:pt>
                <c:pt idx="22">
                  <c:v>FY25 Target</c:v>
                </c:pt>
                <c:pt idx="23">
                  <c:v>FY30 Target</c:v>
                </c:pt>
                <c:pt idx="24">
                  <c:v>FY40 Target</c:v>
                </c:pt>
                <c:pt idx="25">
                  <c:v>FY50 Target</c:v>
                </c:pt>
              </c:strCache>
            </c:strRef>
          </c:cat>
          <c:val>
            <c:numRef>
              <c:f>Emissions!$C$3:$AB$3</c:f>
              <c:numCache>
                <c:formatCode>#,##0</c:formatCode>
                <c:ptCount val="26"/>
                <c:pt idx="0">
                  <c:v>675.58735056651108</c:v>
                </c:pt>
                <c:pt idx="1">
                  <c:v>655.76571168241173</c:v>
                </c:pt>
                <c:pt idx="2">
                  <c:v>625.52479097677269</c:v>
                </c:pt>
                <c:pt idx="3">
                  <c:v>618.58039998205425</c:v>
                </c:pt>
                <c:pt idx="4">
                  <c:v>599.07979502570424</c:v>
                </c:pt>
                <c:pt idx="5">
                  <c:v>615.24661853598138</c:v>
                </c:pt>
                <c:pt idx="6">
                  <c:v>576.08911833628997</c:v>
                </c:pt>
                <c:pt idx="7">
                  <c:v>589.38751145095227</c:v>
                </c:pt>
                <c:pt idx="8">
                  <c:v>524.34207893712903</c:v>
                </c:pt>
                <c:pt idx="9">
                  <c:v>540.02936522625919</c:v>
                </c:pt>
                <c:pt idx="10">
                  <c:v>569.8795501917449</c:v>
                </c:pt>
                <c:pt idx="11">
                  <c:v>551.81822483266876</c:v>
                </c:pt>
                <c:pt idx="12">
                  <c:v>520.30710704099204</c:v>
                </c:pt>
                <c:pt idx="13">
                  <c:v>539.67152753741948</c:v>
                </c:pt>
                <c:pt idx="14">
                  <c:v>557.89397408042146</c:v>
                </c:pt>
                <c:pt idx="15">
                  <c:v>552.67451375593896</c:v>
                </c:pt>
                <c:pt idx="16">
                  <c:v>517.11882942433544</c:v>
                </c:pt>
                <c:pt idx="17">
                  <c:v>499.29439603013896</c:v>
                </c:pt>
                <c:pt idx="18">
                  <c:v>513.64646791119753</c:v>
                </c:pt>
                <c:pt idx="19">
                  <c:v>499.80975309148744</c:v>
                </c:pt>
                <c:pt idx="20">
                  <c:v>503.86762005860191</c:v>
                </c:pt>
                <c:pt idx="21">
                  <c:v>506.22474680340986</c:v>
                </c:pt>
                <c:pt idx="22">
                  <c:v>540.46988045320882</c:v>
                </c:pt>
                <c:pt idx="23">
                  <c:v>439.13177786823218</c:v>
                </c:pt>
                <c:pt idx="24">
                  <c:v>270.23494022660441</c:v>
                </c:pt>
                <c:pt idx="25">
                  <c:v>33.779367528325551</c:v>
                </c:pt>
              </c:numCache>
            </c:numRef>
          </c:val>
          <c:extLst>
            <c:ext xmlns:c16="http://schemas.microsoft.com/office/drawing/2014/chart" uri="{C3380CC4-5D6E-409C-BE32-E72D297353CC}">
              <c16:uniqueId val="{00000008-3717-4A59-AB0C-0BE6B2B51A92}"/>
            </c:ext>
          </c:extLst>
        </c:ser>
        <c:dLbls>
          <c:showLegendKey val="0"/>
          <c:showVal val="0"/>
          <c:showCatName val="0"/>
          <c:showSerName val="0"/>
          <c:showPercent val="0"/>
          <c:showBubbleSize val="0"/>
        </c:dLbls>
        <c:gapWidth val="35"/>
        <c:overlap val="-27"/>
        <c:axId val="1566467776"/>
        <c:axId val="1566459616"/>
      </c:barChart>
      <c:lineChart>
        <c:grouping val="standard"/>
        <c:varyColors val="0"/>
        <c:ser>
          <c:idx val="1"/>
          <c:order val="1"/>
          <c:tx>
            <c:strRef>
              <c:f>Emissions!$B$4</c:f>
              <c:strCache>
                <c:ptCount val="1"/>
                <c:pt idx="0">
                  <c:v>% change from FY04</c:v>
                </c:pt>
              </c:strCache>
            </c:strRef>
          </c:tx>
          <c:spPr>
            <a:ln w="28575" cap="rnd">
              <a:noFill/>
              <a:round/>
            </a:ln>
            <a:effectLst/>
          </c:spPr>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0A-3717-4A59-AB0C-0BE6B2B51A92}"/>
                </c:ext>
              </c:extLst>
            </c:dLbl>
            <c:dLbl>
              <c:idx val="1"/>
              <c:layout>
                <c:manualLayout>
                  <c:x val="-1.8831500538230295E-2"/>
                  <c:y val="8.054300395540764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3717-4A59-AB0C-0BE6B2B51A92}"/>
                </c:ext>
              </c:extLst>
            </c:dLbl>
            <c:dLbl>
              <c:idx val="2"/>
              <c:layout>
                <c:manualLayout>
                  <c:x val="-1.9886039990128848E-2"/>
                  <c:y val="7.599253707367868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3717-4A59-AB0C-0BE6B2B51A92}"/>
                </c:ext>
              </c:extLst>
            </c:dLbl>
            <c:dLbl>
              <c:idx val="3"/>
              <c:layout>
                <c:manualLayout>
                  <c:x val="-1.9886039990128848E-2"/>
                  <c:y val="7.299243691285441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3717-4A59-AB0C-0BE6B2B51A92}"/>
                </c:ext>
              </c:extLst>
            </c:dLbl>
            <c:dLbl>
              <c:idx val="4"/>
              <c:layout>
                <c:manualLayout>
                  <c:x val="-2.363222911704661E-2"/>
                  <c:y val="7.599253707367868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3717-4A59-AB0C-0BE6B2B51A92}"/>
                </c:ext>
              </c:extLst>
            </c:dLbl>
            <c:dLbl>
              <c:idx val="5"/>
              <c:layout>
                <c:manualLayout>
                  <c:x val="-1.9886039990128886E-2"/>
                  <c:y val="7.599253707367868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3717-4A59-AB0C-0BE6B2B51A92}"/>
                </c:ext>
              </c:extLst>
            </c:dLbl>
            <c:dLbl>
              <c:idx val="6"/>
              <c:layout>
                <c:manualLayout>
                  <c:x val="-2.363222911704661E-2"/>
                  <c:y val="6.999233675203014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3717-4A59-AB0C-0BE6B2B51A92}"/>
                </c:ext>
              </c:extLst>
            </c:dLbl>
            <c:dLbl>
              <c:idx val="7"/>
              <c:layout>
                <c:manualLayout>
                  <c:x val="-2.5741308020843717E-2"/>
                  <c:y val="5.49918359479088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3717-4A59-AB0C-0BE6B2B51A92}"/>
                </c:ext>
              </c:extLst>
            </c:dLbl>
            <c:dLbl>
              <c:idx val="8"/>
              <c:layout>
                <c:manualLayout>
                  <c:x val="-2.4686768568945125E-2"/>
                  <c:y val="6.099203626955737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3717-4A59-AB0C-0BE6B2B51A92}"/>
                </c:ext>
              </c:extLst>
            </c:dLbl>
            <c:dLbl>
              <c:idx val="9"/>
              <c:layout>
                <c:manualLayout>
                  <c:x val="-2.4686768568945125E-2"/>
                  <c:y val="6.099203626955734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3717-4A59-AB0C-0BE6B2B51A92}"/>
                </c:ext>
              </c:extLst>
            </c:dLbl>
            <c:dLbl>
              <c:idx val="10"/>
              <c:layout>
                <c:manualLayout>
                  <c:x val="-2.3632229117046571E-2"/>
                  <c:y val="7.299243691285443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3717-4A59-AB0C-0BE6B2B51A92}"/>
                </c:ext>
              </c:extLst>
            </c:dLbl>
            <c:dLbl>
              <c:idx val="11"/>
              <c:layout>
                <c:manualLayout>
                  <c:x val="-2.1523150213249465E-2"/>
                  <c:y val="6.6992236591205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3717-4A59-AB0C-0BE6B2B51A92}"/>
                </c:ext>
              </c:extLst>
            </c:dLbl>
            <c:dLbl>
              <c:idx val="12"/>
              <c:layout>
                <c:manualLayout>
                  <c:x val="-2.5741308020843678E-2"/>
                  <c:y val="6.099203626955734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3717-4A59-AB0C-0BE6B2B51A92}"/>
                </c:ext>
              </c:extLst>
            </c:dLbl>
            <c:dLbl>
              <c:idx val="13"/>
              <c:layout>
                <c:manualLayout>
                  <c:x val="-2.5741308020843678E-2"/>
                  <c:y val="6.999233675203014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3717-4A59-AB0C-0BE6B2B51A92}"/>
                </c:ext>
              </c:extLst>
            </c:dLbl>
            <c:dLbl>
              <c:idx val="14"/>
              <c:layout>
                <c:manualLayout>
                  <c:x val="-2.3632229117046571E-2"/>
                  <c:y val="6.099203626955734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3717-4A59-AB0C-0BE6B2B51A92}"/>
                </c:ext>
              </c:extLst>
            </c:dLbl>
            <c:dLbl>
              <c:idx val="15"/>
              <c:layout>
                <c:manualLayout>
                  <c:x val="-2.6795847472742308E-2"/>
                  <c:y val="6.6992236591205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9-3717-4A59-AB0C-0BE6B2B51A92}"/>
                </c:ext>
              </c:extLst>
            </c:dLbl>
            <c:dLbl>
              <c:idx val="16"/>
              <c:layout>
                <c:manualLayout>
                  <c:x val="-2.3632229117046648E-2"/>
                  <c:y val="5.199173578708454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A-3717-4A59-AB0C-0BE6B2B51A92}"/>
                </c:ext>
              </c:extLst>
            </c:dLbl>
            <c:dLbl>
              <c:idx val="17"/>
              <c:layout>
                <c:manualLayout>
                  <c:x val="-2.4686768568945125E-2"/>
                  <c:y val="5.49918359479088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B-3717-4A59-AB0C-0BE6B2B51A92}"/>
                </c:ext>
              </c:extLst>
            </c:dLbl>
            <c:dLbl>
              <c:idx val="18"/>
              <c:layout>
                <c:manualLayout>
                  <c:x val="-2.4686768568945125E-2"/>
                  <c:y val="6.999233675203014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C-3717-4A59-AB0C-0BE6B2B51A92}"/>
                </c:ext>
              </c:extLst>
            </c:dLbl>
            <c:dLbl>
              <c:idx val="19"/>
              <c:layout>
                <c:manualLayout>
                  <c:x val="-2.3632229117046571E-2"/>
                  <c:y val="5.799193610873307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D-3717-4A59-AB0C-0BE6B2B51A92}"/>
                </c:ext>
              </c:extLst>
            </c:dLbl>
            <c:dLbl>
              <c:idx val="20"/>
              <c:layout>
                <c:manualLayout>
                  <c:x val="-2.4686768568945281E-2"/>
                  <c:y val="6.099203626955734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E-3717-4A59-AB0C-0BE6B2B51A92}"/>
                </c:ext>
              </c:extLst>
            </c:dLbl>
            <c:dLbl>
              <c:idx val="21"/>
              <c:layout>
                <c:manualLayout>
                  <c:x val="-2.4686768568945125E-2"/>
                  <c:y val="4.899163562626027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F-3717-4A59-AB0C-0BE6B2B51A92}"/>
                </c:ext>
              </c:extLst>
            </c:dLbl>
            <c:dLbl>
              <c:idx val="22"/>
              <c:layout>
                <c:manualLayout>
                  <c:x val="-2.1523150213249621E-2"/>
                  <c:y val="6.099203626955734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1-3717-4A59-AB0C-0BE6B2B51A92}"/>
                </c:ext>
              </c:extLst>
            </c:dLbl>
            <c:dLbl>
              <c:idx val="23"/>
              <c:layout>
                <c:manualLayout>
                  <c:x val="-2.3632229117046571E-2"/>
                  <c:y val="3.399113482213889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0-3717-4A59-AB0C-0BE6B2B51A92}"/>
                </c:ext>
              </c:extLst>
            </c:dLbl>
            <c:dLbl>
              <c:idx val="24"/>
              <c:layout>
                <c:manualLayout>
                  <c:x val="-2.3632229117046571E-2"/>
                  <c:y val="1.599053385719334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2-3717-4A59-AB0C-0BE6B2B51A92}"/>
                </c:ext>
              </c:extLst>
            </c:dLbl>
            <c:dLbl>
              <c:idx val="25"/>
              <c:layout>
                <c:manualLayout>
                  <c:x val="-2.3632229117046728E-2"/>
                  <c:y val="-7.40124709675346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3-3717-4A59-AB0C-0BE6B2B51A92}"/>
                </c:ext>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Emissions!$C$2:$AB$2</c:f>
              <c:strCache>
                <c:ptCount val="26"/>
                <c:pt idx="0">
                  <c:v>FY2004</c:v>
                </c:pt>
                <c:pt idx="1">
                  <c:v>FY2005</c:v>
                </c:pt>
                <c:pt idx="2">
                  <c:v>FY2006</c:v>
                </c:pt>
                <c:pt idx="3">
                  <c:v>FY2007</c:v>
                </c:pt>
                <c:pt idx="4">
                  <c:v>FY2008</c:v>
                </c:pt>
                <c:pt idx="5">
                  <c:v>FY2009</c:v>
                </c:pt>
                <c:pt idx="6">
                  <c:v>FY2010</c:v>
                </c:pt>
                <c:pt idx="7">
                  <c:v>FY2011</c:v>
                </c:pt>
                <c:pt idx="8">
                  <c:v>FY2012</c:v>
                </c:pt>
                <c:pt idx="9">
                  <c:v>FY2013</c:v>
                </c:pt>
                <c:pt idx="10">
                  <c:v>FY2014</c:v>
                </c:pt>
                <c:pt idx="11">
                  <c:v>FY2015</c:v>
                </c:pt>
                <c:pt idx="12">
                  <c:v>FY2016</c:v>
                </c:pt>
                <c:pt idx="13">
                  <c:v>FY2017</c:v>
                </c:pt>
                <c:pt idx="14">
                  <c:v>FY2018</c:v>
                </c:pt>
                <c:pt idx="15">
                  <c:v>FY2019</c:v>
                </c:pt>
                <c:pt idx="16">
                  <c:v>FY2020</c:v>
                </c:pt>
                <c:pt idx="17">
                  <c:v>FY2021</c:v>
                </c:pt>
                <c:pt idx="18">
                  <c:v>FY2022</c:v>
                </c:pt>
                <c:pt idx="19">
                  <c:v>FY2023</c:v>
                </c:pt>
                <c:pt idx="20">
                  <c:v>FY2024</c:v>
                </c:pt>
                <c:pt idx="21">
                  <c:v>FY2025</c:v>
                </c:pt>
                <c:pt idx="22">
                  <c:v>FY25 Target</c:v>
                </c:pt>
                <c:pt idx="23">
                  <c:v>FY30 Target</c:v>
                </c:pt>
                <c:pt idx="24">
                  <c:v>FY40 Target</c:v>
                </c:pt>
                <c:pt idx="25">
                  <c:v>FY50 Target</c:v>
                </c:pt>
              </c:strCache>
            </c:strRef>
          </c:cat>
          <c:val>
            <c:numRef>
              <c:f>Emissions!$C$4:$AB$4</c:f>
              <c:numCache>
                <c:formatCode>0%</c:formatCode>
                <c:ptCount val="26"/>
                <c:pt idx="0">
                  <c:v>0</c:v>
                </c:pt>
                <c:pt idx="1">
                  <c:v>-2.9339860889162572E-2</c:v>
                </c:pt>
                <c:pt idx="2">
                  <c:v>-7.4102274928265932E-2</c:v>
                </c:pt>
                <c:pt idx="3">
                  <c:v>-8.4381317288806365E-2</c:v>
                </c:pt>
                <c:pt idx="4">
                  <c:v>-0.11324598584720648</c:v>
                </c:pt>
                <c:pt idx="5">
                  <c:v>-8.9315958891076352E-2</c:v>
                </c:pt>
                <c:pt idx="6">
                  <c:v>-0.14727663587363982</c:v>
                </c:pt>
                <c:pt idx="7">
                  <c:v>-0.12759244092311123</c:v>
                </c:pt>
                <c:pt idx="8">
                  <c:v>-0.22387226685425049</c:v>
                </c:pt>
                <c:pt idx="9">
                  <c:v>-0.2006520477723277</c:v>
                </c:pt>
                <c:pt idx="10">
                  <c:v>-0.15646799823313051</c:v>
                </c:pt>
                <c:pt idx="11">
                  <c:v>-0.18320225449759561</c:v>
                </c:pt>
                <c:pt idx="12">
                  <c:v>-0.22984480599778756</c:v>
                </c:pt>
                <c:pt idx="13">
                  <c:v>-0.2011817167907598</c:v>
                </c:pt>
                <c:pt idx="14">
                  <c:v>-0.17420896999832561</c:v>
                </c:pt>
                <c:pt idx="15">
                  <c:v>-0.18193478120557474</c:v>
                </c:pt>
                <c:pt idx="16">
                  <c:v>-0.23456407377860536</c:v>
                </c:pt>
                <c:pt idx="17">
                  <c:v>-0.2609476840982034</c:v>
                </c:pt>
                <c:pt idx="18">
                  <c:v>-0.23970384069435086</c:v>
                </c:pt>
                <c:pt idx="19">
                  <c:v>-0.26018485592962337</c:v>
                </c:pt>
                <c:pt idx="20">
                  <c:v>-0.25417842765101251</c:v>
                </c:pt>
                <c:pt idx="21">
                  <c:v>-0.25068942398208444</c:v>
                </c:pt>
                <c:pt idx="22">
                  <c:v>-0.20000000000000007</c:v>
                </c:pt>
                <c:pt idx="23">
                  <c:v>-0.35000000000000003</c:v>
                </c:pt>
                <c:pt idx="24">
                  <c:v>-0.60000000000000009</c:v>
                </c:pt>
                <c:pt idx="25">
                  <c:v>-0.95</c:v>
                </c:pt>
              </c:numCache>
            </c:numRef>
          </c:val>
          <c:smooth val="0"/>
          <c:extLst>
            <c:ext xmlns:c16="http://schemas.microsoft.com/office/drawing/2014/chart" uri="{C3380CC4-5D6E-409C-BE32-E72D297353CC}">
              <c16:uniqueId val="{00000009-3717-4A59-AB0C-0BE6B2B51A92}"/>
            </c:ext>
          </c:extLst>
        </c:ser>
        <c:dLbls>
          <c:showLegendKey val="0"/>
          <c:showVal val="0"/>
          <c:showCatName val="0"/>
          <c:showSerName val="0"/>
          <c:showPercent val="0"/>
          <c:showBubbleSize val="0"/>
        </c:dLbls>
        <c:marker val="1"/>
        <c:smooth val="0"/>
        <c:axId val="1566469696"/>
        <c:axId val="1566463936"/>
      </c:lineChart>
      <c:catAx>
        <c:axId val="15664677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crossAx val="1566459616"/>
        <c:crosses val="autoZero"/>
        <c:auto val="1"/>
        <c:lblAlgn val="ctr"/>
        <c:lblOffset val="100"/>
        <c:noMultiLvlLbl val="0"/>
      </c:catAx>
      <c:valAx>
        <c:axId val="1566459616"/>
        <c:scaling>
          <c:orientation val="minMax"/>
        </c:scaling>
        <c:delete val="0"/>
        <c:axPos val="l"/>
        <c:majorGridlines>
          <c:spPr>
            <a:ln w="3175" cap="flat" cmpd="sng" algn="ctr">
              <a:solidFill>
                <a:schemeClr val="bg1">
                  <a:lumMod val="95000"/>
                </a:schemeClr>
              </a:solidFill>
              <a:round/>
            </a:ln>
            <a:effectLst/>
          </c:spPr>
        </c:majorGridlines>
        <c:title>
          <c:tx>
            <c:rich>
              <a:bodyPr rot="-5400000" spcFirstLastPara="1" vertOverflow="ellipsis" vert="horz" wrap="square" anchor="ctr" anchorCtr="1"/>
              <a:lstStyle/>
              <a:p>
                <a:pPr>
                  <a:defRPr sz="1100" b="0" i="0" u="none" strike="noStrike" kern="1200" baseline="0">
                    <a:solidFill>
                      <a:schemeClr val="tx1"/>
                    </a:solidFill>
                    <a:latin typeface="+mn-lt"/>
                    <a:ea typeface="+mn-ea"/>
                    <a:cs typeface="+mn-cs"/>
                  </a:defRPr>
                </a:pPr>
                <a:r>
                  <a:rPr lang="en-US" sz="1100">
                    <a:solidFill>
                      <a:schemeClr val="tx1"/>
                    </a:solidFill>
                  </a:rPr>
                  <a:t>Emissions (thousand MTCO2e)</a:t>
                </a:r>
              </a:p>
            </c:rich>
          </c:tx>
          <c:overlay val="0"/>
          <c:spPr>
            <a:noFill/>
            <a:ln>
              <a:noFill/>
            </a:ln>
            <a:effectLst/>
          </c:spPr>
          <c:txPr>
            <a:bodyPr rot="-54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1566467776"/>
        <c:crosses val="autoZero"/>
        <c:crossBetween val="between"/>
      </c:valAx>
      <c:valAx>
        <c:axId val="1566463936"/>
        <c:scaling>
          <c:orientation val="minMax"/>
        </c:scaling>
        <c:delete val="0"/>
        <c:axPos val="r"/>
        <c:title>
          <c:tx>
            <c:rich>
              <a:bodyPr rot="-5400000" spcFirstLastPara="1" vertOverflow="ellipsis" vert="horz" wrap="square" anchor="ctr" anchorCtr="1"/>
              <a:lstStyle/>
              <a:p>
                <a:pPr>
                  <a:defRPr sz="1100" b="0" i="0" u="none" strike="noStrike" kern="1200" baseline="0">
                    <a:solidFill>
                      <a:schemeClr val="tx1"/>
                    </a:solidFill>
                    <a:latin typeface="+mn-lt"/>
                    <a:ea typeface="+mn-ea"/>
                    <a:cs typeface="+mn-cs"/>
                  </a:defRPr>
                </a:pPr>
                <a:r>
                  <a:rPr lang="en-US" sz="1100">
                    <a:solidFill>
                      <a:schemeClr val="tx1"/>
                    </a:solidFill>
                  </a:rPr>
                  <a:t>% change from FY04</a:t>
                </a:r>
              </a:p>
            </c:rich>
          </c:tx>
          <c:overlay val="0"/>
          <c:spPr>
            <a:noFill/>
            <a:ln>
              <a:noFill/>
            </a:ln>
            <a:effectLst/>
          </c:spPr>
          <c:txPr>
            <a:bodyPr rot="-54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1566469696"/>
        <c:crosses val="max"/>
        <c:crossBetween val="between"/>
      </c:valAx>
      <c:catAx>
        <c:axId val="1566469696"/>
        <c:scaling>
          <c:orientation val="minMax"/>
        </c:scaling>
        <c:delete val="1"/>
        <c:axPos val="b"/>
        <c:numFmt formatCode="General" sourceLinked="1"/>
        <c:majorTickMark val="none"/>
        <c:minorTickMark val="none"/>
        <c:tickLblPos val="nextTo"/>
        <c:crossAx val="1566463936"/>
        <c:crosses val="autoZero"/>
        <c:auto val="1"/>
        <c:lblAlgn val="ctr"/>
        <c:lblOffset val="100"/>
        <c:noMultiLvlLbl val="0"/>
      </c:cat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Projections!$A$56</c:f>
              <c:strCache>
                <c:ptCount val="1"/>
                <c:pt idx="0">
                  <c:v>Onsite FF Emissions</c:v>
                </c:pt>
              </c:strCache>
            </c:strRef>
          </c:tx>
          <c:spPr>
            <a:ln w="57150" cap="rnd">
              <a:solidFill>
                <a:schemeClr val="tx1"/>
              </a:solidFill>
              <a:round/>
            </a:ln>
            <a:effectLst/>
          </c:spPr>
          <c:marker>
            <c:symbol val="none"/>
          </c:marker>
          <c:dPt>
            <c:idx val="0"/>
            <c:marker>
              <c:symbol val="diamond"/>
              <c:size val="7"/>
              <c:spPr>
                <a:solidFill>
                  <a:schemeClr val="accent1"/>
                </a:solidFill>
                <a:ln w="57150">
                  <a:solidFill>
                    <a:schemeClr val="tx1"/>
                  </a:solidFill>
                </a:ln>
                <a:effectLst/>
              </c:spPr>
            </c:marker>
            <c:bubble3D val="0"/>
            <c:extLst>
              <c:ext xmlns:c16="http://schemas.microsoft.com/office/drawing/2014/chart" uri="{C3380CC4-5D6E-409C-BE32-E72D297353CC}">
                <c16:uniqueId val="{00000000-47E0-4F12-AD1A-775C060EF544}"/>
              </c:ext>
            </c:extLst>
          </c:dPt>
          <c:dPt>
            <c:idx val="5"/>
            <c:marker>
              <c:symbol val="diamond"/>
              <c:size val="7"/>
              <c:spPr>
                <a:solidFill>
                  <a:schemeClr val="accent1"/>
                </a:solidFill>
                <a:ln w="57150">
                  <a:solidFill>
                    <a:schemeClr val="tx1"/>
                  </a:solidFill>
                </a:ln>
                <a:effectLst/>
              </c:spPr>
            </c:marker>
            <c:bubble3D val="0"/>
            <c:extLst>
              <c:ext xmlns:c16="http://schemas.microsoft.com/office/drawing/2014/chart" uri="{C3380CC4-5D6E-409C-BE32-E72D297353CC}">
                <c16:uniqueId val="{00000001-47E0-4F12-AD1A-775C060EF544}"/>
              </c:ext>
            </c:extLst>
          </c:dPt>
          <c:dPt>
            <c:idx val="15"/>
            <c:marker>
              <c:symbol val="diamond"/>
              <c:size val="7"/>
              <c:spPr>
                <a:solidFill>
                  <a:schemeClr val="accent1"/>
                </a:solidFill>
                <a:ln w="57150">
                  <a:solidFill>
                    <a:schemeClr val="tx1"/>
                  </a:solidFill>
                </a:ln>
                <a:effectLst/>
              </c:spPr>
            </c:marker>
            <c:bubble3D val="0"/>
            <c:extLst>
              <c:ext xmlns:c16="http://schemas.microsoft.com/office/drawing/2014/chart" uri="{C3380CC4-5D6E-409C-BE32-E72D297353CC}">
                <c16:uniqueId val="{00000002-47E0-4F12-AD1A-775C060EF544}"/>
              </c:ext>
            </c:extLst>
          </c:dPt>
          <c:dPt>
            <c:idx val="25"/>
            <c:marker>
              <c:symbol val="diamond"/>
              <c:size val="7"/>
              <c:spPr>
                <a:solidFill>
                  <a:schemeClr val="accent1"/>
                </a:solidFill>
                <a:ln w="57150">
                  <a:solidFill>
                    <a:schemeClr val="tx1"/>
                  </a:solidFill>
                </a:ln>
                <a:effectLst/>
              </c:spPr>
            </c:marker>
            <c:bubble3D val="0"/>
            <c:extLst>
              <c:ext xmlns:c16="http://schemas.microsoft.com/office/drawing/2014/chart" uri="{C3380CC4-5D6E-409C-BE32-E72D297353CC}">
                <c16:uniqueId val="{00000003-47E0-4F12-AD1A-775C060EF544}"/>
              </c:ext>
            </c:extLst>
          </c:dPt>
          <c:dLbls>
            <c:dLbl>
              <c:idx val="0"/>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7E0-4F12-AD1A-775C060EF544}"/>
                </c:ext>
              </c:extLst>
            </c:dLbl>
            <c:dLbl>
              <c:idx val="5"/>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7E0-4F12-AD1A-775C060EF544}"/>
                </c:ext>
              </c:extLst>
            </c:dLbl>
            <c:dLbl>
              <c:idx val="15"/>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47E0-4F12-AD1A-775C060EF544}"/>
                </c:ext>
              </c:extLst>
            </c:dLbl>
            <c:dLbl>
              <c:idx val="25"/>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47E0-4F12-AD1A-775C060EF544}"/>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Projections!$B$55:$AA$55</c:f>
              <c:strCache>
                <c:ptCount val="26"/>
                <c:pt idx="0">
                  <c:v>FY25 Actual</c:v>
                </c:pt>
                <c:pt idx="1">
                  <c:v>FY26</c:v>
                </c:pt>
                <c:pt idx="2">
                  <c:v>FY27</c:v>
                </c:pt>
                <c:pt idx="3">
                  <c:v>FY28</c:v>
                </c:pt>
                <c:pt idx="4">
                  <c:v>FY29</c:v>
                </c:pt>
                <c:pt idx="5">
                  <c:v>FY30</c:v>
                </c:pt>
                <c:pt idx="6">
                  <c:v>FY31</c:v>
                </c:pt>
                <c:pt idx="7">
                  <c:v>FY32</c:v>
                </c:pt>
                <c:pt idx="8">
                  <c:v>FY33</c:v>
                </c:pt>
                <c:pt idx="9">
                  <c:v>FY34</c:v>
                </c:pt>
                <c:pt idx="10">
                  <c:v>FY35</c:v>
                </c:pt>
                <c:pt idx="11">
                  <c:v>FY36</c:v>
                </c:pt>
                <c:pt idx="12">
                  <c:v>FY37</c:v>
                </c:pt>
                <c:pt idx="13">
                  <c:v>FY38</c:v>
                </c:pt>
                <c:pt idx="14">
                  <c:v>FY39</c:v>
                </c:pt>
                <c:pt idx="15">
                  <c:v>FY40</c:v>
                </c:pt>
                <c:pt idx="16">
                  <c:v>FY41</c:v>
                </c:pt>
                <c:pt idx="17">
                  <c:v>FY42</c:v>
                </c:pt>
                <c:pt idx="18">
                  <c:v>FY43</c:v>
                </c:pt>
                <c:pt idx="19">
                  <c:v>FY44</c:v>
                </c:pt>
                <c:pt idx="20">
                  <c:v>FY45</c:v>
                </c:pt>
                <c:pt idx="21">
                  <c:v>FY46</c:v>
                </c:pt>
                <c:pt idx="22">
                  <c:v>FY47</c:v>
                </c:pt>
                <c:pt idx="23">
                  <c:v>FY48</c:v>
                </c:pt>
                <c:pt idx="24">
                  <c:v>FY49</c:v>
                </c:pt>
                <c:pt idx="25">
                  <c:v>FY50</c:v>
                </c:pt>
              </c:strCache>
            </c:strRef>
          </c:cat>
          <c:val>
            <c:numRef>
              <c:f>Projections!$B$56:$AA$56</c:f>
              <c:numCache>
                <c:formatCode>#,##0</c:formatCode>
                <c:ptCount val="26"/>
                <c:pt idx="0">
                  <c:v>506224.74680340989</c:v>
                </c:pt>
                <c:pt idx="1">
                  <c:v>520202.25993621349</c:v>
                </c:pt>
                <c:pt idx="2">
                  <c:v>499934.63941921818</c:v>
                </c:pt>
                <c:pt idx="3">
                  <c:v>479667.0189022228</c:v>
                </c:pt>
                <c:pt idx="4">
                  <c:v>459399.39838522748</c:v>
                </c:pt>
                <c:pt idx="5">
                  <c:v>439131.77786823217</c:v>
                </c:pt>
                <c:pt idx="6">
                  <c:v>422242.0941040694</c:v>
                </c:pt>
                <c:pt idx="7">
                  <c:v>405352.41033990664</c:v>
                </c:pt>
                <c:pt idx="8">
                  <c:v>388462.72657574381</c:v>
                </c:pt>
                <c:pt idx="9">
                  <c:v>371573.04281158111</c:v>
                </c:pt>
                <c:pt idx="10">
                  <c:v>354683.35904741829</c:v>
                </c:pt>
                <c:pt idx="11">
                  <c:v>337793.67528325552</c:v>
                </c:pt>
                <c:pt idx="12">
                  <c:v>320903.99151909276</c:v>
                </c:pt>
                <c:pt idx="13">
                  <c:v>304014.30775492993</c:v>
                </c:pt>
                <c:pt idx="14">
                  <c:v>287124.62399076723</c:v>
                </c:pt>
                <c:pt idx="15">
                  <c:v>270234.94022660441</c:v>
                </c:pt>
                <c:pt idx="16">
                  <c:v>246589.38295677654</c:v>
                </c:pt>
                <c:pt idx="17">
                  <c:v>222943.82568694861</c:v>
                </c:pt>
                <c:pt idx="18">
                  <c:v>199298.26841712079</c:v>
                </c:pt>
                <c:pt idx="19">
                  <c:v>175652.71114729287</c:v>
                </c:pt>
                <c:pt idx="20">
                  <c:v>152007.15387746497</c:v>
                </c:pt>
                <c:pt idx="21">
                  <c:v>128361.59660763707</c:v>
                </c:pt>
                <c:pt idx="22">
                  <c:v>104716.03933780923</c:v>
                </c:pt>
                <c:pt idx="23">
                  <c:v>81070.482067981327</c:v>
                </c:pt>
                <c:pt idx="24">
                  <c:v>57424.924798153414</c:v>
                </c:pt>
                <c:pt idx="25">
                  <c:v>33779.367528325551</c:v>
                </c:pt>
              </c:numCache>
            </c:numRef>
          </c:val>
          <c:smooth val="0"/>
          <c:extLst>
            <c:ext xmlns:c16="http://schemas.microsoft.com/office/drawing/2014/chart" uri="{C3380CC4-5D6E-409C-BE32-E72D297353CC}">
              <c16:uniqueId val="{00000004-47E0-4F12-AD1A-775C060EF544}"/>
            </c:ext>
          </c:extLst>
        </c:ser>
        <c:dLbls>
          <c:showLegendKey val="0"/>
          <c:showVal val="0"/>
          <c:showCatName val="0"/>
          <c:showSerName val="0"/>
          <c:showPercent val="0"/>
          <c:showBubbleSize val="0"/>
        </c:dLbls>
        <c:smooth val="0"/>
        <c:axId val="1643604624"/>
        <c:axId val="1643593104"/>
      </c:lineChart>
      <c:catAx>
        <c:axId val="16436046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ysClr val="windowText" lastClr="000000"/>
                </a:solidFill>
                <a:latin typeface="+mn-lt"/>
                <a:ea typeface="+mn-ea"/>
                <a:cs typeface="+mn-cs"/>
              </a:defRPr>
            </a:pPr>
            <a:endParaRPr lang="en-US"/>
          </a:p>
        </c:txPr>
        <c:crossAx val="1643593104"/>
        <c:crosses val="autoZero"/>
        <c:auto val="1"/>
        <c:lblAlgn val="ctr"/>
        <c:lblOffset val="100"/>
        <c:noMultiLvlLbl val="0"/>
      </c:catAx>
      <c:valAx>
        <c:axId val="164359310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100" b="0" i="0" u="none" strike="noStrike" kern="1200" baseline="0">
                    <a:solidFill>
                      <a:sysClr val="windowText" lastClr="000000"/>
                    </a:solidFill>
                    <a:latin typeface="+mn-lt"/>
                    <a:ea typeface="+mn-ea"/>
                    <a:cs typeface="+mn-cs"/>
                  </a:defRPr>
                </a:pPr>
                <a:r>
                  <a:rPr lang="en-US" sz="1100">
                    <a:solidFill>
                      <a:sysClr val="windowText" lastClr="000000"/>
                    </a:solidFill>
                  </a:rPr>
                  <a:t>Emissions (MTCO2e)</a:t>
                </a:r>
              </a:p>
            </c:rich>
          </c:tx>
          <c:overlay val="0"/>
          <c:spPr>
            <a:noFill/>
            <a:ln>
              <a:noFill/>
            </a:ln>
            <a:effectLst/>
          </c:spPr>
          <c:txPr>
            <a:bodyPr rot="-5400000" spcFirstLastPara="1" vertOverflow="ellipsis" vert="horz" wrap="square" anchor="ctr" anchorCtr="1"/>
            <a:lstStyle/>
            <a:p>
              <a:pPr>
                <a:defRPr sz="1100" b="0" i="0" u="none" strike="noStrike" kern="1200" baseline="0">
                  <a:solidFill>
                    <a:sysClr val="windowText" lastClr="000000"/>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ysClr val="windowText" lastClr="000000"/>
                </a:solidFill>
                <a:latin typeface="+mn-lt"/>
                <a:ea typeface="+mn-ea"/>
                <a:cs typeface="+mn-cs"/>
              </a:defRPr>
            </a:pPr>
            <a:endParaRPr lang="en-US"/>
          </a:p>
        </c:txPr>
        <c:crossAx val="164360462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rgbClr val="000000"/>
                </a:solidFill>
                <a:latin typeface="+mn-lt"/>
                <a:ea typeface="+mn-ea"/>
                <a:cs typeface="+mn-cs"/>
              </a:defRPr>
            </a:pPr>
            <a:r>
              <a:rPr lang="en-US" sz="1400" b="1" i="0" u="none" strike="noStrike" kern="1200" spc="0" baseline="0">
                <a:solidFill>
                  <a:srgbClr val="000000"/>
                </a:solidFill>
              </a:rPr>
              <a:t>Onsite Fossil Fuel Emissions Progress by “Secretariat”</a:t>
            </a:r>
            <a:endParaRPr lang="en-US" b="1">
              <a:solidFill>
                <a:srgbClr val="000000"/>
              </a:solidFill>
            </a:endParaRPr>
          </a:p>
        </c:rich>
      </c:tx>
      <c:overlay val="0"/>
      <c:spPr>
        <a:noFill/>
        <a:ln>
          <a:noFill/>
        </a:ln>
        <a:effectLst/>
      </c:spPr>
      <c:txPr>
        <a:bodyPr rot="0" spcFirstLastPara="1" vertOverflow="ellipsis" vert="horz" wrap="square" anchor="ctr" anchorCtr="1"/>
        <a:lstStyle/>
        <a:p>
          <a:pPr>
            <a:defRPr sz="1400" b="1" i="0" u="none" strike="noStrike" kern="1200" spc="0" baseline="0">
              <a:solidFill>
                <a:srgbClr val="000000"/>
              </a:solidFill>
              <a:latin typeface="+mn-lt"/>
              <a:ea typeface="+mn-ea"/>
              <a:cs typeface="+mn-cs"/>
            </a:defRPr>
          </a:pPr>
          <a:endParaRPr lang="en-US"/>
        </a:p>
      </c:txPr>
    </c:title>
    <c:autoTitleDeleted val="0"/>
    <c:plotArea>
      <c:layout/>
      <c:barChart>
        <c:barDir val="col"/>
        <c:grouping val="clustered"/>
        <c:varyColors val="0"/>
        <c:ser>
          <c:idx val="0"/>
          <c:order val="0"/>
          <c:tx>
            <c:strRef>
              <c:f>Highlights!$B$1</c:f>
              <c:strCache>
                <c:ptCount val="1"/>
                <c:pt idx="0">
                  <c:v>FY2004</c:v>
                </c:pt>
              </c:strCache>
            </c:strRef>
          </c:tx>
          <c:spPr>
            <a:solidFill>
              <a:schemeClr val="tx1"/>
            </a:solidFill>
            <a:ln>
              <a:noFill/>
            </a:ln>
            <a:effectLst/>
          </c:spPr>
          <c:invertIfNegative val="0"/>
          <c:cat>
            <c:strRef>
              <c:f>Highlights!$A$2:$A$12</c:f>
              <c:strCache>
                <c:ptCount val="11"/>
                <c:pt idx="0">
                  <c:v>UMass System</c:v>
                </c:pt>
                <c:pt idx="1">
                  <c:v>EOPSS</c:v>
                </c:pt>
                <c:pt idx="2">
                  <c:v>Higher Ed</c:v>
                </c:pt>
                <c:pt idx="3">
                  <c:v>Authorities</c:v>
                </c:pt>
                <c:pt idx="4">
                  <c:v>EOHHS</c:v>
                </c:pt>
                <c:pt idx="5">
                  <c:v>MassDOT - Highway &amp; Turnpike Divisions</c:v>
                </c:pt>
                <c:pt idx="6">
                  <c:v>EOEEA</c:v>
                </c:pt>
                <c:pt idx="7">
                  <c:v>Trial Court</c:v>
                </c:pt>
                <c:pt idx="8">
                  <c:v>EOAF</c:v>
                </c:pt>
                <c:pt idx="9">
                  <c:v>EOVS</c:v>
                </c:pt>
                <c:pt idx="10">
                  <c:v>EOTSS</c:v>
                </c:pt>
              </c:strCache>
            </c:strRef>
          </c:cat>
          <c:val>
            <c:numRef>
              <c:f>Highlights!$B$2:$B$12</c:f>
              <c:numCache>
                <c:formatCode>#,##0</c:formatCode>
                <c:ptCount val="11"/>
                <c:pt idx="0">
                  <c:v>249523.1626837693</c:v>
                </c:pt>
                <c:pt idx="1">
                  <c:v>93833.725027377426</c:v>
                </c:pt>
                <c:pt idx="2">
                  <c:v>78994.846280667887</c:v>
                </c:pt>
                <c:pt idx="3">
                  <c:v>83324.408838635703</c:v>
                </c:pt>
                <c:pt idx="4">
                  <c:v>100676.18297370565</c:v>
                </c:pt>
                <c:pt idx="5">
                  <c:v>29293.462275346523</c:v>
                </c:pt>
                <c:pt idx="6">
                  <c:v>13969.786893256969</c:v>
                </c:pt>
                <c:pt idx="7">
                  <c:v>14540.274462404184</c:v>
                </c:pt>
                <c:pt idx="8">
                  <c:v>6580.6454579634292</c:v>
                </c:pt>
                <c:pt idx="9">
                  <c:v>4324.0653679620418</c:v>
                </c:pt>
                <c:pt idx="10">
                  <c:v>526.79030542194687</c:v>
                </c:pt>
              </c:numCache>
            </c:numRef>
          </c:val>
          <c:extLst>
            <c:ext xmlns:c16="http://schemas.microsoft.com/office/drawing/2014/chart" uri="{C3380CC4-5D6E-409C-BE32-E72D297353CC}">
              <c16:uniqueId val="{00000000-C747-4D78-8D7D-6ED9E397F8BA}"/>
            </c:ext>
          </c:extLst>
        </c:ser>
        <c:ser>
          <c:idx val="1"/>
          <c:order val="1"/>
          <c:tx>
            <c:strRef>
              <c:f>Highlights!$C$1</c:f>
              <c:strCache>
                <c:ptCount val="1"/>
                <c:pt idx="0">
                  <c:v>FY2025</c:v>
                </c:pt>
              </c:strCache>
            </c:strRef>
          </c:tx>
          <c:spPr>
            <a:solidFill>
              <a:schemeClr val="tx2">
                <a:lumMod val="60000"/>
                <a:lumOff val="40000"/>
              </a:schemeClr>
            </a:solidFill>
            <a:ln>
              <a:noFill/>
            </a:ln>
            <a:effectLst/>
          </c:spPr>
          <c:invertIfNegative val="0"/>
          <c:cat>
            <c:strRef>
              <c:f>Highlights!$A$2:$A$12</c:f>
              <c:strCache>
                <c:ptCount val="11"/>
                <c:pt idx="0">
                  <c:v>UMass System</c:v>
                </c:pt>
                <c:pt idx="1">
                  <c:v>EOPSS</c:v>
                </c:pt>
                <c:pt idx="2">
                  <c:v>Higher Ed</c:v>
                </c:pt>
                <c:pt idx="3">
                  <c:v>Authorities</c:v>
                </c:pt>
                <c:pt idx="4">
                  <c:v>EOHHS</c:v>
                </c:pt>
                <c:pt idx="5">
                  <c:v>MassDOT - Highway &amp; Turnpike Divisions</c:v>
                </c:pt>
                <c:pt idx="6">
                  <c:v>EOEEA</c:v>
                </c:pt>
                <c:pt idx="7">
                  <c:v>Trial Court</c:v>
                </c:pt>
                <c:pt idx="8">
                  <c:v>EOAF</c:v>
                </c:pt>
                <c:pt idx="9">
                  <c:v>EOVS</c:v>
                </c:pt>
                <c:pt idx="10">
                  <c:v>EOTSS</c:v>
                </c:pt>
              </c:strCache>
            </c:strRef>
          </c:cat>
          <c:val>
            <c:numRef>
              <c:f>Highlights!$C$2:$C$12</c:f>
              <c:numCache>
                <c:formatCode>#,##0</c:formatCode>
                <c:ptCount val="11"/>
                <c:pt idx="0">
                  <c:v>220787.19695117525</c:v>
                </c:pt>
                <c:pt idx="1">
                  <c:v>83310.04569493451</c:v>
                </c:pt>
                <c:pt idx="2">
                  <c:v>58538.312391434454</c:v>
                </c:pt>
                <c:pt idx="3">
                  <c:v>57244.602567496557</c:v>
                </c:pt>
                <c:pt idx="4">
                  <c:v>35575.651858044272</c:v>
                </c:pt>
                <c:pt idx="5">
                  <c:v>21775.687256483474</c:v>
                </c:pt>
                <c:pt idx="6">
                  <c:v>10558.098158604551</c:v>
                </c:pt>
                <c:pt idx="7">
                  <c:v>9659.7886307704521</c:v>
                </c:pt>
                <c:pt idx="8">
                  <c:v>4349.2243672670611</c:v>
                </c:pt>
                <c:pt idx="9">
                  <c:v>3895.1653483416453</c:v>
                </c:pt>
                <c:pt idx="10">
                  <c:v>530.97357885760005</c:v>
                </c:pt>
              </c:numCache>
            </c:numRef>
          </c:val>
          <c:extLst>
            <c:ext xmlns:c16="http://schemas.microsoft.com/office/drawing/2014/chart" uri="{C3380CC4-5D6E-409C-BE32-E72D297353CC}">
              <c16:uniqueId val="{00000001-C747-4D78-8D7D-6ED9E397F8BA}"/>
            </c:ext>
          </c:extLst>
        </c:ser>
        <c:dLbls>
          <c:showLegendKey val="0"/>
          <c:showVal val="0"/>
          <c:showCatName val="0"/>
          <c:showSerName val="0"/>
          <c:showPercent val="0"/>
          <c:showBubbleSize val="0"/>
        </c:dLbls>
        <c:gapWidth val="50"/>
        <c:axId val="1899874303"/>
        <c:axId val="1899891103"/>
      </c:barChart>
      <c:lineChart>
        <c:grouping val="standard"/>
        <c:varyColors val="0"/>
        <c:ser>
          <c:idx val="2"/>
          <c:order val="2"/>
          <c:tx>
            <c:strRef>
              <c:f>Highlights!$D$1</c:f>
              <c:strCache>
                <c:ptCount val="1"/>
                <c:pt idx="0">
                  <c:v>% change</c:v>
                </c:pt>
              </c:strCache>
            </c:strRef>
          </c:tx>
          <c:spPr>
            <a:ln w="28575" cap="rnd">
              <a:noFill/>
              <a:round/>
            </a:ln>
            <a:effectLst/>
          </c:spPr>
          <c:marker>
            <c:symbol val="none"/>
          </c:marker>
          <c:dLbls>
            <c:dLbl>
              <c:idx val="0"/>
              <c:layout>
                <c:manualLayout>
                  <c:x val="-7.9875553005814143E-3"/>
                  <c:y val="-3.4184095620593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C747-4D78-8D7D-6ED9E397F8BA}"/>
                </c:ext>
              </c:extLst>
            </c:dLbl>
            <c:dLbl>
              <c:idx val="1"/>
              <c:layout>
                <c:manualLayout>
                  <c:x val="-8.955250661164758E-3"/>
                  <c:y val="0.26602554190062155"/>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C747-4D78-8D7D-6ED9E397F8BA}"/>
                </c:ext>
              </c:extLst>
            </c:dLbl>
            <c:dLbl>
              <c:idx val="2"/>
              <c:layout>
                <c:manualLayout>
                  <c:x val="-8.5112186781429056E-3"/>
                  <c:y val="0.205263490954802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C747-4D78-8D7D-6ED9E397F8BA}"/>
                </c:ext>
              </c:extLst>
            </c:dLbl>
            <c:dLbl>
              <c:idx val="3"/>
              <c:layout>
                <c:manualLayout>
                  <c:x val="-8.5387009645601156E-3"/>
                  <c:y val="0.15588448144688904"/>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C747-4D78-8D7D-6ED9E397F8BA}"/>
                </c:ext>
              </c:extLst>
            </c:dLbl>
            <c:dLbl>
              <c:idx val="4"/>
              <c:layout>
                <c:manualLayout>
                  <c:x val="-8.4218187019728958E-3"/>
                  <c:y val="-6.009426551453270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C747-4D78-8D7D-6ED9E397F8BA}"/>
                </c:ext>
              </c:extLst>
            </c:dLbl>
            <c:dLbl>
              <c:idx val="5"/>
              <c:layout>
                <c:manualLayout>
                  <c:x val="-1.2708399767786037E-2"/>
                  <c:y val="0.26950459218460271"/>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C747-4D78-8D7D-6ED9E397F8BA}"/>
                </c:ext>
              </c:extLst>
            </c:dLbl>
            <c:dLbl>
              <c:idx val="6"/>
              <c:layout>
                <c:manualLayout>
                  <c:x val="-1.2820259487294098E-2"/>
                  <c:y val="0.30621827900251364"/>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C747-4D78-8D7D-6ED9E397F8BA}"/>
                </c:ext>
              </c:extLst>
            </c:dLbl>
            <c:dLbl>
              <c:idx val="7"/>
              <c:layout>
                <c:manualLayout>
                  <c:x val="-1.4205616561688875E-2"/>
                  <c:y val="0.23279090536669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C747-4D78-8D7D-6ED9E397F8BA}"/>
                </c:ext>
              </c:extLst>
            </c:dLbl>
            <c:dLbl>
              <c:idx val="8"/>
              <c:layout>
                <c:manualLayout>
                  <c:x val="-9.2669815546161608E-3"/>
                  <c:y val="0.25638178770465947"/>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C747-4D78-8D7D-6ED9E397F8BA}"/>
                </c:ext>
              </c:extLst>
            </c:dLbl>
            <c:dLbl>
              <c:idx val="9"/>
              <c:layout>
                <c:manualLayout>
                  <c:x val="-1.2483771823433805E-2"/>
                  <c:y val="0.45063145809414468"/>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C747-4D78-8D7D-6ED9E397F8BA}"/>
                </c:ext>
              </c:extLst>
            </c:dLbl>
            <c:dLbl>
              <c:idx val="10"/>
              <c:layout>
                <c:manualLayout>
                  <c:x val="-7.0239954429373395E-3"/>
                  <c:y val="0.53544211106791895"/>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C747-4D78-8D7D-6ED9E397F8BA}"/>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Highlights!$A$2:$A$12</c:f>
              <c:strCache>
                <c:ptCount val="11"/>
                <c:pt idx="0">
                  <c:v>UMass System</c:v>
                </c:pt>
                <c:pt idx="1">
                  <c:v>EOPSS</c:v>
                </c:pt>
                <c:pt idx="2">
                  <c:v>Higher Ed</c:v>
                </c:pt>
                <c:pt idx="3">
                  <c:v>Authorities</c:v>
                </c:pt>
                <c:pt idx="4">
                  <c:v>EOHHS</c:v>
                </c:pt>
                <c:pt idx="5">
                  <c:v>MassDOT - Highway &amp; Turnpike Divisions</c:v>
                </c:pt>
                <c:pt idx="6">
                  <c:v>EOEEA</c:v>
                </c:pt>
                <c:pt idx="7">
                  <c:v>Trial Court</c:v>
                </c:pt>
                <c:pt idx="8">
                  <c:v>EOAF</c:v>
                </c:pt>
                <c:pt idx="9">
                  <c:v>EOVS</c:v>
                </c:pt>
                <c:pt idx="10">
                  <c:v>EOTSS</c:v>
                </c:pt>
              </c:strCache>
            </c:strRef>
          </c:cat>
          <c:val>
            <c:numRef>
              <c:f>Highlights!$D$2:$D$12</c:f>
              <c:numCache>
                <c:formatCode>0%</c:formatCode>
                <c:ptCount val="11"/>
                <c:pt idx="0">
                  <c:v>-0.11516351998556659</c:v>
                </c:pt>
                <c:pt idx="1">
                  <c:v>-0.11215241992548491</c:v>
                </c:pt>
                <c:pt idx="2">
                  <c:v>-0.25896036073735212</c:v>
                </c:pt>
                <c:pt idx="3">
                  <c:v>-0.31299119471276121</c:v>
                </c:pt>
                <c:pt idx="4">
                  <c:v>-0.64663288965438992</c:v>
                </c:pt>
                <c:pt idx="5">
                  <c:v>-0.25663661564478274</c:v>
                </c:pt>
                <c:pt idx="6">
                  <c:v>-0.24421909659188826</c:v>
                </c:pt>
                <c:pt idx="7">
                  <c:v>-0.3356529372435767</c:v>
                </c:pt>
                <c:pt idx="8">
                  <c:v>-0.33908848378939194</c:v>
                </c:pt>
                <c:pt idx="9">
                  <c:v>-9.9189069341599628E-2</c:v>
                </c:pt>
                <c:pt idx="10">
                  <c:v>7.9410600244483841E-3</c:v>
                </c:pt>
              </c:numCache>
            </c:numRef>
          </c:val>
          <c:smooth val="0"/>
          <c:extLst>
            <c:ext xmlns:c16="http://schemas.microsoft.com/office/drawing/2014/chart" uri="{C3380CC4-5D6E-409C-BE32-E72D297353CC}">
              <c16:uniqueId val="{0000000D-C747-4D78-8D7D-6ED9E397F8BA}"/>
            </c:ext>
          </c:extLst>
        </c:ser>
        <c:dLbls>
          <c:showLegendKey val="0"/>
          <c:showVal val="0"/>
          <c:showCatName val="0"/>
          <c:showSerName val="0"/>
          <c:showPercent val="0"/>
          <c:showBubbleSize val="0"/>
        </c:dLbls>
        <c:marker val="1"/>
        <c:smooth val="0"/>
        <c:axId val="1899892063"/>
        <c:axId val="1899899743"/>
      </c:lineChart>
      <c:catAx>
        <c:axId val="189987430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rgbClr val="000000"/>
                </a:solidFill>
                <a:latin typeface="+mn-lt"/>
                <a:ea typeface="+mn-ea"/>
                <a:cs typeface="+mn-cs"/>
              </a:defRPr>
            </a:pPr>
            <a:endParaRPr lang="en-US"/>
          </a:p>
        </c:txPr>
        <c:crossAx val="1899891103"/>
        <c:crosses val="autoZero"/>
        <c:auto val="1"/>
        <c:lblAlgn val="ctr"/>
        <c:lblOffset val="100"/>
        <c:noMultiLvlLbl val="0"/>
      </c:catAx>
      <c:valAx>
        <c:axId val="1899891103"/>
        <c:scaling>
          <c:orientation val="minMax"/>
        </c:scaling>
        <c:delete val="0"/>
        <c:axPos val="l"/>
        <c:majorGridlines>
          <c:spPr>
            <a:ln w="3175" cap="flat" cmpd="sng" algn="ctr">
              <a:solidFill>
                <a:schemeClr val="bg1">
                  <a:lumMod val="95000"/>
                </a:schemeClr>
              </a:solidFill>
              <a:round/>
            </a:ln>
            <a:effectLst/>
          </c:spPr>
        </c:majorGridlines>
        <c:title>
          <c:tx>
            <c:rich>
              <a:bodyPr rot="-5400000" spcFirstLastPara="1" vertOverflow="ellipsis" vert="horz" wrap="square" anchor="ctr" anchorCtr="1"/>
              <a:lstStyle/>
              <a:p>
                <a:pPr>
                  <a:defRPr sz="1200" b="0" i="0" u="none" strike="noStrike" kern="1200" baseline="0">
                    <a:solidFill>
                      <a:srgbClr val="000000"/>
                    </a:solidFill>
                    <a:latin typeface="+mn-lt"/>
                    <a:ea typeface="+mn-ea"/>
                    <a:cs typeface="+mn-cs"/>
                  </a:defRPr>
                </a:pPr>
                <a:r>
                  <a:rPr lang="en-US" sz="1200">
                    <a:solidFill>
                      <a:srgbClr val="000000"/>
                    </a:solidFill>
                  </a:rPr>
                  <a:t>Onsite Fossil Fuel Emissions (MTCO2e)</a:t>
                </a:r>
              </a:p>
            </c:rich>
          </c:tx>
          <c:overlay val="0"/>
          <c:spPr>
            <a:noFill/>
            <a:ln>
              <a:noFill/>
            </a:ln>
            <a:effectLst/>
          </c:spPr>
          <c:txPr>
            <a:bodyPr rot="-5400000" spcFirstLastPara="1" vertOverflow="ellipsis" vert="horz" wrap="square" anchor="ctr" anchorCtr="1"/>
            <a:lstStyle/>
            <a:p>
              <a:pPr>
                <a:defRPr sz="1200" b="0" i="0" u="none" strike="noStrike" kern="1200" baseline="0">
                  <a:solidFill>
                    <a:srgbClr val="000000"/>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rgbClr val="000000"/>
                </a:solidFill>
                <a:latin typeface="+mn-lt"/>
                <a:ea typeface="+mn-ea"/>
                <a:cs typeface="+mn-cs"/>
              </a:defRPr>
            </a:pPr>
            <a:endParaRPr lang="en-US"/>
          </a:p>
        </c:txPr>
        <c:crossAx val="1899874303"/>
        <c:crosses val="autoZero"/>
        <c:crossBetween val="between"/>
      </c:valAx>
      <c:valAx>
        <c:axId val="1899899743"/>
        <c:scaling>
          <c:orientation val="minMax"/>
        </c:scaling>
        <c:delete val="0"/>
        <c:axPos val="r"/>
        <c:title>
          <c:tx>
            <c:rich>
              <a:bodyPr rot="-5400000" spcFirstLastPara="1" vertOverflow="ellipsis" vert="horz" wrap="square" anchor="ctr" anchorCtr="1"/>
              <a:lstStyle/>
              <a:p>
                <a:pPr>
                  <a:defRPr sz="1200" b="0" i="0" u="none" strike="noStrike" kern="1200" baseline="0">
                    <a:solidFill>
                      <a:srgbClr val="000000"/>
                    </a:solidFill>
                    <a:latin typeface="+mn-lt"/>
                    <a:ea typeface="+mn-ea"/>
                    <a:cs typeface="+mn-cs"/>
                  </a:defRPr>
                </a:pPr>
                <a:r>
                  <a:rPr lang="en-US" sz="1200">
                    <a:solidFill>
                      <a:srgbClr val="000000"/>
                    </a:solidFill>
                  </a:rPr>
                  <a:t>% change from FY04</a:t>
                </a:r>
              </a:p>
            </c:rich>
          </c:tx>
          <c:overlay val="0"/>
          <c:spPr>
            <a:noFill/>
            <a:ln>
              <a:noFill/>
            </a:ln>
            <a:effectLst/>
          </c:spPr>
          <c:txPr>
            <a:bodyPr rot="-5400000" spcFirstLastPara="1" vertOverflow="ellipsis" vert="horz" wrap="square" anchor="ctr" anchorCtr="1"/>
            <a:lstStyle/>
            <a:p>
              <a:pPr>
                <a:defRPr sz="1200" b="0" i="0" u="none" strike="noStrike" kern="1200" baseline="0">
                  <a:solidFill>
                    <a:srgbClr val="000000"/>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rgbClr val="000000"/>
                </a:solidFill>
                <a:latin typeface="+mn-lt"/>
                <a:ea typeface="+mn-ea"/>
                <a:cs typeface="+mn-cs"/>
              </a:defRPr>
            </a:pPr>
            <a:endParaRPr lang="en-US"/>
          </a:p>
        </c:txPr>
        <c:crossAx val="1899892063"/>
        <c:crosses val="max"/>
        <c:crossBetween val="between"/>
      </c:valAx>
      <c:catAx>
        <c:axId val="1899892063"/>
        <c:scaling>
          <c:orientation val="minMax"/>
        </c:scaling>
        <c:delete val="1"/>
        <c:axPos val="b"/>
        <c:numFmt formatCode="General" sourceLinked="1"/>
        <c:majorTickMark val="none"/>
        <c:minorTickMark val="none"/>
        <c:tickLblPos val="nextTo"/>
        <c:crossAx val="1899899743"/>
        <c:crosses val="autoZero"/>
        <c:auto val="1"/>
        <c:lblAlgn val="ctr"/>
        <c:lblOffset val="100"/>
        <c:noMultiLvlLbl val="0"/>
      </c:catAx>
      <c:spPr>
        <a:noFill/>
        <a:ln>
          <a:noFill/>
        </a:ln>
        <a:effectLst/>
      </c:spPr>
    </c:plotArea>
    <c:legend>
      <c:legendPos val="b"/>
      <c:legendEntry>
        <c:idx val="2"/>
        <c:delete val="1"/>
      </c:legendEntry>
      <c:overlay val="0"/>
      <c:spPr>
        <a:noFill/>
        <a:ln>
          <a:noFill/>
        </a:ln>
        <a:effectLst/>
      </c:spPr>
      <c:txPr>
        <a:bodyPr rot="0" spcFirstLastPara="1" vertOverflow="ellipsis" vert="horz" wrap="square" anchor="ctr" anchorCtr="1"/>
        <a:lstStyle/>
        <a:p>
          <a:pPr>
            <a:defRPr sz="1100" b="0" i="0" u="none" strike="noStrike" kern="1200" baseline="0">
              <a:solidFill>
                <a:srgbClr val="000000"/>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rgbClr val="000000"/>
                </a:solidFill>
                <a:latin typeface="+mn-lt"/>
                <a:ea typeface="+mn-ea"/>
                <a:cs typeface="+mn-cs"/>
              </a:defRPr>
            </a:pPr>
            <a:r>
              <a:rPr lang="en-US" b="1">
                <a:solidFill>
                  <a:srgbClr val="000000"/>
                </a:solidFill>
              </a:rPr>
              <a:t>FY25 Onsite Fossil Fuel Emissions by Entity Type</a:t>
            </a:r>
          </a:p>
        </c:rich>
      </c:tx>
      <c:overlay val="0"/>
      <c:spPr>
        <a:noFill/>
        <a:ln>
          <a:noFill/>
        </a:ln>
        <a:effectLst/>
      </c:spPr>
      <c:txPr>
        <a:bodyPr rot="0" spcFirstLastPara="1" vertOverflow="ellipsis" vert="horz" wrap="square" anchor="ctr" anchorCtr="1"/>
        <a:lstStyle/>
        <a:p>
          <a:pPr>
            <a:defRPr sz="1400" b="1" i="0" u="none" strike="noStrike" kern="1200" spc="0" baseline="0">
              <a:solidFill>
                <a:srgbClr val="000000"/>
              </a:solidFill>
              <a:latin typeface="+mn-lt"/>
              <a:ea typeface="+mn-ea"/>
              <a:cs typeface="+mn-cs"/>
            </a:defRPr>
          </a:pPr>
          <a:endParaRPr lang="en-US"/>
        </a:p>
      </c:txPr>
    </c:title>
    <c:autoTitleDeleted val="0"/>
    <c:plotArea>
      <c:layout/>
      <c:pieChart>
        <c:varyColors val="1"/>
        <c:ser>
          <c:idx val="0"/>
          <c:order val="0"/>
          <c:tx>
            <c:strRef>
              <c:f>Highlights!$B$24</c:f>
              <c:strCache>
                <c:ptCount val="1"/>
                <c:pt idx="0">
                  <c:v>FY2025</c:v>
                </c:pt>
              </c:strCache>
            </c:strRef>
          </c:tx>
          <c:dPt>
            <c:idx val="0"/>
            <c:bubble3D val="0"/>
            <c:spPr>
              <a:solidFill>
                <a:schemeClr val="accent2">
                  <a:lumMod val="50000"/>
                </a:schemeClr>
              </a:solidFill>
              <a:ln w="19050">
                <a:solidFill>
                  <a:schemeClr val="lt1"/>
                </a:solidFill>
              </a:ln>
              <a:effectLst/>
            </c:spPr>
            <c:extLst>
              <c:ext xmlns:c16="http://schemas.microsoft.com/office/drawing/2014/chart" uri="{C3380CC4-5D6E-409C-BE32-E72D297353CC}">
                <c16:uniqueId val="{00000001-530C-42B1-98DC-2250D1E99849}"/>
              </c:ext>
            </c:extLst>
          </c:dPt>
          <c:dPt>
            <c:idx val="1"/>
            <c:bubble3D val="0"/>
            <c:spPr>
              <a:solidFill>
                <a:srgbClr val="254779"/>
              </a:solidFill>
              <a:ln w="19050">
                <a:solidFill>
                  <a:schemeClr val="lt1"/>
                </a:solidFill>
              </a:ln>
              <a:effectLst/>
            </c:spPr>
            <c:extLst>
              <c:ext xmlns:c16="http://schemas.microsoft.com/office/drawing/2014/chart" uri="{C3380CC4-5D6E-409C-BE32-E72D297353CC}">
                <c16:uniqueId val="{00000003-530C-42B1-98DC-2250D1E99849}"/>
              </c:ext>
            </c:extLst>
          </c:dPt>
          <c:dPt>
            <c:idx val="2"/>
            <c:bubble3D val="0"/>
            <c:spPr>
              <a:solidFill>
                <a:srgbClr val="627921"/>
              </a:solidFill>
              <a:ln w="19050">
                <a:solidFill>
                  <a:schemeClr val="lt1"/>
                </a:solidFill>
              </a:ln>
              <a:effectLst/>
            </c:spPr>
            <c:extLst>
              <c:ext xmlns:c16="http://schemas.microsoft.com/office/drawing/2014/chart" uri="{C3380CC4-5D6E-409C-BE32-E72D297353CC}">
                <c16:uniqueId val="{00000005-530C-42B1-98DC-2250D1E99849}"/>
              </c:ext>
            </c:extLst>
          </c:dPt>
          <c:dPt>
            <c:idx val="3"/>
            <c:bubble3D val="0"/>
            <c:spPr>
              <a:solidFill>
                <a:schemeClr val="accent4">
                  <a:lumMod val="75000"/>
                </a:schemeClr>
              </a:solidFill>
              <a:ln w="19050">
                <a:solidFill>
                  <a:schemeClr val="lt1"/>
                </a:solidFill>
              </a:ln>
              <a:effectLst/>
            </c:spPr>
            <c:extLst>
              <c:ext xmlns:c16="http://schemas.microsoft.com/office/drawing/2014/chart" uri="{C3380CC4-5D6E-409C-BE32-E72D297353CC}">
                <c16:uniqueId val="{00000007-530C-42B1-98DC-2250D1E99849}"/>
              </c:ext>
            </c:extLst>
          </c:dPt>
          <c:dPt>
            <c:idx val="4"/>
            <c:bubble3D val="0"/>
            <c:spPr>
              <a:solidFill>
                <a:schemeClr val="accent6"/>
              </a:solidFill>
              <a:ln w="19050">
                <a:solidFill>
                  <a:schemeClr val="lt1"/>
                </a:solidFill>
              </a:ln>
              <a:effectLst/>
            </c:spPr>
            <c:extLst>
              <c:ext xmlns:c16="http://schemas.microsoft.com/office/drawing/2014/chart" uri="{C3380CC4-5D6E-409C-BE32-E72D297353CC}">
                <c16:uniqueId val="{00000009-530C-42B1-98DC-2250D1E99849}"/>
              </c:ext>
            </c:extLst>
          </c:dPt>
          <c:dLbls>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en-US"/>
                </a:p>
              </c:txPr>
              <c:dLblPos val="bestFit"/>
              <c:showLegendKey val="0"/>
              <c:showVal val="0"/>
              <c:showCatName val="1"/>
              <c:showSerName val="0"/>
              <c:showPercent val="1"/>
              <c:showBubbleSize val="0"/>
              <c:extLst>
                <c:ext xmlns:c16="http://schemas.microsoft.com/office/drawing/2014/chart" uri="{C3380CC4-5D6E-409C-BE32-E72D297353CC}">
                  <c16:uniqueId val="{00000001-530C-42B1-98DC-2250D1E99849}"/>
                </c:ext>
              </c:extLst>
            </c:dLbl>
            <c:dLbl>
              <c:idx val="1"/>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en-US"/>
                </a:p>
              </c:txPr>
              <c:dLblPos val="bestFit"/>
              <c:showLegendKey val="0"/>
              <c:showVal val="0"/>
              <c:showCatName val="1"/>
              <c:showSerName val="0"/>
              <c:showPercent val="1"/>
              <c:showBubbleSize val="0"/>
              <c:extLst>
                <c:ext xmlns:c16="http://schemas.microsoft.com/office/drawing/2014/chart" uri="{C3380CC4-5D6E-409C-BE32-E72D297353CC}">
                  <c16:uniqueId val="{00000003-530C-42B1-98DC-2250D1E99849}"/>
                </c:ext>
              </c:extLst>
            </c:dLbl>
            <c:dLbl>
              <c:idx val="2"/>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en-US"/>
                </a:p>
              </c:txPr>
              <c:dLblPos val="bestFit"/>
              <c:showLegendKey val="0"/>
              <c:showVal val="0"/>
              <c:showCatName val="1"/>
              <c:showSerName val="0"/>
              <c:showPercent val="1"/>
              <c:showBubbleSize val="0"/>
              <c:extLst>
                <c:ext xmlns:c16="http://schemas.microsoft.com/office/drawing/2014/chart" uri="{C3380CC4-5D6E-409C-BE32-E72D297353CC}">
                  <c16:uniqueId val="{00000005-530C-42B1-98DC-2250D1E99849}"/>
                </c:ext>
              </c:extLst>
            </c:dLbl>
            <c:dLbl>
              <c:idx val="3"/>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en-US"/>
                </a:p>
              </c:txPr>
              <c:dLblPos val="bestFit"/>
              <c:showLegendKey val="0"/>
              <c:showVal val="0"/>
              <c:showCatName val="1"/>
              <c:showSerName val="0"/>
              <c:showPercent val="1"/>
              <c:showBubbleSize val="0"/>
              <c:extLst>
                <c:ext xmlns:c16="http://schemas.microsoft.com/office/drawing/2014/chart" uri="{C3380CC4-5D6E-409C-BE32-E72D297353CC}">
                  <c16:uniqueId val="{00000007-530C-42B1-98DC-2250D1E99849}"/>
                </c:ext>
              </c:extLst>
            </c:dLbl>
            <c:dLbl>
              <c:idx val="4"/>
              <c:layout>
                <c:manualLayout>
                  <c:x val="-6.4102545069967973E-2"/>
                  <c:y val="1.5135200975580512E-2"/>
                </c:manualLayout>
              </c:layout>
              <c:dLblPos val="bestFit"/>
              <c:showLegendKey val="0"/>
              <c:showVal val="0"/>
              <c:showCatName val="1"/>
              <c:showSerName val="0"/>
              <c:showPercent val="1"/>
              <c:showBubbleSize val="0"/>
              <c:extLst>
                <c:ext xmlns:c15="http://schemas.microsoft.com/office/drawing/2012/chart" uri="{CE6537A1-D6FC-4f65-9D91-7224C49458BB}">
                  <c15:layout>
                    <c:manualLayout>
                      <c:w val="0.30920051151396316"/>
                      <c:h val="0.10876790138376941"/>
                    </c:manualLayout>
                  </c15:layout>
                </c:ext>
                <c:ext xmlns:c16="http://schemas.microsoft.com/office/drawing/2014/chart" uri="{C3380CC4-5D6E-409C-BE32-E72D297353CC}">
                  <c16:uniqueId val="{00000009-530C-42B1-98DC-2250D1E99849}"/>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000000"/>
                    </a:solidFill>
                    <a:latin typeface="+mn-lt"/>
                    <a:ea typeface="+mn-ea"/>
                    <a:cs typeface="+mn-cs"/>
                  </a:defRPr>
                </a:pPr>
                <a:endParaRPr lang="en-US"/>
              </a:p>
            </c:txPr>
            <c:dLblPos val="bestFit"/>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Highlights!$A$25:$A$29</c:f>
              <c:strCache>
                <c:ptCount val="5"/>
                <c:pt idx="0">
                  <c:v>UMass System</c:v>
                </c:pt>
                <c:pt idx="1">
                  <c:v>Executive Branch Agency</c:v>
                </c:pt>
                <c:pt idx="2">
                  <c:v>Authority</c:v>
                </c:pt>
                <c:pt idx="3">
                  <c:v>State University</c:v>
                </c:pt>
                <c:pt idx="4">
                  <c:v>Community College</c:v>
                </c:pt>
              </c:strCache>
            </c:strRef>
          </c:cat>
          <c:val>
            <c:numRef>
              <c:f>Highlights!$B$25:$B$29</c:f>
              <c:numCache>
                <c:formatCode>#,##0</c:formatCode>
                <c:ptCount val="5"/>
                <c:pt idx="0">
                  <c:v>220787.19695117525</c:v>
                </c:pt>
                <c:pt idx="1">
                  <c:v>169654.63489330359</c:v>
                </c:pt>
                <c:pt idx="2">
                  <c:v>57244.602567496557</c:v>
                </c:pt>
                <c:pt idx="3">
                  <c:v>43167.096687806137</c:v>
                </c:pt>
                <c:pt idx="4">
                  <c:v>15371.215703628317</c:v>
                </c:pt>
              </c:numCache>
            </c:numRef>
          </c:val>
          <c:extLst>
            <c:ext xmlns:c16="http://schemas.microsoft.com/office/drawing/2014/chart" uri="{C3380CC4-5D6E-409C-BE32-E72D297353CC}">
              <c16:uniqueId val="{0000000A-530C-42B1-98DC-2250D1E99849}"/>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r>
              <a:rPr lang="en-US" b="1" dirty="0"/>
              <a:t>Top 5 Percentage Reductions in Onsite Fossil Fuel Emissions</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tx>
            <c:strRef>
              <c:f>Highlights!$H$43</c:f>
              <c:strCache>
                <c:ptCount val="1"/>
                <c:pt idx="0">
                  <c:v>FY04</c:v>
                </c:pt>
              </c:strCache>
            </c:strRef>
          </c:tx>
          <c:spPr>
            <a:solidFill>
              <a:schemeClr val="tx1"/>
            </a:solidFill>
            <a:ln>
              <a:noFill/>
            </a:ln>
            <a:effectLst/>
          </c:spPr>
          <c:invertIfNegative val="0"/>
          <c:cat>
            <c:strRef>
              <c:f>Highlights!$G$44:$G$48</c:f>
              <c:strCache>
                <c:ptCount val="5"/>
                <c:pt idx="0">
                  <c:v>Dept. of Developmental Services</c:v>
                </c:pt>
                <c:pt idx="1">
                  <c:v>Dept. of Mental Health</c:v>
                </c:pt>
                <c:pt idx="2">
                  <c:v>Bunker Hill Comm. College</c:v>
                </c:pt>
                <c:pt idx="3">
                  <c:v>Quinsigamond Comm. College</c:v>
                </c:pt>
                <c:pt idx="4">
                  <c:v>Cape Cod Comm. College</c:v>
                </c:pt>
              </c:strCache>
            </c:strRef>
          </c:cat>
          <c:val>
            <c:numRef>
              <c:f>Highlights!$H$44:$H$48</c:f>
              <c:numCache>
                <c:formatCode>#,##0</c:formatCode>
                <c:ptCount val="5"/>
                <c:pt idx="0">
                  <c:v>53653.415292086233</c:v>
                </c:pt>
                <c:pt idx="1">
                  <c:v>28598.772485889098</c:v>
                </c:pt>
                <c:pt idx="2">
                  <c:v>2351.7236299768897</c:v>
                </c:pt>
                <c:pt idx="3">
                  <c:v>992.73168009124356</c:v>
                </c:pt>
                <c:pt idx="4">
                  <c:v>770.10224606986174</c:v>
                </c:pt>
              </c:numCache>
            </c:numRef>
          </c:val>
          <c:extLst>
            <c:ext xmlns:c16="http://schemas.microsoft.com/office/drawing/2014/chart" uri="{C3380CC4-5D6E-409C-BE32-E72D297353CC}">
              <c16:uniqueId val="{00000000-E666-46F0-8261-8C490755356C}"/>
            </c:ext>
          </c:extLst>
        </c:ser>
        <c:ser>
          <c:idx val="1"/>
          <c:order val="1"/>
          <c:tx>
            <c:strRef>
              <c:f>Highlights!$I$43</c:f>
              <c:strCache>
                <c:ptCount val="1"/>
                <c:pt idx="0">
                  <c:v>FY25</c:v>
                </c:pt>
              </c:strCache>
            </c:strRef>
          </c:tx>
          <c:spPr>
            <a:solidFill>
              <a:schemeClr val="tx2"/>
            </a:solidFill>
            <a:ln>
              <a:noFill/>
            </a:ln>
            <a:effectLst/>
          </c:spPr>
          <c:invertIfNegative val="0"/>
          <c:cat>
            <c:strRef>
              <c:f>Highlights!$G$44:$G$48</c:f>
              <c:strCache>
                <c:ptCount val="5"/>
                <c:pt idx="0">
                  <c:v>Dept. of Developmental Services</c:v>
                </c:pt>
                <c:pt idx="1">
                  <c:v>Dept. of Mental Health</c:v>
                </c:pt>
                <c:pt idx="2">
                  <c:v>Bunker Hill Comm. College</c:v>
                </c:pt>
                <c:pt idx="3">
                  <c:v>Quinsigamond Comm. College</c:v>
                </c:pt>
                <c:pt idx="4">
                  <c:v>Cape Cod Comm. College</c:v>
                </c:pt>
              </c:strCache>
            </c:strRef>
          </c:cat>
          <c:val>
            <c:numRef>
              <c:f>Highlights!$I$44:$I$48</c:f>
              <c:numCache>
                <c:formatCode>#,##0</c:formatCode>
                <c:ptCount val="5"/>
                <c:pt idx="0">
                  <c:v>8906.3016009450603</c:v>
                </c:pt>
                <c:pt idx="1">
                  <c:v>8192.5389841997912</c:v>
                </c:pt>
                <c:pt idx="2">
                  <c:v>1209.7196379737688</c:v>
                </c:pt>
                <c:pt idx="3">
                  <c:v>455.43299472640285</c:v>
                </c:pt>
                <c:pt idx="4">
                  <c:v>281.66239800392242</c:v>
                </c:pt>
              </c:numCache>
            </c:numRef>
          </c:val>
          <c:extLst>
            <c:ext xmlns:c16="http://schemas.microsoft.com/office/drawing/2014/chart" uri="{C3380CC4-5D6E-409C-BE32-E72D297353CC}">
              <c16:uniqueId val="{00000001-E666-46F0-8261-8C490755356C}"/>
            </c:ext>
          </c:extLst>
        </c:ser>
        <c:dLbls>
          <c:showLegendKey val="0"/>
          <c:showVal val="0"/>
          <c:showCatName val="0"/>
          <c:showSerName val="0"/>
          <c:showPercent val="0"/>
          <c:showBubbleSize val="0"/>
        </c:dLbls>
        <c:gapWidth val="50"/>
        <c:axId val="2051104287"/>
        <c:axId val="2051103327"/>
      </c:barChart>
      <c:lineChart>
        <c:grouping val="standard"/>
        <c:varyColors val="0"/>
        <c:ser>
          <c:idx val="2"/>
          <c:order val="2"/>
          <c:tx>
            <c:strRef>
              <c:f>Highlights!$J$43</c:f>
              <c:strCache>
                <c:ptCount val="1"/>
                <c:pt idx="0">
                  <c:v>% change</c:v>
                </c:pt>
              </c:strCache>
            </c:strRef>
          </c:tx>
          <c:spPr>
            <a:ln w="28575" cap="rnd">
              <a:noFill/>
              <a:round/>
            </a:ln>
            <a:effectLst/>
          </c:spPr>
          <c:marker>
            <c:symbol val="none"/>
          </c:marker>
          <c:dLbls>
            <c:dLbl>
              <c:idx val="0"/>
              <c:layout>
                <c:manualLayout>
                  <c:x val="6.2179166434603705E-3"/>
                  <c:y val="-3.408590262595698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E666-46F0-8261-8C490755356C}"/>
                </c:ext>
              </c:extLst>
            </c:dLbl>
            <c:dLbl>
              <c:idx val="1"/>
              <c:layout>
                <c:manualLayout>
                  <c:x val="-1.7894584516472023E-3"/>
                  <c:y val="1.342072668933241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666-46F0-8261-8C490755356C}"/>
                </c:ext>
              </c:extLst>
            </c:dLbl>
            <c:dLbl>
              <c:idx val="2"/>
              <c:layout>
                <c:manualLayout>
                  <c:x val="4.5449177495848628E-3"/>
                  <c:y val="0.17705467210866258"/>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E666-46F0-8261-8C490755356C}"/>
                </c:ext>
              </c:extLst>
            </c:dLbl>
            <c:dLbl>
              <c:idx val="3"/>
              <c:layout>
                <c:manualLayout>
                  <c:x val="2.4531774418529184E-3"/>
                  <c:y val="0.15066210026683505"/>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E666-46F0-8261-8C490755356C}"/>
                </c:ext>
              </c:extLst>
            </c:dLbl>
            <c:dLbl>
              <c:idx val="4"/>
              <c:layout>
                <c:manualLayout>
                  <c:x val="-5.6499695464853481E-5"/>
                  <c:y val="0.1084339853199112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E666-46F0-8261-8C490755356C}"/>
                </c:ext>
              </c:extLst>
            </c:dLbl>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Highlights!$G$44:$G$48</c:f>
              <c:strCache>
                <c:ptCount val="5"/>
                <c:pt idx="0">
                  <c:v>Dept. of Developmental Services</c:v>
                </c:pt>
                <c:pt idx="1">
                  <c:v>Dept. of Mental Health</c:v>
                </c:pt>
                <c:pt idx="2">
                  <c:v>Bunker Hill Comm. College</c:v>
                </c:pt>
                <c:pt idx="3">
                  <c:v>Quinsigamond Comm. College</c:v>
                </c:pt>
                <c:pt idx="4">
                  <c:v>Cape Cod Comm. College</c:v>
                </c:pt>
              </c:strCache>
            </c:strRef>
          </c:cat>
          <c:val>
            <c:numRef>
              <c:f>Highlights!$J$44:$J$48</c:f>
              <c:numCache>
                <c:formatCode>0%</c:formatCode>
                <c:ptCount val="5"/>
                <c:pt idx="0">
                  <c:v>-0.83400308158465508</c:v>
                </c:pt>
                <c:pt idx="1">
                  <c:v>-0.71353529287866924</c:v>
                </c:pt>
                <c:pt idx="2">
                  <c:v>-0.48560297538633113</c:v>
                </c:pt>
                <c:pt idx="3">
                  <c:v>-0.54123253658577386</c:v>
                </c:pt>
                <c:pt idx="4">
                  <c:v>-0.63425324436935782</c:v>
                </c:pt>
              </c:numCache>
            </c:numRef>
          </c:val>
          <c:smooth val="0"/>
          <c:extLst>
            <c:ext xmlns:c16="http://schemas.microsoft.com/office/drawing/2014/chart" uri="{C3380CC4-5D6E-409C-BE32-E72D297353CC}">
              <c16:uniqueId val="{00000007-E666-46F0-8261-8C490755356C}"/>
            </c:ext>
          </c:extLst>
        </c:ser>
        <c:dLbls>
          <c:showLegendKey val="0"/>
          <c:showVal val="0"/>
          <c:showCatName val="0"/>
          <c:showSerName val="0"/>
          <c:showPercent val="0"/>
          <c:showBubbleSize val="0"/>
        </c:dLbls>
        <c:marker val="1"/>
        <c:smooth val="0"/>
        <c:axId val="2074076959"/>
        <c:axId val="2051105727"/>
      </c:lineChart>
      <c:catAx>
        <c:axId val="205110428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2051103327"/>
        <c:crosses val="autoZero"/>
        <c:auto val="1"/>
        <c:lblAlgn val="ctr"/>
        <c:lblOffset val="100"/>
        <c:noMultiLvlLbl val="0"/>
      </c:catAx>
      <c:valAx>
        <c:axId val="2051103327"/>
        <c:scaling>
          <c:orientation val="minMax"/>
        </c:scaling>
        <c:delete val="0"/>
        <c:axPos val="l"/>
        <c:majorGridlines>
          <c:spPr>
            <a:ln w="3175" cap="flat" cmpd="sng" algn="ctr">
              <a:solidFill>
                <a:schemeClr val="bg1">
                  <a:lumMod val="9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solidFill>
                    <a:latin typeface="+mn-lt"/>
                    <a:ea typeface="+mn-ea"/>
                    <a:cs typeface="+mn-cs"/>
                  </a:defRPr>
                </a:pPr>
                <a:r>
                  <a:rPr lang="en-US"/>
                  <a:t>Emissions (MTCO2e)</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2051104287"/>
        <c:crosses val="autoZero"/>
        <c:crossBetween val="between"/>
      </c:valAx>
      <c:valAx>
        <c:axId val="2051105727"/>
        <c:scaling>
          <c:orientation val="minMax"/>
        </c:scaling>
        <c:delete val="0"/>
        <c:axPos val="r"/>
        <c:title>
          <c:tx>
            <c:rich>
              <a:bodyPr rot="-5400000" spcFirstLastPara="1" vertOverflow="ellipsis" vert="horz" wrap="square" anchor="ctr" anchorCtr="1"/>
              <a:lstStyle/>
              <a:p>
                <a:pPr>
                  <a:defRPr sz="1000" b="0" i="0" u="none" strike="noStrike" kern="1200" baseline="0">
                    <a:solidFill>
                      <a:schemeClr val="tx1"/>
                    </a:solidFill>
                    <a:latin typeface="+mn-lt"/>
                    <a:ea typeface="+mn-ea"/>
                    <a:cs typeface="+mn-cs"/>
                  </a:defRPr>
                </a:pPr>
                <a:r>
                  <a:rPr lang="en-US"/>
                  <a:t>% redux from FY04</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2074076959"/>
        <c:crosses val="max"/>
        <c:crossBetween val="between"/>
      </c:valAx>
      <c:catAx>
        <c:axId val="2074076959"/>
        <c:scaling>
          <c:orientation val="minMax"/>
        </c:scaling>
        <c:delete val="1"/>
        <c:axPos val="b"/>
        <c:numFmt formatCode="General" sourceLinked="1"/>
        <c:majorTickMark val="none"/>
        <c:minorTickMark val="none"/>
        <c:tickLblPos val="nextTo"/>
        <c:crossAx val="2051105727"/>
        <c:crosses val="autoZero"/>
        <c:auto val="1"/>
        <c:lblAlgn val="ctr"/>
        <c:lblOffset val="100"/>
        <c:noMultiLvlLbl val="0"/>
      </c:catAx>
      <c:spPr>
        <a:noFill/>
        <a:ln>
          <a:noFill/>
        </a:ln>
        <a:effectLst/>
      </c:spPr>
    </c:plotArea>
    <c:legend>
      <c:legendPos val="b"/>
      <c:legendEntry>
        <c:idx val="2"/>
        <c:delete val="1"/>
      </c:legendEntry>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solidFill>
        <a:schemeClr val="accent6"/>
      </a:solidFill>
    </a:ln>
    <a:effectLst/>
  </c:spPr>
  <c:txPr>
    <a:bodyPr/>
    <a:lstStyle/>
    <a:p>
      <a:pPr>
        <a:defRPr>
          <a:solidFill>
            <a:schemeClr val="tx1"/>
          </a:solidFill>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r>
              <a:rPr lang="en-US" b="1"/>
              <a:t>Top 5 Tonnage Reductions in Onsite Fossil Fuel Emissions</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tx>
            <c:strRef>
              <c:f>Highlights!$H$50</c:f>
              <c:strCache>
                <c:ptCount val="1"/>
                <c:pt idx="0">
                  <c:v>FY04</c:v>
                </c:pt>
              </c:strCache>
            </c:strRef>
          </c:tx>
          <c:spPr>
            <a:solidFill>
              <a:schemeClr val="tx1"/>
            </a:solidFill>
            <a:ln>
              <a:noFill/>
            </a:ln>
            <a:effectLst/>
          </c:spPr>
          <c:invertIfNegative val="0"/>
          <c:cat>
            <c:strRef>
              <c:f>Highlights!$G$51:$G$55</c:f>
              <c:strCache>
                <c:ptCount val="5"/>
                <c:pt idx="0">
                  <c:v>UMass Amherst</c:v>
                </c:pt>
                <c:pt idx="1">
                  <c:v>Dept. of Correction</c:v>
                </c:pt>
                <c:pt idx="2">
                  <c:v>MassPort Authority</c:v>
                </c:pt>
                <c:pt idx="3">
                  <c:v>Dept. of Developmental Services</c:v>
                </c:pt>
                <c:pt idx="4">
                  <c:v>Dept. of Mental Health</c:v>
                </c:pt>
              </c:strCache>
            </c:strRef>
          </c:cat>
          <c:val>
            <c:numRef>
              <c:f>Highlights!$H$51:$H$55</c:f>
              <c:numCache>
                <c:formatCode>#,##0</c:formatCode>
                <c:ptCount val="5"/>
                <c:pt idx="0">
                  <c:v>131900.25723562841</c:v>
                </c:pt>
                <c:pt idx="1">
                  <c:v>60900.370458419384</c:v>
                </c:pt>
                <c:pt idx="2">
                  <c:v>57470.326329683332</c:v>
                </c:pt>
                <c:pt idx="3">
                  <c:v>53653.415292086233</c:v>
                </c:pt>
                <c:pt idx="4">
                  <c:v>28598.772485889098</c:v>
                </c:pt>
              </c:numCache>
            </c:numRef>
          </c:val>
          <c:extLst>
            <c:ext xmlns:c16="http://schemas.microsoft.com/office/drawing/2014/chart" uri="{C3380CC4-5D6E-409C-BE32-E72D297353CC}">
              <c16:uniqueId val="{00000000-733A-4CAF-A50A-432BF34FB1EF}"/>
            </c:ext>
          </c:extLst>
        </c:ser>
        <c:ser>
          <c:idx val="1"/>
          <c:order val="1"/>
          <c:tx>
            <c:strRef>
              <c:f>Highlights!$I$50</c:f>
              <c:strCache>
                <c:ptCount val="1"/>
                <c:pt idx="0">
                  <c:v>FY25</c:v>
                </c:pt>
              </c:strCache>
            </c:strRef>
          </c:tx>
          <c:spPr>
            <a:solidFill>
              <a:schemeClr val="tx2"/>
            </a:solidFill>
            <a:ln>
              <a:noFill/>
            </a:ln>
            <a:effectLst/>
          </c:spPr>
          <c:invertIfNegative val="0"/>
          <c:cat>
            <c:strRef>
              <c:f>Highlights!$G$51:$G$55</c:f>
              <c:strCache>
                <c:ptCount val="5"/>
                <c:pt idx="0">
                  <c:v>UMass Amherst</c:v>
                </c:pt>
                <c:pt idx="1">
                  <c:v>Dept. of Correction</c:v>
                </c:pt>
                <c:pt idx="2">
                  <c:v>MassPort Authority</c:v>
                </c:pt>
                <c:pt idx="3">
                  <c:v>Dept. of Developmental Services</c:v>
                </c:pt>
                <c:pt idx="4">
                  <c:v>Dept. of Mental Health</c:v>
                </c:pt>
              </c:strCache>
            </c:strRef>
          </c:cat>
          <c:val>
            <c:numRef>
              <c:f>Highlights!$I$51:$I$55</c:f>
              <c:numCache>
                <c:formatCode>#,##0</c:formatCode>
                <c:ptCount val="5"/>
                <c:pt idx="0">
                  <c:v>99504.984009388383</c:v>
                </c:pt>
                <c:pt idx="1">
                  <c:v>44801.433568223802</c:v>
                </c:pt>
                <c:pt idx="2">
                  <c:v>39706.004730241882</c:v>
                </c:pt>
                <c:pt idx="3">
                  <c:v>8906.3016009450603</c:v>
                </c:pt>
                <c:pt idx="4">
                  <c:v>8192.5389841997912</c:v>
                </c:pt>
              </c:numCache>
            </c:numRef>
          </c:val>
          <c:extLst>
            <c:ext xmlns:c16="http://schemas.microsoft.com/office/drawing/2014/chart" uri="{C3380CC4-5D6E-409C-BE32-E72D297353CC}">
              <c16:uniqueId val="{00000001-733A-4CAF-A50A-432BF34FB1EF}"/>
            </c:ext>
          </c:extLst>
        </c:ser>
        <c:dLbls>
          <c:showLegendKey val="0"/>
          <c:showVal val="0"/>
          <c:showCatName val="0"/>
          <c:showSerName val="0"/>
          <c:showPercent val="0"/>
          <c:showBubbleSize val="0"/>
        </c:dLbls>
        <c:gapWidth val="50"/>
        <c:axId val="1815701023"/>
        <c:axId val="1815691423"/>
      </c:barChart>
      <c:lineChart>
        <c:grouping val="standard"/>
        <c:varyColors val="0"/>
        <c:ser>
          <c:idx val="3"/>
          <c:order val="3"/>
          <c:tx>
            <c:strRef>
              <c:f>Highlights!$K$50</c:f>
              <c:strCache>
                <c:ptCount val="1"/>
                <c:pt idx="0">
                  <c:v>Difference</c:v>
                </c:pt>
              </c:strCache>
            </c:strRef>
          </c:tx>
          <c:spPr>
            <a:ln w="25400" cap="rnd">
              <a:noFill/>
              <a:round/>
            </a:ln>
            <a:effectLst/>
          </c:spPr>
          <c:marker>
            <c:symbol val="none"/>
          </c:marker>
          <c:dLbls>
            <c:dLbl>
              <c:idx val="0"/>
              <c:layout>
                <c:manualLayout>
                  <c:x val="-8.0333276714433051E-4"/>
                  <c:y val="-0.21467717936142444"/>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33A-4CAF-A50A-432BF34FB1EF}"/>
                </c:ext>
              </c:extLst>
            </c:dLbl>
            <c:dLbl>
              <c:idx val="1"/>
              <c:layout>
                <c:manualLayout>
                  <c:x val="-4.2094064849497615E-3"/>
                  <c:y val="0.1073121971088704"/>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33A-4CAF-A50A-432BF34FB1EF}"/>
                </c:ext>
              </c:extLst>
            </c:dLbl>
            <c:dLbl>
              <c:idx val="2"/>
              <c:layout>
                <c:manualLayout>
                  <c:x val="3.7380988565962506E-3"/>
                  <c:y val="0.11786922584560137"/>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733A-4CAF-A50A-432BF34FB1EF}"/>
                </c:ext>
              </c:extLst>
            </c:dLbl>
            <c:dLbl>
              <c:idx val="3"/>
              <c:layout>
                <c:manualLayout>
                  <c:x val="-4.2094064849497199E-3"/>
                  <c:y val="-4.576471957372878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33A-4CAF-A50A-432BF34FB1EF}"/>
                </c:ext>
              </c:extLst>
            </c:dLbl>
            <c:dLbl>
              <c:idx val="4"/>
              <c:layout>
                <c:manualLayout>
                  <c:x val="-1.9386906730795019E-3"/>
                  <c:y val="0.1970469413710837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733A-4CAF-A50A-432BF34FB1EF}"/>
                </c:ext>
              </c:extLst>
            </c:dLbl>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Highlights!$G$51:$G$55</c:f>
              <c:strCache>
                <c:ptCount val="5"/>
                <c:pt idx="0">
                  <c:v>UMass Amherst</c:v>
                </c:pt>
                <c:pt idx="1">
                  <c:v>Dept. of Correction</c:v>
                </c:pt>
                <c:pt idx="2">
                  <c:v>MassPort Authority</c:v>
                </c:pt>
                <c:pt idx="3">
                  <c:v>Dept. of Developmental Services</c:v>
                </c:pt>
                <c:pt idx="4">
                  <c:v>Dept. of Mental Health</c:v>
                </c:pt>
              </c:strCache>
            </c:strRef>
          </c:cat>
          <c:val>
            <c:numRef>
              <c:f>Highlights!$K$51:$K$55</c:f>
              <c:numCache>
                <c:formatCode>#,##0</c:formatCode>
                <c:ptCount val="5"/>
                <c:pt idx="0">
                  <c:v>-32395.273226240024</c:v>
                </c:pt>
                <c:pt idx="1">
                  <c:v>-16098.936890195582</c:v>
                </c:pt>
                <c:pt idx="2">
                  <c:v>-17764.32159944145</c:v>
                </c:pt>
                <c:pt idx="3">
                  <c:v>-44747.113691141174</c:v>
                </c:pt>
                <c:pt idx="4">
                  <c:v>-20406.233501689305</c:v>
                </c:pt>
              </c:numCache>
            </c:numRef>
          </c:val>
          <c:smooth val="0"/>
          <c:extLst>
            <c:ext xmlns:c16="http://schemas.microsoft.com/office/drawing/2014/chart" uri="{C3380CC4-5D6E-409C-BE32-E72D297353CC}">
              <c16:uniqueId val="{00000002-733A-4CAF-A50A-432BF34FB1EF}"/>
            </c:ext>
          </c:extLst>
        </c:ser>
        <c:dLbls>
          <c:showLegendKey val="0"/>
          <c:showVal val="0"/>
          <c:showCatName val="0"/>
          <c:showSerName val="0"/>
          <c:showPercent val="0"/>
          <c:showBubbleSize val="0"/>
        </c:dLbls>
        <c:marker val="1"/>
        <c:smooth val="0"/>
        <c:axId val="1815709663"/>
        <c:axId val="1815709183"/>
        <c:extLst>
          <c:ext xmlns:c15="http://schemas.microsoft.com/office/drawing/2012/chart" uri="{02D57815-91ED-43cb-92C2-25804820EDAC}">
            <c15:filteredLineSeries>
              <c15:ser>
                <c:idx val="2"/>
                <c:order val="2"/>
                <c:tx>
                  <c:strRef>
                    <c:extLst>
                      <c:ext uri="{02D57815-91ED-43cb-92C2-25804820EDAC}">
                        <c15:formulaRef>
                          <c15:sqref>Highlights!$J$50</c15:sqref>
                        </c15:formulaRef>
                      </c:ext>
                    </c:extLst>
                    <c:strCache>
                      <c:ptCount val="1"/>
                      <c:pt idx="0">
                        <c:v>% change</c:v>
                      </c:pt>
                    </c:strCache>
                  </c:strRef>
                </c:tx>
                <c:spPr>
                  <a:ln w="28575" cap="rnd">
                    <a:no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Highlights!$G$51:$G$55</c15:sqref>
                        </c15:formulaRef>
                      </c:ext>
                    </c:extLst>
                    <c:strCache>
                      <c:ptCount val="5"/>
                      <c:pt idx="0">
                        <c:v>UMass Amherst</c:v>
                      </c:pt>
                      <c:pt idx="1">
                        <c:v>Dept. of Correction</c:v>
                      </c:pt>
                      <c:pt idx="2">
                        <c:v>MassPort Authority</c:v>
                      </c:pt>
                      <c:pt idx="3">
                        <c:v>Dept. of Developmental Services</c:v>
                      </c:pt>
                      <c:pt idx="4">
                        <c:v>Dept. of Mental Health</c:v>
                      </c:pt>
                    </c:strCache>
                  </c:strRef>
                </c:cat>
                <c:val>
                  <c:numRef>
                    <c:extLst>
                      <c:ext uri="{02D57815-91ED-43cb-92C2-25804820EDAC}">
                        <c15:formulaRef>
                          <c15:sqref>Highlights!$J$51:$J$55</c15:sqref>
                        </c15:formulaRef>
                      </c:ext>
                    </c:extLst>
                    <c:numCache>
                      <c:formatCode>0%</c:formatCode>
                      <c:ptCount val="5"/>
                      <c:pt idx="0">
                        <c:v>-0.24560432181999969</c:v>
                      </c:pt>
                      <c:pt idx="1">
                        <c:v>-0.26434875139531977</c:v>
                      </c:pt>
                      <c:pt idx="2">
                        <c:v>-0.30910424098751299</c:v>
                      </c:pt>
                      <c:pt idx="3">
                        <c:v>-0.83400308158465508</c:v>
                      </c:pt>
                      <c:pt idx="4">
                        <c:v>-0.71353529287866924</c:v>
                      </c:pt>
                    </c:numCache>
                  </c:numRef>
                </c:val>
                <c:smooth val="0"/>
                <c:extLst>
                  <c:ext xmlns:c16="http://schemas.microsoft.com/office/drawing/2014/chart" uri="{C3380CC4-5D6E-409C-BE32-E72D297353CC}">
                    <c16:uniqueId val="{00000003-733A-4CAF-A50A-432BF34FB1EF}"/>
                  </c:ext>
                </c:extLst>
              </c15:ser>
            </c15:filteredLineSeries>
          </c:ext>
        </c:extLst>
      </c:lineChart>
      <c:catAx>
        <c:axId val="181570102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1815691423"/>
        <c:crosses val="autoZero"/>
        <c:auto val="1"/>
        <c:lblAlgn val="ctr"/>
        <c:lblOffset val="100"/>
        <c:noMultiLvlLbl val="0"/>
      </c:catAx>
      <c:valAx>
        <c:axId val="1815691423"/>
        <c:scaling>
          <c:orientation val="minMax"/>
        </c:scaling>
        <c:delete val="0"/>
        <c:axPos val="l"/>
        <c:majorGridlines>
          <c:spPr>
            <a:ln w="3175" cap="flat" cmpd="sng" algn="ctr">
              <a:solidFill>
                <a:schemeClr val="bg1">
                  <a:lumMod val="9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solidFill>
                    <a:latin typeface="+mn-lt"/>
                    <a:ea typeface="+mn-ea"/>
                    <a:cs typeface="+mn-cs"/>
                  </a:defRPr>
                </a:pPr>
                <a:r>
                  <a:rPr lang="en-US"/>
                  <a:t>Emissions (MTCO2e)</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1815701023"/>
        <c:crosses val="autoZero"/>
        <c:crossBetween val="between"/>
      </c:valAx>
      <c:valAx>
        <c:axId val="1815709183"/>
        <c:scaling>
          <c:orientation val="minMax"/>
        </c:scaling>
        <c:delete val="0"/>
        <c:axPos val="r"/>
        <c:title>
          <c:tx>
            <c:rich>
              <a:bodyPr rot="-5400000" spcFirstLastPara="1" vertOverflow="ellipsis" vert="horz" wrap="square" anchor="ctr" anchorCtr="1"/>
              <a:lstStyle/>
              <a:p>
                <a:pPr>
                  <a:defRPr sz="1000" b="0" i="0" u="none" strike="noStrike" kern="1200" baseline="0">
                    <a:solidFill>
                      <a:schemeClr val="tx1"/>
                    </a:solidFill>
                    <a:latin typeface="+mn-lt"/>
                    <a:ea typeface="+mn-ea"/>
                    <a:cs typeface="+mn-cs"/>
                  </a:defRPr>
                </a:pPr>
                <a:r>
                  <a:rPr lang="en-US"/>
                  <a:t>% redux from FY04</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1815709663"/>
        <c:crosses val="max"/>
        <c:crossBetween val="between"/>
      </c:valAx>
      <c:catAx>
        <c:axId val="1815709663"/>
        <c:scaling>
          <c:orientation val="minMax"/>
        </c:scaling>
        <c:delete val="1"/>
        <c:axPos val="b"/>
        <c:numFmt formatCode="General" sourceLinked="1"/>
        <c:majorTickMark val="none"/>
        <c:minorTickMark val="none"/>
        <c:tickLblPos val="nextTo"/>
        <c:crossAx val="1815709183"/>
        <c:crosses val="autoZero"/>
        <c:auto val="1"/>
        <c:lblAlgn val="ctr"/>
        <c:lblOffset val="100"/>
        <c:noMultiLvlLbl val="0"/>
      </c:catAx>
      <c:spPr>
        <a:noFill/>
        <a:ln>
          <a:noFill/>
        </a:ln>
        <a:effectLst/>
      </c:spPr>
    </c:plotArea>
    <c:legend>
      <c:legendPos val="b"/>
      <c:legendEntry>
        <c:idx val="2"/>
        <c:delete val="1"/>
      </c:legendEntry>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solidFill>
        <a:schemeClr val="accent6"/>
      </a:solidFill>
    </a:ln>
    <a:effectLst/>
  </c:spPr>
  <c:txPr>
    <a:bodyPr/>
    <a:lstStyle/>
    <a:p>
      <a:pPr>
        <a:defRPr>
          <a:solidFill>
            <a:schemeClr val="tx1"/>
          </a:solidFill>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0.83045</cdr:x>
      <cdr:y>0.13564</cdr:y>
    </cdr:from>
    <cdr:to>
      <cdr:x>0.90519</cdr:x>
      <cdr:y>0.83862</cdr:y>
    </cdr:to>
    <cdr:sp macro="" textlink="">
      <cdr:nvSpPr>
        <cdr:cNvPr id="2" name="Rectangle 1">
          <a:extLst xmlns:a="http://schemas.openxmlformats.org/drawingml/2006/main">
            <a:ext uri="{FF2B5EF4-FFF2-40B4-BE49-F238E27FC236}">
              <a16:creationId xmlns:a16="http://schemas.microsoft.com/office/drawing/2014/main" id="{5D3CC9EF-7AFE-0D1E-585E-733E3481FC48}"/>
            </a:ext>
          </a:extLst>
        </cdr:cNvPr>
        <cdr:cNvSpPr/>
      </cdr:nvSpPr>
      <cdr:spPr>
        <a:xfrm xmlns:a="http://schemas.openxmlformats.org/drawingml/2006/main">
          <a:off x="9957787" y="625709"/>
          <a:ext cx="896195" cy="3242853"/>
        </a:xfrm>
        <a:prstGeom xmlns:a="http://schemas.openxmlformats.org/drawingml/2006/main" prst="rect">
          <a:avLst/>
        </a:prstGeom>
        <a:noFill xmlns:a="http://schemas.openxmlformats.org/drawingml/2006/main"/>
        <a:ln xmlns:a="http://schemas.openxmlformats.org/drawingml/2006/main" w="38100">
          <a:solidFill>
            <a:schemeClr val="accent1"/>
          </a:solidFill>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kern="120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7996EEF-566E-7A88-F308-3D4015628DB1}"/>
              </a:ext>
            </a:extLst>
          </p:cNvPr>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a:extLst>
              <a:ext uri="{FF2B5EF4-FFF2-40B4-BE49-F238E27FC236}">
                <a16:creationId xmlns:a16="http://schemas.microsoft.com/office/drawing/2014/main" id="{C67DBD38-A3EA-998C-B5B7-F0D7645121A8}"/>
              </a:ext>
            </a:extLst>
          </p:cNvPr>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D073912D-7C6A-43A1-BD4F-844544856533}" type="datetimeFigureOut">
              <a:rPr lang="en-US" smtClean="0"/>
              <a:t>7/14/2026</a:t>
            </a:fld>
            <a:endParaRPr lang="en-US"/>
          </a:p>
        </p:txBody>
      </p:sp>
      <p:sp>
        <p:nvSpPr>
          <p:cNvPr id="4" name="Footer Placeholder 3">
            <a:extLst>
              <a:ext uri="{FF2B5EF4-FFF2-40B4-BE49-F238E27FC236}">
                <a16:creationId xmlns:a16="http://schemas.microsoft.com/office/drawing/2014/main" id="{6E8E6501-4663-6A70-ADCD-586B90C8C4C3}"/>
              </a:ext>
            </a:extLst>
          </p:cNvPr>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r>
              <a:rPr lang="en-US"/>
              <a:t>asd</a:t>
            </a:r>
          </a:p>
        </p:txBody>
      </p:sp>
      <p:sp>
        <p:nvSpPr>
          <p:cNvPr id="5" name="Slide Number Placeholder 4">
            <a:extLst>
              <a:ext uri="{FF2B5EF4-FFF2-40B4-BE49-F238E27FC236}">
                <a16:creationId xmlns:a16="http://schemas.microsoft.com/office/drawing/2014/main" id="{2BB7DFDC-48CD-9984-5DE0-373B2C55F49C}"/>
              </a:ext>
            </a:extLst>
          </p:cNvPr>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90673D9B-926C-4BC4-9140-1F67C9ADB123}" type="slidenum">
              <a:rPr lang="en-US" smtClean="0"/>
              <a:t>‹#›</a:t>
            </a:fld>
            <a:endParaRPr lang="en-US"/>
          </a:p>
        </p:txBody>
      </p:sp>
    </p:spTree>
    <p:extLst>
      <p:ext uri="{BB962C8B-B14F-4D97-AF65-F5344CB8AC3E}">
        <p14:creationId xmlns:p14="http://schemas.microsoft.com/office/powerpoint/2010/main" val="3624622697"/>
      </p:ext>
    </p:extLst>
  </p:cSld>
  <p:clrMap bg1="lt1" tx1="dk1" bg2="lt2" tx2="dk2" accent1="accent1" accent2="accent2" accent3="accent3" accent4="accent4" accent5="accent5" accent6="accent6" hlink="hlink" folHlink="folHlink"/>
  <p:hf hdr="0" dt="0"/>
  <p:extLst>
    <p:ext uri="{56416CCD-93CA-4268-BC5B-53C4BB910035}">
      <p15:sldGuideLst xmlns:p15="http://schemas.microsoft.com/office/powerpoint/2012/main">
        <p15:guide id="1" orient="horz" pos="2928" userDrawn="1">
          <p15:clr>
            <a:srgbClr val="F26B43"/>
          </p15:clr>
        </p15:guide>
        <p15:guide id="2" pos="2208"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874FE013-DFAD-47F3-8033-9665BED8131A}" type="datetimeFigureOut">
              <a:rPr lang="en-US" smtClean="0"/>
              <a:t>7/14/2026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r>
              <a:rPr lang="en-US"/>
              <a:t>asd</a:t>
            </a:r>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1D92C89D-BD90-4BEA-9FEE-1597522CD497}" type="slidenum">
              <a:rPr lang="en-US" smtClean="0"/>
              <a:t>‹#›</a:t>
            </a:fld>
            <a:endParaRPr lang="en-US"/>
          </a:p>
        </p:txBody>
      </p:sp>
    </p:spTree>
    <p:extLst>
      <p:ext uri="{BB962C8B-B14F-4D97-AF65-F5344CB8AC3E}">
        <p14:creationId xmlns:p14="http://schemas.microsoft.com/office/powerpoint/2010/main" val="1324652723"/>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Who do you WANT to win?</a:t>
            </a:r>
          </a:p>
        </p:txBody>
      </p:sp>
      <p:sp>
        <p:nvSpPr>
          <p:cNvPr id="4" name="Footer Placeholder 3"/>
          <p:cNvSpPr>
            <a:spLocks noGrp="1"/>
          </p:cNvSpPr>
          <p:nvPr>
            <p:ph type="ftr" sz="quarter" idx="4"/>
          </p:nvPr>
        </p:nvSpPr>
        <p:spPr/>
        <p:txBody>
          <a:bodyPr/>
          <a:lstStyle/>
          <a:p>
            <a:r>
              <a:rPr lang="en-US"/>
              <a:t>asd</a:t>
            </a:r>
          </a:p>
        </p:txBody>
      </p:sp>
      <p:sp>
        <p:nvSpPr>
          <p:cNvPr id="5" name="Slide Number Placeholder 4"/>
          <p:cNvSpPr>
            <a:spLocks noGrp="1"/>
          </p:cNvSpPr>
          <p:nvPr>
            <p:ph type="sldNum" sz="quarter" idx="5"/>
          </p:nvPr>
        </p:nvSpPr>
        <p:spPr/>
        <p:txBody>
          <a:bodyPr/>
          <a:lstStyle/>
          <a:p>
            <a:fld id="{1D92C89D-BD90-4BEA-9FEE-1597522CD497}" type="slidenum">
              <a:rPr lang="en-US" smtClean="0"/>
              <a:t>4</a:t>
            </a:fld>
            <a:endParaRPr lang="en-US"/>
          </a:p>
        </p:txBody>
      </p:sp>
    </p:spTree>
    <p:extLst>
      <p:ext uri="{BB962C8B-B14F-4D97-AF65-F5344CB8AC3E}">
        <p14:creationId xmlns:p14="http://schemas.microsoft.com/office/powerpoint/2010/main" val="26263583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r>
              <a:rPr lang="en-US"/>
              <a:t>asd</a:t>
            </a:r>
          </a:p>
        </p:txBody>
      </p:sp>
      <p:sp>
        <p:nvSpPr>
          <p:cNvPr id="5" name="Slide Number Placeholder 4"/>
          <p:cNvSpPr>
            <a:spLocks noGrp="1"/>
          </p:cNvSpPr>
          <p:nvPr>
            <p:ph type="sldNum" sz="quarter" idx="5"/>
          </p:nvPr>
        </p:nvSpPr>
        <p:spPr/>
        <p:txBody>
          <a:bodyPr/>
          <a:lstStyle/>
          <a:p>
            <a:fld id="{1D92C89D-BD90-4BEA-9FEE-1597522CD497}" type="slidenum">
              <a:rPr lang="en-US" smtClean="0"/>
              <a:t>14</a:t>
            </a:fld>
            <a:endParaRPr lang="en-US"/>
          </a:p>
        </p:txBody>
      </p:sp>
    </p:spTree>
    <p:extLst>
      <p:ext uri="{BB962C8B-B14F-4D97-AF65-F5344CB8AC3E}">
        <p14:creationId xmlns:p14="http://schemas.microsoft.com/office/powerpoint/2010/main" val="18736120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Toilets are #1 for indoor water use</a:t>
            </a:r>
          </a:p>
        </p:txBody>
      </p:sp>
      <p:sp>
        <p:nvSpPr>
          <p:cNvPr id="4" name="Footer Placeholder 3"/>
          <p:cNvSpPr>
            <a:spLocks noGrp="1"/>
          </p:cNvSpPr>
          <p:nvPr>
            <p:ph type="ftr" sz="quarter" idx="4"/>
          </p:nvPr>
        </p:nvSpPr>
        <p:spPr/>
        <p:txBody>
          <a:bodyPr/>
          <a:lstStyle/>
          <a:p>
            <a:r>
              <a:rPr lang="en-US"/>
              <a:t>asd</a:t>
            </a:r>
          </a:p>
        </p:txBody>
      </p:sp>
      <p:sp>
        <p:nvSpPr>
          <p:cNvPr id="5" name="Slide Number Placeholder 4"/>
          <p:cNvSpPr>
            <a:spLocks noGrp="1"/>
          </p:cNvSpPr>
          <p:nvPr>
            <p:ph type="sldNum" sz="quarter" idx="5"/>
          </p:nvPr>
        </p:nvSpPr>
        <p:spPr/>
        <p:txBody>
          <a:bodyPr/>
          <a:lstStyle/>
          <a:p>
            <a:fld id="{1D92C89D-BD90-4BEA-9FEE-1597522CD497}" type="slidenum">
              <a:rPr lang="en-US" smtClean="0"/>
              <a:t>15</a:t>
            </a:fld>
            <a:endParaRPr lang="en-US"/>
          </a:p>
        </p:txBody>
      </p:sp>
    </p:spTree>
    <p:extLst>
      <p:ext uri="{BB962C8B-B14F-4D97-AF65-F5344CB8AC3E}">
        <p14:creationId xmlns:p14="http://schemas.microsoft.com/office/powerpoint/2010/main" val="476150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r>
              <a:rPr lang="en-US"/>
              <a:t>asd</a:t>
            </a:r>
          </a:p>
        </p:txBody>
      </p:sp>
      <p:sp>
        <p:nvSpPr>
          <p:cNvPr id="5" name="Slide Number Placeholder 4"/>
          <p:cNvSpPr>
            <a:spLocks noGrp="1"/>
          </p:cNvSpPr>
          <p:nvPr>
            <p:ph type="sldNum" sz="quarter" idx="5"/>
          </p:nvPr>
        </p:nvSpPr>
        <p:spPr/>
        <p:txBody>
          <a:bodyPr/>
          <a:lstStyle/>
          <a:p>
            <a:fld id="{1D92C89D-BD90-4BEA-9FEE-1597522CD497}" type="slidenum">
              <a:rPr lang="en-US" smtClean="0"/>
              <a:t>24</a:t>
            </a:fld>
            <a:endParaRPr lang="en-US"/>
          </a:p>
        </p:txBody>
      </p:sp>
    </p:spTree>
    <p:extLst>
      <p:ext uri="{BB962C8B-B14F-4D97-AF65-F5344CB8AC3E}">
        <p14:creationId xmlns:p14="http://schemas.microsoft.com/office/powerpoint/2010/main" val="42401182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Contribution from vehicle fuels has nearly doubled</a:t>
            </a:r>
          </a:p>
        </p:txBody>
      </p:sp>
      <p:sp>
        <p:nvSpPr>
          <p:cNvPr id="4" name="Footer Placeholder 3"/>
          <p:cNvSpPr>
            <a:spLocks noGrp="1"/>
          </p:cNvSpPr>
          <p:nvPr>
            <p:ph type="ftr" sz="quarter" idx="4"/>
          </p:nvPr>
        </p:nvSpPr>
        <p:spPr/>
        <p:txBody>
          <a:bodyPr/>
          <a:lstStyle/>
          <a:p>
            <a:r>
              <a:rPr lang="en-US"/>
              <a:t>asd</a:t>
            </a:r>
          </a:p>
        </p:txBody>
      </p:sp>
      <p:sp>
        <p:nvSpPr>
          <p:cNvPr id="5" name="Slide Number Placeholder 4"/>
          <p:cNvSpPr>
            <a:spLocks noGrp="1"/>
          </p:cNvSpPr>
          <p:nvPr>
            <p:ph type="sldNum" sz="quarter" idx="5"/>
          </p:nvPr>
        </p:nvSpPr>
        <p:spPr/>
        <p:txBody>
          <a:bodyPr/>
          <a:lstStyle/>
          <a:p>
            <a:fld id="{1D92C89D-BD90-4BEA-9FEE-1597522CD497}" type="slidenum">
              <a:rPr lang="en-US" smtClean="0"/>
              <a:t>28</a:t>
            </a:fld>
            <a:endParaRPr lang="en-US"/>
          </a:p>
        </p:txBody>
      </p:sp>
    </p:spTree>
    <p:extLst>
      <p:ext uri="{BB962C8B-B14F-4D97-AF65-F5344CB8AC3E}">
        <p14:creationId xmlns:p14="http://schemas.microsoft.com/office/powerpoint/2010/main" val="19058767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r>
              <a:rPr lang="en-US"/>
              <a:t>asd</a:t>
            </a:r>
          </a:p>
        </p:txBody>
      </p:sp>
      <p:sp>
        <p:nvSpPr>
          <p:cNvPr id="5" name="Slide Number Placeholder 4"/>
          <p:cNvSpPr>
            <a:spLocks noGrp="1"/>
          </p:cNvSpPr>
          <p:nvPr>
            <p:ph type="sldNum" sz="quarter" idx="5"/>
          </p:nvPr>
        </p:nvSpPr>
        <p:spPr/>
        <p:txBody>
          <a:bodyPr/>
          <a:lstStyle/>
          <a:p>
            <a:fld id="{1D92C89D-BD90-4BEA-9FEE-1597522CD497}" type="slidenum">
              <a:rPr lang="en-US" smtClean="0"/>
              <a:t>31</a:t>
            </a:fld>
            <a:endParaRPr lang="en-US"/>
          </a:p>
        </p:txBody>
      </p:sp>
    </p:spTree>
    <p:extLst>
      <p:ext uri="{BB962C8B-B14F-4D97-AF65-F5344CB8AC3E}">
        <p14:creationId xmlns:p14="http://schemas.microsoft.com/office/powerpoint/2010/main" val="217512097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sv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7.sv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4.sv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1.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2">
    <p:spTree>
      <p:nvGrpSpPr>
        <p:cNvPr id="1" name=""/>
        <p:cNvGrpSpPr/>
        <p:nvPr/>
      </p:nvGrpSpPr>
      <p:grpSpPr>
        <a:xfrm>
          <a:off x="0" y="0"/>
          <a:ext cx="0" cy="0"/>
          <a:chOff x="0" y="0"/>
          <a:chExt cx="0" cy="0"/>
        </a:xfrm>
      </p:grpSpPr>
      <p:pic>
        <p:nvPicPr>
          <p:cNvPr id="8" name="Graphic 7" descr="DOER Logo">
            <a:extLst>
              <a:ext uri="{FF2B5EF4-FFF2-40B4-BE49-F238E27FC236}">
                <a16:creationId xmlns:a16="http://schemas.microsoft.com/office/drawing/2014/main" id="{7DD5ECDE-C8DE-FBE9-22E2-1FF75400745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25672" y="1133990"/>
            <a:ext cx="3646712" cy="1010773"/>
          </a:xfrm>
          <a:prstGeom prst="rect">
            <a:avLst/>
          </a:prstGeom>
        </p:spPr>
      </p:pic>
      <p:sp>
        <p:nvSpPr>
          <p:cNvPr id="2" name="Title 1">
            <a:extLst>
              <a:ext uri="{FF2B5EF4-FFF2-40B4-BE49-F238E27FC236}">
                <a16:creationId xmlns:a16="http://schemas.microsoft.com/office/drawing/2014/main" id="{43A0CEE7-3220-5C2D-7B8D-60B03B446C7B}"/>
              </a:ext>
            </a:extLst>
          </p:cNvPr>
          <p:cNvSpPr>
            <a:spLocks noGrp="1"/>
          </p:cNvSpPr>
          <p:nvPr>
            <p:ph type="title" hasCustomPrompt="1"/>
          </p:nvPr>
        </p:nvSpPr>
        <p:spPr>
          <a:xfrm>
            <a:off x="1693568" y="2127070"/>
            <a:ext cx="5924607" cy="595365"/>
          </a:xfrm>
        </p:spPr>
        <p:txBody>
          <a:bodyPr>
            <a:normAutofit/>
          </a:bodyPr>
          <a:lstStyle>
            <a:lvl1pPr>
              <a:defRPr lang="en-US" sz="4000" b="1" kern="1200" dirty="0">
                <a:solidFill>
                  <a:srgbClr val="2E3690"/>
                </a:solidFill>
                <a:latin typeface="Avenir Next LT Pro" panose="020B0504020202020204" pitchFamily="34" charset="0"/>
                <a:ea typeface="+mn-ea"/>
                <a:cs typeface="+mn-cs"/>
              </a:defRPr>
            </a:lvl1pPr>
          </a:lstStyle>
          <a:p>
            <a:pPr marL="0" lvl="0" indent="0" algn="l" defTabSz="914400" rtl="0" eaLnBrk="1" latinLnBrk="0" hangingPunct="1">
              <a:lnSpc>
                <a:spcPct val="90000"/>
              </a:lnSpc>
              <a:spcBef>
                <a:spcPts val="1000"/>
              </a:spcBef>
              <a:buFontTx/>
              <a:buNone/>
            </a:pPr>
            <a:r>
              <a:rPr lang="en-US"/>
              <a:t>Click to edit Headline</a:t>
            </a:r>
          </a:p>
        </p:txBody>
      </p:sp>
      <p:sp>
        <p:nvSpPr>
          <p:cNvPr id="11" name="Text Placeholder 9">
            <a:extLst>
              <a:ext uri="{FF2B5EF4-FFF2-40B4-BE49-F238E27FC236}">
                <a16:creationId xmlns:a16="http://schemas.microsoft.com/office/drawing/2014/main" id="{55922968-0027-8B8D-415B-9A33156F3B25}"/>
              </a:ext>
            </a:extLst>
          </p:cNvPr>
          <p:cNvSpPr>
            <a:spLocks noGrp="1"/>
          </p:cNvSpPr>
          <p:nvPr>
            <p:ph type="body" sz="quarter" idx="11"/>
          </p:nvPr>
        </p:nvSpPr>
        <p:spPr>
          <a:xfrm>
            <a:off x="1693568" y="2856968"/>
            <a:ext cx="5924607" cy="280572"/>
          </a:xfrm>
          <a:prstGeom prst="rect">
            <a:avLst/>
          </a:prstGeom>
        </p:spPr>
        <p:txBody>
          <a:bodyPr>
            <a:normAutofit/>
          </a:bodyPr>
          <a:lstStyle>
            <a:lvl1pPr marL="0" indent="0">
              <a:buFontTx/>
              <a:buNone/>
              <a:defRPr sz="2000" b="1">
                <a:solidFill>
                  <a:schemeClr val="accent2">
                    <a:lumMod val="50000"/>
                  </a:schemeClr>
                </a:solidFill>
                <a:latin typeface="Avenir Next LT Pro" panose="020B0504020202020204" pitchFamily="34" charset="0"/>
              </a:defRPr>
            </a:lvl1pPr>
            <a:lvl2pPr marL="457200" indent="0">
              <a:buNone/>
              <a:defRPr/>
            </a:lvl2pPr>
          </a:lstStyle>
          <a:p>
            <a:pPr lvl="0"/>
            <a:r>
              <a:rPr lang="en-US"/>
              <a:t>Click to edit Master text styles</a:t>
            </a:r>
          </a:p>
        </p:txBody>
      </p:sp>
      <p:cxnSp>
        <p:nvCxnSpPr>
          <p:cNvPr id="7" name="Straight Connector 6">
            <a:extLst>
              <a:ext uri="{FF2B5EF4-FFF2-40B4-BE49-F238E27FC236}">
                <a16:creationId xmlns:a16="http://schemas.microsoft.com/office/drawing/2014/main" id="{9E6A8AA7-D4A2-C24B-F475-F55EC0C647C2}"/>
              </a:ext>
              <a:ext uri="{C183D7F6-B498-43B3-948B-1728B52AA6E4}">
                <adec:decorative xmlns:adec="http://schemas.microsoft.com/office/drawing/2017/decorative" val="1"/>
              </a:ext>
            </a:extLst>
          </p:cNvPr>
          <p:cNvCxnSpPr>
            <a:cxnSpLocks/>
          </p:cNvCxnSpPr>
          <p:nvPr userDrawn="1"/>
        </p:nvCxnSpPr>
        <p:spPr>
          <a:xfrm>
            <a:off x="1763706" y="3576540"/>
            <a:ext cx="423794" cy="0"/>
          </a:xfrm>
          <a:prstGeom prst="line">
            <a:avLst/>
          </a:prstGeom>
          <a:ln w="31750">
            <a:solidFill>
              <a:srgbClr val="3567B1"/>
            </a:solidFill>
          </a:ln>
        </p:spPr>
        <p:style>
          <a:lnRef idx="1">
            <a:schemeClr val="accent1"/>
          </a:lnRef>
          <a:fillRef idx="0">
            <a:schemeClr val="accent1"/>
          </a:fillRef>
          <a:effectRef idx="0">
            <a:schemeClr val="accent1"/>
          </a:effectRef>
          <a:fontRef idx="minor">
            <a:schemeClr val="tx1"/>
          </a:fontRef>
        </p:style>
      </p:cxnSp>
      <p:sp>
        <p:nvSpPr>
          <p:cNvPr id="12" name="Text Placeholder 9">
            <a:extLst>
              <a:ext uri="{FF2B5EF4-FFF2-40B4-BE49-F238E27FC236}">
                <a16:creationId xmlns:a16="http://schemas.microsoft.com/office/drawing/2014/main" id="{1AFA61F2-4CEF-45EC-BF49-7EC8ACE63624}"/>
              </a:ext>
            </a:extLst>
          </p:cNvPr>
          <p:cNvSpPr>
            <a:spLocks noGrp="1"/>
          </p:cNvSpPr>
          <p:nvPr>
            <p:ph type="body" sz="quarter" idx="12"/>
          </p:nvPr>
        </p:nvSpPr>
        <p:spPr>
          <a:xfrm>
            <a:off x="1683943" y="3676245"/>
            <a:ext cx="5924607" cy="1466123"/>
          </a:xfrm>
          <a:prstGeom prst="rect">
            <a:avLst/>
          </a:prstGeom>
        </p:spPr>
        <p:txBody>
          <a:bodyPr/>
          <a:lstStyle>
            <a:lvl1pPr marL="0" indent="0">
              <a:buFontTx/>
              <a:buNone/>
              <a:defRPr sz="1400" b="0">
                <a:solidFill>
                  <a:schemeClr val="tx1"/>
                </a:solidFill>
              </a:defRPr>
            </a:lvl1pPr>
            <a:lvl2pPr marL="457200" indent="0">
              <a:buNone/>
              <a:defRPr/>
            </a:lvl2pPr>
          </a:lstStyle>
          <a:p>
            <a:pPr lvl="0"/>
            <a:r>
              <a:rPr lang="en-US"/>
              <a:t>Click to edit Master text styles</a:t>
            </a:r>
          </a:p>
        </p:txBody>
      </p:sp>
      <p:sp>
        <p:nvSpPr>
          <p:cNvPr id="13" name="Text Placeholder 9">
            <a:extLst>
              <a:ext uri="{FF2B5EF4-FFF2-40B4-BE49-F238E27FC236}">
                <a16:creationId xmlns:a16="http://schemas.microsoft.com/office/drawing/2014/main" id="{477F348C-CFEF-3F1C-2EDB-CDF05681CD4E}"/>
              </a:ext>
            </a:extLst>
          </p:cNvPr>
          <p:cNvSpPr>
            <a:spLocks noGrp="1"/>
          </p:cNvSpPr>
          <p:nvPr>
            <p:ph type="body" sz="quarter" idx="13"/>
          </p:nvPr>
        </p:nvSpPr>
        <p:spPr>
          <a:xfrm>
            <a:off x="1686136" y="5568144"/>
            <a:ext cx="4037858" cy="207960"/>
          </a:xfrm>
          <a:prstGeom prst="rect">
            <a:avLst/>
          </a:prstGeom>
        </p:spPr>
        <p:txBody>
          <a:bodyPr/>
          <a:lstStyle>
            <a:lvl1pPr marL="0" indent="0">
              <a:buFontTx/>
              <a:buNone/>
              <a:defRPr sz="1200" b="0">
                <a:solidFill>
                  <a:schemeClr val="accent2">
                    <a:lumMod val="50000"/>
                  </a:schemeClr>
                </a:solidFill>
              </a:defRPr>
            </a:lvl1pPr>
            <a:lvl2pPr marL="457200" indent="0">
              <a:buNone/>
              <a:defRPr/>
            </a:lvl2pPr>
          </a:lstStyle>
          <a:p>
            <a:pPr lvl="0"/>
            <a:r>
              <a:rPr lang="en-US"/>
              <a:t>Click to edit Master text styles</a:t>
            </a:r>
          </a:p>
        </p:txBody>
      </p:sp>
      <p:sp>
        <p:nvSpPr>
          <p:cNvPr id="14" name="Text Placeholder 9">
            <a:extLst>
              <a:ext uri="{FF2B5EF4-FFF2-40B4-BE49-F238E27FC236}">
                <a16:creationId xmlns:a16="http://schemas.microsoft.com/office/drawing/2014/main" id="{12DCF026-FB49-1E15-6F9F-D012EC414D42}"/>
              </a:ext>
            </a:extLst>
          </p:cNvPr>
          <p:cNvSpPr>
            <a:spLocks noGrp="1"/>
          </p:cNvSpPr>
          <p:nvPr>
            <p:ph type="body" sz="quarter" idx="14"/>
          </p:nvPr>
        </p:nvSpPr>
        <p:spPr>
          <a:xfrm>
            <a:off x="1686136" y="5769392"/>
            <a:ext cx="4037858" cy="207960"/>
          </a:xfrm>
          <a:prstGeom prst="rect">
            <a:avLst/>
          </a:prstGeom>
        </p:spPr>
        <p:txBody>
          <a:bodyPr/>
          <a:lstStyle>
            <a:lvl1pPr marL="0" indent="0">
              <a:buFontTx/>
              <a:buNone/>
              <a:defRPr sz="1600" b="1">
                <a:solidFill>
                  <a:srgbClr val="2E3690"/>
                </a:solidFill>
              </a:defRPr>
            </a:lvl1pPr>
            <a:lvl2pPr marL="457200" indent="0">
              <a:buNone/>
              <a:defRPr/>
            </a:lvl2pPr>
          </a:lstStyle>
          <a:p>
            <a:pPr lvl="0"/>
            <a:r>
              <a:rPr lang="en-US"/>
              <a:t>Click to edit Master text styles</a:t>
            </a:r>
          </a:p>
        </p:txBody>
      </p:sp>
      <p:sp>
        <p:nvSpPr>
          <p:cNvPr id="18" name="Picture Placeholder 17">
            <a:extLst>
              <a:ext uri="{FF2B5EF4-FFF2-40B4-BE49-F238E27FC236}">
                <a16:creationId xmlns:a16="http://schemas.microsoft.com/office/drawing/2014/main" id="{5C513051-0591-5F92-674C-96A626B890B3}"/>
              </a:ext>
              <a:ext uri="{C183D7F6-B498-43B3-948B-1728B52AA6E4}">
                <adec:decorative xmlns:adec="http://schemas.microsoft.com/office/drawing/2017/decorative" val="1"/>
              </a:ext>
            </a:extLst>
          </p:cNvPr>
          <p:cNvSpPr>
            <a:spLocks noGrp="1"/>
          </p:cNvSpPr>
          <p:nvPr>
            <p:ph type="pic" sz="quarter" idx="15" hasCustomPrompt="1"/>
          </p:nvPr>
        </p:nvSpPr>
        <p:spPr>
          <a:xfrm>
            <a:off x="7795300" y="5"/>
            <a:ext cx="4396700" cy="6857995"/>
          </a:xfrm>
          <a:prstGeom prst="rect">
            <a:avLst/>
          </a:prstGeom>
          <a:solidFill>
            <a:srgbClr val="39B54A"/>
          </a:solidFill>
        </p:spPr>
        <p:txBody>
          <a:bodyPr anchor="ctr"/>
          <a:lstStyle>
            <a:lvl1pPr marL="0" indent="0" algn="ctr">
              <a:buFontTx/>
              <a:buNone/>
              <a:defRPr b="0">
                <a:solidFill>
                  <a:schemeClr val="bg1"/>
                </a:solidFill>
              </a:defRPr>
            </a:lvl1pPr>
          </a:lstStyle>
          <a:p>
            <a:r>
              <a:rPr lang="en-US"/>
              <a:t>Image Holder</a:t>
            </a:r>
          </a:p>
        </p:txBody>
      </p:sp>
    </p:spTree>
    <p:extLst>
      <p:ext uri="{BB962C8B-B14F-4D97-AF65-F5344CB8AC3E}">
        <p14:creationId xmlns:p14="http://schemas.microsoft.com/office/powerpoint/2010/main" val="290409742"/>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General Text 1">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C2424B57-0AC2-4AEA-068E-E1C1F169BABF}"/>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flipH="1">
            <a:off x="-2" y="1533376"/>
            <a:ext cx="190552" cy="4521737"/>
          </a:xfrm>
          <a:prstGeom prst="rect">
            <a:avLst/>
          </a:prstGeom>
        </p:spPr>
      </p:pic>
      <p:sp>
        <p:nvSpPr>
          <p:cNvPr id="3" name="Title 2">
            <a:extLst>
              <a:ext uri="{FF2B5EF4-FFF2-40B4-BE49-F238E27FC236}">
                <a16:creationId xmlns:a16="http://schemas.microsoft.com/office/drawing/2014/main" id="{3FAA18A7-D93F-D9A2-AFD4-9F7DE99145FA}"/>
              </a:ext>
            </a:extLst>
          </p:cNvPr>
          <p:cNvSpPr>
            <a:spLocks noGrp="1"/>
          </p:cNvSpPr>
          <p:nvPr>
            <p:ph type="title"/>
          </p:nvPr>
        </p:nvSpPr>
        <p:spPr>
          <a:xfrm>
            <a:off x="500131" y="760200"/>
            <a:ext cx="10367486" cy="559264"/>
          </a:xfrm>
        </p:spPr>
        <p:txBody>
          <a:bodyPr/>
          <a:lstStyle/>
          <a:p>
            <a:r>
              <a:rPr lang="en-US"/>
              <a:t>Click to edit Master title style</a:t>
            </a:r>
          </a:p>
        </p:txBody>
      </p:sp>
      <p:sp>
        <p:nvSpPr>
          <p:cNvPr id="8" name="Text Placeholder 9">
            <a:extLst>
              <a:ext uri="{FF2B5EF4-FFF2-40B4-BE49-F238E27FC236}">
                <a16:creationId xmlns:a16="http://schemas.microsoft.com/office/drawing/2014/main" id="{C07119CF-64DB-52A8-28F1-9D0FA7457CE3}"/>
              </a:ext>
            </a:extLst>
          </p:cNvPr>
          <p:cNvSpPr>
            <a:spLocks noGrp="1"/>
          </p:cNvSpPr>
          <p:nvPr>
            <p:ph type="body" sz="quarter" idx="12"/>
          </p:nvPr>
        </p:nvSpPr>
        <p:spPr>
          <a:xfrm>
            <a:off x="500131" y="1533377"/>
            <a:ext cx="10367486" cy="328878"/>
          </a:xfrm>
          <a:prstGeom prst="rect">
            <a:avLst/>
          </a:prstGeom>
        </p:spPr>
        <p:txBody>
          <a:bodyPr>
            <a:normAutofit/>
          </a:bodyPr>
          <a:lstStyle>
            <a:lvl1pPr marL="0" indent="0">
              <a:lnSpc>
                <a:spcPct val="100000"/>
              </a:lnSpc>
              <a:buFontTx/>
              <a:buNone/>
              <a:defRPr sz="2000" b="1">
                <a:solidFill>
                  <a:schemeClr val="accent2">
                    <a:lumMod val="50000"/>
                  </a:schemeClr>
                </a:solidFill>
              </a:defRPr>
            </a:lvl1pPr>
            <a:lvl2pPr marL="457200" indent="0">
              <a:buNone/>
              <a:defRPr/>
            </a:lvl2pPr>
          </a:lstStyle>
          <a:p>
            <a:pPr lvl="0"/>
            <a:r>
              <a:rPr lang="en-US"/>
              <a:t>Click to edit</a:t>
            </a:r>
          </a:p>
        </p:txBody>
      </p:sp>
      <p:sp>
        <p:nvSpPr>
          <p:cNvPr id="10" name="Text Placeholder 9">
            <a:extLst>
              <a:ext uri="{FF2B5EF4-FFF2-40B4-BE49-F238E27FC236}">
                <a16:creationId xmlns:a16="http://schemas.microsoft.com/office/drawing/2014/main" id="{E3F48A27-2B0E-8D65-9813-2B3C6F8426B4}"/>
              </a:ext>
            </a:extLst>
          </p:cNvPr>
          <p:cNvSpPr>
            <a:spLocks noGrp="1"/>
          </p:cNvSpPr>
          <p:nvPr>
            <p:ph type="body" sz="quarter" idx="14"/>
          </p:nvPr>
        </p:nvSpPr>
        <p:spPr>
          <a:xfrm>
            <a:off x="500130" y="2039938"/>
            <a:ext cx="10367486" cy="390857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6226264"/>
      </p:ext>
    </p:extLst>
  </p:cSld>
  <p:clrMapOvr>
    <a:masterClrMapping/>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General Text 2">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6B5EC02B-B87D-8B39-75CC-7739F0F7DD01}"/>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flipH="1">
            <a:off x="-2" y="1533376"/>
            <a:ext cx="190552" cy="4521737"/>
          </a:xfrm>
          <a:prstGeom prst="rect">
            <a:avLst/>
          </a:prstGeom>
        </p:spPr>
      </p:pic>
      <p:sp>
        <p:nvSpPr>
          <p:cNvPr id="9" name="Text Placeholder 9">
            <a:extLst>
              <a:ext uri="{FF2B5EF4-FFF2-40B4-BE49-F238E27FC236}">
                <a16:creationId xmlns:a16="http://schemas.microsoft.com/office/drawing/2014/main" id="{D2996455-6EAE-4C12-07F9-CF95B2215350}"/>
              </a:ext>
            </a:extLst>
          </p:cNvPr>
          <p:cNvSpPr>
            <a:spLocks noGrp="1"/>
          </p:cNvSpPr>
          <p:nvPr>
            <p:ph type="body" sz="quarter" idx="12"/>
          </p:nvPr>
        </p:nvSpPr>
        <p:spPr>
          <a:xfrm>
            <a:off x="500131" y="1533377"/>
            <a:ext cx="10367486" cy="328878"/>
          </a:xfrm>
          <a:prstGeom prst="rect">
            <a:avLst/>
          </a:prstGeom>
        </p:spPr>
        <p:txBody>
          <a:bodyPr>
            <a:normAutofit/>
          </a:bodyPr>
          <a:lstStyle>
            <a:lvl1pPr marL="0" indent="0">
              <a:lnSpc>
                <a:spcPct val="100000"/>
              </a:lnSpc>
              <a:buFontTx/>
              <a:buNone/>
              <a:defRPr sz="2000" b="1">
                <a:solidFill>
                  <a:schemeClr val="accent2">
                    <a:lumMod val="50000"/>
                  </a:schemeClr>
                </a:solidFill>
              </a:defRPr>
            </a:lvl1pPr>
            <a:lvl2pPr marL="457200" indent="0">
              <a:buNone/>
              <a:defRPr/>
            </a:lvl2pPr>
          </a:lstStyle>
          <a:p>
            <a:pPr lvl="0"/>
            <a:r>
              <a:rPr lang="en-US"/>
              <a:t>Click to edit</a:t>
            </a:r>
          </a:p>
        </p:txBody>
      </p:sp>
      <p:sp>
        <p:nvSpPr>
          <p:cNvPr id="10" name="Title 2">
            <a:extLst>
              <a:ext uri="{FF2B5EF4-FFF2-40B4-BE49-F238E27FC236}">
                <a16:creationId xmlns:a16="http://schemas.microsoft.com/office/drawing/2014/main" id="{64A92D12-F37E-89FA-2887-63E0F361FFB2}"/>
              </a:ext>
            </a:extLst>
          </p:cNvPr>
          <p:cNvSpPr>
            <a:spLocks noGrp="1"/>
          </p:cNvSpPr>
          <p:nvPr>
            <p:ph type="title"/>
          </p:nvPr>
        </p:nvSpPr>
        <p:spPr>
          <a:xfrm>
            <a:off x="500131" y="760200"/>
            <a:ext cx="10367486" cy="559264"/>
          </a:xfrm>
        </p:spPr>
        <p:txBody>
          <a:bodyPr/>
          <a:lstStyle/>
          <a:p>
            <a:r>
              <a:rPr lang="en-US"/>
              <a:t>Click to edit Master title style</a:t>
            </a:r>
          </a:p>
        </p:txBody>
      </p:sp>
      <p:sp>
        <p:nvSpPr>
          <p:cNvPr id="11" name="Text Placeholder 9">
            <a:extLst>
              <a:ext uri="{FF2B5EF4-FFF2-40B4-BE49-F238E27FC236}">
                <a16:creationId xmlns:a16="http://schemas.microsoft.com/office/drawing/2014/main" id="{B6FC4084-51B9-0A77-1F68-66E7ADE11872}"/>
              </a:ext>
            </a:extLst>
          </p:cNvPr>
          <p:cNvSpPr>
            <a:spLocks noGrp="1"/>
          </p:cNvSpPr>
          <p:nvPr>
            <p:ph type="body" sz="quarter" idx="14"/>
          </p:nvPr>
        </p:nvSpPr>
        <p:spPr>
          <a:xfrm>
            <a:off x="500130" y="2039938"/>
            <a:ext cx="10367486" cy="390857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81208010"/>
      </p:ext>
    </p:extLst>
  </p:cSld>
  <p:clrMapOvr>
    <a:masterClrMapping/>
  </p:clrMapOvr>
  <p:extLst>
    <p:ext uri="{DCECCB84-F9BA-43D5-87BE-67443E8EF086}">
      <p15:sldGuideLst xmlns:p15="http://schemas.microsoft.com/office/powerpoint/2012/main">
        <p15:guide id="1" orient="horz" pos="864"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General Text 3">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0088E647-65AF-FDFF-380E-A9C8D6A286F5}"/>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flipH="1">
            <a:off x="-2" y="1533376"/>
            <a:ext cx="190552" cy="4521737"/>
          </a:xfrm>
          <a:prstGeom prst="rect">
            <a:avLst/>
          </a:prstGeom>
        </p:spPr>
      </p:pic>
      <p:sp>
        <p:nvSpPr>
          <p:cNvPr id="8" name="Text Placeholder 9">
            <a:extLst>
              <a:ext uri="{FF2B5EF4-FFF2-40B4-BE49-F238E27FC236}">
                <a16:creationId xmlns:a16="http://schemas.microsoft.com/office/drawing/2014/main" id="{5208655E-0E07-DDF8-FE55-ABCFDFB8CFAA}"/>
              </a:ext>
            </a:extLst>
          </p:cNvPr>
          <p:cNvSpPr>
            <a:spLocks noGrp="1"/>
          </p:cNvSpPr>
          <p:nvPr>
            <p:ph type="body" sz="quarter" idx="12"/>
          </p:nvPr>
        </p:nvSpPr>
        <p:spPr>
          <a:xfrm>
            <a:off x="500131" y="1533377"/>
            <a:ext cx="10367486" cy="328878"/>
          </a:xfrm>
          <a:prstGeom prst="rect">
            <a:avLst/>
          </a:prstGeom>
        </p:spPr>
        <p:txBody>
          <a:bodyPr>
            <a:normAutofit/>
          </a:bodyPr>
          <a:lstStyle>
            <a:lvl1pPr marL="0" indent="0">
              <a:lnSpc>
                <a:spcPct val="100000"/>
              </a:lnSpc>
              <a:buFontTx/>
              <a:buNone/>
              <a:defRPr sz="2000" b="1">
                <a:solidFill>
                  <a:srgbClr val="C89A08"/>
                </a:solidFill>
              </a:defRPr>
            </a:lvl1pPr>
            <a:lvl2pPr marL="457200" indent="0">
              <a:buNone/>
              <a:defRPr/>
            </a:lvl2pPr>
          </a:lstStyle>
          <a:p>
            <a:pPr lvl="0"/>
            <a:r>
              <a:rPr lang="en-US"/>
              <a:t>Click to edit</a:t>
            </a:r>
          </a:p>
        </p:txBody>
      </p:sp>
      <p:sp>
        <p:nvSpPr>
          <p:cNvPr id="9" name="Title 2">
            <a:extLst>
              <a:ext uri="{FF2B5EF4-FFF2-40B4-BE49-F238E27FC236}">
                <a16:creationId xmlns:a16="http://schemas.microsoft.com/office/drawing/2014/main" id="{F99C4F1A-4762-631A-6130-10DB30546EF5}"/>
              </a:ext>
            </a:extLst>
          </p:cNvPr>
          <p:cNvSpPr>
            <a:spLocks noGrp="1"/>
          </p:cNvSpPr>
          <p:nvPr>
            <p:ph type="title"/>
          </p:nvPr>
        </p:nvSpPr>
        <p:spPr>
          <a:xfrm>
            <a:off x="500131" y="760200"/>
            <a:ext cx="10367486" cy="559264"/>
          </a:xfrm>
        </p:spPr>
        <p:txBody>
          <a:bodyPr/>
          <a:lstStyle/>
          <a:p>
            <a:r>
              <a:rPr lang="en-US"/>
              <a:t>Click to edit Master title style</a:t>
            </a:r>
          </a:p>
        </p:txBody>
      </p:sp>
      <p:sp>
        <p:nvSpPr>
          <p:cNvPr id="10" name="Text Placeholder 9">
            <a:extLst>
              <a:ext uri="{FF2B5EF4-FFF2-40B4-BE49-F238E27FC236}">
                <a16:creationId xmlns:a16="http://schemas.microsoft.com/office/drawing/2014/main" id="{F0862E4C-5F04-7F55-B1A8-A6E8321C646D}"/>
              </a:ext>
            </a:extLst>
          </p:cNvPr>
          <p:cNvSpPr>
            <a:spLocks noGrp="1"/>
          </p:cNvSpPr>
          <p:nvPr>
            <p:ph type="body" sz="quarter" idx="14"/>
          </p:nvPr>
        </p:nvSpPr>
        <p:spPr>
          <a:xfrm>
            <a:off x="500130" y="2039938"/>
            <a:ext cx="10367486" cy="390857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12765420"/>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General Text 1 (two columns)">
    <p:spTree>
      <p:nvGrpSpPr>
        <p:cNvPr id="1" name=""/>
        <p:cNvGrpSpPr/>
        <p:nvPr/>
      </p:nvGrpSpPr>
      <p:grpSpPr>
        <a:xfrm>
          <a:off x="0" y="0"/>
          <a:ext cx="0" cy="0"/>
          <a:chOff x="0" y="0"/>
          <a:chExt cx="0" cy="0"/>
        </a:xfrm>
      </p:grpSpPr>
      <p:sp>
        <p:nvSpPr>
          <p:cNvPr id="15" name="Title 4">
            <a:extLst>
              <a:ext uri="{FF2B5EF4-FFF2-40B4-BE49-F238E27FC236}">
                <a16:creationId xmlns:a16="http://schemas.microsoft.com/office/drawing/2014/main" id="{CC2F163B-5695-5E37-5696-1AB6C33F6BB7}"/>
              </a:ext>
            </a:extLst>
          </p:cNvPr>
          <p:cNvSpPr>
            <a:spLocks noGrp="1"/>
          </p:cNvSpPr>
          <p:nvPr>
            <p:ph type="title"/>
          </p:nvPr>
        </p:nvSpPr>
        <p:spPr>
          <a:xfrm>
            <a:off x="500131" y="668594"/>
            <a:ext cx="10367486" cy="697630"/>
          </a:xfrm>
        </p:spPr>
        <p:txBody>
          <a:bodyPr/>
          <a:lstStyle/>
          <a:p>
            <a:r>
              <a:rPr lang="en-US"/>
              <a:t>Click to edit Master title style</a:t>
            </a:r>
          </a:p>
        </p:txBody>
      </p:sp>
      <p:sp>
        <p:nvSpPr>
          <p:cNvPr id="8" name="Text Placeholder 9">
            <a:extLst>
              <a:ext uri="{FF2B5EF4-FFF2-40B4-BE49-F238E27FC236}">
                <a16:creationId xmlns:a16="http://schemas.microsoft.com/office/drawing/2014/main" id="{C07119CF-64DB-52A8-28F1-9D0FA7457CE3}"/>
              </a:ext>
            </a:extLst>
          </p:cNvPr>
          <p:cNvSpPr>
            <a:spLocks noGrp="1"/>
          </p:cNvSpPr>
          <p:nvPr>
            <p:ph type="body" sz="quarter" idx="12"/>
          </p:nvPr>
        </p:nvSpPr>
        <p:spPr>
          <a:xfrm>
            <a:off x="500131" y="1533377"/>
            <a:ext cx="5017816" cy="328878"/>
          </a:xfrm>
          <a:prstGeom prst="rect">
            <a:avLst/>
          </a:prstGeom>
        </p:spPr>
        <p:txBody>
          <a:bodyPr>
            <a:normAutofit/>
          </a:bodyPr>
          <a:lstStyle>
            <a:lvl1pPr marL="0" indent="0">
              <a:lnSpc>
                <a:spcPct val="100000"/>
              </a:lnSpc>
              <a:buFontTx/>
              <a:buNone/>
              <a:defRPr sz="2000" b="1">
                <a:solidFill>
                  <a:schemeClr val="accent2">
                    <a:lumMod val="50000"/>
                  </a:schemeClr>
                </a:solidFill>
              </a:defRPr>
            </a:lvl1pPr>
            <a:lvl2pPr marL="457200" indent="0">
              <a:buNone/>
              <a:defRPr/>
            </a:lvl2pPr>
          </a:lstStyle>
          <a:p>
            <a:pPr lvl="0"/>
            <a:r>
              <a:rPr lang="en-US"/>
              <a:t>Click to edit</a:t>
            </a:r>
          </a:p>
        </p:txBody>
      </p:sp>
      <p:pic>
        <p:nvPicPr>
          <p:cNvPr id="2" name="Graphic 1">
            <a:extLst>
              <a:ext uri="{FF2B5EF4-FFF2-40B4-BE49-F238E27FC236}">
                <a16:creationId xmlns:a16="http://schemas.microsoft.com/office/drawing/2014/main" id="{C2424B57-0AC2-4AEA-068E-E1C1F169BABF}"/>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flipH="1">
            <a:off x="-2" y="1533376"/>
            <a:ext cx="190552" cy="4521737"/>
          </a:xfrm>
          <a:prstGeom prst="rect">
            <a:avLst/>
          </a:prstGeom>
        </p:spPr>
      </p:pic>
      <p:cxnSp>
        <p:nvCxnSpPr>
          <p:cNvPr id="9" name="Straight Connector 8">
            <a:extLst>
              <a:ext uri="{FF2B5EF4-FFF2-40B4-BE49-F238E27FC236}">
                <a16:creationId xmlns:a16="http://schemas.microsoft.com/office/drawing/2014/main" id="{3C9C4ACE-F069-1D3A-79D4-1C218D1713A3}"/>
              </a:ext>
              <a:ext uri="{C183D7F6-B498-43B3-948B-1728B52AA6E4}">
                <adec:decorative xmlns:adec="http://schemas.microsoft.com/office/drawing/2017/decorative" val="1"/>
              </a:ext>
            </a:extLst>
          </p:cNvPr>
          <p:cNvCxnSpPr/>
          <p:nvPr userDrawn="1"/>
        </p:nvCxnSpPr>
        <p:spPr>
          <a:xfrm>
            <a:off x="5675379" y="1533376"/>
            <a:ext cx="0" cy="4521737"/>
          </a:xfrm>
          <a:prstGeom prst="line">
            <a:avLst/>
          </a:prstGeom>
          <a:ln w="9525">
            <a:solidFill>
              <a:srgbClr val="2CB34B"/>
            </a:solidFill>
          </a:ln>
        </p:spPr>
        <p:style>
          <a:lnRef idx="1">
            <a:schemeClr val="dk1"/>
          </a:lnRef>
          <a:fillRef idx="0">
            <a:schemeClr val="dk1"/>
          </a:fillRef>
          <a:effectRef idx="0">
            <a:schemeClr val="dk1"/>
          </a:effectRef>
          <a:fontRef idx="minor">
            <a:schemeClr val="tx1"/>
          </a:fontRef>
        </p:style>
      </p:cxnSp>
      <p:sp>
        <p:nvSpPr>
          <p:cNvPr id="6" name="Text Placeholder 5">
            <a:extLst>
              <a:ext uri="{FF2B5EF4-FFF2-40B4-BE49-F238E27FC236}">
                <a16:creationId xmlns:a16="http://schemas.microsoft.com/office/drawing/2014/main" id="{51EFA3D4-8117-6DA7-41C5-AC750BA83058}"/>
              </a:ext>
            </a:extLst>
          </p:cNvPr>
          <p:cNvSpPr>
            <a:spLocks noGrp="1"/>
          </p:cNvSpPr>
          <p:nvPr>
            <p:ph type="body" sz="quarter" idx="16"/>
          </p:nvPr>
        </p:nvSpPr>
        <p:spPr>
          <a:xfrm>
            <a:off x="500063" y="2035175"/>
            <a:ext cx="5014912" cy="40195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9">
            <a:extLst>
              <a:ext uri="{FF2B5EF4-FFF2-40B4-BE49-F238E27FC236}">
                <a16:creationId xmlns:a16="http://schemas.microsoft.com/office/drawing/2014/main" id="{59A8B7CA-8679-DAEB-D5BB-A41270259E6D}"/>
              </a:ext>
            </a:extLst>
          </p:cNvPr>
          <p:cNvSpPr>
            <a:spLocks noGrp="1"/>
          </p:cNvSpPr>
          <p:nvPr>
            <p:ph type="body" sz="quarter" idx="15"/>
          </p:nvPr>
        </p:nvSpPr>
        <p:spPr>
          <a:xfrm>
            <a:off x="5836082" y="1533377"/>
            <a:ext cx="5017816" cy="328878"/>
          </a:xfrm>
          <a:prstGeom prst="rect">
            <a:avLst/>
          </a:prstGeom>
        </p:spPr>
        <p:txBody>
          <a:bodyPr>
            <a:normAutofit/>
          </a:bodyPr>
          <a:lstStyle>
            <a:lvl1pPr marL="0" indent="0">
              <a:lnSpc>
                <a:spcPct val="100000"/>
              </a:lnSpc>
              <a:buFontTx/>
              <a:buNone/>
              <a:defRPr sz="2000" b="1">
                <a:solidFill>
                  <a:schemeClr val="accent2">
                    <a:lumMod val="50000"/>
                  </a:schemeClr>
                </a:solidFill>
              </a:defRPr>
            </a:lvl1pPr>
            <a:lvl2pPr marL="457200" indent="0">
              <a:buNone/>
              <a:defRPr/>
            </a:lvl2pPr>
          </a:lstStyle>
          <a:p>
            <a:pPr lvl="0"/>
            <a:r>
              <a:rPr lang="en-US"/>
              <a:t>Click to edit</a:t>
            </a:r>
          </a:p>
        </p:txBody>
      </p:sp>
      <p:sp>
        <p:nvSpPr>
          <p:cNvPr id="13" name="Text Placeholder 12">
            <a:extLst>
              <a:ext uri="{FF2B5EF4-FFF2-40B4-BE49-F238E27FC236}">
                <a16:creationId xmlns:a16="http://schemas.microsoft.com/office/drawing/2014/main" id="{7174CF1E-DFBB-BCC2-B604-A7EC943C80D9}"/>
              </a:ext>
            </a:extLst>
          </p:cNvPr>
          <p:cNvSpPr>
            <a:spLocks noGrp="1"/>
          </p:cNvSpPr>
          <p:nvPr>
            <p:ph type="body" sz="quarter" idx="17"/>
          </p:nvPr>
        </p:nvSpPr>
        <p:spPr>
          <a:xfrm>
            <a:off x="5835650" y="2035175"/>
            <a:ext cx="5017815" cy="40195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02111414"/>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General Text 1 (two columns)">
    <p:spTree>
      <p:nvGrpSpPr>
        <p:cNvPr id="1" name=""/>
        <p:cNvGrpSpPr/>
        <p:nvPr/>
      </p:nvGrpSpPr>
      <p:grpSpPr>
        <a:xfrm>
          <a:off x="0" y="0"/>
          <a:ext cx="0" cy="0"/>
          <a:chOff x="0" y="0"/>
          <a:chExt cx="0" cy="0"/>
        </a:xfrm>
      </p:grpSpPr>
      <p:sp>
        <p:nvSpPr>
          <p:cNvPr id="8" name="Text Placeholder 9">
            <a:extLst>
              <a:ext uri="{FF2B5EF4-FFF2-40B4-BE49-F238E27FC236}">
                <a16:creationId xmlns:a16="http://schemas.microsoft.com/office/drawing/2014/main" id="{C07119CF-64DB-52A8-28F1-9D0FA7457CE3}"/>
              </a:ext>
            </a:extLst>
          </p:cNvPr>
          <p:cNvSpPr>
            <a:spLocks noGrp="1"/>
          </p:cNvSpPr>
          <p:nvPr>
            <p:ph type="body" sz="quarter" idx="12"/>
          </p:nvPr>
        </p:nvSpPr>
        <p:spPr>
          <a:xfrm>
            <a:off x="500131" y="1533377"/>
            <a:ext cx="5017816" cy="328878"/>
          </a:xfrm>
          <a:prstGeom prst="rect">
            <a:avLst/>
          </a:prstGeom>
        </p:spPr>
        <p:txBody>
          <a:bodyPr>
            <a:normAutofit/>
          </a:bodyPr>
          <a:lstStyle>
            <a:lvl1pPr marL="0" indent="0">
              <a:lnSpc>
                <a:spcPct val="100000"/>
              </a:lnSpc>
              <a:buFontTx/>
              <a:buNone/>
              <a:defRPr sz="2000" b="1">
                <a:solidFill>
                  <a:schemeClr val="tx1"/>
                </a:solidFill>
              </a:defRPr>
            </a:lvl1pPr>
            <a:lvl2pPr marL="457200" indent="0">
              <a:buNone/>
              <a:defRPr/>
            </a:lvl2pPr>
          </a:lstStyle>
          <a:p>
            <a:pPr lvl="0"/>
            <a:r>
              <a:rPr lang="en-US"/>
              <a:t>Click to edit</a:t>
            </a:r>
          </a:p>
        </p:txBody>
      </p:sp>
      <p:pic>
        <p:nvPicPr>
          <p:cNvPr id="2" name="Graphic 1">
            <a:extLst>
              <a:ext uri="{FF2B5EF4-FFF2-40B4-BE49-F238E27FC236}">
                <a16:creationId xmlns:a16="http://schemas.microsoft.com/office/drawing/2014/main" id="{C2424B57-0AC2-4AEA-068E-E1C1F169BABF}"/>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flipH="1">
            <a:off x="-2" y="1533376"/>
            <a:ext cx="190552" cy="4521737"/>
          </a:xfrm>
          <a:prstGeom prst="rect">
            <a:avLst/>
          </a:prstGeom>
        </p:spPr>
      </p:pic>
      <p:cxnSp>
        <p:nvCxnSpPr>
          <p:cNvPr id="9" name="Straight Connector 8">
            <a:extLst>
              <a:ext uri="{FF2B5EF4-FFF2-40B4-BE49-F238E27FC236}">
                <a16:creationId xmlns:a16="http://schemas.microsoft.com/office/drawing/2014/main" id="{3C9C4ACE-F069-1D3A-79D4-1C218D1713A3}"/>
              </a:ext>
              <a:ext uri="{C183D7F6-B498-43B3-948B-1728B52AA6E4}">
                <adec:decorative xmlns:adec="http://schemas.microsoft.com/office/drawing/2017/decorative" val="1"/>
              </a:ext>
            </a:extLst>
          </p:cNvPr>
          <p:cNvCxnSpPr/>
          <p:nvPr userDrawn="1"/>
        </p:nvCxnSpPr>
        <p:spPr>
          <a:xfrm>
            <a:off x="5694629" y="1533376"/>
            <a:ext cx="0" cy="4521737"/>
          </a:xfrm>
          <a:prstGeom prst="line">
            <a:avLst/>
          </a:prstGeom>
          <a:ln w="9525">
            <a:solidFill>
              <a:srgbClr val="2E3690"/>
            </a:solidFill>
          </a:ln>
        </p:spPr>
        <p:style>
          <a:lnRef idx="1">
            <a:schemeClr val="dk1"/>
          </a:lnRef>
          <a:fillRef idx="0">
            <a:schemeClr val="dk1"/>
          </a:fillRef>
          <a:effectRef idx="0">
            <a:schemeClr val="dk1"/>
          </a:effectRef>
          <a:fontRef idx="minor">
            <a:schemeClr val="tx1"/>
          </a:fontRef>
        </p:style>
      </p:cxnSp>
      <p:sp>
        <p:nvSpPr>
          <p:cNvPr id="11" name="Text Placeholder 9">
            <a:extLst>
              <a:ext uri="{FF2B5EF4-FFF2-40B4-BE49-F238E27FC236}">
                <a16:creationId xmlns:a16="http://schemas.microsoft.com/office/drawing/2014/main" id="{59A8B7CA-8679-DAEB-D5BB-A41270259E6D}"/>
              </a:ext>
            </a:extLst>
          </p:cNvPr>
          <p:cNvSpPr>
            <a:spLocks noGrp="1"/>
          </p:cNvSpPr>
          <p:nvPr>
            <p:ph type="body" sz="quarter" idx="15"/>
          </p:nvPr>
        </p:nvSpPr>
        <p:spPr>
          <a:xfrm>
            <a:off x="5836082" y="1533377"/>
            <a:ext cx="5017816" cy="328878"/>
          </a:xfrm>
          <a:prstGeom prst="rect">
            <a:avLst/>
          </a:prstGeom>
        </p:spPr>
        <p:txBody>
          <a:bodyPr>
            <a:normAutofit/>
          </a:bodyPr>
          <a:lstStyle>
            <a:lvl1pPr marL="0" indent="0">
              <a:lnSpc>
                <a:spcPct val="100000"/>
              </a:lnSpc>
              <a:buFontTx/>
              <a:buNone/>
              <a:defRPr sz="2000" b="1">
                <a:solidFill>
                  <a:schemeClr val="tx1"/>
                </a:solidFill>
              </a:defRPr>
            </a:lvl1pPr>
            <a:lvl2pPr marL="457200" indent="0">
              <a:buNone/>
              <a:defRPr/>
            </a:lvl2pPr>
          </a:lstStyle>
          <a:p>
            <a:pPr lvl="0"/>
            <a:r>
              <a:rPr lang="en-US"/>
              <a:t>Click to edit</a:t>
            </a:r>
          </a:p>
        </p:txBody>
      </p:sp>
      <p:sp>
        <p:nvSpPr>
          <p:cNvPr id="12" name="Title 4">
            <a:extLst>
              <a:ext uri="{FF2B5EF4-FFF2-40B4-BE49-F238E27FC236}">
                <a16:creationId xmlns:a16="http://schemas.microsoft.com/office/drawing/2014/main" id="{A3ABCB3C-49B5-D1ED-6504-9B57F2603130}"/>
              </a:ext>
            </a:extLst>
          </p:cNvPr>
          <p:cNvSpPr>
            <a:spLocks noGrp="1"/>
          </p:cNvSpPr>
          <p:nvPr>
            <p:ph type="title"/>
          </p:nvPr>
        </p:nvSpPr>
        <p:spPr>
          <a:xfrm>
            <a:off x="500131" y="668594"/>
            <a:ext cx="10367486" cy="697630"/>
          </a:xfrm>
        </p:spPr>
        <p:txBody>
          <a:bodyPr/>
          <a:lstStyle/>
          <a:p>
            <a:r>
              <a:rPr lang="en-US"/>
              <a:t>Click to edit Master title style</a:t>
            </a:r>
          </a:p>
        </p:txBody>
      </p:sp>
      <p:sp>
        <p:nvSpPr>
          <p:cNvPr id="13" name="Text Placeholder 5">
            <a:extLst>
              <a:ext uri="{FF2B5EF4-FFF2-40B4-BE49-F238E27FC236}">
                <a16:creationId xmlns:a16="http://schemas.microsoft.com/office/drawing/2014/main" id="{99660326-5712-4CCC-6904-B8ACAB8469D7}"/>
              </a:ext>
            </a:extLst>
          </p:cNvPr>
          <p:cNvSpPr>
            <a:spLocks noGrp="1"/>
          </p:cNvSpPr>
          <p:nvPr>
            <p:ph type="body" sz="quarter" idx="16"/>
          </p:nvPr>
        </p:nvSpPr>
        <p:spPr>
          <a:xfrm>
            <a:off x="500063" y="2035175"/>
            <a:ext cx="5014912" cy="40195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12">
            <a:extLst>
              <a:ext uri="{FF2B5EF4-FFF2-40B4-BE49-F238E27FC236}">
                <a16:creationId xmlns:a16="http://schemas.microsoft.com/office/drawing/2014/main" id="{30125A1C-BBC7-05A8-7CEE-9906DCAEBFF2}"/>
              </a:ext>
            </a:extLst>
          </p:cNvPr>
          <p:cNvSpPr>
            <a:spLocks noGrp="1"/>
          </p:cNvSpPr>
          <p:nvPr>
            <p:ph type="body" sz="quarter" idx="17"/>
          </p:nvPr>
        </p:nvSpPr>
        <p:spPr>
          <a:xfrm>
            <a:off x="5835650" y="2035175"/>
            <a:ext cx="5017815" cy="40195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3773247"/>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General Text 3 (two columns)">
    <p:spTree>
      <p:nvGrpSpPr>
        <p:cNvPr id="1" name=""/>
        <p:cNvGrpSpPr/>
        <p:nvPr/>
      </p:nvGrpSpPr>
      <p:grpSpPr>
        <a:xfrm>
          <a:off x="0" y="0"/>
          <a:ext cx="0" cy="0"/>
          <a:chOff x="0" y="0"/>
          <a:chExt cx="0" cy="0"/>
        </a:xfrm>
      </p:grpSpPr>
      <p:sp>
        <p:nvSpPr>
          <p:cNvPr id="15" name="Title 4">
            <a:extLst>
              <a:ext uri="{FF2B5EF4-FFF2-40B4-BE49-F238E27FC236}">
                <a16:creationId xmlns:a16="http://schemas.microsoft.com/office/drawing/2014/main" id="{6CB69DA0-79D4-5BD3-3DF8-DAA289CEF06C}"/>
              </a:ext>
            </a:extLst>
          </p:cNvPr>
          <p:cNvSpPr>
            <a:spLocks noGrp="1"/>
          </p:cNvSpPr>
          <p:nvPr>
            <p:ph type="title"/>
          </p:nvPr>
        </p:nvSpPr>
        <p:spPr>
          <a:xfrm>
            <a:off x="500131" y="668594"/>
            <a:ext cx="10367486" cy="697630"/>
          </a:xfrm>
        </p:spPr>
        <p:txBody>
          <a:bodyPr/>
          <a:lstStyle/>
          <a:p>
            <a:r>
              <a:rPr lang="en-US"/>
              <a:t>Click to edit Master title style</a:t>
            </a:r>
          </a:p>
        </p:txBody>
      </p:sp>
      <p:sp>
        <p:nvSpPr>
          <p:cNvPr id="8" name="Text Placeholder 9">
            <a:extLst>
              <a:ext uri="{FF2B5EF4-FFF2-40B4-BE49-F238E27FC236}">
                <a16:creationId xmlns:a16="http://schemas.microsoft.com/office/drawing/2014/main" id="{C07119CF-64DB-52A8-28F1-9D0FA7457CE3}"/>
              </a:ext>
            </a:extLst>
          </p:cNvPr>
          <p:cNvSpPr>
            <a:spLocks noGrp="1"/>
          </p:cNvSpPr>
          <p:nvPr>
            <p:ph type="body" sz="quarter" idx="12"/>
          </p:nvPr>
        </p:nvSpPr>
        <p:spPr>
          <a:xfrm>
            <a:off x="500131" y="1533377"/>
            <a:ext cx="5017816" cy="328878"/>
          </a:xfrm>
          <a:prstGeom prst="rect">
            <a:avLst/>
          </a:prstGeom>
        </p:spPr>
        <p:txBody>
          <a:bodyPr>
            <a:normAutofit/>
          </a:bodyPr>
          <a:lstStyle>
            <a:lvl1pPr marL="0" indent="0">
              <a:lnSpc>
                <a:spcPct val="100000"/>
              </a:lnSpc>
              <a:buFontTx/>
              <a:buNone/>
              <a:defRPr sz="2000" b="1">
                <a:solidFill>
                  <a:srgbClr val="C89A08"/>
                </a:solidFill>
              </a:defRPr>
            </a:lvl1pPr>
            <a:lvl2pPr marL="457200" indent="0">
              <a:buNone/>
              <a:defRPr/>
            </a:lvl2pPr>
          </a:lstStyle>
          <a:p>
            <a:pPr lvl="0"/>
            <a:r>
              <a:rPr lang="en-US"/>
              <a:t>Click to edit</a:t>
            </a:r>
          </a:p>
        </p:txBody>
      </p:sp>
      <p:sp>
        <p:nvSpPr>
          <p:cNvPr id="13" name="Text Placeholder 5">
            <a:extLst>
              <a:ext uri="{FF2B5EF4-FFF2-40B4-BE49-F238E27FC236}">
                <a16:creationId xmlns:a16="http://schemas.microsoft.com/office/drawing/2014/main" id="{7CC11A67-5F0D-42CE-E116-286563AE6337}"/>
              </a:ext>
            </a:extLst>
          </p:cNvPr>
          <p:cNvSpPr>
            <a:spLocks noGrp="1"/>
          </p:cNvSpPr>
          <p:nvPr>
            <p:ph type="body" sz="quarter" idx="16"/>
          </p:nvPr>
        </p:nvSpPr>
        <p:spPr>
          <a:xfrm>
            <a:off x="500063" y="2035175"/>
            <a:ext cx="5014912" cy="40195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9" name="Straight Connector 8">
            <a:extLst>
              <a:ext uri="{FF2B5EF4-FFF2-40B4-BE49-F238E27FC236}">
                <a16:creationId xmlns:a16="http://schemas.microsoft.com/office/drawing/2014/main" id="{3C9C4ACE-F069-1D3A-79D4-1C218D1713A3}"/>
              </a:ext>
              <a:ext uri="{C183D7F6-B498-43B3-948B-1728B52AA6E4}">
                <adec:decorative xmlns:adec="http://schemas.microsoft.com/office/drawing/2017/decorative" val="1"/>
              </a:ext>
            </a:extLst>
          </p:cNvPr>
          <p:cNvCxnSpPr/>
          <p:nvPr userDrawn="1"/>
        </p:nvCxnSpPr>
        <p:spPr>
          <a:xfrm>
            <a:off x="5694629" y="1533376"/>
            <a:ext cx="0" cy="4521737"/>
          </a:xfrm>
          <a:prstGeom prst="line">
            <a:avLst/>
          </a:prstGeom>
          <a:ln w="9525">
            <a:solidFill>
              <a:srgbClr val="F6C31F"/>
            </a:solidFill>
          </a:ln>
        </p:spPr>
        <p:style>
          <a:lnRef idx="1">
            <a:schemeClr val="dk1"/>
          </a:lnRef>
          <a:fillRef idx="0">
            <a:schemeClr val="dk1"/>
          </a:fillRef>
          <a:effectRef idx="0">
            <a:schemeClr val="dk1"/>
          </a:effectRef>
          <a:fontRef idx="minor">
            <a:schemeClr val="tx1"/>
          </a:fontRef>
        </p:style>
      </p:cxnSp>
      <p:sp>
        <p:nvSpPr>
          <p:cNvPr id="11" name="Text Placeholder 9">
            <a:extLst>
              <a:ext uri="{FF2B5EF4-FFF2-40B4-BE49-F238E27FC236}">
                <a16:creationId xmlns:a16="http://schemas.microsoft.com/office/drawing/2014/main" id="{59A8B7CA-8679-DAEB-D5BB-A41270259E6D}"/>
              </a:ext>
            </a:extLst>
          </p:cNvPr>
          <p:cNvSpPr>
            <a:spLocks noGrp="1"/>
          </p:cNvSpPr>
          <p:nvPr>
            <p:ph type="body" sz="quarter" idx="15"/>
          </p:nvPr>
        </p:nvSpPr>
        <p:spPr>
          <a:xfrm>
            <a:off x="5836082" y="1533377"/>
            <a:ext cx="5017816" cy="328878"/>
          </a:xfrm>
          <a:prstGeom prst="rect">
            <a:avLst/>
          </a:prstGeom>
        </p:spPr>
        <p:txBody>
          <a:bodyPr>
            <a:normAutofit/>
          </a:bodyPr>
          <a:lstStyle>
            <a:lvl1pPr marL="0" indent="0">
              <a:lnSpc>
                <a:spcPct val="100000"/>
              </a:lnSpc>
              <a:buFontTx/>
              <a:buNone/>
              <a:defRPr sz="2000" b="1">
                <a:solidFill>
                  <a:srgbClr val="C89A08"/>
                </a:solidFill>
              </a:defRPr>
            </a:lvl1pPr>
            <a:lvl2pPr marL="457200" indent="0">
              <a:buNone/>
              <a:defRPr/>
            </a:lvl2pPr>
          </a:lstStyle>
          <a:p>
            <a:pPr lvl="0"/>
            <a:r>
              <a:rPr lang="en-US"/>
              <a:t>Click to edit</a:t>
            </a:r>
          </a:p>
        </p:txBody>
      </p:sp>
      <p:pic>
        <p:nvPicPr>
          <p:cNvPr id="3" name="Graphic 2">
            <a:extLst>
              <a:ext uri="{FF2B5EF4-FFF2-40B4-BE49-F238E27FC236}">
                <a16:creationId xmlns:a16="http://schemas.microsoft.com/office/drawing/2014/main" id="{2B93558A-56C8-A04C-A238-07B3CC5BFBA3}"/>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flipH="1">
            <a:off x="-2" y="1533376"/>
            <a:ext cx="190552" cy="4521737"/>
          </a:xfrm>
          <a:prstGeom prst="rect">
            <a:avLst/>
          </a:prstGeom>
        </p:spPr>
      </p:pic>
      <p:sp>
        <p:nvSpPr>
          <p:cNvPr id="14" name="Text Placeholder 12">
            <a:extLst>
              <a:ext uri="{FF2B5EF4-FFF2-40B4-BE49-F238E27FC236}">
                <a16:creationId xmlns:a16="http://schemas.microsoft.com/office/drawing/2014/main" id="{9677ED2D-D2A3-FEA4-C4EF-15D24F424307}"/>
              </a:ext>
            </a:extLst>
          </p:cNvPr>
          <p:cNvSpPr>
            <a:spLocks noGrp="1"/>
          </p:cNvSpPr>
          <p:nvPr>
            <p:ph type="body" sz="quarter" idx="17"/>
          </p:nvPr>
        </p:nvSpPr>
        <p:spPr>
          <a:xfrm>
            <a:off x="5835650" y="2035175"/>
            <a:ext cx="5017815" cy="40195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49639939"/>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General Text 1 (three columns)">
    <p:spTree>
      <p:nvGrpSpPr>
        <p:cNvPr id="1" name=""/>
        <p:cNvGrpSpPr/>
        <p:nvPr/>
      </p:nvGrpSpPr>
      <p:grpSpPr>
        <a:xfrm>
          <a:off x="0" y="0"/>
          <a:ext cx="0" cy="0"/>
          <a:chOff x="0" y="0"/>
          <a:chExt cx="0" cy="0"/>
        </a:xfrm>
      </p:grpSpPr>
      <p:sp>
        <p:nvSpPr>
          <p:cNvPr id="10" name="Title 4">
            <a:extLst>
              <a:ext uri="{FF2B5EF4-FFF2-40B4-BE49-F238E27FC236}">
                <a16:creationId xmlns:a16="http://schemas.microsoft.com/office/drawing/2014/main" id="{97F56BCF-55FD-3802-DEF4-9C30AD86035E}"/>
              </a:ext>
            </a:extLst>
          </p:cNvPr>
          <p:cNvSpPr>
            <a:spLocks noGrp="1"/>
          </p:cNvSpPr>
          <p:nvPr>
            <p:ph type="title"/>
          </p:nvPr>
        </p:nvSpPr>
        <p:spPr>
          <a:xfrm>
            <a:off x="500131" y="668594"/>
            <a:ext cx="10367486" cy="697630"/>
          </a:xfrm>
        </p:spPr>
        <p:txBody>
          <a:bodyPr/>
          <a:lstStyle/>
          <a:p>
            <a:r>
              <a:rPr lang="en-US"/>
              <a:t>Click to edit Master title style</a:t>
            </a:r>
          </a:p>
        </p:txBody>
      </p:sp>
      <p:sp>
        <p:nvSpPr>
          <p:cNvPr id="8" name="Text Placeholder 9">
            <a:extLst>
              <a:ext uri="{FF2B5EF4-FFF2-40B4-BE49-F238E27FC236}">
                <a16:creationId xmlns:a16="http://schemas.microsoft.com/office/drawing/2014/main" id="{C07119CF-64DB-52A8-28F1-9D0FA7457CE3}"/>
              </a:ext>
            </a:extLst>
          </p:cNvPr>
          <p:cNvSpPr>
            <a:spLocks noGrp="1"/>
          </p:cNvSpPr>
          <p:nvPr>
            <p:ph type="body" sz="quarter" idx="12"/>
          </p:nvPr>
        </p:nvSpPr>
        <p:spPr>
          <a:xfrm>
            <a:off x="500131" y="1533377"/>
            <a:ext cx="5017816" cy="328878"/>
          </a:xfrm>
          <a:prstGeom prst="rect">
            <a:avLst/>
          </a:prstGeom>
        </p:spPr>
        <p:txBody>
          <a:bodyPr>
            <a:normAutofit/>
          </a:bodyPr>
          <a:lstStyle>
            <a:lvl1pPr marL="0" indent="0">
              <a:lnSpc>
                <a:spcPct val="100000"/>
              </a:lnSpc>
              <a:buFontTx/>
              <a:buNone/>
              <a:defRPr sz="2000" b="1">
                <a:solidFill>
                  <a:schemeClr val="accent2">
                    <a:lumMod val="50000"/>
                  </a:schemeClr>
                </a:solidFill>
              </a:defRPr>
            </a:lvl1pPr>
            <a:lvl2pPr marL="457200" indent="0">
              <a:buNone/>
              <a:defRPr/>
            </a:lvl2pPr>
          </a:lstStyle>
          <a:p>
            <a:pPr lvl="0"/>
            <a:r>
              <a:rPr lang="en-US"/>
              <a:t>Click to edit</a:t>
            </a:r>
          </a:p>
        </p:txBody>
      </p:sp>
      <p:sp>
        <p:nvSpPr>
          <p:cNvPr id="11" name="Text Placeholder 5">
            <a:extLst>
              <a:ext uri="{FF2B5EF4-FFF2-40B4-BE49-F238E27FC236}">
                <a16:creationId xmlns:a16="http://schemas.microsoft.com/office/drawing/2014/main" id="{DD026D23-7D9F-B70A-FC7A-F238A539D549}"/>
              </a:ext>
            </a:extLst>
          </p:cNvPr>
          <p:cNvSpPr>
            <a:spLocks noGrp="1"/>
          </p:cNvSpPr>
          <p:nvPr>
            <p:ph type="body" sz="quarter" idx="16"/>
          </p:nvPr>
        </p:nvSpPr>
        <p:spPr>
          <a:xfrm>
            <a:off x="500063" y="2035175"/>
            <a:ext cx="5014912" cy="40195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2" name="Graphic 1">
            <a:extLst>
              <a:ext uri="{FF2B5EF4-FFF2-40B4-BE49-F238E27FC236}">
                <a16:creationId xmlns:a16="http://schemas.microsoft.com/office/drawing/2014/main" id="{C2424B57-0AC2-4AEA-068E-E1C1F169BABF}"/>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flipH="1">
            <a:off x="-2" y="1533376"/>
            <a:ext cx="190552" cy="4521737"/>
          </a:xfrm>
          <a:prstGeom prst="rect">
            <a:avLst/>
          </a:prstGeom>
        </p:spPr>
      </p:pic>
      <p:cxnSp>
        <p:nvCxnSpPr>
          <p:cNvPr id="9" name="Straight Connector 8">
            <a:extLst>
              <a:ext uri="{FF2B5EF4-FFF2-40B4-BE49-F238E27FC236}">
                <a16:creationId xmlns:a16="http://schemas.microsoft.com/office/drawing/2014/main" id="{3C9C4ACE-F069-1D3A-79D4-1C218D1713A3}"/>
              </a:ext>
              <a:ext uri="{C183D7F6-B498-43B3-948B-1728B52AA6E4}">
                <adec:decorative xmlns:adec="http://schemas.microsoft.com/office/drawing/2017/decorative" val="1"/>
              </a:ext>
            </a:extLst>
          </p:cNvPr>
          <p:cNvCxnSpPr/>
          <p:nvPr userDrawn="1"/>
        </p:nvCxnSpPr>
        <p:spPr>
          <a:xfrm>
            <a:off x="5695974" y="1533376"/>
            <a:ext cx="0" cy="4521737"/>
          </a:xfrm>
          <a:prstGeom prst="line">
            <a:avLst/>
          </a:prstGeom>
          <a:ln w="9525">
            <a:solidFill>
              <a:srgbClr val="2CB34B"/>
            </a:solidFill>
          </a:ln>
        </p:spPr>
        <p:style>
          <a:lnRef idx="1">
            <a:schemeClr val="dk1"/>
          </a:lnRef>
          <a:fillRef idx="0">
            <a:schemeClr val="dk1"/>
          </a:fillRef>
          <a:effectRef idx="0">
            <a:schemeClr val="dk1"/>
          </a:effectRef>
          <a:fontRef idx="minor">
            <a:schemeClr val="tx1"/>
          </a:fontRef>
        </p:style>
      </p:cxnSp>
      <p:sp>
        <p:nvSpPr>
          <p:cNvPr id="4" name="Text Placeholder 9">
            <a:extLst>
              <a:ext uri="{FF2B5EF4-FFF2-40B4-BE49-F238E27FC236}">
                <a16:creationId xmlns:a16="http://schemas.microsoft.com/office/drawing/2014/main" id="{F4CB22AB-306C-7C33-3E76-2B9DF78E8AD1}"/>
              </a:ext>
            </a:extLst>
          </p:cNvPr>
          <p:cNvSpPr>
            <a:spLocks noGrp="1"/>
          </p:cNvSpPr>
          <p:nvPr>
            <p:ph type="body" sz="quarter" idx="15"/>
          </p:nvPr>
        </p:nvSpPr>
        <p:spPr>
          <a:xfrm>
            <a:off x="5836082" y="1533377"/>
            <a:ext cx="5017816" cy="328878"/>
          </a:xfrm>
          <a:prstGeom prst="rect">
            <a:avLst/>
          </a:prstGeom>
        </p:spPr>
        <p:txBody>
          <a:bodyPr>
            <a:normAutofit/>
          </a:bodyPr>
          <a:lstStyle>
            <a:lvl1pPr marL="0" indent="0">
              <a:lnSpc>
                <a:spcPct val="100000"/>
              </a:lnSpc>
              <a:buFontTx/>
              <a:buNone/>
              <a:defRPr sz="2000" b="1">
                <a:solidFill>
                  <a:schemeClr val="accent2">
                    <a:lumMod val="50000"/>
                  </a:schemeClr>
                </a:solidFill>
              </a:defRPr>
            </a:lvl1pPr>
            <a:lvl2pPr marL="457200" indent="0">
              <a:buNone/>
              <a:defRPr/>
            </a:lvl2pPr>
          </a:lstStyle>
          <a:p>
            <a:pPr lvl="0"/>
            <a:r>
              <a:rPr lang="en-US"/>
              <a:t>Click to edit</a:t>
            </a:r>
          </a:p>
        </p:txBody>
      </p:sp>
      <p:cxnSp>
        <p:nvCxnSpPr>
          <p:cNvPr id="6" name="Straight Connector 5">
            <a:extLst>
              <a:ext uri="{FF2B5EF4-FFF2-40B4-BE49-F238E27FC236}">
                <a16:creationId xmlns:a16="http://schemas.microsoft.com/office/drawing/2014/main" id="{89A16E8F-8C1E-F37C-F17F-BCDF0057D8B0}"/>
              </a:ext>
              <a:ext uri="{C183D7F6-B498-43B3-948B-1728B52AA6E4}">
                <adec:decorative xmlns:adec="http://schemas.microsoft.com/office/drawing/2017/decorative" val="1"/>
              </a:ext>
            </a:extLst>
          </p:cNvPr>
          <p:cNvCxnSpPr>
            <a:cxnSpLocks/>
          </p:cNvCxnSpPr>
          <p:nvPr userDrawn="1"/>
        </p:nvCxnSpPr>
        <p:spPr>
          <a:xfrm flipH="1" flipV="1">
            <a:off x="5695975" y="3792643"/>
            <a:ext cx="5174131" cy="2"/>
          </a:xfrm>
          <a:prstGeom prst="line">
            <a:avLst/>
          </a:prstGeom>
          <a:ln w="9525">
            <a:solidFill>
              <a:srgbClr val="2CB34B"/>
            </a:solidFill>
          </a:ln>
        </p:spPr>
        <p:style>
          <a:lnRef idx="1">
            <a:schemeClr val="dk1"/>
          </a:lnRef>
          <a:fillRef idx="0">
            <a:schemeClr val="dk1"/>
          </a:fillRef>
          <a:effectRef idx="0">
            <a:schemeClr val="dk1"/>
          </a:effectRef>
          <a:fontRef idx="minor">
            <a:schemeClr val="tx1"/>
          </a:fontRef>
        </p:style>
      </p:cxnSp>
      <p:sp>
        <p:nvSpPr>
          <p:cNvPr id="14" name="Text Placeholder 12">
            <a:extLst>
              <a:ext uri="{FF2B5EF4-FFF2-40B4-BE49-F238E27FC236}">
                <a16:creationId xmlns:a16="http://schemas.microsoft.com/office/drawing/2014/main" id="{8B2EEAA5-BB21-0E22-D76D-99AB71ACD3A6}"/>
              </a:ext>
            </a:extLst>
          </p:cNvPr>
          <p:cNvSpPr>
            <a:spLocks noGrp="1"/>
          </p:cNvSpPr>
          <p:nvPr>
            <p:ph type="body" sz="quarter" idx="18"/>
          </p:nvPr>
        </p:nvSpPr>
        <p:spPr>
          <a:xfrm>
            <a:off x="5835650" y="2035175"/>
            <a:ext cx="5017815" cy="15261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9">
            <a:extLst>
              <a:ext uri="{FF2B5EF4-FFF2-40B4-BE49-F238E27FC236}">
                <a16:creationId xmlns:a16="http://schemas.microsoft.com/office/drawing/2014/main" id="{4B51F0DA-9B33-334B-5BA1-225A33DB55B2}"/>
              </a:ext>
            </a:extLst>
          </p:cNvPr>
          <p:cNvSpPr>
            <a:spLocks noGrp="1"/>
          </p:cNvSpPr>
          <p:nvPr>
            <p:ph type="body" sz="quarter" idx="17"/>
          </p:nvPr>
        </p:nvSpPr>
        <p:spPr>
          <a:xfrm>
            <a:off x="5844563" y="4023939"/>
            <a:ext cx="5017816" cy="328878"/>
          </a:xfrm>
          <a:prstGeom prst="rect">
            <a:avLst/>
          </a:prstGeom>
        </p:spPr>
        <p:txBody>
          <a:bodyPr>
            <a:normAutofit/>
          </a:bodyPr>
          <a:lstStyle>
            <a:lvl1pPr marL="0" indent="0">
              <a:lnSpc>
                <a:spcPct val="100000"/>
              </a:lnSpc>
              <a:buFontTx/>
              <a:buNone/>
              <a:defRPr sz="2000" b="1">
                <a:solidFill>
                  <a:schemeClr val="accent2">
                    <a:lumMod val="50000"/>
                  </a:schemeClr>
                </a:solidFill>
              </a:defRPr>
            </a:lvl1pPr>
            <a:lvl2pPr marL="457200" indent="0">
              <a:buNone/>
              <a:defRPr/>
            </a:lvl2pPr>
          </a:lstStyle>
          <a:p>
            <a:pPr lvl="0"/>
            <a:r>
              <a:rPr lang="en-US"/>
              <a:t>Click to edit</a:t>
            </a:r>
          </a:p>
        </p:txBody>
      </p:sp>
      <p:sp>
        <p:nvSpPr>
          <p:cNvPr id="15" name="Text Placeholder 12">
            <a:extLst>
              <a:ext uri="{FF2B5EF4-FFF2-40B4-BE49-F238E27FC236}">
                <a16:creationId xmlns:a16="http://schemas.microsoft.com/office/drawing/2014/main" id="{A5AD4DA4-1A07-B8CD-6671-C48E20DDF41E}"/>
              </a:ext>
            </a:extLst>
          </p:cNvPr>
          <p:cNvSpPr>
            <a:spLocks noGrp="1"/>
          </p:cNvSpPr>
          <p:nvPr>
            <p:ph type="body" sz="quarter" idx="19"/>
          </p:nvPr>
        </p:nvSpPr>
        <p:spPr>
          <a:xfrm>
            <a:off x="5844563" y="4525738"/>
            <a:ext cx="5017815" cy="15261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63996036"/>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General Text 2 (three columns)">
    <p:spTree>
      <p:nvGrpSpPr>
        <p:cNvPr id="1" name=""/>
        <p:cNvGrpSpPr/>
        <p:nvPr/>
      </p:nvGrpSpPr>
      <p:grpSpPr>
        <a:xfrm>
          <a:off x="0" y="0"/>
          <a:ext cx="0" cy="0"/>
          <a:chOff x="0" y="0"/>
          <a:chExt cx="0" cy="0"/>
        </a:xfrm>
      </p:grpSpPr>
      <p:sp>
        <p:nvSpPr>
          <p:cNvPr id="10" name="Title 4">
            <a:extLst>
              <a:ext uri="{FF2B5EF4-FFF2-40B4-BE49-F238E27FC236}">
                <a16:creationId xmlns:a16="http://schemas.microsoft.com/office/drawing/2014/main" id="{2E7DCAF4-B46C-5C7E-2B09-DD679FC7013F}"/>
              </a:ext>
            </a:extLst>
          </p:cNvPr>
          <p:cNvSpPr>
            <a:spLocks noGrp="1"/>
          </p:cNvSpPr>
          <p:nvPr>
            <p:ph type="title"/>
          </p:nvPr>
        </p:nvSpPr>
        <p:spPr>
          <a:xfrm>
            <a:off x="500131" y="668594"/>
            <a:ext cx="10367486" cy="697630"/>
          </a:xfrm>
        </p:spPr>
        <p:txBody>
          <a:bodyPr/>
          <a:lstStyle/>
          <a:p>
            <a:r>
              <a:rPr lang="en-US"/>
              <a:t>Click to edit Master title style</a:t>
            </a:r>
          </a:p>
        </p:txBody>
      </p:sp>
      <p:sp>
        <p:nvSpPr>
          <p:cNvPr id="8" name="Text Placeholder 9">
            <a:extLst>
              <a:ext uri="{FF2B5EF4-FFF2-40B4-BE49-F238E27FC236}">
                <a16:creationId xmlns:a16="http://schemas.microsoft.com/office/drawing/2014/main" id="{C07119CF-64DB-52A8-28F1-9D0FA7457CE3}"/>
              </a:ext>
            </a:extLst>
          </p:cNvPr>
          <p:cNvSpPr>
            <a:spLocks noGrp="1"/>
          </p:cNvSpPr>
          <p:nvPr>
            <p:ph type="body" sz="quarter" idx="12"/>
          </p:nvPr>
        </p:nvSpPr>
        <p:spPr>
          <a:xfrm>
            <a:off x="500131" y="1533377"/>
            <a:ext cx="5017816" cy="328878"/>
          </a:xfrm>
          <a:prstGeom prst="rect">
            <a:avLst/>
          </a:prstGeom>
        </p:spPr>
        <p:txBody>
          <a:bodyPr>
            <a:normAutofit/>
          </a:bodyPr>
          <a:lstStyle>
            <a:lvl1pPr marL="0" indent="0">
              <a:lnSpc>
                <a:spcPct val="100000"/>
              </a:lnSpc>
              <a:buFontTx/>
              <a:buNone/>
              <a:defRPr sz="2000" b="1">
                <a:solidFill>
                  <a:schemeClr val="tx1"/>
                </a:solidFill>
              </a:defRPr>
            </a:lvl1pPr>
            <a:lvl2pPr marL="457200" indent="0">
              <a:buNone/>
              <a:defRPr/>
            </a:lvl2pPr>
          </a:lstStyle>
          <a:p>
            <a:pPr lvl="0"/>
            <a:r>
              <a:rPr lang="en-US"/>
              <a:t>Click to edit</a:t>
            </a:r>
          </a:p>
        </p:txBody>
      </p:sp>
      <p:sp>
        <p:nvSpPr>
          <p:cNvPr id="11" name="Text Placeholder 5">
            <a:extLst>
              <a:ext uri="{FF2B5EF4-FFF2-40B4-BE49-F238E27FC236}">
                <a16:creationId xmlns:a16="http://schemas.microsoft.com/office/drawing/2014/main" id="{7924BD8C-BCC0-2EDB-90C7-D5D4902FE7CC}"/>
              </a:ext>
            </a:extLst>
          </p:cNvPr>
          <p:cNvSpPr>
            <a:spLocks noGrp="1"/>
          </p:cNvSpPr>
          <p:nvPr>
            <p:ph type="body" sz="quarter" idx="16"/>
          </p:nvPr>
        </p:nvSpPr>
        <p:spPr>
          <a:xfrm>
            <a:off x="500063" y="2035175"/>
            <a:ext cx="5014912" cy="40195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2" name="Graphic 1">
            <a:extLst>
              <a:ext uri="{FF2B5EF4-FFF2-40B4-BE49-F238E27FC236}">
                <a16:creationId xmlns:a16="http://schemas.microsoft.com/office/drawing/2014/main" id="{C2424B57-0AC2-4AEA-068E-E1C1F169BABF}"/>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flipH="1">
            <a:off x="-2" y="1533376"/>
            <a:ext cx="190552" cy="4521737"/>
          </a:xfrm>
          <a:prstGeom prst="rect">
            <a:avLst/>
          </a:prstGeom>
        </p:spPr>
      </p:pic>
      <p:cxnSp>
        <p:nvCxnSpPr>
          <p:cNvPr id="9" name="Straight Connector 8">
            <a:extLst>
              <a:ext uri="{FF2B5EF4-FFF2-40B4-BE49-F238E27FC236}">
                <a16:creationId xmlns:a16="http://schemas.microsoft.com/office/drawing/2014/main" id="{3C9C4ACE-F069-1D3A-79D4-1C218D1713A3}"/>
              </a:ext>
              <a:ext uri="{C183D7F6-B498-43B3-948B-1728B52AA6E4}">
                <adec:decorative xmlns:adec="http://schemas.microsoft.com/office/drawing/2017/decorative" val="1"/>
              </a:ext>
            </a:extLst>
          </p:cNvPr>
          <p:cNvCxnSpPr/>
          <p:nvPr userDrawn="1"/>
        </p:nvCxnSpPr>
        <p:spPr>
          <a:xfrm>
            <a:off x="5694629" y="1533376"/>
            <a:ext cx="0" cy="4521737"/>
          </a:xfrm>
          <a:prstGeom prst="line">
            <a:avLst/>
          </a:prstGeom>
          <a:ln w="9525">
            <a:solidFill>
              <a:srgbClr val="2E3690"/>
            </a:solidFill>
          </a:ln>
        </p:spPr>
        <p:style>
          <a:lnRef idx="1">
            <a:schemeClr val="dk1"/>
          </a:lnRef>
          <a:fillRef idx="0">
            <a:schemeClr val="dk1"/>
          </a:fillRef>
          <a:effectRef idx="0">
            <a:schemeClr val="dk1"/>
          </a:effectRef>
          <a:fontRef idx="minor">
            <a:schemeClr val="tx1"/>
          </a:fontRef>
        </p:style>
      </p:cxnSp>
      <p:sp>
        <p:nvSpPr>
          <p:cNvPr id="4" name="Text Placeholder 9">
            <a:extLst>
              <a:ext uri="{FF2B5EF4-FFF2-40B4-BE49-F238E27FC236}">
                <a16:creationId xmlns:a16="http://schemas.microsoft.com/office/drawing/2014/main" id="{81150548-76D2-E98E-4F65-D185C5FFBECB}"/>
              </a:ext>
            </a:extLst>
          </p:cNvPr>
          <p:cNvSpPr>
            <a:spLocks noGrp="1"/>
          </p:cNvSpPr>
          <p:nvPr>
            <p:ph type="body" sz="quarter" idx="15"/>
          </p:nvPr>
        </p:nvSpPr>
        <p:spPr>
          <a:xfrm>
            <a:off x="5836082" y="1533377"/>
            <a:ext cx="5017816" cy="328878"/>
          </a:xfrm>
          <a:prstGeom prst="rect">
            <a:avLst/>
          </a:prstGeom>
        </p:spPr>
        <p:txBody>
          <a:bodyPr>
            <a:normAutofit/>
          </a:bodyPr>
          <a:lstStyle>
            <a:lvl1pPr marL="0" indent="0">
              <a:lnSpc>
                <a:spcPct val="100000"/>
              </a:lnSpc>
              <a:buFontTx/>
              <a:buNone/>
              <a:defRPr sz="2000" b="1">
                <a:solidFill>
                  <a:schemeClr val="tx1"/>
                </a:solidFill>
              </a:defRPr>
            </a:lvl1pPr>
            <a:lvl2pPr marL="457200" indent="0">
              <a:buNone/>
              <a:defRPr/>
            </a:lvl2pPr>
          </a:lstStyle>
          <a:p>
            <a:pPr lvl="0"/>
            <a:r>
              <a:rPr lang="en-US"/>
              <a:t>Click to edit</a:t>
            </a:r>
          </a:p>
        </p:txBody>
      </p:sp>
      <p:sp>
        <p:nvSpPr>
          <p:cNvPr id="14" name="Text Placeholder 12">
            <a:extLst>
              <a:ext uri="{FF2B5EF4-FFF2-40B4-BE49-F238E27FC236}">
                <a16:creationId xmlns:a16="http://schemas.microsoft.com/office/drawing/2014/main" id="{819BEFC5-B7A9-B90F-699A-E3EE5DAB8C8E}"/>
              </a:ext>
            </a:extLst>
          </p:cNvPr>
          <p:cNvSpPr>
            <a:spLocks noGrp="1"/>
          </p:cNvSpPr>
          <p:nvPr>
            <p:ph type="body" sz="quarter" idx="18"/>
          </p:nvPr>
        </p:nvSpPr>
        <p:spPr>
          <a:xfrm>
            <a:off x="5835650" y="2035175"/>
            <a:ext cx="5017815" cy="15261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6" name="Straight Connector 5">
            <a:extLst>
              <a:ext uri="{FF2B5EF4-FFF2-40B4-BE49-F238E27FC236}">
                <a16:creationId xmlns:a16="http://schemas.microsoft.com/office/drawing/2014/main" id="{DFCDEDCE-C345-73A3-0578-2CFB2804C45A}"/>
              </a:ext>
              <a:ext uri="{C183D7F6-B498-43B3-948B-1728B52AA6E4}">
                <adec:decorative xmlns:adec="http://schemas.microsoft.com/office/drawing/2017/decorative" val="1"/>
              </a:ext>
            </a:extLst>
          </p:cNvPr>
          <p:cNvCxnSpPr>
            <a:cxnSpLocks/>
          </p:cNvCxnSpPr>
          <p:nvPr userDrawn="1"/>
        </p:nvCxnSpPr>
        <p:spPr>
          <a:xfrm flipH="1">
            <a:off x="5694629" y="3792645"/>
            <a:ext cx="5154882" cy="0"/>
          </a:xfrm>
          <a:prstGeom prst="line">
            <a:avLst/>
          </a:prstGeom>
          <a:ln w="9525">
            <a:solidFill>
              <a:srgbClr val="2E3690"/>
            </a:solidFill>
          </a:ln>
        </p:spPr>
        <p:style>
          <a:lnRef idx="1">
            <a:schemeClr val="dk1"/>
          </a:lnRef>
          <a:fillRef idx="0">
            <a:schemeClr val="dk1"/>
          </a:fillRef>
          <a:effectRef idx="0">
            <a:schemeClr val="dk1"/>
          </a:effectRef>
          <a:fontRef idx="minor">
            <a:schemeClr val="tx1"/>
          </a:fontRef>
        </p:style>
      </p:cxnSp>
      <p:sp>
        <p:nvSpPr>
          <p:cNvPr id="13" name="Text Placeholder 9">
            <a:extLst>
              <a:ext uri="{FF2B5EF4-FFF2-40B4-BE49-F238E27FC236}">
                <a16:creationId xmlns:a16="http://schemas.microsoft.com/office/drawing/2014/main" id="{C2D4B695-5BDF-0A4E-DE6E-81DBE53CE0A5}"/>
              </a:ext>
            </a:extLst>
          </p:cNvPr>
          <p:cNvSpPr>
            <a:spLocks noGrp="1"/>
          </p:cNvSpPr>
          <p:nvPr>
            <p:ph type="body" sz="quarter" idx="17"/>
          </p:nvPr>
        </p:nvSpPr>
        <p:spPr>
          <a:xfrm>
            <a:off x="5844563" y="4023939"/>
            <a:ext cx="5017816" cy="328878"/>
          </a:xfrm>
          <a:prstGeom prst="rect">
            <a:avLst/>
          </a:prstGeom>
        </p:spPr>
        <p:txBody>
          <a:bodyPr>
            <a:normAutofit/>
          </a:bodyPr>
          <a:lstStyle>
            <a:lvl1pPr marL="0" indent="0">
              <a:lnSpc>
                <a:spcPct val="100000"/>
              </a:lnSpc>
              <a:buFontTx/>
              <a:buNone/>
              <a:defRPr sz="2000" b="1">
                <a:solidFill>
                  <a:schemeClr val="tx1"/>
                </a:solidFill>
              </a:defRPr>
            </a:lvl1pPr>
            <a:lvl2pPr marL="457200" indent="0">
              <a:buNone/>
              <a:defRPr/>
            </a:lvl2pPr>
          </a:lstStyle>
          <a:p>
            <a:pPr lvl="0"/>
            <a:r>
              <a:rPr lang="en-US"/>
              <a:t>Click to edit</a:t>
            </a:r>
          </a:p>
        </p:txBody>
      </p:sp>
      <p:sp>
        <p:nvSpPr>
          <p:cNvPr id="15" name="Text Placeholder 12">
            <a:extLst>
              <a:ext uri="{FF2B5EF4-FFF2-40B4-BE49-F238E27FC236}">
                <a16:creationId xmlns:a16="http://schemas.microsoft.com/office/drawing/2014/main" id="{584D4F74-5C3C-60FD-A3C7-DB0A9C003F78}"/>
              </a:ext>
            </a:extLst>
          </p:cNvPr>
          <p:cNvSpPr>
            <a:spLocks noGrp="1"/>
          </p:cNvSpPr>
          <p:nvPr>
            <p:ph type="body" sz="quarter" idx="19"/>
          </p:nvPr>
        </p:nvSpPr>
        <p:spPr>
          <a:xfrm>
            <a:off x="5844563" y="4525738"/>
            <a:ext cx="5017815" cy="15261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01832794"/>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General Text 3 (three columns)">
    <p:spTree>
      <p:nvGrpSpPr>
        <p:cNvPr id="1" name=""/>
        <p:cNvGrpSpPr/>
        <p:nvPr/>
      </p:nvGrpSpPr>
      <p:grpSpPr>
        <a:xfrm>
          <a:off x="0" y="0"/>
          <a:ext cx="0" cy="0"/>
          <a:chOff x="0" y="0"/>
          <a:chExt cx="0" cy="0"/>
        </a:xfrm>
      </p:grpSpPr>
      <p:sp>
        <p:nvSpPr>
          <p:cNvPr id="10" name="Title 4">
            <a:extLst>
              <a:ext uri="{FF2B5EF4-FFF2-40B4-BE49-F238E27FC236}">
                <a16:creationId xmlns:a16="http://schemas.microsoft.com/office/drawing/2014/main" id="{2B825459-F6C3-9F1D-EEB6-BD5E10D25877}"/>
              </a:ext>
            </a:extLst>
          </p:cNvPr>
          <p:cNvSpPr>
            <a:spLocks noGrp="1"/>
          </p:cNvSpPr>
          <p:nvPr>
            <p:ph type="title"/>
          </p:nvPr>
        </p:nvSpPr>
        <p:spPr>
          <a:xfrm>
            <a:off x="500131" y="668594"/>
            <a:ext cx="10367486" cy="697630"/>
          </a:xfrm>
        </p:spPr>
        <p:txBody>
          <a:bodyPr/>
          <a:lstStyle/>
          <a:p>
            <a:r>
              <a:rPr lang="en-US"/>
              <a:t>Click to edit Master title style</a:t>
            </a:r>
          </a:p>
        </p:txBody>
      </p:sp>
      <p:sp>
        <p:nvSpPr>
          <p:cNvPr id="8" name="Text Placeholder 9">
            <a:extLst>
              <a:ext uri="{FF2B5EF4-FFF2-40B4-BE49-F238E27FC236}">
                <a16:creationId xmlns:a16="http://schemas.microsoft.com/office/drawing/2014/main" id="{C07119CF-64DB-52A8-28F1-9D0FA7457CE3}"/>
              </a:ext>
            </a:extLst>
          </p:cNvPr>
          <p:cNvSpPr>
            <a:spLocks noGrp="1"/>
          </p:cNvSpPr>
          <p:nvPr>
            <p:ph type="body" sz="quarter" idx="12"/>
          </p:nvPr>
        </p:nvSpPr>
        <p:spPr>
          <a:xfrm>
            <a:off x="500131" y="1533377"/>
            <a:ext cx="5017816" cy="328878"/>
          </a:xfrm>
          <a:prstGeom prst="rect">
            <a:avLst/>
          </a:prstGeom>
        </p:spPr>
        <p:txBody>
          <a:bodyPr>
            <a:normAutofit/>
          </a:bodyPr>
          <a:lstStyle>
            <a:lvl1pPr marL="0" indent="0">
              <a:lnSpc>
                <a:spcPct val="100000"/>
              </a:lnSpc>
              <a:buFontTx/>
              <a:buNone/>
              <a:defRPr sz="2000" b="1">
                <a:solidFill>
                  <a:srgbClr val="C89A08"/>
                </a:solidFill>
              </a:defRPr>
            </a:lvl1pPr>
            <a:lvl2pPr marL="457200" indent="0">
              <a:buNone/>
              <a:defRPr/>
            </a:lvl2pPr>
          </a:lstStyle>
          <a:p>
            <a:pPr lvl="0"/>
            <a:r>
              <a:rPr lang="en-US"/>
              <a:t>Click to edit</a:t>
            </a:r>
          </a:p>
        </p:txBody>
      </p:sp>
      <p:sp>
        <p:nvSpPr>
          <p:cNvPr id="11" name="Text Placeholder 5">
            <a:extLst>
              <a:ext uri="{FF2B5EF4-FFF2-40B4-BE49-F238E27FC236}">
                <a16:creationId xmlns:a16="http://schemas.microsoft.com/office/drawing/2014/main" id="{DC3A6C39-309A-083A-1E60-A314475BFFA8}"/>
              </a:ext>
            </a:extLst>
          </p:cNvPr>
          <p:cNvSpPr>
            <a:spLocks noGrp="1"/>
          </p:cNvSpPr>
          <p:nvPr>
            <p:ph type="body" sz="quarter" idx="16"/>
          </p:nvPr>
        </p:nvSpPr>
        <p:spPr>
          <a:xfrm>
            <a:off x="500063" y="2035175"/>
            <a:ext cx="5014912" cy="40195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9" name="Straight Connector 8">
            <a:extLst>
              <a:ext uri="{FF2B5EF4-FFF2-40B4-BE49-F238E27FC236}">
                <a16:creationId xmlns:a16="http://schemas.microsoft.com/office/drawing/2014/main" id="{3C9C4ACE-F069-1D3A-79D4-1C218D1713A3}"/>
              </a:ext>
              <a:ext uri="{C183D7F6-B498-43B3-948B-1728B52AA6E4}">
                <adec:decorative xmlns:adec="http://schemas.microsoft.com/office/drawing/2017/decorative" val="1"/>
              </a:ext>
            </a:extLst>
          </p:cNvPr>
          <p:cNvCxnSpPr/>
          <p:nvPr userDrawn="1"/>
        </p:nvCxnSpPr>
        <p:spPr>
          <a:xfrm>
            <a:off x="5694629" y="1533376"/>
            <a:ext cx="0" cy="4521737"/>
          </a:xfrm>
          <a:prstGeom prst="line">
            <a:avLst/>
          </a:prstGeom>
          <a:ln w="9525">
            <a:solidFill>
              <a:srgbClr val="F6C31F"/>
            </a:solidFill>
          </a:ln>
        </p:spPr>
        <p:style>
          <a:lnRef idx="1">
            <a:schemeClr val="dk1"/>
          </a:lnRef>
          <a:fillRef idx="0">
            <a:schemeClr val="dk1"/>
          </a:fillRef>
          <a:effectRef idx="0">
            <a:schemeClr val="dk1"/>
          </a:effectRef>
          <a:fontRef idx="minor">
            <a:schemeClr val="tx1"/>
          </a:fontRef>
        </p:style>
      </p:cxnSp>
      <p:pic>
        <p:nvPicPr>
          <p:cNvPr id="3" name="Graphic 2">
            <a:extLst>
              <a:ext uri="{FF2B5EF4-FFF2-40B4-BE49-F238E27FC236}">
                <a16:creationId xmlns:a16="http://schemas.microsoft.com/office/drawing/2014/main" id="{2B93558A-56C8-A04C-A238-07B3CC5BFBA3}"/>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flipH="1">
            <a:off x="-2" y="1533376"/>
            <a:ext cx="190552" cy="4521737"/>
          </a:xfrm>
          <a:prstGeom prst="rect">
            <a:avLst/>
          </a:prstGeom>
        </p:spPr>
      </p:pic>
      <p:sp>
        <p:nvSpPr>
          <p:cNvPr id="4" name="Text Placeholder 9">
            <a:extLst>
              <a:ext uri="{FF2B5EF4-FFF2-40B4-BE49-F238E27FC236}">
                <a16:creationId xmlns:a16="http://schemas.microsoft.com/office/drawing/2014/main" id="{D21CE111-F8BD-13D4-9B82-C722F9EBF599}"/>
              </a:ext>
            </a:extLst>
          </p:cNvPr>
          <p:cNvSpPr>
            <a:spLocks noGrp="1"/>
          </p:cNvSpPr>
          <p:nvPr>
            <p:ph type="body" sz="quarter" idx="15"/>
          </p:nvPr>
        </p:nvSpPr>
        <p:spPr>
          <a:xfrm>
            <a:off x="5836082" y="1533377"/>
            <a:ext cx="5017816" cy="328878"/>
          </a:xfrm>
          <a:prstGeom prst="rect">
            <a:avLst/>
          </a:prstGeom>
        </p:spPr>
        <p:txBody>
          <a:bodyPr>
            <a:normAutofit/>
          </a:bodyPr>
          <a:lstStyle>
            <a:lvl1pPr marL="0" indent="0">
              <a:lnSpc>
                <a:spcPct val="100000"/>
              </a:lnSpc>
              <a:buFontTx/>
              <a:buNone/>
              <a:defRPr sz="2000" b="1">
                <a:solidFill>
                  <a:srgbClr val="C89A08"/>
                </a:solidFill>
              </a:defRPr>
            </a:lvl1pPr>
            <a:lvl2pPr marL="457200" indent="0">
              <a:buNone/>
              <a:defRPr/>
            </a:lvl2pPr>
          </a:lstStyle>
          <a:p>
            <a:pPr lvl="0"/>
            <a:r>
              <a:rPr lang="en-US"/>
              <a:t>Click to edit</a:t>
            </a:r>
          </a:p>
        </p:txBody>
      </p:sp>
      <p:sp>
        <p:nvSpPr>
          <p:cNvPr id="14" name="Text Placeholder 12">
            <a:extLst>
              <a:ext uri="{FF2B5EF4-FFF2-40B4-BE49-F238E27FC236}">
                <a16:creationId xmlns:a16="http://schemas.microsoft.com/office/drawing/2014/main" id="{E51267CA-C108-2667-89C1-F497B180A0FD}"/>
              </a:ext>
            </a:extLst>
          </p:cNvPr>
          <p:cNvSpPr>
            <a:spLocks noGrp="1"/>
          </p:cNvSpPr>
          <p:nvPr>
            <p:ph type="body" sz="quarter" idx="18"/>
          </p:nvPr>
        </p:nvSpPr>
        <p:spPr>
          <a:xfrm>
            <a:off x="5835650" y="2035175"/>
            <a:ext cx="5017815" cy="15261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6" name="Straight Connector 5">
            <a:extLst>
              <a:ext uri="{FF2B5EF4-FFF2-40B4-BE49-F238E27FC236}">
                <a16:creationId xmlns:a16="http://schemas.microsoft.com/office/drawing/2014/main" id="{5C627F1F-F584-A1CE-EEBB-28421FDDC5BC}"/>
              </a:ext>
              <a:ext uri="{C183D7F6-B498-43B3-948B-1728B52AA6E4}">
                <adec:decorative xmlns:adec="http://schemas.microsoft.com/office/drawing/2017/decorative" val="1"/>
              </a:ext>
            </a:extLst>
          </p:cNvPr>
          <p:cNvCxnSpPr>
            <a:cxnSpLocks/>
          </p:cNvCxnSpPr>
          <p:nvPr userDrawn="1"/>
        </p:nvCxnSpPr>
        <p:spPr>
          <a:xfrm flipH="1">
            <a:off x="5694629" y="3792645"/>
            <a:ext cx="5154882" cy="0"/>
          </a:xfrm>
          <a:prstGeom prst="line">
            <a:avLst/>
          </a:prstGeom>
          <a:ln w="9525">
            <a:solidFill>
              <a:srgbClr val="F6C31F"/>
            </a:solidFill>
          </a:ln>
        </p:spPr>
        <p:style>
          <a:lnRef idx="1">
            <a:schemeClr val="dk1"/>
          </a:lnRef>
          <a:fillRef idx="0">
            <a:schemeClr val="dk1"/>
          </a:fillRef>
          <a:effectRef idx="0">
            <a:schemeClr val="dk1"/>
          </a:effectRef>
          <a:fontRef idx="minor">
            <a:schemeClr val="tx1"/>
          </a:fontRef>
        </p:style>
      </p:cxnSp>
      <p:sp>
        <p:nvSpPr>
          <p:cNvPr id="13" name="Text Placeholder 9">
            <a:extLst>
              <a:ext uri="{FF2B5EF4-FFF2-40B4-BE49-F238E27FC236}">
                <a16:creationId xmlns:a16="http://schemas.microsoft.com/office/drawing/2014/main" id="{FBB8E481-BBAF-9212-0291-AF268D9D4808}"/>
              </a:ext>
            </a:extLst>
          </p:cNvPr>
          <p:cNvSpPr>
            <a:spLocks noGrp="1"/>
          </p:cNvSpPr>
          <p:nvPr>
            <p:ph type="body" sz="quarter" idx="17"/>
          </p:nvPr>
        </p:nvSpPr>
        <p:spPr>
          <a:xfrm>
            <a:off x="5844563" y="4023939"/>
            <a:ext cx="5017816" cy="328878"/>
          </a:xfrm>
          <a:prstGeom prst="rect">
            <a:avLst/>
          </a:prstGeom>
        </p:spPr>
        <p:txBody>
          <a:bodyPr>
            <a:normAutofit/>
          </a:bodyPr>
          <a:lstStyle>
            <a:lvl1pPr marL="0" indent="0">
              <a:lnSpc>
                <a:spcPct val="100000"/>
              </a:lnSpc>
              <a:buFontTx/>
              <a:buNone/>
              <a:defRPr sz="2000" b="1">
                <a:solidFill>
                  <a:srgbClr val="C89A08"/>
                </a:solidFill>
              </a:defRPr>
            </a:lvl1pPr>
            <a:lvl2pPr marL="457200" indent="0">
              <a:buNone/>
              <a:defRPr/>
            </a:lvl2pPr>
          </a:lstStyle>
          <a:p>
            <a:pPr lvl="0"/>
            <a:r>
              <a:rPr lang="en-US"/>
              <a:t>Click to edit</a:t>
            </a:r>
          </a:p>
        </p:txBody>
      </p:sp>
      <p:sp>
        <p:nvSpPr>
          <p:cNvPr id="15" name="Text Placeholder 12">
            <a:extLst>
              <a:ext uri="{FF2B5EF4-FFF2-40B4-BE49-F238E27FC236}">
                <a16:creationId xmlns:a16="http://schemas.microsoft.com/office/drawing/2014/main" id="{898BE486-AFAE-B292-CC97-091105433ED9}"/>
              </a:ext>
            </a:extLst>
          </p:cNvPr>
          <p:cNvSpPr>
            <a:spLocks noGrp="1"/>
          </p:cNvSpPr>
          <p:nvPr>
            <p:ph type="body" sz="quarter" idx="19"/>
          </p:nvPr>
        </p:nvSpPr>
        <p:spPr>
          <a:xfrm>
            <a:off x="5844563" y="4525738"/>
            <a:ext cx="5017815" cy="15261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82443260"/>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Title 4">
            <a:extLst>
              <a:ext uri="{FF2B5EF4-FFF2-40B4-BE49-F238E27FC236}">
                <a16:creationId xmlns:a16="http://schemas.microsoft.com/office/drawing/2014/main" id="{62CC2954-E7A0-40D6-9D03-8A5B547BCC9B}"/>
              </a:ext>
            </a:extLst>
          </p:cNvPr>
          <p:cNvSpPr>
            <a:spLocks noGrp="1"/>
          </p:cNvSpPr>
          <p:nvPr>
            <p:ph type="title"/>
          </p:nvPr>
        </p:nvSpPr>
        <p:spPr>
          <a:xfrm>
            <a:off x="500131" y="668594"/>
            <a:ext cx="10367486" cy="697630"/>
          </a:xfrm>
        </p:spPr>
        <p:txBody>
          <a:bodyPr/>
          <a:lstStyle/>
          <a:p>
            <a:r>
              <a:rPr lang="en-US"/>
              <a:t>Click to edit Master title style</a:t>
            </a:r>
          </a:p>
        </p:txBody>
      </p:sp>
      <p:grpSp>
        <p:nvGrpSpPr>
          <p:cNvPr id="5" name="Group 4">
            <a:extLst>
              <a:ext uri="{FF2B5EF4-FFF2-40B4-BE49-F238E27FC236}">
                <a16:creationId xmlns:a16="http://schemas.microsoft.com/office/drawing/2014/main" id="{475BB950-4573-B5E8-BFD6-AE28CDD03375}"/>
              </a:ext>
              <a:ext uri="{C183D7F6-B498-43B3-948B-1728B52AA6E4}">
                <adec:decorative xmlns:adec="http://schemas.microsoft.com/office/drawing/2017/decorative" val="1"/>
              </a:ext>
            </a:extLst>
          </p:cNvPr>
          <p:cNvGrpSpPr/>
          <p:nvPr userDrawn="1"/>
        </p:nvGrpSpPr>
        <p:grpSpPr>
          <a:xfrm>
            <a:off x="3807863" y="1644622"/>
            <a:ext cx="4576274" cy="4544784"/>
            <a:chOff x="2961391" y="1342718"/>
            <a:chExt cx="4576274" cy="4544784"/>
          </a:xfrm>
        </p:grpSpPr>
        <p:grpSp>
          <p:nvGrpSpPr>
            <p:cNvPr id="6" name="Group 5">
              <a:extLst>
                <a:ext uri="{FF2B5EF4-FFF2-40B4-BE49-F238E27FC236}">
                  <a16:creationId xmlns:a16="http://schemas.microsoft.com/office/drawing/2014/main" id="{3EC31179-E96E-41A5-38D8-1C0A6486E150}"/>
                </a:ext>
              </a:extLst>
            </p:cNvPr>
            <p:cNvGrpSpPr/>
            <p:nvPr/>
          </p:nvGrpSpPr>
          <p:grpSpPr>
            <a:xfrm>
              <a:off x="2976340" y="1342718"/>
              <a:ext cx="4561325" cy="4544784"/>
              <a:chOff x="2976340" y="1342718"/>
              <a:chExt cx="4561325" cy="4544784"/>
            </a:xfrm>
          </p:grpSpPr>
          <p:sp>
            <p:nvSpPr>
              <p:cNvPr id="15" name="Freeform: Shape 14">
                <a:extLst>
                  <a:ext uri="{FF2B5EF4-FFF2-40B4-BE49-F238E27FC236}">
                    <a16:creationId xmlns:a16="http://schemas.microsoft.com/office/drawing/2014/main" id="{46F437EA-5557-D450-1E41-B5640400DD10}"/>
                  </a:ext>
                </a:extLst>
              </p:cNvPr>
              <p:cNvSpPr/>
              <p:nvPr/>
            </p:nvSpPr>
            <p:spPr>
              <a:xfrm rot="8100000">
                <a:off x="4053159" y="1386244"/>
                <a:ext cx="1354982" cy="1267932"/>
              </a:xfrm>
              <a:custGeom>
                <a:avLst/>
                <a:gdLst>
                  <a:gd name="connsiteX0" fmla="*/ 0 w 1354982"/>
                  <a:gd name="connsiteY0" fmla="*/ 719338 h 1267932"/>
                  <a:gd name="connsiteX1" fmla="*/ 719338 w 1354982"/>
                  <a:gd name="connsiteY1" fmla="*/ 0 h 1267932"/>
                  <a:gd name="connsiteX2" fmla="*/ 720766 w 1354982"/>
                  <a:gd name="connsiteY2" fmla="*/ 1292 h 1267932"/>
                  <a:gd name="connsiteX3" fmla="*/ 1324879 w 1354982"/>
                  <a:gd name="connsiteY3" fmla="*/ 249198 h 1267932"/>
                  <a:gd name="connsiteX4" fmla="*/ 1354982 w 1354982"/>
                  <a:gd name="connsiteY4" fmla="*/ 250636 h 1267932"/>
                  <a:gd name="connsiteX5" fmla="*/ 1354982 w 1354982"/>
                  <a:gd name="connsiteY5" fmla="*/ 1267932 h 1267932"/>
                  <a:gd name="connsiteX6" fmla="*/ 1227369 w 1354982"/>
                  <a:gd name="connsiteY6" fmla="*/ 1261839 h 1267932"/>
                  <a:gd name="connsiteX7" fmla="*/ 78689 w 1354982"/>
                  <a:gd name="connsiteY7" fmla="*/ 790462 h 1267932"/>
                  <a:gd name="connsiteX8" fmla="*/ 0 w 1354982"/>
                  <a:gd name="connsiteY8" fmla="*/ 719338 h 1267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54982" h="1267932">
                    <a:moveTo>
                      <a:pt x="0" y="719338"/>
                    </a:moveTo>
                    <a:lnTo>
                      <a:pt x="719338" y="0"/>
                    </a:lnTo>
                    <a:lnTo>
                      <a:pt x="720766" y="1292"/>
                    </a:lnTo>
                    <a:cubicBezTo>
                      <a:pt x="898069" y="145903"/>
                      <a:pt x="1109068" y="228539"/>
                      <a:pt x="1324879" y="249198"/>
                    </a:cubicBezTo>
                    <a:lnTo>
                      <a:pt x="1354982" y="250636"/>
                    </a:lnTo>
                    <a:lnTo>
                      <a:pt x="1354982" y="1267932"/>
                    </a:lnTo>
                    <a:lnTo>
                      <a:pt x="1227369" y="1261839"/>
                    </a:lnTo>
                    <a:cubicBezTo>
                      <a:pt x="817018" y="1222557"/>
                      <a:pt x="415820" y="1065432"/>
                      <a:pt x="78689" y="790462"/>
                    </a:cubicBezTo>
                    <a:lnTo>
                      <a:pt x="0" y="719338"/>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E3ACC7C9-091D-1D83-E840-A7DBA721CE46}"/>
                  </a:ext>
                </a:extLst>
              </p:cNvPr>
              <p:cNvSpPr/>
              <p:nvPr/>
            </p:nvSpPr>
            <p:spPr>
              <a:xfrm rot="8100000">
                <a:off x="5160997" y="1342718"/>
                <a:ext cx="1267931" cy="1354983"/>
              </a:xfrm>
              <a:custGeom>
                <a:avLst/>
                <a:gdLst>
                  <a:gd name="connsiteX0" fmla="*/ 548593 w 1267931"/>
                  <a:gd name="connsiteY0" fmla="*/ 1354983 h 1354983"/>
                  <a:gd name="connsiteX1" fmla="*/ 477470 w 1267931"/>
                  <a:gd name="connsiteY1" fmla="*/ 1276294 h 1354983"/>
                  <a:gd name="connsiteX2" fmla="*/ 6093 w 1267931"/>
                  <a:gd name="connsiteY2" fmla="*/ 127614 h 1354983"/>
                  <a:gd name="connsiteX3" fmla="*/ 0 w 1267931"/>
                  <a:gd name="connsiteY3" fmla="*/ 0 h 1354983"/>
                  <a:gd name="connsiteX4" fmla="*/ 1017298 w 1267931"/>
                  <a:gd name="connsiteY4" fmla="*/ 0 h 1354983"/>
                  <a:gd name="connsiteX5" fmla="*/ 1018735 w 1267931"/>
                  <a:gd name="connsiteY5" fmla="*/ 30106 h 1354983"/>
                  <a:gd name="connsiteX6" fmla="*/ 1266642 w 1267931"/>
                  <a:gd name="connsiteY6" fmla="*/ 634219 h 1354983"/>
                  <a:gd name="connsiteX7" fmla="*/ 1267931 w 1267931"/>
                  <a:gd name="connsiteY7" fmla="*/ 635645 h 1354983"/>
                  <a:gd name="connsiteX8" fmla="*/ 548593 w 1267931"/>
                  <a:gd name="connsiteY8" fmla="*/ 1354983 h 1354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67931" h="1354983">
                    <a:moveTo>
                      <a:pt x="548593" y="1354983"/>
                    </a:moveTo>
                    <a:lnTo>
                      <a:pt x="477470" y="1276294"/>
                    </a:lnTo>
                    <a:cubicBezTo>
                      <a:pt x="202500" y="939163"/>
                      <a:pt x="45375" y="537965"/>
                      <a:pt x="6093" y="127614"/>
                    </a:cubicBezTo>
                    <a:lnTo>
                      <a:pt x="0" y="0"/>
                    </a:lnTo>
                    <a:lnTo>
                      <a:pt x="1017298" y="0"/>
                    </a:lnTo>
                    <a:lnTo>
                      <a:pt x="1018735" y="30106"/>
                    </a:lnTo>
                    <a:cubicBezTo>
                      <a:pt x="1039395" y="245917"/>
                      <a:pt x="1122030" y="456915"/>
                      <a:pt x="1266642" y="634219"/>
                    </a:cubicBezTo>
                    <a:lnTo>
                      <a:pt x="1267931" y="635645"/>
                    </a:lnTo>
                    <a:lnTo>
                      <a:pt x="548593" y="1354983"/>
                    </a:ln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Shape 16">
                <a:extLst>
                  <a:ext uri="{FF2B5EF4-FFF2-40B4-BE49-F238E27FC236}">
                    <a16:creationId xmlns:a16="http://schemas.microsoft.com/office/drawing/2014/main" id="{E060F73B-BFF7-DC0C-7A26-B8103C4D81B6}"/>
                  </a:ext>
                </a:extLst>
              </p:cNvPr>
              <p:cNvSpPr/>
              <p:nvPr/>
            </p:nvSpPr>
            <p:spPr>
              <a:xfrm rot="8100000">
                <a:off x="2976340" y="2490907"/>
                <a:ext cx="1321375" cy="1298160"/>
              </a:xfrm>
              <a:custGeom>
                <a:avLst/>
                <a:gdLst>
                  <a:gd name="connsiteX0" fmla="*/ 0 w 1321375"/>
                  <a:gd name="connsiteY0" fmla="*/ 1298160 h 1298160"/>
                  <a:gd name="connsiteX1" fmla="*/ 0 w 1321375"/>
                  <a:gd name="connsiteY1" fmla="*/ 276934 h 1298160"/>
                  <a:gd name="connsiteX2" fmla="*/ 66683 w 1321375"/>
                  <a:gd name="connsiteY2" fmla="*/ 267311 h 1298160"/>
                  <a:gd name="connsiteX3" fmla="*/ 563426 w 1321375"/>
                  <a:gd name="connsiteY3" fmla="*/ 34900 h 1298160"/>
                  <a:gd name="connsiteX4" fmla="*/ 602037 w 1321375"/>
                  <a:gd name="connsiteY4" fmla="*/ 0 h 1298160"/>
                  <a:gd name="connsiteX5" fmla="*/ 1321375 w 1321375"/>
                  <a:gd name="connsiteY5" fmla="*/ 719338 h 1298160"/>
                  <a:gd name="connsiteX6" fmla="*/ 1205503 w 1321375"/>
                  <a:gd name="connsiteY6" fmla="*/ 824070 h 1298160"/>
                  <a:gd name="connsiteX7" fmla="*/ 56822 w 1321375"/>
                  <a:gd name="connsiteY7" fmla="*/ 1295447 h 1298160"/>
                  <a:gd name="connsiteX8" fmla="*/ 0 w 1321375"/>
                  <a:gd name="connsiteY8" fmla="*/ 1298160 h 1298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21375" h="1298160">
                    <a:moveTo>
                      <a:pt x="0" y="1298160"/>
                    </a:moveTo>
                    <a:lnTo>
                      <a:pt x="0" y="276934"/>
                    </a:lnTo>
                    <a:lnTo>
                      <a:pt x="66683" y="267311"/>
                    </a:lnTo>
                    <a:cubicBezTo>
                      <a:pt x="244521" y="232880"/>
                      <a:pt x="415673" y="155410"/>
                      <a:pt x="563426" y="34900"/>
                    </a:cubicBezTo>
                    <a:lnTo>
                      <a:pt x="602037" y="0"/>
                    </a:lnTo>
                    <a:lnTo>
                      <a:pt x="1321375" y="719338"/>
                    </a:lnTo>
                    <a:lnTo>
                      <a:pt x="1205503" y="824070"/>
                    </a:lnTo>
                    <a:cubicBezTo>
                      <a:pt x="868371" y="1099040"/>
                      <a:pt x="467173" y="1256165"/>
                      <a:pt x="56822" y="1295447"/>
                    </a:cubicBezTo>
                    <a:lnTo>
                      <a:pt x="0" y="129816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Shape 17">
                <a:extLst>
                  <a:ext uri="{FF2B5EF4-FFF2-40B4-BE49-F238E27FC236}">
                    <a16:creationId xmlns:a16="http://schemas.microsoft.com/office/drawing/2014/main" id="{68E17239-18E3-8F32-B831-A44CDA905620}"/>
                  </a:ext>
                </a:extLst>
              </p:cNvPr>
              <p:cNvSpPr/>
              <p:nvPr/>
            </p:nvSpPr>
            <p:spPr>
              <a:xfrm rot="8100000">
                <a:off x="6239504" y="2479300"/>
                <a:ext cx="1298161" cy="1321374"/>
              </a:xfrm>
              <a:custGeom>
                <a:avLst/>
                <a:gdLst>
                  <a:gd name="connsiteX0" fmla="*/ 0 w 1298161"/>
                  <a:gd name="connsiteY0" fmla="*/ 1321374 h 1321374"/>
                  <a:gd name="connsiteX1" fmla="*/ 2713 w 1298161"/>
                  <a:gd name="connsiteY1" fmla="*/ 1264553 h 1321374"/>
                  <a:gd name="connsiteX2" fmla="*/ 474090 w 1298161"/>
                  <a:gd name="connsiteY2" fmla="*/ 115873 h 1321374"/>
                  <a:gd name="connsiteX3" fmla="*/ 578822 w 1298161"/>
                  <a:gd name="connsiteY3" fmla="*/ 0 h 1321374"/>
                  <a:gd name="connsiteX4" fmla="*/ 1298161 w 1298161"/>
                  <a:gd name="connsiteY4" fmla="*/ 719340 h 1321374"/>
                  <a:gd name="connsiteX5" fmla="*/ 1263262 w 1298161"/>
                  <a:gd name="connsiteY5" fmla="*/ 757951 h 1321374"/>
                  <a:gd name="connsiteX6" fmla="*/ 1030850 w 1298161"/>
                  <a:gd name="connsiteY6" fmla="*/ 1254694 h 1321374"/>
                  <a:gd name="connsiteX7" fmla="*/ 1021227 w 1298161"/>
                  <a:gd name="connsiteY7" fmla="*/ 1321374 h 1321374"/>
                  <a:gd name="connsiteX8" fmla="*/ 0 w 1298161"/>
                  <a:gd name="connsiteY8" fmla="*/ 1321374 h 1321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8161" h="1321374">
                    <a:moveTo>
                      <a:pt x="0" y="1321374"/>
                    </a:moveTo>
                    <a:lnTo>
                      <a:pt x="2713" y="1264553"/>
                    </a:lnTo>
                    <a:cubicBezTo>
                      <a:pt x="41995" y="854202"/>
                      <a:pt x="199120" y="453004"/>
                      <a:pt x="474090" y="115873"/>
                    </a:cubicBezTo>
                    <a:lnTo>
                      <a:pt x="578822" y="0"/>
                    </a:lnTo>
                    <a:lnTo>
                      <a:pt x="1298161" y="719340"/>
                    </a:lnTo>
                    <a:lnTo>
                      <a:pt x="1263262" y="757951"/>
                    </a:lnTo>
                    <a:cubicBezTo>
                      <a:pt x="1142752" y="905704"/>
                      <a:pt x="1065281" y="1076856"/>
                      <a:pt x="1030850" y="1254694"/>
                    </a:cubicBezTo>
                    <a:lnTo>
                      <a:pt x="1021227" y="1321374"/>
                    </a:lnTo>
                    <a:lnTo>
                      <a:pt x="0" y="1321374"/>
                    </a:ln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Shape 18">
                <a:extLst>
                  <a:ext uri="{FF2B5EF4-FFF2-40B4-BE49-F238E27FC236}">
                    <a16:creationId xmlns:a16="http://schemas.microsoft.com/office/drawing/2014/main" id="{D08843A8-A44E-4BFC-7BE7-0AFF50E079D0}"/>
                  </a:ext>
                </a:extLst>
              </p:cNvPr>
              <p:cNvSpPr/>
              <p:nvPr/>
            </p:nvSpPr>
            <p:spPr>
              <a:xfrm rot="8100000">
                <a:off x="3045719" y="3517948"/>
                <a:ext cx="1237798" cy="1317800"/>
              </a:xfrm>
              <a:custGeom>
                <a:avLst/>
                <a:gdLst>
                  <a:gd name="connsiteX0" fmla="*/ 722813 w 1237798"/>
                  <a:gd name="connsiteY0" fmla="*/ 1317800 h 1317800"/>
                  <a:gd name="connsiteX1" fmla="*/ 0 w 1237798"/>
                  <a:gd name="connsiteY1" fmla="*/ 594986 h 1317800"/>
                  <a:gd name="connsiteX2" fmla="*/ 38298 w 1237798"/>
                  <a:gd name="connsiteY2" fmla="*/ 542893 h 1317800"/>
                  <a:gd name="connsiteX3" fmla="*/ 219063 w 1237798"/>
                  <a:gd name="connsiteY3" fmla="*/ 30106 h 1317800"/>
                  <a:gd name="connsiteX4" fmla="*/ 220501 w 1237798"/>
                  <a:gd name="connsiteY4" fmla="*/ 1 h 1317800"/>
                  <a:gd name="connsiteX5" fmla="*/ 1237798 w 1237798"/>
                  <a:gd name="connsiteY5" fmla="*/ 0 h 1317800"/>
                  <a:gd name="connsiteX6" fmla="*/ 1231705 w 1237798"/>
                  <a:gd name="connsiteY6" fmla="*/ 127614 h 1317800"/>
                  <a:gd name="connsiteX7" fmla="*/ 760329 w 1237798"/>
                  <a:gd name="connsiteY7" fmla="*/ 1276294 h 1317800"/>
                  <a:gd name="connsiteX8" fmla="*/ 722813 w 1237798"/>
                  <a:gd name="connsiteY8" fmla="*/ 1317800 h 131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37798" h="1317800">
                    <a:moveTo>
                      <a:pt x="722813" y="1317800"/>
                    </a:moveTo>
                    <a:lnTo>
                      <a:pt x="0" y="594986"/>
                    </a:lnTo>
                    <a:lnTo>
                      <a:pt x="38298" y="542893"/>
                    </a:lnTo>
                    <a:cubicBezTo>
                      <a:pt x="141592" y="386449"/>
                      <a:pt x="201847" y="209949"/>
                      <a:pt x="219063" y="30106"/>
                    </a:cubicBezTo>
                    <a:lnTo>
                      <a:pt x="220501" y="1"/>
                    </a:lnTo>
                    <a:lnTo>
                      <a:pt x="1237798" y="0"/>
                    </a:lnTo>
                    <a:lnTo>
                      <a:pt x="1231705" y="127614"/>
                    </a:lnTo>
                    <a:cubicBezTo>
                      <a:pt x="1192424" y="537965"/>
                      <a:pt x="1035298" y="939163"/>
                      <a:pt x="760329" y="1276294"/>
                    </a:cubicBezTo>
                    <a:lnTo>
                      <a:pt x="722813" y="1317800"/>
                    </a:lnTo>
                    <a:close/>
                  </a:path>
                </a:pathLst>
              </a:cu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Shape 19">
                <a:extLst>
                  <a:ext uri="{FF2B5EF4-FFF2-40B4-BE49-F238E27FC236}">
                    <a16:creationId xmlns:a16="http://schemas.microsoft.com/office/drawing/2014/main" id="{FD504E86-995E-9438-8B1A-E7DD4042FF8E}"/>
                  </a:ext>
                </a:extLst>
              </p:cNvPr>
              <p:cNvSpPr/>
              <p:nvPr/>
            </p:nvSpPr>
            <p:spPr>
              <a:xfrm rot="8100000">
                <a:off x="6202095" y="3557947"/>
                <a:ext cx="1317799" cy="1237800"/>
              </a:xfrm>
              <a:custGeom>
                <a:avLst/>
                <a:gdLst>
                  <a:gd name="connsiteX0" fmla="*/ 722816 w 1317799"/>
                  <a:gd name="connsiteY0" fmla="*/ 1237800 h 1237800"/>
                  <a:gd name="connsiteX1" fmla="*/ 0 w 1317799"/>
                  <a:gd name="connsiteY1" fmla="*/ 514985 h 1237800"/>
                  <a:gd name="connsiteX2" fmla="*/ 41506 w 1317799"/>
                  <a:gd name="connsiteY2" fmla="*/ 477470 h 1237800"/>
                  <a:gd name="connsiteX3" fmla="*/ 1190186 w 1317799"/>
                  <a:gd name="connsiteY3" fmla="*/ 6093 h 1237800"/>
                  <a:gd name="connsiteX4" fmla="*/ 1317799 w 1317799"/>
                  <a:gd name="connsiteY4" fmla="*/ 0 h 1237800"/>
                  <a:gd name="connsiteX5" fmla="*/ 1317799 w 1317799"/>
                  <a:gd name="connsiteY5" fmla="*/ 1017299 h 1237800"/>
                  <a:gd name="connsiteX6" fmla="*/ 1287696 w 1317799"/>
                  <a:gd name="connsiteY6" fmla="*/ 1018737 h 1237800"/>
                  <a:gd name="connsiteX7" fmla="*/ 774909 w 1317799"/>
                  <a:gd name="connsiteY7" fmla="*/ 1199502 h 1237800"/>
                  <a:gd name="connsiteX8" fmla="*/ 722816 w 1317799"/>
                  <a:gd name="connsiteY8" fmla="*/ 1237800 h 123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7799" h="1237800">
                    <a:moveTo>
                      <a:pt x="722816" y="1237800"/>
                    </a:moveTo>
                    <a:lnTo>
                      <a:pt x="0" y="514985"/>
                    </a:lnTo>
                    <a:lnTo>
                      <a:pt x="41506" y="477470"/>
                    </a:lnTo>
                    <a:cubicBezTo>
                      <a:pt x="378637" y="202500"/>
                      <a:pt x="779835" y="45375"/>
                      <a:pt x="1190186" y="6093"/>
                    </a:cubicBezTo>
                    <a:lnTo>
                      <a:pt x="1317799" y="0"/>
                    </a:lnTo>
                    <a:lnTo>
                      <a:pt x="1317799" y="1017299"/>
                    </a:lnTo>
                    <a:lnTo>
                      <a:pt x="1287696" y="1018737"/>
                    </a:lnTo>
                    <a:cubicBezTo>
                      <a:pt x="1107853" y="1035953"/>
                      <a:pt x="931353" y="1096208"/>
                      <a:pt x="774909" y="1199502"/>
                    </a:cubicBezTo>
                    <a:lnTo>
                      <a:pt x="722816" y="1237800"/>
                    </a:ln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Shape 20">
                <a:extLst>
                  <a:ext uri="{FF2B5EF4-FFF2-40B4-BE49-F238E27FC236}">
                    <a16:creationId xmlns:a16="http://schemas.microsoft.com/office/drawing/2014/main" id="{CEE2D27C-AD23-CE75-B959-9A28E19D8E05}"/>
                  </a:ext>
                </a:extLst>
              </p:cNvPr>
              <p:cNvSpPr/>
              <p:nvPr/>
            </p:nvSpPr>
            <p:spPr>
              <a:xfrm rot="8100000">
                <a:off x="5126644" y="4613130"/>
                <a:ext cx="1284191" cy="1264552"/>
              </a:xfrm>
              <a:custGeom>
                <a:avLst/>
                <a:gdLst>
                  <a:gd name="connsiteX0" fmla="*/ 0 w 1284191"/>
                  <a:gd name="connsiteY0" fmla="*/ 1021228 h 1264552"/>
                  <a:gd name="connsiteX1" fmla="*/ 0 w 1284191"/>
                  <a:gd name="connsiteY1" fmla="*/ 0 h 1264552"/>
                  <a:gd name="connsiteX2" fmla="*/ 56822 w 1284191"/>
                  <a:gd name="connsiteY2" fmla="*/ 2713 h 1264552"/>
                  <a:gd name="connsiteX3" fmla="*/ 1205503 w 1284191"/>
                  <a:gd name="connsiteY3" fmla="*/ 474090 h 1264552"/>
                  <a:gd name="connsiteX4" fmla="*/ 1284191 w 1284191"/>
                  <a:gd name="connsiteY4" fmla="*/ 545213 h 1264552"/>
                  <a:gd name="connsiteX5" fmla="*/ 564852 w 1284191"/>
                  <a:gd name="connsiteY5" fmla="*/ 1264552 h 1264552"/>
                  <a:gd name="connsiteX6" fmla="*/ 563426 w 1284191"/>
                  <a:gd name="connsiteY6" fmla="*/ 1263263 h 1264552"/>
                  <a:gd name="connsiteX7" fmla="*/ 66683 w 1284191"/>
                  <a:gd name="connsiteY7" fmla="*/ 1030851 h 1264552"/>
                  <a:gd name="connsiteX8" fmla="*/ 0 w 1284191"/>
                  <a:gd name="connsiteY8" fmla="*/ 1021228 h 1264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4191" h="1264552">
                    <a:moveTo>
                      <a:pt x="0" y="1021228"/>
                    </a:moveTo>
                    <a:lnTo>
                      <a:pt x="0" y="0"/>
                    </a:lnTo>
                    <a:lnTo>
                      <a:pt x="56822" y="2713"/>
                    </a:lnTo>
                    <a:cubicBezTo>
                      <a:pt x="467173" y="41995"/>
                      <a:pt x="868371" y="199120"/>
                      <a:pt x="1205503" y="474090"/>
                    </a:cubicBezTo>
                    <a:lnTo>
                      <a:pt x="1284191" y="545213"/>
                    </a:lnTo>
                    <a:lnTo>
                      <a:pt x="564852" y="1264552"/>
                    </a:lnTo>
                    <a:lnTo>
                      <a:pt x="563426" y="1263263"/>
                    </a:lnTo>
                    <a:cubicBezTo>
                      <a:pt x="415673" y="1142753"/>
                      <a:pt x="244520" y="1065283"/>
                      <a:pt x="66683" y="1030851"/>
                    </a:cubicBezTo>
                    <a:lnTo>
                      <a:pt x="0" y="1021228"/>
                    </a:lnTo>
                    <a:close/>
                  </a:path>
                </a:pathLst>
              </a:cu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Freeform: Shape 21">
                <a:extLst>
                  <a:ext uri="{FF2B5EF4-FFF2-40B4-BE49-F238E27FC236}">
                    <a16:creationId xmlns:a16="http://schemas.microsoft.com/office/drawing/2014/main" id="{F2E06620-58BD-5277-996D-48B5F360FA57}"/>
                  </a:ext>
                </a:extLst>
              </p:cNvPr>
              <p:cNvSpPr/>
              <p:nvPr/>
            </p:nvSpPr>
            <p:spPr>
              <a:xfrm rot="8100000">
                <a:off x="4124597" y="4603311"/>
                <a:ext cx="1264553" cy="1284191"/>
              </a:xfrm>
              <a:custGeom>
                <a:avLst/>
                <a:gdLst>
                  <a:gd name="connsiteX0" fmla="*/ 243326 w 1264553"/>
                  <a:gd name="connsiteY0" fmla="*/ 1284191 h 1284191"/>
                  <a:gd name="connsiteX1" fmla="*/ 233703 w 1264553"/>
                  <a:gd name="connsiteY1" fmla="*/ 1217511 h 1284191"/>
                  <a:gd name="connsiteX2" fmla="*/ 1291 w 1264553"/>
                  <a:gd name="connsiteY2" fmla="*/ 720768 h 1284191"/>
                  <a:gd name="connsiteX3" fmla="*/ 0 w 1264553"/>
                  <a:gd name="connsiteY3" fmla="*/ 719340 h 1284191"/>
                  <a:gd name="connsiteX4" fmla="*/ 719340 w 1264553"/>
                  <a:gd name="connsiteY4" fmla="*/ 0 h 1284191"/>
                  <a:gd name="connsiteX5" fmla="*/ 790464 w 1264553"/>
                  <a:gd name="connsiteY5" fmla="*/ 78690 h 1284191"/>
                  <a:gd name="connsiteX6" fmla="*/ 1261840 w 1264553"/>
                  <a:gd name="connsiteY6" fmla="*/ 1227370 h 1284191"/>
                  <a:gd name="connsiteX7" fmla="*/ 1264553 w 1264553"/>
                  <a:gd name="connsiteY7" fmla="*/ 1284191 h 1284191"/>
                  <a:gd name="connsiteX8" fmla="*/ 243326 w 1264553"/>
                  <a:gd name="connsiteY8" fmla="*/ 1284191 h 12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64553" h="1284191">
                    <a:moveTo>
                      <a:pt x="243326" y="1284191"/>
                    </a:moveTo>
                    <a:lnTo>
                      <a:pt x="233703" y="1217511"/>
                    </a:lnTo>
                    <a:cubicBezTo>
                      <a:pt x="199272" y="1039673"/>
                      <a:pt x="121801" y="868521"/>
                      <a:pt x="1291" y="720768"/>
                    </a:cubicBezTo>
                    <a:lnTo>
                      <a:pt x="0" y="719340"/>
                    </a:lnTo>
                    <a:lnTo>
                      <a:pt x="719340" y="0"/>
                    </a:lnTo>
                    <a:lnTo>
                      <a:pt x="790464" y="78690"/>
                    </a:lnTo>
                    <a:cubicBezTo>
                      <a:pt x="1065433" y="415821"/>
                      <a:pt x="1222559" y="817019"/>
                      <a:pt x="1261840" y="1227370"/>
                    </a:cubicBezTo>
                    <a:lnTo>
                      <a:pt x="1264553" y="1284191"/>
                    </a:lnTo>
                    <a:lnTo>
                      <a:pt x="243326" y="1284191"/>
                    </a:ln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7" name="Oval 6">
              <a:extLst>
                <a:ext uri="{FF2B5EF4-FFF2-40B4-BE49-F238E27FC236}">
                  <a16:creationId xmlns:a16="http://schemas.microsoft.com/office/drawing/2014/main" id="{DFE505B0-44EA-0EBB-F431-3464F9A39614}"/>
                </a:ext>
              </a:extLst>
            </p:cNvPr>
            <p:cNvSpPr/>
            <p:nvPr/>
          </p:nvSpPr>
          <p:spPr>
            <a:xfrm>
              <a:off x="6922686" y="4176847"/>
              <a:ext cx="589020" cy="589020"/>
            </a:xfrm>
            <a:prstGeom prst="ellipse">
              <a:avLst/>
            </a:prstGeom>
            <a:solidFill>
              <a:schemeClr val="bg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F51FF1E6-E310-682F-44C1-AE030CC9323B}"/>
                </a:ext>
              </a:extLst>
            </p:cNvPr>
            <p:cNvSpPr/>
            <p:nvPr/>
          </p:nvSpPr>
          <p:spPr>
            <a:xfrm>
              <a:off x="6922686" y="2573572"/>
              <a:ext cx="589020" cy="589020"/>
            </a:xfrm>
            <a:prstGeom prst="ellipse">
              <a:avLst/>
            </a:prstGeom>
            <a:solidFill>
              <a:schemeClr val="bg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9B1B38DB-2775-11FF-6BC5-7F5547ED0987}"/>
                </a:ext>
              </a:extLst>
            </p:cNvPr>
            <p:cNvSpPr/>
            <p:nvPr/>
          </p:nvSpPr>
          <p:spPr>
            <a:xfrm>
              <a:off x="5749228" y="1383840"/>
              <a:ext cx="589020" cy="589020"/>
            </a:xfrm>
            <a:prstGeom prst="ellipse">
              <a:avLst/>
            </a:prstGeom>
            <a:solidFill>
              <a:schemeClr val="bg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5C17E339-DD12-FF4E-84EE-C6A6BBC803DE}"/>
                </a:ext>
              </a:extLst>
            </p:cNvPr>
            <p:cNvSpPr/>
            <p:nvPr/>
          </p:nvSpPr>
          <p:spPr>
            <a:xfrm>
              <a:off x="4178230" y="1383840"/>
              <a:ext cx="589020" cy="589020"/>
            </a:xfrm>
            <a:prstGeom prst="ellipse">
              <a:avLst/>
            </a:prstGeom>
            <a:solidFill>
              <a:schemeClr val="bg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56664F46-58A3-56AD-93CF-E368D6403C9A}"/>
                </a:ext>
              </a:extLst>
            </p:cNvPr>
            <p:cNvSpPr/>
            <p:nvPr/>
          </p:nvSpPr>
          <p:spPr>
            <a:xfrm>
              <a:off x="2961391" y="2552764"/>
              <a:ext cx="589020" cy="589020"/>
            </a:xfrm>
            <a:prstGeom prst="ellipse">
              <a:avLst/>
            </a:prstGeom>
            <a:solidFill>
              <a:schemeClr val="bg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526FFCCA-FA3B-34B7-86FC-DAED8CA385A4}"/>
                </a:ext>
              </a:extLst>
            </p:cNvPr>
            <p:cNvSpPr/>
            <p:nvPr/>
          </p:nvSpPr>
          <p:spPr>
            <a:xfrm>
              <a:off x="3013906" y="4197656"/>
              <a:ext cx="589020" cy="589020"/>
            </a:xfrm>
            <a:prstGeom prst="ellipse">
              <a:avLst/>
            </a:prstGeom>
            <a:solidFill>
              <a:schemeClr val="bg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3CC8399D-9281-0F02-510E-781C1A2DD49C}"/>
                </a:ext>
              </a:extLst>
            </p:cNvPr>
            <p:cNvSpPr/>
            <p:nvPr/>
          </p:nvSpPr>
          <p:spPr>
            <a:xfrm>
              <a:off x="4183417" y="5245406"/>
              <a:ext cx="589020" cy="589020"/>
            </a:xfrm>
            <a:prstGeom prst="ellipse">
              <a:avLst/>
            </a:prstGeom>
            <a:solidFill>
              <a:schemeClr val="bg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0F46A062-1CC4-423D-307D-0BE8EF361989}"/>
                </a:ext>
              </a:extLst>
            </p:cNvPr>
            <p:cNvSpPr/>
            <p:nvPr/>
          </p:nvSpPr>
          <p:spPr>
            <a:xfrm>
              <a:off x="5749228" y="5297326"/>
              <a:ext cx="589020" cy="589020"/>
            </a:xfrm>
            <a:prstGeom prst="ellipse">
              <a:avLst/>
            </a:prstGeom>
            <a:solidFill>
              <a:schemeClr val="bg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 name="Text Placeholder 23">
            <a:extLst>
              <a:ext uri="{FF2B5EF4-FFF2-40B4-BE49-F238E27FC236}">
                <a16:creationId xmlns:a16="http://schemas.microsoft.com/office/drawing/2014/main" id="{1E4AB642-D899-EA03-902B-FCAD86277500}"/>
              </a:ext>
            </a:extLst>
          </p:cNvPr>
          <p:cNvSpPr>
            <a:spLocks noGrp="1"/>
          </p:cNvSpPr>
          <p:nvPr>
            <p:ph type="body" sz="quarter" idx="12" hasCustomPrompt="1"/>
          </p:nvPr>
        </p:nvSpPr>
        <p:spPr>
          <a:xfrm>
            <a:off x="7420383" y="1693014"/>
            <a:ext cx="2381250" cy="404812"/>
          </a:xfrm>
        </p:spPr>
        <p:txBody>
          <a:bodyPr anchor="ctr"/>
          <a:lstStyle>
            <a:lvl1pPr marL="45720" indent="0">
              <a:buNone/>
              <a:defRPr sz="2000"/>
            </a:lvl1pPr>
          </a:lstStyle>
          <a:p>
            <a:pPr lvl="0"/>
            <a:r>
              <a:rPr lang="en-US"/>
              <a:t>Text</a:t>
            </a:r>
          </a:p>
        </p:txBody>
      </p:sp>
      <p:sp>
        <p:nvSpPr>
          <p:cNvPr id="24" name="Text Placeholder 23">
            <a:extLst>
              <a:ext uri="{FF2B5EF4-FFF2-40B4-BE49-F238E27FC236}">
                <a16:creationId xmlns:a16="http://schemas.microsoft.com/office/drawing/2014/main" id="{EC7B3A1C-BE05-15A1-5C88-D6A6D16C06A8}"/>
              </a:ext>
            </a:extLst>
          </p:cNvPr>
          <p:cNvSpPr>
            <a:spLocks noGrp="1"/>
          </p:cNvSpPr>
          <p:nvPr>
            <p:ph type="body" sz="quarter" idx="10" hasCustomPrompt="1"/>
          </p:nvPr>
        </p:nvSpPr>
        <p:spPr>
          <a:xfrm>
            <a:off x="8486367" y="2946772"/>
            <a:ext cx="2381250" cy="404812"/>
          </a:xfrm>
        </p:spPr>
        <p:txBody>
          <a:bodyPr anchor="ctr"/>
          <a:lstStyle>
            <a:lvl1pPr marL="45720" indent="0">
              <a:buNone/>
              <a:defRPr sz="2000"/>
            </a:lvl1pPr>
          </a:lstStyle>
          <a:p>
            <a:pPr lvl="0"/>
            <a:r>
              <a:rPr lang="en-US"/>
              <a:t>Text</a:t>
            </a:r>
          </a:p>
        </p:txBody>
      </p:sp>
      <p:sp>
        <p:nvSpPr>
          <p:cNvPr id="25" name="Text Placeholder 23">
            <a:extLst>
              <a:ext uri="{FF2B5EF4-FFF2-40B4-BE49-F238E27FC236}">
                <a16:creationId xmlns:a16="http://schemas.microsoft.com/office/drawing/2014/main" id="{5886D40C-D4EE-06F5-7DF0-85CF4675718E}"/>
              </a:ext>
            </a:extLst>
          </p:cNvPr>
          <p:cNvSpPr>
            <a:spLocks noGrp="1"/>
          </p:cNvSpPr>
          <p:nvPr>
            <p:ph type="body" sz="quarter" idx="11" hasCustomPrompt="1"/>
          </p:nvPr>
        </p:nvSpPr>
        <p:spPr>
          <a:xfrm>
            <a:off x="8481562" y="4729726"/>
            <a:ext cx="2381250" cy="404812"/>
          </a:xfrm>
        </p:spPr>
        <p:txBody>
          <a:bodyPr anchor="ctr"/>
          <a:lstStyle>
            <a:lvl1pPr marL="45720" indent="0">
              <a:buNone/>
              <a:defRPr sz="2000"/>
            </a:lvl1pPr>
          </a:lstStyle>
          <a:p>
            <a:pPr lvl="0"/>
            <a:r>
              <a:rPr lang="en-US"/>
              <a:t>Text</a:t>
            </a:r>
          </a:p>
        </p:txBody>
      </p:sp>
      <p:sp>
        <p:nvSpPr>
          <p:cNvPr id="27" name="Text Placeholder 23">
            <a:extLst>
              <a:ext uri="{FF2B5EF4-FFF2-40B4-BE49-F238E27FC236}">
                <a16:creationId xmlns:a16="http://schemas.microsoft.com/office/drawing/2014/main" id="{2749A3E1-DE6C-6E9D-453E-4D1B752DCCAD}"/>
              </a:ext>
            </a:extLst>
          </p:cNvPr>
          <p:cNvSpPr>
            <a:spLocks noGrp="1"/>
          </p:cNvSpPr>
          <p:nvPr>
            <p:ph type="body" sz="quarter" idx="13" hasCustomPrompt="1"/>
          </p:nvPr>
        </p:nvSpPr>
        <p:spPr>
          <a:xfrm>
            <a:off x="7420383" y="6036945"/>
            <a:ext cx="2381250" cy="404812"/>
          </a:xfrm>
        </p:spPr>
        <p:txBody>
          <a:bodyPr anchor="ctr"/>
          <a:lstStyle>
            <a:lvl1pPr marL="45720" indent="0">
              <a:buNone/>
              <a:defRPr sz="2000"/>
            </a:lvl1pPr>
          </a:lstStyle>
          <a:p>
            <a:pPr lvl="0"/>
            <a:r>
              <a:rPr lang="en-US"/>
              <a:t>Text</a:t>
            </a:r>
          </a:p>
        </p:txBody>
      </p:sp>
      <p:sp>
        <p:nvSpPr>
          <p:cNvPr id="31" name="Text Placeholder 23">
            <a:extLst>
              <a:ext uri="{FF2B5EF4-FFF2-40B4-BE49-F238E27FC236}">
                <a16:creationId xmlns:a16="http://schemas.microsoft.com/office/drawing/2014/main" id="{616FA95E-C945-4136-334E-917669AA2FA1}"/>
              </a:ext>
            </a:extLst>
          </p:cNvPr>
          <p:cNvSpPr>
            <a:spLocks noGrp="1"/>
          </p:cNvSpPr>
          <p:nvPr>
            <p:ph type="body" sz="quarter" idx="17" hasCustomPrompt="1"/>
          </p:nvPr>
        </p:nvSpPr>
        <p:spPr>
          <a:xfrm>
            <a:off x="2416924" y="6043615"/>
            <a:ext cx="2381250" cy="404812"/>
          </a:xfrm>
        </p:spPr>
        <p:txBody>
          <a:bodyPr anchor="ctr"/>
          <a:lstStyle>
            <a:lvl1pPr marL="45720" indent="0" algn="r">
              <a:buNone/>
              <a:defRPr sz="2000"/>
            </a:lvl1pPr>
          </a:lstStyle>
          <a:p>
            <a:pPr lvl="0"/>
            <a:r>
              <a:rPr lang="en-US"/>
              <a:t>Text</a:t>
            </a:r>
          </a:p>
        </p:txBody>
      </p:sp>
      <p:sp>
        <p:nvSpPr>
          <p:cNvPr id="30" name="Text Placeholder 23">
            <a:extLst>
              <a:ext uri="{FF2B5EF4-FFF2-40B4-BE49-F238E27FC236}">
                <a16:creationId xmlns:a16="http://schemas.microsoft.com/office/drawing/2014/main" id="{C1E2149C-A25E-5B68-E779-C06D346CB995}"/>
              </a:ext>
            </a:extLst>
          </p:cNvPr>
          <p:cNvSpPr>
            <a:spLocks noGrp="1"/>
          </p:cNvSpPr>
          <p:nvPr>
            <p:ph type="body" sz="quarter" idx="16" hasCustomPrompt="1"/>
          </p:nvPr>
        </p:nvSpPr>
        <p:spPr>
          <a:xfrm>
            <a:off x="1352713" y="4672759"/>
            <a:ext cx="2381250" cy="404812"/>
          </a:xfrm>
        </p:spPr>
        <p:txBody>
          <a:bodyPr anchor="ctr"/>
          <a:lstStyle>
            <a:lvl1pPr marL="45720" indent="0" algn="r">
              <a:buNone/>
              <a:defRPr sz="2000"/>
            </a:lvl1pPr>
          </a:lstStyle>
          <a:p>
            <a:pPr lvl="0"/>
            <a:r>
              <a:rPr lang="en-US"/>
              <a:t>Text</a:t>
            </a:r>
          </a:p>
        </p:txBody>
      </p:sp>
      <p:sp>
        <p:nvSpPr>
          <p:cNvPr id="29" name="Text Placeholder 23">
            <a:extLst>
              <a:ext uri="{FF2B5EF4-FFF2-40B4-BE49-F238E27FC236}">
                <a16:creationId xmlns:a16="http://schemas.microsoft.com/office/drawing/2014/main" id="{EAD7F917-4E59-F8EE-BBAC-6DC435B24F8D}"/>
              </a:ext>
            </a:extLst>
          </p:cNvPr>
          <p:cNvSpPr>
            <a:spLocks noGrp="1"/>
          </p:cNvSpPr>
          <p:nvPr>
            <p:ph type="body" sz="quarter" idx="15" hasCustomPrompt="1"/>
          </p:nvPr>
        </p:nvSpPr>
        <p:spPr>
          <a:xfrm>
            <a:off x="1298424" y="2967580"/>
            <a:ext cx="2381250" cy="404812"/>
          </a:xfrm>
        </p:spPr>
        <p:txBody>
          <a:bodyPr anchor="ctr"/>
          <a:lstStyle>
            <a:lvl1pPr marL="45720" indent="0" algn="r">
              <a:buNone/>
              <a:defRPr sz="2000"/>
            </a:lvl1pPr>
          </a:lstStyle>
          <a:p>
            <a:pPr lvl="0"/>
            <a:r>
              <a:rPr lang="en-US"/>
              <a:t>Text</a:t>
            </a:r>
          </a:p>
        </p:txBody>
      </p:sp>
      <p:sp>
        <p:nvSpPr>
          <p:cNvPr id="28" name="Text Placeholder 23">
            <a:extLst>
              <a:ext uri="{FF2B5EF4-FFF2-40B4-BE49-F238E27FC236}">
                <a16:creationId xmlns:a16="http://schemas.microsoft.com/office/drawing/2014/main" id="{D142D4F6-1A22-4557-A65F-FB6CC0DC6C3E}"/>
              </a:ext>
            </a:extLst>
          </p:cNvPr>
          <p:cNvSpPr>
            <a:spLocks noGrp="1"/>
          </p:cNvSpPr>
          <p:nvPr>
            <p:ph type="body" sz="quarter" idx="14" hasCustomPrompt="1"/>
          </p:nvPr>
        </p:nvSpPr>
        <p:spPr>
          <a:xfrm>
            <a:off x="2259397" y="1659781"/>
            <a:ext cx="2381250" cy="404812"/>
          </a:xfrm>
        </p:spPr>
        <p:txBody>
          <a:bodyPr anchor="ctr"/>
          <a:lstStyle>
            <a:lvl1pPr marL="45720" indent="0" algn="r">
              <a:buNone/>
              <a:defRPr sz="2000"/>
            </a:lvl1pPr>
          </a:lstStyle>
          <a:p>
            <a:pPr lvl="0"/>
            <a:r>
              <a:rPr lang="en-US"/>
              <a:t>Text</a:t>
            </a:r>
          </a:p>
        </p:txBody>
      </p:sp>
      <p:pic>
        <p:nvPicPr>
          <p:cNvPr id="32" name="Graphic 31">
            <a:extLst>
              <a:ext uri="{FF2B5EF4-FFF2-40B4-BE49-F238E27FC236}">
                <a16:creationId xmlns:a16="http://schemas.microsoft.com/office/drawing/2014/main" id="{F443DE19-E944-8929-83AF-2122F4F249C4}"/>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flipH="1">
            <a:off x="-2" y="1533376"/>
            <a:ext cx="190552" cy="4521737"/>
          </a:xfrm>
          <a:prstGeom prst="rect">
            <a:avLst/>
          </a:prstGeom>
        </p:spPr>
      </p:pic>
    </p:spTree>
    <p:extLst>
      <p:ext uri="{BB962C8B-B14F-4D97-AF65-F5344CB8AC3E}">
        <p14:creationId xmlns:p14="http://schemas.microsoft.com/office/powerpoint/2010/main" val="336336753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over 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A53B6A3-DEF1-9129-B2AA-6EB306D41641}"/>
              </a:ext>
              <a:ext uri="{C183D7F6-B498-43B3-948B-1728B52AA6E4}">
                <adec:decorative xmlns:adec="http://schemas.microsoft.com/office/drawing/2017/decorative" val="1"/>
              </a:ext>
            </a:extLst>
          </p:cNvPr>
          <p:cNvSpPr/>
          <p:nvPr userDrawn="1"/>
        </p:nvSpPr>
        <p:spPr>
          <a:xfrm>
            <a:off x="0" y="1"/>
            <a:ext cx="12192000" cy="6858000"/>
          </a:xfrm>
          <a:prstGeom prst="rect">
            <a:avLst/>
          </a:prstGeom>
          <a:solidFill>
            <a:srgbClr val="2E369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descr="DOER Logo">
            <a:extLst>
              <a:ext uri="{FF2B5EF4-FFF2-40B4-BE49-F238E27FC236}">
                <a16:creationId xmlns:a16="http://schemas.microsoft.com/office/drawing/2014/main" id="{46E1C7B2-5C32-E23A-B1CC-8BE1971DA6D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50714" y="1133990"/>
            <a:ext cx="3646712" cy="1010773"/>
          </a:xfrm>
          <a:prstGeom prst="rect">
            <a:avLst/>
          </a:prstGeom>
        </p:spPr>
      </p:pic>
      <p:sp>
        <p:nvSpPr>
          <p:cNvPr id="4" name="Title 3">
            <a:extLst>
              <a:ext uri="{FF2B5EF4-FFF2-40B4-BE49-F238E27FC236}">
                <a16:creationId xmlns:a16="http://schemas.microsoft.com/office/drawing/2014/main" id="{6675D725-7597-A97E-F095-B2B06007A2DC}"/>
              </a:ext>
            </a:extLst>
          </p:cNvPr>
          <p:cNvSpPr>
            <a:spLocks noGrp="1"/>
          </p:cNvSpPr>
          <p:nvPr>
            <p:ph type="title" hasCustomPrompt="1"/>
          </p:nvPr>
        </p:nvSpPr>
        <p:spPr>
          <a:xfrm>
            <a:off x="1688077" y="2171592"/>
            <a:ext cx="5489147" cy="607100"/>
          </a:xfrm>
        </p:spPr>
        <p:txBody>
          <a:bodyPr/>
          <a:lstStyle>
            <a:lvl1pPr>
              <a:defRPr>
                <a:solidFill>
                  <a:schemeClr val="bg1"/>
                </a:solidFill>
              </a:defRPr>
            </a:lvl1pPr>
          </a:lstStyle>
          <a:p>
            <a:r>
              <a:rPr lang="en-US"/>
              <a:t>Click to edit Headline</a:t>
            </a:r>
          </a:p>
        </p:txBody>
      </p:sp>
      <p:sp>
        <p:nvSpPr>
          <p:cNvPr id="22" name="Text Placeholder 9">
            <a:extLst>
              <a:ext uri="{FF2B5EF4-FFF2-40B4-BE49-F238E27FC236}">
                <a16:creationId xmlns:a16="http://schemas.microsoft.com/office/drawing/2014/main" id="{76540332-2BC7-E582-347C-EAB3BEA1DD26}"/>
              </a:ext>
            </a:extLst>
          </p:cNvPr>
          <p:cNvSpPr>
            <a:spLocks noGrp="1"/>
          </p:cNvSpPr>
          <p:nvPr>
            <p:ph type="body" sz="quarter" idx="11"/>
          </p:nvPr>
        </p:nvSpPr>
        <p:spPr>
          <a:xfrm>
            <a:off x="1697702" y="2856968"/>
            <a:ext cx="5479523" cy="280572"/>
          </a:xfrm>
          <a:prstGeom prst="rect">
            <a:avLst/>
          </a:prstGeom>
        </p:spPr>
        <p:txBody>
          <a:bodyPr/>
          <a:lstStyle>
            <a:lvl1pPr marL="0" indent="0">
              <a:buFontTx/>
              <a:buNone/>
              <a:defRPr sz="1800" b="1">
                <a:solidFill>
                  <a:schemeClr val="bg1"/>
                </a:solidFill>
              </a:defRPr>
            </a:lvl1pPr>
            <a:lvl2pPr marL="457200" indent="0">
              <a:buNone/>
              <a:defRPr/>
            </a:lvl2pPr>
          </a:lstStyle>
          <a:p>
            <a:pPr lvl="0"/>
            <a:r>
              <a:rPr lang="en-US"/>
              <a:t>Click to edit Master text styles</a:t>
            </a:r>
          </a:p>
        </p:txBody>
      </p:sp>
      <p:cxnSp>
        <p:nvCxnSpPr>
          <p:cNvPr id="20" name="Straight Connector 19">
            <a:extLst>
              <a:ext uri="{FF2B5EF4-FFF2-40B4-BE49-F238E27FC236}">
                <a16:creationId xmlns:a16="http://schemas.microsoft.com/office/drawing/2014/main" id="{C482C316-80D0-736E-5C79-330DB6C1334F}"/>
              </a:ext>
              <a:ext uri="{C183D7F6-B498-43B3-948B-1728B52AA6E4}">
                <adec:decorative xmlns:adec="http://schemas.microsoft.com/office/drawing/2017/decorative" val="1"/>
              </a:ext>
            </a:extLst>
          </p:cNvPr>
          <p:cNvCxnSpPr>
            <a:cxnSpLocks/>
          </p:cNvCxnSpPr>
          <p:nvPr userDrawn="1"/>
        </p:nvCxnSpPr>
        <p:spPr>
          <a:xfrm>
            <a:off x="1782125" y="3609591"/>
            <a:ext cx="423794" cy="0"/>
          </a:xfrm>
          <a:prstGeom prst="line">
            <a:avLst/>
          </a:prstGeom>
          <a:ln w="31750">
            <a:solidFill>
              <a:schemeClr val="bg1"/>
            </a:solidFill>
          </a:ln>
        </p:spPr>
        <p:style>
          <a:lnRef idx="1">
            <a:schemeClr val="accent1"/>
          </a:lnRef>
          <a:fillRef idx="0">
            <a:schemeClr val="accent1"/>
          </a:fillRef>
          <a:effectRef idx="0">
            <a:schemeClr val="accent1"/>
          </a:effectRef>
          <a:fontRef idx="minor">
            <a:schemeClr val="tx1"/>
          </a:fontRef>
        </p:style>
      </p:cxnSp>
      <p:sp>
        <p:nvSpPr>
          <p:cNvPr id="23" name="Text Placeholder 9">
            <a:extLst>
              <a:ext uri="{FF2B5EF4-FFF2-40B4-BE49-F238E27FC236}">
                <a16:creationId xmlns:a16="http://schemas.microsoft.com/office/drawing/2014/main" id="{BE9AC7AA-EE5A-C29E-B809-673931F7CD2C}"/>
              </a:ext>
            </a:extLst>
          </p:cNvPr>
          <p:cNvSpPr>
            <a:spLocks noGrp="1"/>
          </p:cNvSpPr>
          <p:nvPr>
            <p:ph type="body" sz="quarter" idx="12"/>
          </p:nvPr>
        </p:nvSpPr>
        <p:spPr>
          <a:xfrm>
            <a:off x="1688077" y="3676245"/>
            <a:ext cx="5479523" cy="1466123"/>
          </a:xfrm>
          <a:prstGeom prst="rect">
            <a:avLst/>
          </a:prstGeom>
        </p:spPr>
        <p:txBody>
          <a:bodyPr/>
          <a:lstStyle>
            <a:lvl1pPr marL="0" indent="0">
              <a:buFontTx/>
              <a:buNone/>
              <a:defRPr sz="1400" b="0">
                <a:solidFill>
                  <a:schemeClr val="bg1"/>
                </a:solidFill>
              </a:defRPr>
            </a:lvl1pPr>
            <a:lvl2pPr marL="457200" indent="0">
              <a:buNone/>
              <a:defRPr/>
            </a:lvl2pPr>
          </a:lstStyle>
          <a:p>
            <a:pPr lvl="0"/>
            <a:r>
              <a:rPr lang="en-US"/>
              <a:t>Click to edit Master text styles</a:t>
            </a:r>
          </a:p>
        </p:txBody>
      </p:sp>
      <p:sp>
        <p:nvSpPr>
          <p:cNvPr id="24" name="Text Placeholder 9">
            <a:extLst>
              <a:ext uri="{FF2B5EF4-FFF2-40B4-BE49-F238E27FC236}">
                <a16:creationId xmlns:a16="http://schemas.microsoft.com/office/drawing/2014/main" id="{EECA00D2-20E5-0D19-B355-5261F1519C49}"/>
              </a:ext>
            </a:extLst>
          </p:cNvPr>
          <p:cNvSpPr>
            <a:spLocks noGrp="1"/>
          </p:cNvSpPr>
          <p:nvPr>
            <p:ph type="body" sz="quarter" idx="13"/>
          </p:nvPr>
        </p:nvSpPr>
        <p:spPr>
          <a:xfrm>
            <a:off x="1697702" y="5568143"/>
            <a:ext cx="5479522" cy="257711"/>
          </a:xfrm>
          <a:prstGeom prst="rect">
            <a:avLst/>
          </a:prstGeom>
        </p:spPr>
        <p:txBody>
          <a:bodyPr/>
          <a:lstStyle>
            <a:lvl1pPr marL="0" indent="0">
              <a:buFontTx/>
              <a:buNone/>
              <a:defRPr sz="1200" b="0">
                <a:solidFill>
                  <a:schemeClr val="bg1"/>
                </a:solidFill>
              </a:defRPr>
            </a:lvl1pPr>
            <a:lvl2pPr marL="457200" indent="0">
              <a:buNone/>
              <a:defRPr/>
            </a:lvl2pPr>
          </a:lstStyle>
          <a:p>
            <a:pPr lvl="0"/>
            <a:r>
              <a:rPr lang="en-US"/>
              <a:t>Click to edit Master text styles</a:t>
            </a:r>
          </a:p>
        </p:txBody>
      </p:sp>
      <p:sp>
        <p:nvSpPr>
          <p:cNvPr id="25" name="Text Placeholder 9">
            <a:extLst>
              <a:ext uri="{FF2B5EF4-FFF2-40B4-BE49-F238E27FC236}">
                <a16:creationId xmlns:a16="http://schemas.microsoft.com/office/drawing/2014/main" id="{0D9A3C95-CC42-D41E-31F9-81895895D78A}"/>
              </a:ext>
            </a:extLst>
          </p:cNvPr>
          <p:cNvSpPr>
            <a:spLocks noGrp="1"/>
          </p:cNvSpPr>
          <p:nvPr>
            <p:ph type="body" sz="quarter" idx="14"/>
          </p:nvPr>
        </p:nvSpPr>
        <p:spPr>
          <a:xfrm>
            <a:off x="1697702" y="5769391"/>
            <a:ext cx="5479522" cy="257711"/>
          </a:xfrm>
          <a:prstGeom prst="rect">
            <a:avLst/>
          </a:prstGeom>
        </p:spPr>
        <p:txBody>
          <a:bodyPr/>
          <a:lstStyle>
            <a:lvl1pPr marL="0" indent="0">
              <a:buFontTx/>
              <a:buNone/>
              <a:defRPr sz="1600" b="1">
                <a:solidFill>
                  <a:schemeClr val="bg1"/>
                </a:solidFill>
              </a:defRPr>
            </a:lvl1pPr>
            <a:lvl2pPr marL="457200" indent="0">
              <a:buNone/>
              <a:defRPr/>
            </a:lvl2pPr>
          </a:lstStyle>
          <a:p>
            <a:pPr lvl="0"/>
            <a:r>
              <a:rPr lang="en-US"/>
              <a:t>Click to edit Master text styles</a:t>
            </a:r>
          </a:p>
        </p:txBody>
      </p:sp>
      <p:pic>
        <p:nvPicPr>
          <p:cNvPr id="7" name="Picture 6" descr="DOER Logo with Photos of Wind Turbines, Solar Panels, Electric Vehicle Charging, and Heat Pump Condenser ">
            <a:extLst>
              <a:ext uri="{FF2B5EF4-FFF2-40B4-BE49-F238E27FC236}">
                <a16:creationId xmlns:a16="http://schemas.microsoft.com/office/drawing/2014/main" id="{EBDA8D45-0660-15A0-D7B8-B5F1443C34F4}"/>
              </a:ext>
            </a:extLst>
          </p:cNvPr>
          <p:cNvPicPr>
            <a:picLocks noChangeAspect="1"/>
          </p:cNvPicPr>
          <p:nvPr userDrawn="1"/>
        </p:nvPicPr>
        <p:blipFill>
          <a:blip r:embed="rId3">
            <a:extLst>
              <a:ext uri="{28A0092B-C50C-407E-A947-70E740481C1C}">
                <a14:useLocalDpi xmlns:a14="http://schemas.microsoft.com/office/drawing/2010/main" val="0"/>
              </a:ext>
            </a:extLst>
          </a:blip>
          <a:srcRect r="24457" b="22774"/>
          <a:stretch/>
        </p:blipFill>
        <p:spPr>
          <a:xfrm>
            <a:off x="6962117" y="1439500"/>
            <a:ext cx="5229883" cy="5418500"/>
          </a:xfrm>
          <a:prstGeom prst="rect">
            <a:avLst/>
          </a:prstGeom>
        </p:spPr>
      </p:pic>
    </p:spTree>
    <p:extLst>
      <p:ext uri="{BB962C8B-B14F-4D97-AF65-F5344CB8AC3E}">
        <p14:creationId xmlns:p14="http://schemas.microsoft.com/office/powerpoint/2010/main" val="3372510056"/>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07CB700D-010E-608D-1BBB-CE6134D61EEB}"/>
              </a:ext>
              <a:ext uri="{C183D7F6-B498-43B3-948B-1728B52AA6E4}">
                <adec:decorative xmlns:adec="http://schemas.microsoft.com/office/drawing/2017/decorative" val="1"/>
              </a:ext>
            </a:extLst>
          </p:cNvPr>
          <p:cNvGrpSpPr/>
          <p:nvPr userDrawn="1"/>
        </p:nvGrpSpPr>
        <p:grpSpPr>
          <a:xfrm>
            <a:off x="500131" y="5800868"/>
            <a:ext cx="3428812" cy="777075"/>
            <a:chOff x="3965886" y="3429432"/>
            <a:chExt cx="3657112" cy="828815"/>
          </a:xfrm>
        </p:grpSpPr>
        <p:sp>
          <p:nvSpPr>
            <p:cNvPr id="4" name="Freeform: Shape 3">
              <a:extLst>
                <a:ext uri="{FF2B5EF4-FFF2-40B4-BE49-F238E27FC236}">
                  <a16:creationId xmlns:a16="http://schemas.microsoft.com/office/drawing/2014/main" id="{D0E67CAE-23BC-423A-75C4-197CD39BE7C5}"/>
                </a:ext>
              </a:extLst>
            </p:cNvPr>
            <p:cNvSpPr/>
            <p:nvPr/>
          </p:nvSpPr>
          <p:spPr>
            <a:xfrm rot="16200000">
              <a:off x="5583053" y="2218303"/>
              <a:ext cx="828815" cy="3251074"/>
            </a:xfrm>
            <a:custGeom>
              <a:avLst/>
              <a:gdLst>
                <a:gd name="connsiteX0" fmla="*/ 1022446 w 1022446"/>
                <a:gd name="connsiteY0" fmla="*/ 3062463 h 3437901"/>
                <a:gd name="connsiteX1" fmla="*/ 511223 w 1022446"/>
                <a:gd name="connsiteY1" fmla="*/ 3437901 h 3437901"/>
                <a:gd name="connsiteX2" fmla="*/ 0 w 1022446"/>
                <a:gd name="connsiteY2" fmla="*/ 3062463 h 3437901"/>
                <a:gd name="connsiteX3" fmla="*/ 2 w 1022446"/>
                <a:gd name="connsiteY3" fmla="*/ 3062452 h 3437901"/>
                <a:gd name="connsiteX4" fmla="*/ 2 w 1022446"/>
                <a:gd name="connsiteY4" fmla="*/ 0 h 3437901"/>
                <a:gd name="connsiteX5" fmla="*/ 1022446 w 1022446"/>
                <a:gd name="connsiteY5" fmla="*/ 0 h 3437901"/>
                <a:gd name="connsiteX6" fmla="*/ 1022446 w 1022446"/>
                <a:gd name="connsiteY6" fmla="*/ 3062460 h 3437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22446" h="3437901">
                  <a:moveTo>
                    <a:pt x="1022446" y="3062463"/>
                  </a:moveTo>
                  <a:cubicBezTo>
                    <a:pt x="1022446" y="3269812"/>
                    <a:pt x="793564" y="3437901"/>
                    <a:pt x="511223" y="3437901"/>
                  </a:cubicBezTo>
                  <a:cubicBezTo>
                    <a:pt x="228882" y="3437901"/>
                    <a:pt x="0" y="3269812"/>
                    <a:pt x="0" y="3062463"/>
                  </a:cubicBezTo>
                  <a:lnTo>
                    <a:pt x="2" y="3062452"/>
                  </a:lnTo>
                  <a:lnTo>
                    <a:pt x="2" y="0"/>
                  </a:lnTo>
                  <a:lnTo>
                    <a:pt x="1022446" y="0"/>
                  </a:lnTo>
                  <a:lnTo>
                    <a:pt x="1022446" y="3062460"/>
                  </a:lnTo>
                  <a:close/>
                </a:path>
              </a:pathLst>
            </a:custGeom>
            <a:solidFill>
              <a:schemeClr val="bg1"/>
            </a:solidFill>
            <a:ln w="571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CBA2443B-975C-FF75-95FA-A846CD09D268}"/>
                </a:ext>
              </a:extLst>
            </p:cNvPr>
            <p:cNvSpPr/>
            <p:nvPr/>
          </p:nvSpPr>
          <p:spPr>
            <a:xfrm rot="16200000">
              <a:off x="3951083" y="3541051"/>
              <a:ext cx="635186" cy="605579"/>
            </a:xfrm>
            <a:prstGeom prst="ellipse">
              <a:avLst/>
            </a:prstGeom>
            <a:solidFill>
              <a:schemeClr val="bg1"/>
            </a:solidFill>
            <a:ln w="571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 name="Group 6">
            <a:extLst>
              <a:ext uri="{FF2B5EF4-FFF2-40B4-BE49-F238E27FC236}">
                <a16:creationId xmlns:a16="http://schemas.microsoft.com/office/drawing/2014/main" id="{F475B1D9-AB49-F6D7-C32B-DFC2789A879D}"/>
              </a:ext>
              <a:ext uri="{C183D7F6-B498-43B3-948B-1728B52AA6E4}">
                <adec:decorative xmlns:adec="http://schemas.microsoft.com/office/drawing/2017/decorative" val="1"/>
              </a:ext>
            </a:extLst>
          </p:cNvPr>
          <p:cNvGrpSpPr/>
          <p:nvPr userDrawn="1"/>
        </p:nvGrpSpPr>
        <p:grpSpPr>
          <a:xfrm>
            <a:off x="500131" y="1627388"/>
            <a:ext cx="3428812" cy="777075"/>
            <a:chOff x="3965886" y="3429432"/>
            <a:chExt cx="3657112" cy="828815"/>
          </a:xfrm>
        </p:grpSpPr>
        <p:sp>
          <p:nvSpPr>
            <p:cNvPr id="8" name="Freeform: Shape 7">
              <a:extLst>
                <a:ext uri="{FF2B5EF4-FFF2-40B4-BE49-F238E27FC236}">
                  <a16:creationId xmlns:a16="http://schemas.microsoft.com/office/drawing/2014/main" id="{74526D95-2EE2-EA2F-3FA4-9895463F5712}"/>
                </a:ext>
              </a:extLst>
            </p:cNvPr>
            <p:cNvSpPr/>
            <p:nvPr/>
          </p:nvSpPr>
          <p:spPr>
            <a:xfrm rot="16200000">
              <a:off x="5583053" y="2218303"/>
              <a:ext cx="828815" cy="3251074"/>
            </a:xfrm>
            <a:custGeom>
              <a:avLst/>
              <a:gdLst>
                <a:gd name="connsiteX0" fmla="*/ 1022446 w 1022446"/>
                <a:gd name="connsiteY0" fmla="*/ 3062463 h 3437901"/>
                <a:gd name="connsiteX1" fmla="*/ 511223 w 1022446"/>
                <a:gd name="connsiteY1" fmla="*/ 3437901 h 3437901"/>
                <a:gd name="connsiteX2" fmla="*/ 0 w 1022446"/>
                <a:gd name="connsiteY2" fmla="*/ 3062463 h 3437901"/>
                <a:gd name="connsiteX3" fmla="*/ 2 w 1022446"/>
                <a:gd name="connsiteY3" fmla="*/ 3062452 h 3437901"/>
                <a:gd name="connsiteX4" fmla="*/ 2 w 1022446"/>
                <a:gd name="connsiteY4" fmla="*/ 0 h 3437901"/>
                <a:gd name="connsiteX5" fmla="*/ 1022446 w 1022446"/>
                <a:gd name="connsiteY5" fmla="*/ 0 h 3437901"/>
                <a:gd name="connsiteX6" fmla="*/ 1022446 w 1022446"/>
                <a:gd name="connsiteY6" fmla="*/ 3062460 h 3437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22446" h="3437901">
                  <a:moveTo>
                    <a:pt x="1022446" y="3062463"/>
                  </a:moveTo>
                  <a:cubicBezTo>
                    <a:pt x="1022446" y="3269812"/>
                    <a:pt x="793564" y="3437901"/>
                    <a:pt x="511223" y="3437901"/>
                  </a:cubicBezTo>
                  <a:cubicBezTo>
                    <a:pt x="228882" y="3437901"/>
                    <a:pt x="0" y="3269812"/>
                    <a:pt x="0" y="3062463"/>
                  </a:cubicBezTo>
                  <a:lnTo>
                    <a:pt x="2" y="3062452"/>
                  </a:lnTo>
                  <a:lnTo>
                    <a:pt x="2" y="0"/>
                  </a:lnTo>
                  <a:lnTo>
                    <a:pt x="1022446" y="0"/>
                  </a:lnTo>
                  <a:lnTo>
                    <a:pt x="1022446" y="3062460"/>
                  </a:lnTo>
                  <a:close/>
                </a:path>
              </a:pathLst>
            </a:custGeom>
            <a:solidFill>
              <a:schemeClr val="bg1"/>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516B288F-7364-D3AA-1F94-1C85E031F847}"/>
                </a:ext>
              </a:extLst>
            </p:cNvPr>
            <p:cNvSpPr/>
            <p:nvPr/>
          </p:nvSpPr>
          <p:spPr>
            <a:xfrm rot="16200000">
              <a:off x="3951083" y="3541051"/>
              <a:ext cx="635186" cy="605579"/>
            </a:xfrm>
            <a:prstGeom prst="ellipse">
              <a:avLst/>
            </a:prstGeom>
            <a:solidFill>
              <a:schemeClr val="bg1"/>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 name="Group 10">
            <a:extLst>
              <a:ext uri="{FF2B5EF4-FFF2-40B4-BE49-F238E27FC236}">
                <a16:creationId xmlns:a16="http://schemas.microsoft.com/office/drawing/2014/main" id="{0124452E-88BF-D729-44CB-6CB7511AAA2E}"/>
              </a:ext>
              <a:ext uri="{C183D7F6-B498-43B3-948B-1728B52AA6E4}">
                <adec:decorative xmlns:adec="http://schemas.microsoft.com/office/drawing/2017/decorative" val="1"/>
              </a:ext>
            </a:extLst>
          </p:cNvPr>
          <p:cNvGrpSpPr/>
          <p:nvPr userDrawn="1"/>
        </p:nvGrpSpPr>
        <p:grpSpPr>
          <a:xfrm>
            <a:off x="500131" y="3714128"/>
            <a:ext cx="3428812" cy="777075"/>
            <a:chOff x="3965886" y="3429432"/>
            <a:chExt cx="3657112" cy="828815"/>
          </a:xfrm>
        </p:grpSpPr>
        <p:sp>
          <p:nvSpPr>
            <p:cNvPr id="12" name="Freeform: Shape 11">
              <a:extLst>
                <a:ext uri="{FF2B5EF4-FFF2-40B4-BE49-F238E27FC236}">
                  <a16:creationId xmlns:a16="http://schemas.microsoft.com/office/drawing/2014/main" id="{F3A68A1D-9C48-E1B8-CA30-027F963B0F49}"/>
                </a:ext>
              </a:extLst>
            </p:cNvPr>
            <p:cNvSpPr/>
            <p:nvPr/>
          </p:nvSpPr>
          <p:spPr>
            <a:xfrm rot="16200000">
              <a:off x="5583053" y="2218303"/>
              <a:ext cx="828815" cy="3251074"/>
            </a:xfrm>
            <a:custGeom>
              <a:avLst/>
              <a:gdLst>
                <a:gd name="connsiteX0" fmla="*/ 1022446 w 1022446"/>
                <a:gd name="connsiteY0" fmla="*/ 3062463 h 3437901"/>
                <a:gd name="connsiteX1" fmla="*/ 511223 w 1022446"/>
                <a:gd name="connsiteY1" fmla="*/ 3437901 h 3437901"/>
                <a:gd name="connsiteX2" fmla="*/ 0 w 1022446"/>
                <a:gd name="connsiteY2" fmla="*/ 3062463 h 3437901"/>
                <a:gd name="connsiteX3" fmla="*/ 2 w 1022446"/>
                <a:gd name="connsiteY3" fmla="*/ 3062452 h 3437901"/>
                <a:gd name="connsiteX4" fmla="*/ 2 w 1022446"/>
                <a:gd name="connsiteY4" fmla="*/ 0 h 3437901"/>
                <a:gd name="connsiteX5" fmla="*/ 1022446 w 1022446"/>
                <a:gd name="connsiteY5" fmla="*/ 0 h 3437901"/>
                <a:gd name="connsiteX6" fmla="*/ 1022446 w 1022446"/>
                <a:gd name="connsiteY6" fmla="*/ 3062460 h 3437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22446" h="3437901">
                  <a:moveTo>
                    <a:pt x="1022446" y="3062463"/>
                  </a:moveTo>
                  <a:cubicBezTo>
                    <a:pt x="1022446" y="3269812"/>
                    <a:pt x="793564" y="3437901"/>
                    <a:pt x="511223" y="3437901"/>
                  </a:cubicBezTo>
                  <a:cubicBezTo>
                    <a:pt x="228882" y="3437901"/>
                    <a:pt x="0" y="3269812"/>
                    <a:pt x="0" y="3062463"/>
                  </a:cubicBezTo>
                  <a:lnTo>
                    <a:pt x="2" y="3062452"/>
                  </a:lnTo>
                  <a:lnTo>
                    <a:pt x="2" y="0"/>
                  </a:lnTo>
                  <a:lnTo>
                    <a:pt x="1022446" y="0"/>
                  </a:lnTo>
                  <a:lnTo>
                    <a:pt x="1022446" y="3062460"/>
                  </a:lnTo>
                  <a:close/>
                </a:path>
              </a:pathLst>
            </a:custGeom>
            <a:solidFill>
              <a:schemeClr val="bg1"/>
            </a:solidFill>
            <a:ln w="571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EFF67747-682A-C115-F946-F440067629AA}"/>
                </a:ext>
              </a:extLst>
            </p:cNvPr>
            <p:cNvSpPr/>
            <p:nvPr/>
          </p:nvSpPr>
          <p:spPr>
            <a:xfrm rot="16200000">
              <a:off x="3951083" y="3541051"/>
              <a:ext cx="635186" cy="605579"/>
            </a:xfrm>
            <a:prstGeom prst="ellipse">
              <a:avLst/>
            </a:prstGeom>
            <a:solidFill>
              <a:schemeClr val="bg1"/>
            </a:solidFill>
            <a:ln w="571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041BC7C8-C358-3445-9152-4D5C4D56AE33}"/>
              </a:ext>
              <a:ext uri="{C183D7F6-B498-43B3-948B-1728B52AA6E4}">
                <adec:decorative xmlns:adec="http://schemas.microsoft.com/office/drawing/2017/decorative" val="1"/>
              </a:ext>
            </a:extLst>
          </p:cNvPr>
          <p:cNvGrpSpPr/>
          <p:nvPr userDrawn="1"/>
        </p:nvGrpSpPr>
        <p:grpSpPr>
          <a:xfrm>
            <a:off x="500131" y="2670758"/>
            <a:ext cx="3428812" cy="777075"/>
            <a:chOff x="3965886" y="3429432"/>
            <a:chExt cx="3657112" cy="828815"/>
          </a:xfrm>
        </p:grpSpPr>
        <p:sp>
          <p:nvSpPr>
            <p:cNvPr id="16" name="Freeform: Shape 15">
              <a:extLst>
                <a:ext uri="{FF2B5EF4-FFF2-40B4-BE49-F238E27FC236}">
                  <a16:creationId xmlns:a16="http://schemas.microsoft.com/office/drawing/2014/main" id="{736CAD38-76B9-DEF0-AD81-757CDFDF4CCF}"/>
                </a:ext>
              </a:extLst>
            </p:cNvPr>
            <p:cNvSpPr/>
            <p:nvPr/>
          </p:nvSpPr>
          <p:spPr>
            <a:xfrm rot="16200000">
              <a:off x="5583053" y="2218303"/>
              <a:ext cx="828815" cy="3251074"/>
            </a:xfrm>
            <a:custGeom>
              <a:avLst/>
              <a:gdLst>
                <a:gd name="connsiteX0" fmla="*/ 1022446 w 1022446"/>
                <a:gd name="connsiteY0" fmla="*/ 3062463 h 3437901"/>
                <a:gd name="connsiteX1" fmla="*/ 511223 w 1022446"/>
                <a:gd name="connsiteY1" fmla="*/ 3437901 h 3437901"/>
                <a:gd name="connsiteX2" fmla="*/ 0 w 1022446"/>
                <a:gd name="connsiteY2" fmla="*/ 3062463 h 3437901"/>
                <a:gd name="connsiteX3" fmla="*/ 2 w 1022446"/>
                <a:gd name="connsiteY3" fmla="*/ 3062452 h 3437901"/>
                <a:gd name="connsiteX4" fmla="*/ 2 w 1022446"/>
                <a:gd name="connsiteY4" fmla="*/ 0 h 3437901"/>
                <a:gd name="connsiteX5" fmla="*/ 1022446 w 1022446"/>
                <a:gd name="connsiteY5" fmla="*/ 0 h 3437901"/>
                <a:gd name="connsiteX6" fmla="*/ 1022446 w 1022446"/>
                <a:gd name="connsiteY6" fmla="*/ 3062460 h 3437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22446" h="3437901">
                  <a:moveTo>
                    <a:pt x="1022446" y="3062463"/>
                  </a:moveTo>
                  <a:cubicBezTo>
                    <a:pt x="1022446" y="3269812"/>
                    <a:pt x="793564" y="3437901"/>
                    <a:pt x="511223" y="3437901"/>
                  </a:cubicBezTo>
                  <a:cubicBezTo>
                    <a:pt x="228882" y="3437901"/>
                    <a:pt x="0" y="3269812"/>
                    <a:pt x="0" y="3062463"/>
                  </a:cubicBezTo>
                  <a:lnTo>
                    <a:pt x="2" y="3062452"/>
                  </a:lnTo>
                  <a:lnTo>
                    <a:pt x="2" y="0"/>
                  </a:lnTo>
                  <a:lnTo>
                    <a:pt x="1022446" y="0"/>
                  </a:lnTo>
                  <a:lnTo>
                    <a:pt x="1022446" y="3062460"/>
                  </a:lnTo>
                  <a:close/>
                </a:path>
              </a:pathLst>
            </a:custGeom>
            <a:solidFill>
              <a:schemeClr val="bg1"/>
            </a:solid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5F4D2593-5F31-6D05-A8A0-2F520BA54F4D}"/>
                </a:ext>
              </a:extLst>
            </p:cNvPr>
            <p:cNvSpPr/>
            <p:nvPr/>
          </p:nvSpPr>
          <p:spPr>
            <a:xfrm rot="16200000">
              <a:off x="3951083" y="3541051"/>
              <a:ext cx="635186" cy="605579"/>
            </a:xfrm>
            <a:prstGeom prst="ellipse">
              <a:avLst/>
            </a:prstGeom>
            <a:solidFill>
              <a:schemeClr val="bg1"/>
            </a:solid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9" name="Group 18">
            <a:extLst>
              <a:ext uri="{FF2B5EF4-FFF2-40B4-BE49-F238E27FC236}">
                <a16:creationId xmlns:a16="http://schemas.microsoft.com/office/drawing/2014/main" id="{775CB884-632C-66B2-8977-499EC44F459F}"/>
              </a:ext>
              <a:ext uri="{C183D7F6-B498-43B3-948B-1728B52AA6E4}">
                <adec:decorative xmlns:adec="http://schemas.microsoft.com/office/drawing/2017/decorative" val="1"/>
              </a:ext>
            </a:extLst>
          </p:cNvPr>
          <p:cNvGrpSpPr/>
          <p:nvPr userDrawn="1"/>
        </p:nvGrpSpPr>
        <p:grpSpPr>
          <a:xfrm>
            <a:off x="500131" y="4757498"/>
            <a:ext cx="3428812" cy="777075"/>
            <a:chOff x="3965886" y="3429432"/>
            <a:chExt cx="3657112" cy="828815"/>
          </a:xfrm>
        </p:grpSpPr>
        <p:sp>
          <p:nvSpPr>
            <p:cNvPr id="20" name="Freeform: Shape 19">
              <a:extLst>
                <a:ext uri="{FF2B5EF4-FFF2-40B4-BE49-F238E27FC236}">
                  <a16:creationId xmlns:a16="http://schemas.microsoft.com/office/drawing/2014/main" id="{7FE36854-7407-4991-E0D4-20E14D5B573B}"/>
                </a:ext>
              </a:extLst>
            </p:cNvPr>
            <p:cNvSpPr/>
            <p:nvPr/>
          </p:nvSpPr>
          <p:spPr>
            <a:xfrm rot="16200000">
              <a:off x="5583053" y="2218303"/>
              <a:ext cx="828815" cy="3251074"/>
            </a:xfrm>
            <a:custGeom>
              <a:avLst/>
              <a:gdLst>
                <a:gd name="connsiteX0" fmla="*/ 1022446 w 1022446"/>
                <a:gd name="connsiteY0" fmla="*/ 3062463 h 3437901"/>
                <a:gd name="connsiteX1" fmla="*/ 511223 w 1022446"/>
                <a:gd name="connsiteY1" fmla="*/ 3437901 h 3437901"/>
                <a:gd name="connsiteX2" fmla="*/ 0 w 1022446"/>
                <a:gd name="connsiteY2" fmla="*/ 3062463 h 3437901"/>
                <a:gd name="connsiteX3" fmla="*/ 2 w 1022446"/>
                <a:gd name="connsiteY3" fmla="*/ 3062452 h 3437901"/>
                <a:gd name="connsiteX4" fmla="*/ 2 w 1022446"/>
                <a:gd name="connsiteY4" fmla="*/ 0 h 3437901"/>
                <a:gd name="connsiteX5" fmla="*/ 1022446 w 1022446"/>
                <a:gd name="connsiteY5" fmla="*/ 0 h 3437901"/>
                <a:gd name="connsiteX6" fmla="*/ 1022446 w 1022446"/>
                <a:gd name="connsiteY6" fmla="*/ 3062460 h 3437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22446" h="3437901">
                  <a:moveTo>
                    <a:pt x="1022446" y="3062463"/>
                  </a:moveTo>
                  <a:cubicBezTo>
                    <a:pt x="1022446" y="3269812"/>
                    <a:pt x="793564" y="3437901"/>
                    <a:pt x="511223" y="3437901"/>
                  </a:cubicBezTo>
                  <a:cubicBezTo>
                    <a:pt x="228882" y="3437901"/>
                    <a:pt x="0" y="3269812"/>
                    <a:pt x="0" y="3062463"/>
                  </a:cubicBezTo>
                  <a:lnTo>
                    <a:pt x="2" y="3062452"/>
                  </a:lnTo>
                  <a:lnTo>
                    <a:pt x="2" y="0"/>
                  </a:lnTo>
                  <a:lnTo>
                    <a:pt x="1022446" y="0"/>
                  </a:lnTo>
                  <a:lnTo>
                    <a:pt x="1022446" y="3062460"/>
                  </a:lnTo>
                  <a:close/>
                </a:path>
              </a:pathLst>
            </a:custGeom>
            <a:solidFill>
              <a:schemeClr val="bg1"/>
            </a:solidFill>
            <a:ln w="5715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B4EC4595-A6F1-7B7B-F7F4-6EB2B354F0F0}"/>
                </a:ext>
              </a:extLst>
            </p:cNvPr>
            <p:cNvSpPr/>
            <p:nvPr/>
          </p:nvSpPr>
          <p:spPr>
            <a:xfrm rot="16200000">
              <a:off x="3951083" y="3541051"/>
              <a:ext cx="635186" cy="605579"/>
            </a:xfrm>
            <a:prstGeom prst="ellipse">
              <a:avLst/>
            </a:prstGeom>
            <a:solidFill>
              <a:schemeClr val="bg1"/>
            </a:solidFill>
            <a:ln w="5715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3" name="Title 4">
            <a:extLst>
              <a:ext uri="{FF2B5EF4-FFF2-40B4-BE49-F238E27FC236}">
                <a16:creationId xmlns:a16="http://schemas.microsoft.com/office/drawing/2014/main" id="{02E689FC-875E-DCD4-E514-06069A083F85}"/>
              </a:ext>
            </a:extLst>
          </p:cNvPr>
          <p:cNvSpPr>
            <a:spLocks noGrp="1"/>
          </p:cNvSpPr>
          <p:nvPr>
            <p:ph type="title"/>
          </p:nvPr>
        </p:nvSpPr>
        <p:spPr>
          <a:xfrm>
            <a:off x="500131" y="668594"/>
            <a:ext cx="10367486" cy="697630"/>
          </a:xfrm>
        </p:spPr>
        <p:txBody>
          <a:bodyPr/>
          <a:lstStyle/>
          <a:p>
            <a:r>
              <a:rPr lang="en-US"/>
              <a:t>Click to edit Master title style</a:t>
            </a:r>
          </a:p>
        </p:txBody>
      </p:sp>
      <p:sp>
        <p:nvSpPr>
          <p:cNvPr id="27" name="Text Placeholder 26">
            <a:extLst>
              <a:ext uri="{FF2B5EF4-FFF2-40B4-BE49-F238E27FC236}">
                <a16:creationId xmlns:a16="http://schemas.microsoft.com/office/drawing/2014/main" id="{64B03DD9-B685-37E5-2AAB-DECCA90C9A65}"/>
              </a:ext>
            </a:extLst>
          </p:cNvPr>
          <p:cNvSpPr>
            <a:spLocks noGrp="1"/>
          </p:cNvSpPr>
          <p:nvPr>
            <p:ph type="body" sz="quarter" idx="11" hasCustomPrompt="1"/>
          </p:nvPr>
        </p:nvSpPr>
        <p:spPr>
          <a:xfrm>
            <a:off x="1216025" y="1819275"/>
            <a:ext cx="2371725" cy="381000"/>
          </a:xfrm>
        </p:spPr>
        <p:txBody>
          <a:bodyPr anchor="ctr"/>
          <a:lstStyle>
            <a:lvl1pPr marL="45720" indent="0" algn="ctr">
              <a:buNone/>
              <a:defRPr/>
            </a:lvl1pPr>
          </a:lstStyle>
          <a:p>
            <a:pPr lvl="0"/>
            <a:r>
              <a:rPr lang="en-US"/>
              <a:t>TEXT</a:t>
            </a:r>
          </a:p>
        </p:txBody>
      </p:sp>
      <p:sp>
        <p:nvSpPr>
          <p:cNvPr id="28" name="Text Placeholder 26">
            <a:extLst>
              <a:ext uri="{FF2B5EF4-FFF2-40B4-BE49-F238E27FC236}">
                <a16:creationId xmlns:a16="http://schemas.microsoft.com/office/drawing/2014/main" id="{FE6F6BDB-1862-F51E-E796-7C0E2914DE67}"/>
              </a:ext>
            </a:extLst>
          </p:cNvPr>
          <p:cNvSpPr>
            <a:spLocks noGrp="1"/>
          </p:cNvSpPr>
          <p:nvPr>
            <p:ph type="body" sz="quarter" idx="12" hasCustomPrompt="1"/>
          </p:nvPr>
        </p:nvSpPr>
        <p:spPr>
          <a:xfrm>
            <a:off x="1216024" y="2881041"/>
            <a:ext cx="2371725" cy="381000"/>
          </a:xfrm>
        </p:spPr>
        <p:txBody>
          <a:bodyPr anchor="ctr"/>
          <a:lstStyle>
            <a:lvl1pPr marL="45720" indent="0" algn="ctr">
              <a:buNone/>
              <a:defRPr/>
            </a:lvl1pPr>
          </a:lstStyle>
          <a:p>
            <a:pPr lvl="0"/>
            <a:r>
              <a:rPr lang="en-US"/>
              <a:t>TEXT</a:t>
            </a:r>
          </a:p>
        </p:txBody>
      </p:sp>
      <p:sp>
        <p:nvSpPr>
          <p:cNvPr id="29" name="Text Placeholder 26">
            <a:extLst>
              <a:ext uri="{FF2B5EF4-FFF2-40B4-BE49-F238E27FC236}">
                <a16:creationId xmlns:a16="http://schemas.microsoft.com/office/drawing/2014/main" id="{93F3FD98-3557-A9E1-8266-DA1C0E5CA319}"/>
              </a:ext>
            </a:extLst>
          </p:cNvPr>
          <p:cNvSpPr>
            <a:spLocks noGrp="1"/>
          </p:cNvSpPr>
          <p:nvPr>
            <p:ph type="body" sz="quarter" idx="13" hasCustomPrompt="1"/>
          </p:nvPr>
        </p:nvSpPr>
        <p:spPr>
          <a:xfrm>
            <a:off x="1216024" y="3912165"/>
            <a:ext cx="2371725" cy="381000"/>
          </a:xfrm>
        </p:spPr>
        <p:txBody>
          <a:bodyPr anchor="ctr"/>
          <a:lstStyle>
            <a:lvl1pPr marL="45720" indent="0" algn="ctr">
              <a:buNone/>
              <a:defRPr/>
            </a:lvl1pPr>
          </a:lstStyle>
          <a:p>
            <a:pPr lvl="0"/>
            <a:r>
              <a:rPr lang="en-US"/>
              <a:t>TEXT</a:t>
            </a:r>
          </a:p>
        </p:txBody>
      </p:sp>
      <p:sp>
        <p:nvSpPr>
          <p:cNvPr id="30" name="Text Placeholder 26">
            <a:extLst>
              <a:ext uri="{FF2B5EF4-FFF2-40B4-BE49-F238E27FC236}">
                <a16:creationId xmlns:a16="http://schemas.microsoft.com/office/drawing/2014/main" id="{1B8EC194-A381-C66D-D281-C24A489F609C}"/>
              </a:ext>
            </a:extLst>
          </p:cNvPr>
          <p:cNvSpPr>
            <a:spLocks noGrp="1"/>
          </p:cNvSpPr>
          <p:nvPr>
            <p:ph type="body" sz="quarter" idx="14" hasCustomPrompt="1"/>
          </p:nvPr>
        </p:nvSpPr>
        <p:spPr>
          <a:xfrm>
            <a:off x="1216024" y="4988618"/>
            <a:ext cx="2371725" cy="381000"/>
          </a:xfrm>
        </p:spPr>
        <p:txBody>
          <a:bodyPr anchor="ctr"/>
          <a:lstStyle>
            <a:lvl1pPr marL="45720" indent="0" algn="ctr">
              <a:buNone/>
              <a:defRPr/>
            </a:lvl1pPr>
          </a:lstStyle>
          <a:p>
            <a:pPr lvl="0"/>
            <a:r>
              <a:rPr lang="en-US"/>
              <a:t>TEXT</a:t>
            </a:r>
          </a:p>
        </p:txBody>
      </p:sp>
      <p:sp>
        <p:nvSpPr>
          <p:cNvPr id="31" name="Text Placeholder 26">
            <a:extLst>
              <a:ext uri="{FF2B5EF4-FFF2-40B4-BE49-F238E27FC236}">
                <a16:creationId xmlns:a16="http://schemas.microsoft.com/office/drawing/2014/main" id="{664B7135-8577-FD03-C11B-1B44F16C7E62}"/>
              </a:ext>
            </a:extLst>
          </p:cNvPr>
          <p:cNvSpPr>
            <a:spLocks noGrp="1"/>
          </p:cNvSpPr>
          <p:nvPr>
            <p:ph type="body" sz="quarter" idx="15" hasCustomPrompt="1"/>
          </p:nvPr>
        </p:nvSpPr>
        <p:spPr>
          <a:xfrm>
            <a:off x="1216024" y="5998905"/>
            <a:ext cx="2371725" cy="381000"/>
          </a:xfrm>
        </p:spPr>
        <p:txBody>
          <a:bodyPr anchor="ctr"/>
          <a:lstStyle>
            <a:lvl1pPr marL="45720" indent="0" algn="ctr">
              <a:buNone/>
              <a:defRPr/>
            </a:lvl1pPr>
          </a:lstStyle>
          <a:p>
            <a:pPr lvl="0"/>
            <a:r>
              <a:rPr lang="en-US"/>
              <a:t>TEXT</a:t>
            </a:r>
          </a:p>
        </p:txBody>
      </p:sp>
      <p:sp>
        <p:nvSpPr>
          <p:cNvPr id="25" name="Text Placeholder 24">
            <a:extLst>
              <a:ext uri="{FF2B5EF4-FFF2-40B4-BE49-F238E27FC236}">
                <a16:creationId xmlns:a16="http://schemas.microsoft.com/office/drawing/2014/main" id="{7EB44FE8-3287-43E5-E830-DD109C9A888C}"/>
              </a:ext>
            </a:extLst>
          </p:cNvPr>
          <p:cNvSpPr>
            <a:spLocks noGrp="1"/>
          </p:cNvSpPr>
          <p:nvPr>
            <p:ph type="body" sz="quarter" idx="10"/>
          </p:nvPr>
        </p:nvSpPr>
        <p:spPr>
          <a:xfrm>
            <a:off x="4340225" y="1627187"/>
            <a:ext cx="6527800" cy="495075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2" name="Graphic 31">
            <a:extLst>
              <a:ext uri="{FF2B5EF4-FFF2-40B4-BE49-F238E27FC236}">
                <a16:creationId xmlns:a16="http://schemas.microsoft.com/office/drawing/2014/main" id="{6BC66DF1-3D62-7675-0D65-A9C45811E6A1}"/>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flipH="1">
            <a:off x="-2" y="1533376"/>
            <a:ext cx="190552" cy="4521737"/>
          </a:xfrm>
          <a:prstGeom prst="rect">
            <a:avLst/>
          </a:prstGeom>
        </p:spPr>
      </p:pic>
    </p:spTree>
    <p:extLst>
      <p:ext uri="{BB962C8B-B14F-4D97-AF65-F5344CB8AC3E}">
        <p14:creationId xmlns:p14="http://schemas.microsoft.com/office/powerpoint/2010/main" val="389589180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Who We Serve">
    <p:spTree>
      <p:nvGrpSpPr>
        <p:cNvPr id="1" name=""/>
        <p:cNvGrpSpPr/>
        <p:nvPr/>
      </p:nvGrpSpPr>
      <p:grpSpPr>
        <a:xfrm>
          <a:off x="0" y="0"/>
          <a:ext cx="0" cy="0"/>
          <a:chOff x="0" y="0"/>
          <a:chExt cx="0" cy="0"/>
        </a:xfrm>
      </p:grpSpPr>
      <p:sp>
        <p:nvSpPr>
          <p:cNvPr id="2" name="Title 4">
            <a:extLst>
              <a:ext uri="{FF2B5EF4-FFF2-40B4-BE49-F238E27FC236}">
                <a16:creationId xmlns:a16="http://schemas.microsoft.com/office/drawing/2014/main" id="{50A38005-CBE7-FD5B-8477-38C4F3A77B24}"/>
              </a:ext>
            </a:extLst>
          </p:cNvPr>
          <p:cNvSpPr>
            <a:spLocks noGrp="1"/>
          </p:cNvSpPr>
          <p:nvPr>
            <p:ph type="title"/>
          </p:nvPr>
        </p:nvSpPr>
        <p:spPr>
          <a:xfrm>
            <a:off x="500131" y="668594"/>
            <a:ext cx="6578763" cy="697630"/>
          </a:xfrm>
        </p:spPr>
        <p:txBody>
          <a:bodyPr/>
          <a:lstStyle/>
          <a:p>
            <a:r>
              <a:rPr lang="en-US"/>
              <a:t>Click to edit Master title style</a:t>
            </a:r>
          </a:p>
        </p:txBody>
      </p:sp>
      <p:sp>
        <p:nvSpPr>
          <p:cNvPr id="11" name="Text Placeholder 9">
            <a:extLst>
              <a:ext uri="{FF2B5EF4-FFF2-40B4-BE49-F238E27FC236}">
                <a16:creationId xmlns:a16="http://schemas.microsoft.com/office/drawing/2014/main" id="{576E6DB6-7ABF-98C6-D291-BE33BB1B0EA2}"/>
              </a:ext>
            </a:extLst>
          </p:cNvPr>
          <p:cNvSpPr>
            <a:spLocks noGrp="1"/>
          </p:cNvSpPr>
          <p:nvPr>
            <p:ph type="body" sz="quarter" idx="16"/>
          </p:nvPr>
        </p:nvSpPr>
        <p:spPr>
          <a:xfrm>
            <a:off x="482024" y="1533377"/>
            <a:ext cx="6578763" cy="349212"/>
          </a:xfrm>
          <a:prstGeom prst="rect">
            <a:avLst/>
          </a:prstGeom>
        </p:spPr>
        <p:txBody>
          <a:bodyPr>
            <a:normAutofit/>
          </a:bodyPr>
          <a:lstStyle>
            <a:lvl1pPr marL="0" indent="0">
              <a:lnSpc>
                <a:spcPct val="100000"/>
              </a:lnSpc>
              <a:buFontTx/>
              <a:buNone/>
              <a:defRPr sz="2000" b="1">
                <a:solidFill>
                  <a:schemeClr val="accent2">
                    <a:lumMod val="50000"/>
                  </a:schemeClr>
                </a:solidFill>
              </a:defRPr>
            </a:lvl1pPr>
            <a:lvl2pPr marL="457200" indent="0">
              <a:buNone/>
              <a:defRPr/>
            </a:lvl2pPr>
          </a:lstStyle>
          <a:p>
            <a:pPr lvl="0"/>
            <a:r>
              <a:rPr lang="en-US"/>
              <a:t>Click to edit</a:t>
            </a:r>
          </a:p>
        </p:txBody>
      </p:sp>
      <p:sp>
        <p:nvSpPr>
          <p:cNvPr id="3" name="Text Placeholder 5">
            <a:extLst>
              <a:ext uri="{FF2B5EF4-FFF2-40B4-BE49-F238E27FC236}">
                <a16:creationId xmlns:a16="http://schemas.microsoft.com/office/drawing/2014/main" id="{0E183A8A-4890-0EBD-CEBA-B1BA2ED05C8D}"/>
              </a:ext>
            </a:extLst>
          </p:cNvPr>
          <p:cNvSpPr>
            <a:spLocks noGrp="1"/>
          </p:cNvSpPr>
          <p:nvPr>
            <p:ph type="body" sz="quarter" idx="17"/>
          </p:nvPr>
        </p:nvSpPr>
        <p:spPr>
          <a:xfrm>
            <a:off x="500062" y="2035175"/>
            <a:ext cx="6815137" cy="41673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Picture Placeholder 4">
            <a:extLst>
              <a:ext uri="{FF2B5EF4-FFF2-40B4-BE49-F238E27FC236}">
                <a16:creationId xmlns:a16="http://schemas.microsoft.com/office/drawing/2014/main" id="{97F06CA3-FACE-5329-00EB-A7E3B666D640}"/>
              </a:ext>
            </a:extLst>
          </p:cNvPr>
          <p:cNvSpPr>
            <a:spLocks noGrp="1"/>
          </p:cNvSpPr>
          <p:nvPr>
            <p:ph type="pic" sz="quarter" idx="10" hasCustomPrompt="1"/>
          </p:nvPr>
        </p:nvSpPr>
        <p:spPr>
          <a:xfrm>
            <a:off x="7709791" y="1533377"/>
            <a:ext cx="4013750" cy="4669120"/>
          </a:xfrm>
          <a:custGeom>
            <a:avLst/>
            <a:gdLst>
              <a:gd name="connsiteX0" fmla="*/ 0 w 3581284"/>
              <a:gd name="connsiteY0" fmla="*/ 0 h 2970770"/>
              <a:gd name="connsiteX1" fmla="*/ 3581284 w 3581284"/>
              <a:gd name="connsiteY1" fmla="*/ 0 h 2970770"/>
              <a:gd name="connsiteX2" fmla="*/ 3581284 w 3581284"/>
              <a:gd name="connsiteY2" fmla="*/ 2970770 h 2970770"/>
              <a:gd name="connsiteX3" fmla="*/ 0 w 3581284"/>
              <a:gd name="connsiteY3" fmla="*/ 2970770 h 2970770"/>
            </a:gdLst>
            <a:ahLst/>
            <a:cxnLst>
              <a:cxn ang="0">
                <a:pos x="connsiteX0" y="connsiteY0"/>
              </a:cxn>
              <a:cxn ang="0">
                <a:pos x="connsiteX1" y="connsiteY1"/>
              </a:cxn>
              <a:cxn ang="0">
                <a:pos x="connsiteX2" y="connsiteY2"/>
              </a:cxn>
              <a:cxn ang="0">
                <a:pos x="connsiteX3" y="connsiteY3"/>
              </a:cxn>
            </a:cxnLst>
            <a:rect l="l" t="t" r="r" b="b"/>
            <a:pathLst>
              <a:path w="3581284" h="2970770">
                <a:moveTo>
                  <a:pt x="0" y="0"/>
                </a:moveTo>
                <a:lnTo>
                  <a:pt x="3581284" y="0"/>
                </a:lnTo>
                <a:lnTo>
                  <a:pt x="3581284" y="2970770"/>
                </a:lnTo>
                <a:lnTo>
                  <a:pt x="0" y="2970770"/>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Tree>
    <p:extLst>
      <p:ext uri="{BB962C8B-B14F-4D97-AF65-F5344CB8AC3E}">
        <p14:creationId xmlns:p14="http://schemas.microsoft.com/office/powerpoint/2010/main" val="3671137685"/>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Our Mission">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5468099-3A23-5715-6781-B62E67B70C2D}"/>
              </a:ext>
            </a:extLst>
          </p:cNvPr>
          <p:cNvSpPr>
            <a:spLocks noGrp="1"/>
          </p:cNvSpPr>
          <p:nvPr>
            <p:ph type="title"/>
          </p:nvPr>
        </p:nvSpPr>
        <p:spPr>
          <a:xfrm>
            <a:off x="500131" y="668594"/>
            <a:ext cx="6578763" cy="697630"/>
          </a:xfrm>
        </p:spPr>
        <p:txBody>
          <a:bodyPr/>
          <a:lstStyle/>
          <a:p>
            <a:r>
              <a:rPr lang="en-US"/>
              <a:t>Click to edit Master title style</a:t>
            </a:r>
          </a:p>
        </p:txBody>
      </p:sp>
      <p:sp>
        <p:nvSpPr>
          <p:cNvPr id="4" name="Text Placeholder 9">
            <a:extLst>
              <a:ext uri="{FF2B5EF4-FFF2-40B4-BE49-F238E27FC236}">
                <a16:creationId xmlns:a16="http://schemas.microsoft.com/office/drawing/2014/main" id="{39294167-D311-66A0-1442-31D58F629FBD}"/>
              </a:ext>
            </a:extLst>
          </p:cNvPr>
          <p:cNvSpPr>
            <a:spLocks noGrp="1"/>
          </p:cNvSpPr>
          <p:nvPr>
            <p:ph type="body" sz="quarter" idx="12"/>
          </p:nvPr>
        </p:nvSpPr>
        <p:spPr>
          <a:xfrm>
            <a:off x="482025" y="1533376"/>
            <a:ext cx="5524138" cy="1938990"/>
          </a:xfrm>
          <a:prstGeom prst="rect">
            <a:avLst/>
          </a:prstGeom>
        </p:spPr>
        <p:txBody>
          <a:bodyPr>
            <a:normAutofit/>
          </a:bodyPr>
          <a:lstStyle>
            <a:lvl1pPr marL="0" indent="0">
              <a:lnSpc>
                <a:spcPct val="100000"/>
              </a:lnSpc>
              <a:buFontTx/>
              <a:buNone/>
              <a:defRPr sz="2000" b="1">
                <a:solidFill>
                  <a:schemeClr val="accent2">
                    <a:lumMod val="50000"/>
                  </a:schemeClr>
                </a:solidFill>
              </a:defRPr>
            </a:lvl1pPr>
            <a:lvl2pPr marL="457200" indent="0">
              <a:buNone/>
              <a:defRPr/>
            </a:lvl2pPr>
          </a:lstStyle>
          <a:p>
            <a:pPr lvl="0"/>
            <a:r>
              <a:rPr lang="en-US"/>
              <a:t>Click to edit</a:t>
            </a:r>
          </a:p>
        </p:txBody>
      </p:sp>
      <p:sp>
        <p:nvSpPr>
          <p:cNvPr id="6" name="Text Placeholder 5">
            <a:extLst>
              <a:ext uri="{FF2B5EF4-FFF2-40B4-BE49-F238E27FC236}">
                <a16:creationId xmlns:a16="http://schemas.microsoft.com/office/drawing/2014/main" id="{47702695-DB02-5717-84A9-920A2D5B2F5E}"/>
              </a:ext>
            </a:extLst>
          </p:cNvPr>
          <p:cNvSpPr>
            <a:spLocks noGrp="1"/>
          </p:cNvSpPr>
          <p:nvPr>
            <p:ph type="body" sz="quarter" idx="17"/>
          </p:nvPr>
        </p:nvSpPr>
        <p:spPr>
          <a:xfrm>
            <a:off x="6185838" y="1512756"/>
            <a:ext cx="5537703" cy="195961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Picture Placeholder 4">
            <a:extLst>
              <a:ext uri="{FF2B5EF4-FFF2-40B4-BE49-F238E27FC236}">
                <a16:creationId xmlns:a16="http://schemas.microsoft.com/office/drawing/2014/main" id="{6AE4AB37-2176-A3EF-D6C1-7F915D3A8049}"/>
              </a:ext>
            </a:extLst>
          </p:cNvPr>
          <p:cNvSpPr>
            <a:spLocks noGrp="1"/>
          </p:cNvSpPr>
          <p:nvPr>
            <p:ph type="pic" sz="quarter" idx="10" hasCustomPrompt="1"/>
          </p:nvPr>
        </p:nvSpPr>
        <p:spPr>
          <a:xfrm>
            <a:off x="508611" y="3821656"/>
            <a:ext cx="11214931" cy="2328004"/>
          </a:xfrm>
          <a:custGeom>
            <a:avLst/>
            <a:gdLst>
              <a:gd name="connsiteX0" fmla="*/ 0 w 3581284"/>
              <a:gd name="connsiteY0" fmla="*/ 0 h 2970770"/>
              <a:gd name="connsiteX1" fmla="*/ 3581284 w 3581284"/>
              <a:gd name="connsiteY1" fmla="*/ 0 h 2970770"/>
              <a:gd name="connsiteX2" fmla="*/ 3581284 w 3581284"/>
              <a:gd name="connsiteY2" fmla="*/ 2970770 h 2970770"/>
              <a:gd name="connsiteX3" fmla="*/ 0 w 3581284"/>
              <a:gd name="connsiteY3" fmla="*/ 2970770 h 2970770"/>
            </a:gdLst>
            <a:ahLst/>
            <a:cxnLst>
              <a:cxn ang="0">
                <a:pos x="connsiteX0" y="connsiteY0"/>
              </a:cxn>
              <a:cxn ang="0">
                <a:pos x="connsiteX1" y="connsiteY1"/>
              </a:cxn>
              <a:cxn ang="0">
                <a:pos x="connsiteX2" y="connsiteY2"/>
              </a:cxn>
              <a:cxn ang="0">
                <a:pos x="connsiteX3" y="connsiteY3"/>
              </a:cxn>
            </a:cxnLst>
            <a:rect l="l" t="t" r="r" b="b"/>
            <a:pathLst>
              <a:path w="3581284" h="2970770">
                <a:moveTo>
                  <a:pt x="0" y="0"/>
                </a:moveTo>
                <a:lnTo>
                  <a:pt x="3581284" y="0"/>
                </a:lnTo>
                <a:lnTo>
                  <a:pt x="3581284" y="2970770"/>
                </a:lnTo>
                <a:lnTo>
                  <a:pt x="0" y="2970770"/>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Tree>
    <p:extLst>
      <p:ext uri="{BB962C8B-B14F-4D97-AF65-F5344CB8AC3E}">
        <p14:creationId xmlns:p14="http://schemas.microsoft.com/office/powerpoint/2010/main" val="1961750895"/>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Our Goals">
    <p:spTree>
      <p:nvGrpSpPr>
        <p:cNvPr id="1" name=""/>
        <p:cNvGrpSpPr/>
        <p:nvPr/>
      </p:nvGrpSpPr>
      <p:grpSpPr>
        <a:xfrm>
          <a:off x="0" y="0"/>
          <a:ext cx="0" cy="0"/>
          <a:chOff x="0" y="0"/>
          <a:chExt cx="0" cy="0"/>
        </a:xfrm>
      </p:grpSpPr>
      <p:sp>
        <p:nvSpPr>
          <p:cNvPr id="2" name="Title 4">
            <a:extLst>
              <a:ext uri="{FF2B5EF4-FFF2-40B4-BE49-F238E27FC236}">
                <a16:creationId xmlns:a16="http://schemas.microsoft.com/office/drawing/2014/main" id="{1937931B-7DDF-8A4F-0433-F17CBCA2F3B5}"/>
              </a:ext>
            </a:extLst>
          </p:cNvPr>
          <p:cNvSpPr>
            <a:spLocks noGrp="1"/>
          </p:cNvSpPr>
          <p:nvPr>
            <p:ph type="title"/>
          </p:nvPr>
        </p:nvSpPr>
        <p:spPr>
          <a:xfrm>
            <a:off x="500063" y="668594"/>
            <a:ext cx="6815136" cy="697630"/>
          </a:xfrm>
        </p:spPr>
        <p:txBody>
          <a:bodyPr/>
          <a:lstStyle/>
          <a:p>
            <a:r>
              <a:rPr lang="en-US"/>
              <a:t>Click to edit Master title style</a:t>
            </a:r>
          </a:p>
        </p:txBody>
      </p:sp>
      <p:sp>
        <p:nvSpPr>
          <p:cNvPr id="3" name="Text Placeholder 5">
            <a:extLst>
              <a:ext uri="{FF2B5EF4-FFF2-40B4-BE49-F238E27FC236}">
                <a16:creationId xmlns:a16="http://schemas.microsoft.com/office/drawing/2014/main" id="{B52E7133-7679-50B4-0A64-E1807CFBA316}"/>
              </a:ext>
            </a:extLst>
          </p:cNvPr>
          <p:cNvSpPr>
            <a:spLocks noGrp="1"/>
          </p:cNvSpPr>
          <p:nvPr>
            <p:ph type="body" sz="quarter" idx="17"/>
          </p:nvPr>
        </p:nvSpPr>
        <p:spPr>
          <a:xfrm>
            <a:off x="500062" y="1668026"/>
            <a:ext cx="6815137" cy="45344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a:extLst>
              <a:ext uri="{FF2B5EF4-FFF2-40B4-BE49-F238E27FC236}">
                <a16:creationId xmlns:a16="http://schemas.microsoft.com/office/drawing/2014/main" id="{16E49501-6D8C-269F-AA91-02395569FA8D}"/>
              </a:ext>
            </a:extLst>
          </p:cNvPr>
          <p:cNvSpPr>
            <a:spLocks noGrp="1"/>
          </p:cNvSpPr>
          <p:nvPr>
            <p:ph type="pic" sz="quarter" idx="10" hasCustomPrompt="1"/>
          </p:nvPr>
        </p:nvSpPr>
        <p:spPr>
          <a:xfrm>
            <a:off x="7828393" y="689752"/>
            <a:ext cx="3895147" cy="5512745"/>
          </a:xfrm>
          <a:custGeom>
            <a:avLst/>
            <a:gdLst>
              <a:gd name="connsiteX0" fmla="*/ 0 w 3429000"/>
              <a:gd name="connsiteY0" fmla="*/ 0 h 5334000"/>
              <a:gd name="connsiteX1" fmla="*/ 3429000 w 3429000"/>
              <a:gd name="connsiteY1" fmla="*/ 0 h 5334000"/>
              <a:gd name="connsiteX2" fmla="*/ 3429000 w 3429000"/>
              <a:gd name="connsiteY2" fmla="*/ 5334000 h 5334000"/>
              <a:gd name="connsiteX3" fmla="*/ 0 w 3429000"/>
              <a:gd name="connsiteY3" fmla="*/ 5334000 h 5334000"/>
            </a:gdLst>
            <a:ahLst/>
            <a:cxnLst>
              <a:cxn ang="0">
                <a:pos x="connsiteX0" y="connsiteY0"/>
              </a:cxn>
              <a:cxn ang="0">
                <a:pos x="connsiteX1" y="connsiteY1"/>
              </a:cxn>
              <a:cxn ang="0">
                <a:pos x="connsiteX2" y="connsiteY2"/>
              </a:cxn>
              <a:cxn ang="0">
                <a:pos x="connsiteX3" y="connsiteY3"/>
              </a:cxn>
            </a:cxnLst>
            <a:rect l="l" t="t" r="r" b="b"/>
            <a:pathLst>
              <a:path w="3429000" h="5334000">
                <a:moveTo>
                  <a:pt x="0" y="0"/>
                </a:moveTo>
                <a:lnTo>
                  <a:pt x="3429000" y="0"/>
                </a:lnTo>
                <a:lnTo>
                  <a:pt x="3429000" y="5334000"/>
                </a:lnTo>
                <a:lnTo>
                  <a:pt x="0" y="5334000"/>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Tree>
    <p:extLst>
      <p:ext uri="{BB962C8B-B14F-4D97-AF65-F5344CB8AC3E}">
        <p14:creationId xmlns:p14="http://schemas.microsoft.com/office/powerpoint/2010/main" val="44824452"/>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Our Values">
    <p:spTree>
      <p:nvGrpSpPr>
        <p:cNvPr id="1" name=""/>
        <p:cNvGrpSpPr/>
        <p:nvPr/>
      </p:nvGrpSpPr>
      <p:grpSpPr>
        <a:xfrm>
          <a:off x="0" y="0"/>
          <a:ext cx="0" cy="0"/>
          <a:chOff x="0" y="0"/>
          <a:chExt cx="0" cy="0"/>
        </a:xfrm>
      </p:grpSpPr>
      <p:sp>
        <p:nvSpPr>
          <p:cNvPr id="2" name="Picture Placeholder 4">
            <a:extLst>
              <a:ext uri="{FF2B5EF4-FFF2-40B4-BE49-F238E27FC236}">
                <a16:creationId xmlns:a16="http://schemas.microsoft.com/office/drawing/2014/main" id="{1332A4A5-1D4D-0838-C091-51CBC3039B82}"/>
              </a:ext>
            </a:extLst>
          </p:cNvPr>
          <p:cNvSpPr>
            <a:spLocks noGrp="1"/>
          </p:cNvSpPr>
          <p:nvPr>
            <p:ph type="pic" sz="quarter" idx="10" hasCustomPrompt="1"/>
          </p:nvPr>
        </p:nvSpPr>
        <p:spPr>
          <a:xfrm>
            <a:off x="0" y="0"/>
            <a:ext cx="12192000" cy="6858000"/>
          </a:xfrm>
          <a:custGeom>
            <a:avLst/>
            <a:gdLst>
              <a:gd name="connsiteX0" fmla="*/ 0 w 3581284"/>
              <a:gd name="connsiteY0" fmla="*/ 0 h 2970770"/>
              <a:gd name="connsiteX1" fmla="*/ 3581284 w 3581284"/>
              <a:gd name="connsiteY1" fmla="*/ 0 h 2970770"/>
              <a:gd name="connsiteX2" fmla="*/ 3581284 w 3581284"/>
              <a:gd name="connsiteY2" fmla="*/ 2970770 h 2970770"/>
              <a:gd name="connsiteX3" fmla="*/ 0 w 3581284"/>
              <a:gd name="connsiteY3" fmla="*/ 2970770 h 2970770"/>
            </a:gdLst>
            <a:ahLst/>
            <a:cxnLst>
              <a:cxn ang="0">
                <a:pos x="connsiteX0" y="connsiteY0"/>
              </a:cxn>
              <a:cxn ang="0">
                <a:pos x="connsiteX1" y="connsiteY1"/>
              </a:cxn>
              <a:cxn ang="0">
                <a:pos x="connsiteX2" y="connsiteY2"/>
              </a:cxn>
              <a:cxn ang="0">
                <a:pos x="connsiteX3" y="connsiteY3"/>
              </a:cxn>
            </a:cxnLst>
            <a:rect l="l" t="t" r="r" b="b"/>
            <a:pathLst>
              <a:path w="3581284" h="2970770">
                <a:moveTo>
                  <a:pt x="0" y="0"/>
                </a:moveTo>
                <a:lnTo>
                  <a:pt x="3581284" y="0"/>
                </a:lnTo>
                <a:lnTo>
                  <a:pt x="3581284" y="2970770"/>
                </a:lnTo>
                <a:lnTo>
                  <a:pt x="0" y="2970770"/>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3" name="Title 4">
            <a:extLst>
              <a:ext uri="{FF2B5EF4-FFF2-40B4-BE49-F238E27FC236}">
                <a16:creationId xmlns:a16="http://schemas.microsoft.com/office/drawing/2014/main" id="{1C087F7D-5729-FE64-F714-661E6B1B57BB}"/>
              </a:ext>
            </a:extLst>
          </p:cNvPr>
          <p:cNvSpPr>
            <a:spLocks noGrp="1"/>
          </p:cNvSpPr>
          <p:nvPr>
            <p:ph type="title"/>
          </p:nvPr>
        </p:nvSpPr>
        <p:spPr>
          <a:xfrm>
            <a:off x="482025" y="1539425"/>
            <a:ext cx="5524138" cy="697630"/>
          </a:xfrm>
        </p:spPr>
        <p:txBody>
          <a:bodyPr/>
          <a:lstStyle/>
          <a:p>
            <a:r>
              <a:rPr lang="en-US"/>
              <a:t>Click to edit Master title style</a:t>
            </a:r>
          </a:p>
        </p:txBody>
      </p:sp>
      <p:sp>
        <p:nvSpPr>
          <p:cNvPr id="10" name="Text Placeholder 9">
            <a:extLst>
              <a:ext uri="{FF2B5EF4-FFF2-40B4-BE49-F238E27FC236}">
                <a16:creationId xmlns:a16="http://schemas.microsoft.com/office/drawing/2014/main" id="{926B596A-82E4-5294-2843-519A81DC042E}"/>
              </a:ext>
            </a:extLst>
          </p:cNvPr>
          <p:cNvSpPr>
            <a:spLocks noGrp="1"/>
          </p:cNvSpPr>
          <p:nvPr>
            <p:ph type="body" sz="quarter" idx="12"/>
          </p:nvPr>
        </p:nvSpPr>
        <p:spPr>
          <a:xfrm>
            <a:off x="482025" y="2320833"/>
            <a:ext cx="5524138" cy="1282446"/>
          </a:xfrm>
          <a:prstGeom prst="rect">
            <a:avLst/>
          </a:prstGeom>
        </p:spPr>
        <p:txBody>
          <a:bodyPr>
            <a:normAutofit/>
          </a:bodyPr>
          <a:lstStyle>
            <a:lvl1pPr marL="0" indent="0">
              <a:lnSpc>
                <a:spcPct val="100000"/>
              </a:lnSpc>
              <a:buFontTx/>
              <a:buNone/>
              <a:defRPr sz="2000" b="1">
                <a:solidFill>
                  <a:schemeClr val="accent2">
                    <a:lumMod val="50000"/>
                  </a:schemeClr>
                </a:solidFill>
              </a:defRPr>
            </a:lvl1pPr>
            <a:lvl2pPr marL="457200" indent="0">
              <a:buNone/>
              <a:defRPr/>
            </a:lvl2pPr>
          </a:lstStyle>
          <a:p>
            <a:pPr lvl="0"/>
            <a:r>
              <a:rPr lang="en-US"/>
              <a:t>Click to edit</a:t>
            </a:r>
          </a:p>
        </p:txBody>
      </p:sp>
      <p:sp>
        <p:nvSpPr>
          <p:cNvPr id="4" name="Text Placeholder 5">
            <a:extLst>
              <a:ext uri="{FF2B5EF4-FFF2-40B4-BE49-F238E27FC236}">
                <a16:creationId xmlns:a16="http://schemas.microsoft.com/office/drawing/2014/main" id="{2FFA798B-D5F8-FBB0-9BBF-8A2789FECF7B}"/>
              </a:ext>
            </a:extLst>
          </p:cNvPr>
          <p:cNvSpPr>
            <a:spLocks noGrp="1"/>
          </p:cNvSpPr>
          <p:nvPr>
            <p:ph type="body" sz="quarter" idx="17"/>
          </p:nvPr>
        </p:nvSpPr>
        <p:spPr>
          <a:xfrm>
            <a:off x="482026" y="3687057"/>
            <a:ext cx="5524137" cy="25154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52098755"/>
      </p:ext>
    </p:extLst>
  </p:cSld>
  <p:clrMapOvr>
    <a:masterClrMapping/>
  </p:clrMapOvr>
  <p:extLst>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Our Team 1">
    <p:spTree>
      <p:nvGrpSpPr>
        <p:cNvPr id="1" name=""/>
        <p:cNvGrpSpPr/>
        <p:nvPr/>
      </p:nvGrpSpPr>
      <p:grpSpPr>
        <a:xfrm>
          <a:off x="0" y="0"/>
          <a:ext cx="0" cy="0"/>
          <a:chOff x="0" y="0"/>
          <a:chExt cx="0" cy="0"/>
        </a:xfrm>
      </p:grpSpPr>
      <p:sp>
        <p:nvSpPr>
          <p:cNvPr id="12" name="Title 4">
            <a:extLst>
              <a:ext uri="{FF2B5EF4-FFF2-40B4-BE49-F238E27FC236}">
                <a16:creationId xmlns:a16="http://schemas.microsoft.com/office/drawing/2014/main" id="{5D19738B-0156-1D36-D207-47D3D832A2AF}"/>
              </a:ext>
            </a:extLst>
          </p:cNvPr>
          <p:cNvSpPr>
            <a:spLocks noGrp="1"/>
          </p:cNvSpPr>
          <p:nvPr>
            <p:ph type="title"/>
          </p:nvPr>
        </p:nvSpPr>
        <p:spPr>
          <a:xfrm>
            <a:off x="482025" y="535103"/>
            <a:ext cx="5524138" cy="697630"/>
          </a:xfrm>
        </p:spPr>
        <p:txBody>
          <a:bodyPr/>
          <a:lstStyle/>
          <a:p>
            <a:r>
              <a:rPr lang="en-US"/>
              <a:t>Click to edit Master title style</a:t>
            </a:r>
          </a:p>
        </p:txBody>
      </p:sp>
      <p:sp>
        <p:nvSpPr>
          <p:cNvPr id="10" name="Text Placeholder 9">
            <a:extLst>
              <a:ext uri="{FF2B5EF4-FFF2-40B4-BE49-F238E27FC236}">
                <a16:creationId xmlns:a16="http://schemas.microsoft.com/office/drawing/2014/main" id="{CB2EA406-BA5E-A392-8BC1-633360943E7D}"/>
              </a:ext>
            </a:extLst>
          </p:cNvPr>
          <p:cNvSpPr>
            <a:spLocks noGrp="1"/>
          </p:cNvSpPr>
          <p:nvPr>
            <p:ph type="body" sz="quarter" idx="15"/>
          </p:nvPr>
        </p:nvSpPr>
        <p:spPr>
          <a:xfrm>
            <a:off x="482025" y="1367007"/>
            <a:ext cx="5524138" cy="1282446"/>
          </a:xfrm>
          <a:prstGeom prst="rect">
            <a:avLst/>
          </a:prstGeom>
        </p:spPr>
        <p:txBody>
          <a:bodyPr>
            <a:normAutofit/>
          </a:bodyPr>
          <a:lstStyle>
            <a:lvl1pPr marL="0" indent="0">
              <a:lnSpc>
                <a:spcPct val="100000"/>
              </a:lnSpc>
              <a:buFontTx/>
              <a:buNone/>
              <a:defRPr sz="2000" b="1">
                <a:solidFill>
                  <a:schemeClr val="accent2">
                    <a:lumMod val="50000"/>
                  </a:schemeClr>
                </a:solidFill>
              </a:defRPr>
            </a:lvl1pPr>
            <a:lvl2pPr marL="457200" indent="0">
              <a:buNone/>
              <a:defRPr/>
            </a:lvl2pPr>
          </a:lstStyle>
          <a:p>
            <a:pPr lvl="0"/>
            <a:r>
              <a:rPr lang="en-US"/>
              <a:t>Click to edit</a:t>
            </a:r>
          </a:p>
        </p:txBody>
      </p:sp>
      <p:sp>
        <p:nvSpPr>
          <p:cNvPr id="5" name="Rectangle 4">
            <a:extLst>
              <a:ext uri="{FF2B5EF4-FFF2-40B4-BE49-F238E27FC236}">
                <a16:creationId xmlns:a16="http://schemas.microsoft.com/office/drawing/2014/main" id="{0FD89A1F-ED08-7361-77C5-6EBC01554681}"/>
              </a:ext>
              <a:ext uri="{C183D7F6-B498-43B3-948B-1728B52AA6E4}">
                <adec:decorative xmlns:adec="http://schemas.microsoft.com/office/drawing/2017/decorative" val="1"/>
              </a:ext>
            </a:extLst>
          </p:cNvPr>
          <p:cNvSpPr/>
          <p:nvPr userDrawn="1"/>
        </p:nvSpPr>
        <p:spPr>
          <a:xfrm>
            <a:off x="589875" y="3047999"/>
            <a:ext cx="2438400" cy="2873829"/>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6DA6EC14-BEBE-56BA-3C71-331CC7819566}"/>
              </a:ext>
              <a:ext uri="{C183D7F6-B498-43B3-948B-1728B52AA6E4}">
                <adec:decorative xmlns:adec="http://schemas.microsoft.com/office/drawing/2017/decorative" val="1"/>
              </a:ext>
            </a:extLst>
          </p:cNvPr>
          <p:cNvSpPr/>
          <p:nvPr userDrawn="1"/>
        </p:nvSpPr>
        <p:spPr>
          <a:xfrm>
            <a:off x="3135101" y="3047999"/>
            <a:ext cx="2438400" cy="2873829"/>
          </a:xfrm>
          <a:prstGeom prst="rect">
            <a:avLst/>
          </a:prstGeom>
          <a:solidFill>
            <a:srgbClr val="2CB3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653F8C1A-9196-D7B3-C1CA-9EC87D107511}"/>
              </a:ext>
              <a:ext uri="{C183D7F6-B498-43B3-948B-1728B52AA6E4}">
                <adec:decorative xmlns:adec="http://schemas.microsoft.com/office/drawing/2017/decorative" val="1"/>
              </a:ext>
            </a:extLst>
          </p:cNvPr>
          <p:cNvSpPr/>
          <p:nvPr userDrawn="1"/>
        </p:nvSpPr>
        <p:spPr>
          <a:xfrm>
            <a:off x="5680327" y="3047999"/>
            <a:ext cx="2438400" cy="2873829"/>
          </a:xfrm>
          <a:prstGeom prst="rect">
            <a:avLst/>
          </a:prstGeom>
          <a:solidFill>
            <a:srgbClr val="3941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icture Placeholder 10">
            <a:extLst>
              <a:ext uri="{FF2B5EF4-FFF2-40B4-BE49-F238E27FC236}">
                <a16:creationId xmlns:a16="http://schemas.microsoft.com/office/drawing/2014/main" id="{2101564F-3681-E97E-62DF-5762EC35DE73}"/>
              </a:ext>
            </a:extLst>
          </p:cNvPr>
          <p:cNvSpPr>
            <a:spLocks noGrp="1"/>
          </p:cNvSpPr>
          <p:nvPr>
            <p:ph type="pic" sz="quarter" idx="12" hasCustomPrompt="1"/>
          </p:nvPr>
        </p:nvSpPr>
        <p:spPr>
          <a:xfrm>
            <a:off x="6304375" y="3433541"/>
            <a:ext cx="1193798" cy="1051372"/>
          </a:xfrm>
          <a:custGeom>
            <a:avLst/>
            <a:gdLst>
              <a:gd name="connsiteX0" fmla="*/ 0 w 1193798"/>
              <a:gd name="connsiteY0" fmla="*/ 0 h 1051372"/>
              <a:gd name="connsiteX1" fmla="*/ 1193798 w 1193798"/>
              <a:gd name="connsiteY1" fmla="*/ 0 h 1051372"/>
              <a:gd name="connsiteX2" fmla="*/ 1193798 w 1193798"/>
              <a:gd name="connsiteY2" fmla="*/ 1051372 h 1051372"/>
              <a:gd name="connsiteX3" fmla="*/ 0 w 1193798"/>
              <a:gd name="connsiteY3" fmla="*/ 1051372 h 1051372"/>
            </a:gdLst>
            <a:ahLst/>
            <a:cxnLst>
              <a:cxn ang="0">
                <a:pos x="connsiteX0" y="connsiteY0"/>
              </a:cxn>
              <a:cxn ang="0">
                <a:pos x="connsiteX1" y="connsiteY1"/>
              </a:cxn>
              <a:cxn ang="0">
                <a:pos x="connsiteX2" y="connsiteY2"/>
              </a:cxn>
              <a:cxn ang="0">
                <a:pos x="connsiteX3" y="connsiteY3"/>
              </a:cxn>
            </a:cxnLst>
            <a:rect l="l" t="t" r="r" b="b"/>
            <a:pathLst>
              <a:path w="1193798" h="1051372">
                <a:moveTo>
                  <a:pt x="0" y="0"/>
                </a:moveTo>
                <a:lnTo>
                  <a:pt x="1193798" y="0"/>
                </a:lnTo>
                <a:lnTo>
                  <a:pt x="1193798" y="1051372"/>
                </a:lnTo>
                <a:lnTo>
                  <a:pt x="0" y="1051372"/>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9" name="Picture Placeholder 8">
            <a:extLst>
              <a:ext uri="{FF2B5EF4-FFF2-40B4-BE49-F238E27FC236}">
                <a16:creationId xmlns:a16="http://schemas.microsoft.com/office/drawing/2014/main" id="{DFA8565E-8310-EFE5-5CA8-407BD2F8CAB4}"/>
              </a:ext>
            </a:extLst>
          </p:cNvPr>
          <p:cNvSpPr>
            <a:spLocks noGrp="1"/>
          </p:cNvSpPr>
          <p:nvPr>
            <p:ph type="pic" sz="quarter" idx="11" hasCustomPrompt="1"/>
          </p:nvPr>
        </p:nvSpPr>
        <p:spPr>
          <a:xfrm>
            <a:off x="3740807" y="3433541"/>
            <a:ext cx="1193798" cy="1051372"/>
          </a:xfrm>
          <a:custGeom>
            <a:avLst/>
            <a:gdLst>
              <a:gd name="connsiteX0" fmla="*/ 0 w 1193798"/>
              <a:gd name="connsiteY0" fmla="*/ 0 h 1051372"/>
              <a:gd name="connsiteX1" fmla="*/ 1193798 w 1193798"/>
              <a:gd name="connsiteY1" fmla="*/ 0 h 1051372"/>
              <a:gd name="connsiteX2" fmla="*/ 1193798 w 1193798"/>
              <a:gd name="connsiteY2" fmla="*/ 1051372 h 1051372"/>
              <a:gd name="connsiteX3" fmla="*/ 0 w 1193798"/>
              <a:gd name="connsiteY3" fmla="*/ 1051372 h 1051372"/>
            </a:gdLst>
            <a:ahLst/>
            <a:cxnLst>
              <a:cxn ang="0">
                <a:pos x="connsiteX0" y="connsiteY0"/>
              </a:cxn>
              <a:cxn ang="0">
                <a:pos x="connsiteX1" y="connsiteY1"/>
              </a:cxn>
              <a:cxn ang="0">
                <a:pos x="connsiteX2" y="connsiteY2"/>
              </a:cxn>
              <a:cxn ang="0">
                <a:pos x="connsiteX3" y="connsiteY3"/>
              </a:cxn>
            </a:cxnLst>
            <a:rect l="l" t="t" r="r" b="b"/>
            <a:pathLst>
              <a:path w="1193798" h="1051372">
                <a:moveTo>
                  <a:pt x="0" y="0"/>
                </a:moveTo>
                <a:lnTo>
                  <a:pt x="1193798" y="0"/>
                </a:lnTo>
                <a:lnTo>
                  <a:pt x="1193798" y="1051372"/>
                </a:lnTo>
                <a:lnTo>
                  <a:pt x="0" y="1051372"/>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7" name="Picture Placeholder 6">
            <a:extLst>
              <a:ext uri="{FF2B5EF4-FFF2-40B4-BE49-F238E27FC236}">
                <a16:creationId xmlns:a16="http://schemas.microsoft.com/office/drawing/2014/main" id="{67BC76DA-D289-CB52-F996-F3968CBBF6B1}"/>
              </a:ext>
            </a:extLst>
          </p:cNvPr>
          <p:cNvSpPr>
            <a:spLocks noGrp="1"/>
          </p:cNvSpPr>
          <p:nvPr>
            <p:ph type="pic" sz="quarter" idx="10" hasCustomPrompt="1"/>
          </p:nvPr>
        </p:nvSpPr>
        <p:spPr>
          <a:xfrm>
            <a:off x="1187178" y="3433541"/>
            <a:ext cx="1193798" cy="1051372"/>
          </a:xfrm>
          <a:custGeom>
            <a:avLst/>
            <a:gdLst>
              <a:gd name="connsiteX0" fmla="*/ 0 w 1193798"/>
              <a:gd name="connsiteY0" fmla="*/ 0 h 1051372"/>
              <a:gd name="connsiteX1" fmla="*/ 1193798 w 1193798"/>
              <a:gd name="connsiteY1" fmla="*/ 0 h 1051372"/>
              <a:gd name="connsiteX2" fmla="*/ 1193798 w 1193798"/>
              <a:gd name="connsiteY2" fmla="*/ 1051372 h 1051372"/>
              <a:gd name="connsiteX3" fmla="*/ 0 w 1193798"/>
              <a:gd name="connsiteY3" fmla="*/ 1051372 h 1051372"/>
            </a:gdLst>
            <a:ahLst/>
            <a:cxnLst>
              <a:cxn ang="0">
                <a:pos x="connsiteX0" y="connsiteY0"/>
              </a:cxn>
              <a:cxn ang="0">
                <a:pos x="connsiteX1" y="connsiteY1"/>
              </a:cxn>
              <a:cxn ang="0">
                <a:pos x="connsiteX2" y="connsiteY2"/>
              </a:cxn>
              <a:cxn ang="0">
                <a:pos x="connsiteX3" y="connsiteY3"/>
              </a:cxn>
            </a:cxnLst>
            <a:rect l="l" t="t" r="r" b="b"/>
            <a:pathLst>
              <a:path w="1193798" h="1051372">
                <a:moveTo>
                  <a:pt x="0" y="0"/>
                </a:moveTo>
                <a:lnTo>
                  <a:pt x="1193798" y="0"/>
                </a:lnTo>
                <a:lnTo>
                  <a:pt x="1193798" y="1051372"/>
                </a:lnTo>
                <a:lnTo>
                  <a:pt x="0" y="1051372"/>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3" name="Picture Placeholder 12">
            <a:extLst>
              <a:ext uri="{FF2B5EF4-FFF2-40B4-BE49-F238E27FC236}">
                <a16:creationId xmlns:a16="http://schemas.microsoft.com/office/drawing/2014/main" id="{821F5FDC-597D-E56B-D88C-F1CEF4294DE3}"/>
              </a:ext>
            </a:extLst>
          </p:cNvPr>
          <p:cNvSpPr>
            <a:spLocks noGrp="1"/>
          </p:cNvSpPr>
          <p:nvPr>
            <p:ph type="pic" sz="quarter" idx="13" hasCustomPrompt="1"/>
          </p:nvPr>
        </p:nvSpPr>
        <p:spPr>
          <a:xfrm>
            <a:off x="8866881" y="1756688"/>
            <a:ext cx="2563119" cy="3181537"/>
          </a:xfrm>
          <a:custGeom>
            <a:avLst/>
            <a:gdLst>
              <a:gd name="connsiteX0" fmla="*/ 0 w 2563119"/>
              <a:gd name="connsiteY0" fmla="*/ 0 h 3181537"/>
              <a:gd name="connsiteX1" fmla="*/ 2563119 w 2563119"/>
              <a:gd name="connsiteY1" fmla="*/ 0 h 3181537"/>
              <a:gd name="connsiteX2" fmla="*/ 2563119 w 2563119"/>
              <a:gd name="connsiteY2" fmla="*/ 3181537 h 3181537"/>
              <a:gd name="connsiteX3" fmla="*/ 0 w 2563119"/>
              <a:gd name="connsiteY3" fmla="*/ 3181537 h 3181537"/>
            </a:gdLst>
            <a:ahLst/>
            <a:cxnLst>
              <a:cxn ang="0">
                <a:pos x="connsiteX0" y="connsiteY0"/>
              </a:cxn>
              <a:cxn ang="0">
                <a:pos x="connsiteX1" y="connsiteY1"/>
              </a:cxn>
              <a:cxn ang="0">
                <a:pos x="connsiteX2" y="connsiteY2"/>
              </a:cxn>
              <a:cxn ang="0">
                <a:pos x="connsiteX3" y="connsiteY3"/>
              </a:cxn>
            </a:cxnLst>
            <a:rect l="l" t="t" r="r" b="b"/>
            <a:pathLst>
              <a:path w="2563119" h="3181537">
                <a:moveTo>
                  <a:pt x="0" y="0"/>
                </a:moveTo>
                <a:lnTo>
                  <a:pt x="2563119" y="0"/>
                </a:lnTo>
                <a:lnTo>
                  <a:pt x="2563119" y="3181537"/>
                </a:lnTo>
                <a:lnTo>
                  <a:pt x="0" y="3181537"/>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Tree>
    <p:extLst>
      <p:ext uri="{BB962C8B-B14F-4D97-AF65-F5344CB8AC3E}">
        <p14:creationId xmlns:p14="http://schemas.microsoft.com/office/powerpoint/2010/main" val="629076363"/>
      </p:ext>
    </p:extLst>
  </p:cSld>
  <p:clrMapOvr>
    <a:masterClrMapping/>
  </p:clrMapOvr>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am Goals">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9EA7915-5F4F-BCEC-7BF3-345A1DBF2E0B}"/>
              </a:ext>
            </a:extLst>
          </p:cNvPr>
          <p:cNvSpPr>
            <a:spLocks noGrp="1"/>
          </p:cNvSpPr>
          <p:nvPr>
            <p:ph type="pic" sz="quarter" idx="12" hasCustomPrompt="1"/>
          </p:nvPr>
        </p:nvSpPr>
        <p:spPr>
          <a:xfrm>
            <a:off x="1587524" y="2693119"/>
            <a:ext cx="1551148" cy="1551148"/>
          </a:xfrm>
          <a:custGeom>
            <a:avLst/>
            <a:gdLst>
              <a:gd name="connsiteX0" fmla="*/ 611069 w 1222138"/>
              <a:gd name="connsiteY0" fmla="*/ 0 h 1222138"/>
              <a:gd name="connsiteX1" fmla="*/ 1222138 w 1222138"/>
              <a:gd name="connsiteY1" fmla="*/ 611069 h 1222138"/>
              <a:gd name="connsiteX2" fmla="*/ 611069 w 1222138"/>
              <a:gd name="connsiteY2" fmla="*/ 1222138 h 1222138"/>
              <a:gd name="connsiteX3" fmla="*/ 0 w 1222138"/>
              <a:gd name="connsiteY3" fmla="*/ 611069 h 1222138"/>
              <a:gd name="connsiteX4" fmla="*/ 611069 w 1222138"/>
              <a:gd name="connsiteY4" fmla="*/ 0 h 1222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2138" h="1222138">
                <a:moveTo>
                  <a:pt x="611069" y="0"/>
                </a:moveTo>
                <a:cubicBezTo>
                  <a:pt x="948553" y="0"/>
                  <a:pt x="1222138" y="273585"/>
                  <a:pt x="1222138" y="611069"/>
                </a:cubicBezTo>
                <a:cubicBezTo>
                  <a:pt x="1222138" y="948553"/>
                  <a:pt x="948553" y="1222138"/>
                  <a:pt x="611069" y="1222138"/>
                </a:cubicBezTo>
                <a:cubicBezTo>
                  <a:pt x="273585" y="1222138"/>
                  <a:pt x="0" y="948553"/>
                  <a:pt x="0" y="611069"/>
                </a:cubicBezTo>
                <a:cubicBezTo>
                  <a:pt x="0" y="273585"/>
                  <a:pt x="273585" y="0"/>
                  <a:pt x="611069" y="0"/>
                </a:cubicBez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8" name="Picture Placeholder 7">
            <a:extLst>
              <a:ext uri="{FF2B5EF4-FFF2-40B4-BE49-F238E27FC236}">
                <a16:creationId xmlns:a16="http://schemas.microsoft.com/office/drawing/2014/main" id="{B5B46675-CBA0-E4F9-A75A-9EC22036BDD6}"/>
              </a:ext>
            </a:extLst>
          </p:cNvPr>
          <p:cNvSpPr>
            <a:spLocks noGrp="1"/>
          </p:cNvSpPr>
          <p:nvPr>
            <p:ph type="pic" sz="quarter" idx="10" hasCustomPrompt="1"/>
          </p:nvPr>
        </p:nvSpPr>
        <p:spPr>
          <a:xfrm>
            <a:off x="4714282" y="923154"/>
            <a:ext cx="975362" cy="975362"/>
          </a:xfrm>
          <a:custGeom>
            <a:avLst/>
            <a:gdLst>
              <a:gd name="connsiteX0" fmla="*/ 487681 w 975362"/>
              <a:gd name="connsiteY0" fmla="*/ 0 h 975362"/>
              <a:gd name="connsiteX1" fmla="*/ 975362 w 975362"/>
              <a:gd name="connsiteY1" fmla="*/ 487681 h 975362"/>
              <a:gd name="connsiteX2" fmla="*/ 487681 w 975362"/>
              <a:gd name="connsiteY2" fmla="*/ 975362 h 975362"/>
              <a:gd name="connsiteX3" fmla="*/ 0 w 975362"/>
              <a:gd name="connsiteY3" fmla="*/ 487681 h 975362"/>
              <a:gd name="connsiteX4" fmla="*/ 487681 w 975362"/>
              <a:gd name="connsiteY4" fmla="*/ 0 h 9753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5362" h="975362">
                <a:moveTo>
                  <a:pt x="487681" y="0"/>
                </a:moveTo>
                <a:cubicBezTo>
                  <a:pt x="757020" y="0"/>
                  <a:pt x="975362" y="218342"/>
                  <a:pt x="975362" y="487681"/>
                </a:cubicBezTo>
                <a:cubicBezTo>
                  <a:pt x="975362" y="757020"/>
                  <a:pt x="757020" y="975362"/>
                  <a:pt x="487681" y="975362"/>
                </a:cubicBezTo>
                <a:cubicBezTo>
                  <a:pt x="218342" y="975362"/>
                  <a:pt x="0" y="757020"/>
                  <a:pt x="0" y="487681"/>
                </a:cubicBezTo>
                <a:cubicBezTo>
                  <a:pt x="0" y="218342"/>
                  <a:pt x="218342" y="0"/>
                  <a:pt x="487681" y="0"/>
                </a:cubicBez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0" name="Picture Placeholder 9">
            <a:extLst>
              <a:ext uri="{FF2B5EF4-FFF2-40B4-BE49-F238E27FC236}">
                <a16:creationId xmlns:a16="http://schemas.microsoft.com/office/drawing/2014/main" id="{4ECEE3E3-4D16-F4BB-C2AD-87658A479B33}"/>
              </a:ext>
            </a:extLst>
          </p:cNvPr>
          <p:cNvSpPr>
            <a:spLocks noGrp="1"/>
          </p:cNvSpPr>
          <p:nvPr>
            <p:ph type="pic" sz="quarter" idx="11" hasCustomPrompt="1"/>
          </p:nvPr>
        </p:nvSpPr>
        <p:spPr>
          <a:xfrm>
            <a:off x="5311658" y="2287138"/>
            <a:ext cx="975362" cy="975362"/>
          </a:xfrm>
          <a:custGeom>
            <a:avLst/>
            <a:gdLst>
              <a:gd name="connsiteX0" fmla="*/ 487681 w 975362"/>
              <a:gd name="connsiteY0" fmla="*/ 0 h 975362"/>
              <a:gd name="connsiteX1" fmla="*/ 975362 w 975362"/>
              <a:gd name="connsiteY1" fmla="*/ 487681 h 975362"/>
              <a:gd name="connsiteX2" fmla="*/ 487681 w 975362"/>
              <a:gd name="connsiteY2" fmla="*/ 975362 h 975362"/>
              <a:gd name="connsiteX3" fmla="*/ 0 w 975362"/>
              <a:gd name="connsiteY3" fmla="*/ 487681 h 975362"/>
              <a:gd name="connsiteX4" fmla="*/ 487681 w 975362"/>
              <a:gd name="connsiteY4" fmla="*/ 0 h 9753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5362" h="975362">
                <a:moveTo>
                  <a:pt x="487681" y="0"/>
                </a:moveTo>
                <a:cubicBezTo>
                  <a:pt x="757020" y="0"/>
                  <a:pt x="975362" y="218342"/>
                  <a:pt x="975362" y="487681"/>
                </a:cubicBezTo>
                <a:cubicBezTo>
                  <a:pt x="975362" y="757020"/>
                  <a:pt x="757020" y="975362"/>
                  <a:pt x="487681" y="975362"/>
                </a:cubicBezTo>
                <a:cubicBezTo>
                  <a:pt x="218342" y="975362"/>
                  <a:pt x="0" y="757020"/>
                  <a:pt x="0" y="487681"/>
                </a:cubicBezTo>
                <a:cubicBezTo>
                  <a:pt x="0" y="218342"/>
                  <a:pt x="218342" y="0"/>
                  <a:pt x="487681" y="0"/>
                </a:cubicBez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4" name="Picture Placeholder 13">
            <a:extLst>
              <a:ext uri="{FF2B5EF4-FFF2-40B4-BE49-F238E27FC236}">
                <a16:creationId xmlns:a16="http://schemas.microsoft.com/office/drawing/2014/main" id="{9D4C8E33-3832-3583-E41D-004D7213D3A8}"/>
              </a:ext>
            </a:extLst>
          </p:cNvPr>
          <p:cNvSpPr>
            <a:spLocks noGrp="1"/>
          </p:cNvSpPr>
          <p:nvPr>
            <p:ph type="pic" sz="quarter" idx="13" hasCustomPrompt="1"/>
          </p:nvPr>
        </p:nvSpPr>
        <p:spPr>
          <a:xfrm>
            <a:off x="5311658" y="3712408"/>
            <a:ext cx="975362" cy="975362"/>
          </a:xfrm>
          <a:custGeom>
            <a:avLst/>
            <a:gdLst>
              <a:gd name="connsiteX0" fmla="*/ 487681 w 975362"/>
              <a:gd name="connsiteY0" fmla="*/ 0 h 975362"/>
              <a:gd name="connsiteX1" fmla="*/ 975362 w 975362"/>
              <a:gd name="connsiteY1" fmla="*/ 487681 h 975362"/>
              <a:gd name="connsiteX2" fmla="*/ 487681 w 975362"/>
              <a:gd name="connsiteY2" fmla="*/ 975362 h 975362"/>
              <a:gd name="connsiteX3" fmla="*/ 0 w 975362"/>
              <a:gd name="connsiteY3" fmla="*/ 487681 h 975362"/>
              <a:gd name="connsiteX4" fmla="*/ 487681 w 975362"/>
              <a:gd name="connsiteY4" fmla="*/ 0 h 9753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5362" h="975362">
                <a:moveTo>
                  <a:pt x="487681" y="0"/>
                </a:moveTo>
                <a:cubicBezTo>
                  <a:pt x="757020" y="0"/>
                  <a:pt x="975362" y="218342"/>
                  <a:pt x="975362" y="487681"/>
                </a:cubicBezTo>
                <a:cubicBezTo>
                  <a:pt x="975362" y="757020"/>
                  <a:pt x="757020" y="975362"/>
                  <a:pt x="487681" y="975362"/>
                </a:cubicBezTo>
                <a:cubicBezTo>
                  <a:pt x="218342" y="975362"/>
                  <a:pt x="0" y="757020"/>
                  <a:pt x="0" y="487681"/>
                </a:cubicBezTo>
                <a:cubicBezTo>
                  <a:pt x="0" y="218342"/>
                  <a:pt x="218342" y="0"/>
                  <a:pt x="487681" y="0"/>
                </a:cubicBez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6" name="Picture Placeholder 15">
            <a:extLst>
              <a:ext uri="{FF2B5EF4-FFF2-40B4-BE49-F238E27FC236}">
                <a16:creationId xmlns:a16="http://schemas.microsoft.com/office/drawing/2014/main" id="{CDEA4ED6-AB47-E414-0880-F3C4BF04A307}"/>
              </a:ext>
            </a:extLst>
          </p:cNvPr>
          <p:cNvSpPr>
            <a:spLocks noGrp="1"/>
          </p:cNvSpPr>
          <p:nvPr>
            <p:ph type="pic" sz="quarter" idx="14" hasCustomPrompt="1"/>
          </p:nvPr>
        </p:nvSpPr>
        <p:spPr>
          <a:xfrm>
            <a:off x="4684135" y="5031366"/>
            <a:ext cx="975362" cy="975362"/>
          </a:xfrm>
          <a:custGeom>
            <a:avLst/>
            <a:gdLst>
              <a:gd name="connsiteX0" fmla="*/ 487681 w 975362"/>
              <a:gd name="connsiteY0" fmla="*/ 0 h 975362"/>
              <a:gd name="connsiteX1" fmla="*/ 975362 w 975362"/>
              <a:gd name="connsiteY1" fmla="*/ 487681 h 975362"/>
              <a:gd name="connsiteX2" fmla="*/ 487681 w 975362"/>
              <a:gd name="connsiteY2" fmla="*/ 975362 h 975362"/>
              <a:gd name="connsiteX3" fmla="*/ 0 w 975362"/>
              <a:gd name="connsiteY3" fmla="*/ 487681 h 975362"/>
              <a:gd name="connsiteX4" fmla="*/ 487681 w 975362"/>
              <a:gd name="connsiteY4" fmla="*/ 0 h 9753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5362" h="975362">
                <a:moveTo>
                  <a:pt x="487681" y="0"/>
                </a:moveTo>
                <a:cubicBezTo>
                  <a:pt x="757020" y="0"/>
                  <a:pt x="975362" y="218342"/>
                  <a:pt x="975362" y="487681"/>
                </a:cubicBezTo>
                <a:cubicBezTo>
                  <a:pt x="975362" y="757020"/>
                  <a:pt x="757020" y="975362"/>
                  <a:pt x="487681" y="975362"/>
                </a:cubicBezTo>
                <a:cubicBezTo>
                  <a:pt x="218342" y="975362"/>
                  <a:pt x="0" y="757020"/>
                  <a:pt x="0" y="487681"/>
                </a:cubicBezTo>
                <a:cubicBezTo>
                  <a:pt x="0" y="218342"/>
                  <a:pt x="218342" y="0"/>
                  <a:pt x="487681" y="0"/>
                </a:cubicBez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Tree>
    <p:extLst>
      <p:ext uri="{BB962C8B-B14F-4D97-AF65-F5344CB8AC3E}">
        <p14:creationId xmlns:p14="http://schemas.microsoft.com/office/powerpoint/2010/main" val="1492505176"/>
      </p:ext>
    </p:extLst>
  </p:cSld>
  <p:clrMapOvr>
    <a:masterClrMapping/>
  </p:clrMapOvr>
  <p:extLst>
    <p:ext uri="{DCECCB84-F9BA-43D5-87BE-67443E8EF086}">
      <p15:sldGuideLst xmlns:p15="http://schemas.microsoft.com/office/powerpoint/2012/main"/>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Our Project">
    <p:spTree>
      <p:nvGrpSpPr>
        <p:cNvPr id="1" name=""/>
        <p:cNvGrpSpPr/>
        <p:nvPr/>
      </p:nvGrpSpPr>
      <p:grpSpPr>
        <a:xfrm>
          <a:off x="0" y="0"/>
          <a:ext cx="0" cy="0"/>
          <a:chOff x="0" y="0"/>
          <a:chExt cx="0" cy="0"/>
        </a:xfrm>
      </p:grpSpPr>
      <p:sp>
        <p:nvSpPr>
          <p:cNvPr id="2" name="Title 4">
            <a:extLst>
              <a:ext uri="{FF2B5EF4-FFF2-40B4-BE49-F238E27FC236}">
                <a16:creationId xmlns:a16="http://schemas.microsoft.com/office/drawing/2014/main" id="{53E73C4E-63B6-4070-1404-3A5846E44BAE}"/>
              </a:ext>
            </a:extLst>
          </p:cNvPr>
          <p:cNvSpPr>
            <a:spLocks noGrp="1"/>
          </p:cNvSpPr>
          <p:nvPr>
            <p:ph type="title"/>
          </p:nvPr>
        </p:nvSpPr>
        <p:spPr>
          <a:xfrm>
            <a:off x="474127" y="624611"/>
            <a:ext cx="5524138" cy="697630"/>
          </a:xfrm>
        </p:spPr>
        <p:txBody>
          <a:bodyPr/>
          <a:lstStyle/>
          <a:p>
            <a:r>
              <a:rPr lang="en-US"/>
              <a:t>Click to edit Master title style</a:t>
            </a:r>
          </a:p>
        </p:txBody>
      </p:sp>
      <p:sp>
        <p:nvSpPr>
          <p:cNvPr id="7" name="Text Placeholder 9">
            <a:extLst>
              <a:ext uri="{FF2B5EF4-FFF2-40B4-BE49-F238E27FC236}">
                <a16:creationId xmlns:a16="http://schemas.microsoft.com/office/drawing/2014/main" id="{625CCB44-6C14-0353-BCF5-B82C1A563275}"/>
              </a:ext>
            </a:extLst>
          </p:cNvPr>
          <p:cNvSpPr>
            <a:spLocks noGrp="1"/>
          </p:cNvSpPr>
          <p:nvPr>
            <p:ph type="body" sz="quarter" idx="16"/>
          </p:nvPr>
        </p:nvSpPr>
        <p:spPr>
          <a:xfrm>
            <a:off x="482024" y="1530139"/>
            <a:ext cx="6689337" cy="722955"/>
          </a:xfrm>
          <a:prstGeom prst="rect">
            <a:avLst/>
          </a:prstGeom>
        </p:spPr>
        <p:txBody>
          <a:bodyPr>
            <a:normAutofit/>
          </a:bodyPr>
          <a:lstStyle>
            <a:lvl1pPr marL="0" indent="0">
              <a:lnSpc>
                <a:spcPct val="100000"/>
              </a:lnSpc>
              <a:buFontTx/>
              <a:buNone/>
              <a:defRPr sz="2000" b="1">
                <a:solidFill>
                  <a:schemeClr val="accent2">
                    <a:lumMod val="50000"/>
                  </a:schemeClr>
                </a:solidFill>
              </a:defRPr>
            </a:lvl1pPr>
            <a:lvl2pPr marL="457200" indent="0">
              <a:buNone/>
              <a:defRPr/>
            </a:lvl2pPr>
          </a:lstStyle>
          <a:p>
            <a:pPr lvl="0"/>
            <a:r>
              <a:rPr lang="en-US"/>
              <a:t>Click to edit</a:t>
            </a:r>
          </a:p>
        </p:txBody>
      </p:sp>
      <p:sp>
        <p:nvSpPr>
          <p:cNvPr id="4" name="Picture Placeholder 3">
            <a:extLst>
              <a:ext uri="{FF2B5EF4-FFF2-40B4-BE49-F238E27FC236}">
                <a16:creationId xmlns:a16="http://schemas.microsoft.com/office/drawing/2014/main" id="{7F63E530-3C42-E05C-5075-C07E139E5D76}"/>
              </a:ext>
            </a:extLst>
          </p:cNvPr>
          <p:cNvSpPr>
            <a:spLocks noGrp="1"/>
          </p:cNvSpPr>
          <p:nvPr>
            <p:ph type="pic" sz="quarter" idx="13" hasCustomPrompt="1"/>
          </p:nvPr>
        </p:nvSpPr>
        <p:spPr>
          <a:xfrm>
            <a:off x="566530" y="2460992"/>
            <a:ext cx="10863470" cy="2441257"/>
          </a:xfrm>
          <a:custGeom>
            <a:avLst/>
            <a:gdLst>
              <a:gd name="connsiteX0" fmla="*/ 0 w 10706100"/>
              <a:gd name="connsiteY0" fmla="*/ 0 h 2441257"/>
              <a:gd name="connsiteX1" fmla="*/ 10706100 w 10706100"/>
              <a:gd name="connsiteY1" fmla="*/ 0 h 2441257"/>
              <a:gd name="connsiteX2" fmla="*/ 10706100 w 10706100"/>
              <a:gd name="connsiteY2" fmla="*/ 2441257 h 2441257"/>
              <a:gd name="connsiteX3" fmla="*/ 0 w 10706100"/>
              <a:gd name="connsiteY3" fmla="*/ 2441257 h 2441257"/>
            </a:gdLst>
            <a:ahLst/>
            <a:cxnLst>
              <a:cxn ang="0">
                <a:pos x="connsiteX0" y="connsiteY0"/>
              </a:cxn>
              <a:cxn ang="0">
                <a:pos x="connsiteX1" y="connsiteY1"/>
              </a:cxn>
              <a:cxn ang="0">
                <a:pos x="connsiteX2" y="connsiteY2"/>
              </a:cxn>
              <a:cxn ang="0">
                <a:pos x="connsiteX3" y="connsiteY3"/>
              </a:cxn>
            </a:cxnLst>
            <a:rect l="l" t="t" r="r" b="b"/>
            <a:pathLst>
              <a:path w="10706100" h="2441257">
                <a:moveTo>
                  <a:pt x="0" y="0"/>
                </a:moveTo>
                <a:lnTo>
                  <a:pt x="10706100" y="0"/>
                </a:lnTo>
                <a:lnTo>
                  <a:pt x="10706100" y="2441257"/>
                </a:lnTo>
                <a:lnTo>
                  <a:pt x="0" y="2441257"/>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Tree>
    <p:extLst>
      <p:ext uri="{BB962C8B-B14F-4D97-AF65-F5344CB8AC3E}">
        <p14:creationId xmlns:p14="http://schemas.microsoft.com/office/powerpoint/2010/main" val="2169459885"/>
      </p:ext>
    </p:extLst>
  </p:cSld>
  <p:clrMapOvr>
    <a:masterClrMapping/>
  </p:clrMapOvr>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teps to Comple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565FBD-ADF6-E721-2892-C67112CC03E9}"/>
              </a:ext>
            </a:extLst>
          </p:cNvPr>
          <p:cNvSpPr>
            <a:spLocks noGrp="1"/>
          </p:cNvSpPr>
          <p:nvPr>
            <p:ph type="title"/>
          </p:nvPr>
        </p:nvSpPr>
        <p:spPr>
          <a:xfrm>
            <a:off x="1948873" y="365125"/>
            <a:ext cx="8294254" cy="1011499"/>
          </a:xfrm>
        </p:spPr>
        <p:txBody>
          <a:bodyPr/>
          <a:lstStyle>
            <a:lvl1pPr algn="ctr">
              <a:defRPr/>
            </a:lvl1pPr>
          </a:lstStyle>
          <a:p>
            <a:r>
              <a:rPr lang="en-US"/>
              <a:t>Click to edit Master title style</a:t>
            </a:r>
          </a:p>
        </p:txBody>
      </p:sp>
      <p:sp>
        <p:nvSpPr>
          <p:cNvPr id="30" name="Text Placeholder 9">
            <a:extLst>
              <a:ext uri="{FF2B5EF4-FFF2-40B4-BE49-F238E27FC236}">
                <a16:creationId xmlns:a16="http://schemas.microsoft.com/office/drawing/2014/main" id="{0CDEE555-FFDF-6A5F-D7A9-CE91DC48CE66}"/>
              </a:ext>
            </a:extLst>
          </p:cNvPr>
          <p:cNvSpPr>
            <a:spLocks noGrp="1"/>
          </p:cNvSpPr>
          <p:nvPr>
            <p:ph type="body" sz="quarter" idx="13"/>
          </p:nvPr>
        </p:nvSpPr>
        <p:spPr>
          <a:xfrm>
            <a:off x="1948873" y="1536545"/>
            <a:ext cx="8294254" cy="467643"/>
          </a:xfrm>
          <a:prstGeom prst="rect">
            <a:avLst/>
          </a:prstGeom>
        </p:spPr>
        <p:txBody>
          <a:bodyPr numCol="1" spcCol="548640">
            <a:normAutofit/>
          </a:bodyPr>
          <a:lstStyle>
            <a:lvl1pPr marL="0" indent="0" algn="ctr">
              <a:buFontTx/>
              <a:buNone/>
              <a:defRPr sz="1600" b="0">
                <a:solidFill>
                  <a:srgbClr val="165A26"/>
                </a:solidFill>
              </a:defRPr>
            </a:lvl1pPr>
            <a:lvl2pPr marL="457200" indent="0">
              <a:buNone/>
              <a:defRPr/>
            </a:lvl2pPr>
          </a:lstStyle>
          <a:p>
            <a:pPr lvl="0"/>
            <a:r>
              <a:rPr lang="en-US"/>
              <a:t>Click to edit Master text styles</a:t>
            </a:r>
          </a:p>
        </p:txBody>
      </p:sp>
      <p:sp>
        <p:nvSpPr>
          <p:cNvPr id="5" name="Oval 4">
            <a:extLst>
              <a:ext uri="{FF2B5EF4-FFF2-40B4-BE49-F238E27FC236}">
                <a16:creationId xmlns:a16="http://schemas.microsoft.com/office/drawing/2014/main" id="{B0BD86B7-4066-96C1-37DF-A084FE19F580}"/>
              </a:ext>
              <a:ext uri="{C183D7F6-B498-43B3-948B-1728B52AA6E4}">
                <adec:decorative xmlns:adec="http://schemas.microsoft.com/office/drawing/2017/decorative" val="1"/>
              </a:ext>
            </a:extLst>
          </p:cNvPr>
          <p:cNvSpPr/>
          <p:nvPr userDrawn="1"/>
        </p:nvSpPr>
        <p:spPr>
          <a:xfrm>
            <a:off x="2503210" y="2562225"/>
            <a:ext cx="1600200" cy="1600200"/>
          </a:xfrm>
          <a:prstGeom prst="ellipse">
            <a:avLst/>
          </a:prstGeom>
          <a:solidFill>
            <a:srgbClr val="FBB0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9F719660-18CF-8D65-A82D-5283DCDD5F25}"/>
              </a:ext>
              <a:ext uri="{C183D7F6-B498-43B3-948B-1728B52AA6E4}">
                <adec:decorative xmlns:adec="http://schemas.microsoft.com/office/drawing/2017/decorative" val="1"/>
              </a:ext>
            </a:extLst>
          </p:cNvPr>
          <p:cNvSpPr/>
          <p:nvPr userDrawn="1"/>
        </p:nvSpPr>
        <p:spPr>
          <a:xfrm>
            <a:off x="2904992" y="3858116"/>
            <a:ext cx="796636" cy="796636"/>
          </a:xfrm>
          <a:prstGeom prst="ellipse">
            <a:avLst/>
          </a:prstGeom>
          <a:solidFill>
            <a:schemeClr val="bg1"/>
          </a:solidFill>
          <a:ln>
            <a:noFill/>
          </a:ln>
          <a:effectLst>
            <a:outerShdw blurRad="63500" dist="38100" dir="5400000" algn="t"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94C7D13F-687A-1577-937B-6967847CE735}"/>
              </a:ext>
              <a:ext uri="{C183D7F6-B498-43B3-948B-1728B52AA6E4}">
                <adec:decorative xmlns:adec="http://schemas.microsoft.com/office/drawing/2017/decorative" val="1"/>
              </a:ext>
            </a:extLst>
          </p:cNvPr>
          <p:cNvSpPr/>
          <p:nvPr userDrawn="1"/>
        </p:nvSpPr>
        <p:spPr>
          <a:xfrm>
            <a:off x="5290420" y="2562225"/>
            <a:ext cx="1600200" cy="1600200"/>
          </a:xfrm>
          <a:prstGeom prst="ellipse">
            <a:avLst/>
          </a:prstGeom>
          <a:solidFill>
            <a:srgbClr val="2CB3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150A0520-BE71-B1A4-8927-CA507EA06202}"/>
              </a:ext>
              <a:ext uri="{C183D7F6-B498-43B3-948B-1728B52AA6E4}">
                <adec:decorative xmlns:adec="http://schemas.microsoft.com/office/drawing/2017/decorative" val="1"/>
              </a:ext>
            </a:extLst>
          </p:cNvPr>
          <p:cNvSpPr/>
          <p:nvPr userDrawn="1"/>
        </p:nvSpPr>
        <p:spPr>
          <a:xfrm>
            <a:off x="5692202" y="3858116"/>
            <a:ext cx="796636" cy="796636"/>
          </a:xfrm>
          <a:prstGeom prst="ellipse">
            <a:avLst/>
          </a:prstGeom>
          <a:solidFill>
            <a:schemeClr val="bg1"/>
          </a:solidFill>
          <a:ln>
            <a:noFill/>
          </a:ln>
          <a:effectLst>
            <a:outerShdw blurRad="63500" dist="38100" dir="5400000" algn="t"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EA467B9B-10D5-A909-9658-95AD2A72DCC9}"/>
              </a:ext>
              <a:ext uri="{C183D7F6-B498-43B3-948B-1728B52AA6E4}">
                <adec:decorative xmlns:adec="http://schemas.microsoft.com/office/drawing/2017/decorative" val="1"/>
              </a:ext>
            </a:extLst>
          </p:cNvPr>
          <p:cNvSpPr/>
          <p:nvPr userDrawn="1"/>
        </p:nvSpPr>
        <p:spPr>
          <a:xfrm>
            <a:off x="8077630" y="2562225"/>
            <a:ext cx="1600200" cy="1600200"/>
          </a:xfrm>
          <a:prstGeom prst="ellipse">
            <a:avLst/>
          </a:prstGeom>
          <a:solidFill>
            <a:srgbClr val="2E36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41C2A5CB-BCE1-D65E-6FC2-58C1E081D4CE}"/>
              </a:ext>
              <a:ext uri="{C183D7F6-B498-43B3-948B-1728B52AA6E4}">
                <adec:decorative xmlns:adec="http://schemas.microsoft.com/office/drawing/2017/decorative" val="1"/>
              </a:ext>
            </a:extLst>
          </p:cNvPr>
          <p:cNvSpPr/>
          <p:nvPr userDrawn="1"/>
        </p:nvSpPr>
        <p:spPr>
          <a:xfrm>
            <a:off x="8479412" y="3858116"/>
            <a:ext cx="796636" cy="796636"/>
          </a:xfrm>
          <a:prstGeom prst="ellipse">
            <a:avLst/>
          </a:prstGeom>
          <a:solidFill>
            <a:schemeClr val="bg1"/>
          </a:solidFill>
          <a:ln>
            <a:noFill/>
          </a:ln>
          <a:effectLst>
            <a:outerShdw blurRad="63500" dist="38100" dir="5400000" algn="t"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5">
            <a:extLst>
              <a:ext uri="{FF2B5EF4-FFF2-40B4-BE49-F238E27FC236}">
                <a16:creationId xmlns:a16="http://schemas.microsoft.com/office/drawing/2014/main" id="{9FB2F49A-849C-9071-35EB-23F101648A2F}"/>
              </a:ext>
              <a:ext uri="{C183D7F6-B498-43B3-948B-1728B52AA6E4}">
                <adec:decorative xmlns:adec="http://schemas.microsoft.com/office/drawing/2017/decorative" val="1"/>
              </a:ext>
            </a:extLst>
          </p:cNvPr>
          <p:cNvSpPr>
            <a:spLocks noEditPoints="1"/>
          </p:cNvSpPr>
          <p:nvPr userDrawn="1"/>
        </p:nvSpPr>
        <p:spPr bwMode="auto">
          <a:xfrm rot="5400000">
            <a:off x="4527052" y="3259931"/>
            <a:ext cx="339725" cy="338138"/>
          </a:xfrm>
          <a:custGeom>
            <a:avLst/>
            <a:gdLst>
              <a:gd name="T0" fmla="*/ 677 w 1639"/>
              <a:gd name="T1" fmla="*/ 13 h 1639"/>
              <a:gd name="T2" fmla="*/ 77 w 1639"/>
              <a:gd name="T3" fmla="*/ 473 h 1639"/>
              <a:gd name="T4" fmla="*/ 3 w 1639"/>
              <a:gd name="T5" fmla="*/ 759 h 1639"/>
              <a:gd name="T6" fmla="*/ 0 w 1639"/>
              <a:gd name="T7" fmla="*/ 771 h 1639"/>
              <a:gd name="T8" fmla="*/ 0 w 1639"/>
              <a:gd name="T9" fmla="*/ 867 h 1639"/>
              <a:gd name="T10" fmla="*/ 13 w 1639"/>
              <a:gd name="T11" fmla="*/ 962 h 1639"/>
              <a:gd name="T12" fmla="*/ 435 w 1639"/>
              <a:gd name="T13" fmla="*/ 1543 h 1639"/>
              <a:gd name="T14" fmla="*/ 758 w 1639"/>
              <a:gd name="T15" fmla="*/ 1636 h 1639"/>
              <a:gd name="T16" fmla="*/ 771 w 1639"/>
              <a:gd name="T17" fmla="*/ 1639 h 1639"/>
              <a:gd name="T18" fmla="*/ 867 w 1639"/>
              <a:gd name="T19" fmla="*/ 1639 h 1639"/>
              <a:gd name="T20" fmla="*/ 962 w 1639"/>
              <a:gd name="T21" fmla="*/ 1626 h 1639"/>
              <a:gd name="T22" fmla="*/ 1561 w 1639"/>
              <a:gd name="T23" fmla="*/ 1167 h 1639"/>
              <a:gd name="T24" fmla="*/ 1636 w 1639"/>
              <a:gd name="T25" fmla="*/ 880 h 1639"/>
              <a:gd name="T26" fmla="*/ 1639 w 1639"/>
              <a:gd name="T27" fmla="*/ 867 h 1639"/>
              <a:gd name="T28" fmla="*/ 1639 w 1639"/>
              <a:gd name="T29" fmla="*/ 771 h 1639"/>
              <a:gd name="T30" fmla="*/ 1626 w 1639"/>
              <a:gd name="T31" fmla="*/ 677 h 1639"/>
              <a:gd name="T32" fmla="*/ 1204 w 1639"/>
              <a:gd name="T33" fmla="*/ 96 h 1639"/>
              <a:gd name="T34" fmla="*/ 881 w 1639"/>
              <a:gd name="T35" fmla="*/ 3 h 1639"/>
              <a:gd name="T36" fmla="*/ 867 w 1639"/>
              <a:gd name="T37" fmla="*/ 0 h 1639"/>
              <a:gd name="T38" fmla="*/ 771 w 1639"/>
              <a:gd name="T39" fmla="*/ 0 h 1639"/>
              <a:gd name="T40" fmla="*/ 677 w 1639"/>
              <a:gd name="T41" fmla="*/ 13 h 1639"/>
              <a:gd name="T42" fmla="*/ 1502 w 1639"/>
              <a:gd name="T43" fmla="*/ 821 h 1639"/>
              <a:gd name="T44" fmla="*/ 819 w 1639"/>
              <a:gd name="T45" fmla="*/ 1502 h 1639"/>
              <a:gd name="T46" fmla="*/ 137 w 1639"/>
              <a:gd name="T47" fmla="*/ 818 h 1639"/>
              <a:gd name="T48" fmla="*/ 821 w 1639"/>
              <a:gd name="T49" fmla="*/ 137 h 1639"/>
              <a:gd name="T50" fmla="*/ 1502 w 1639"/>
              <a:gd name="T51" fmla="*/ 821 h 1639"/>
              <a:gd name="T52" fmla="*/ 439 w 1639"/>
              <a:gd name="T53" fmla="*/ 898 h 1639"/>
              <a:gd name="T54" fmla="*/ 426 w 1639"/>
              <a:gd name="T55" fmla="*/ 912 h 1639"/>
              <a:gd name="T56" fmla="*/ 463 w 1639"/>
              <a:gd name="T57" fmla="*/ 1022 h 1639"/>
              <a:gd name="T58" fmla="*/ 533 w 1639"/>
              <a:gd name="T59" fmla="*/ 998 h 1639"/>
              <a:gd name="T60" fmla="*/ 803 w 1639"/>
              <a:gd name="T61" fmla="*/ 727 h 1639"/>
              <a:gd name="T62" fmla="*/ 820 w 1639"/>
              <a:gd name="T63" fmla="*/ 706 h 1639"/>
              <a:gd name="T64" fmla="*/ 833 w 1639"/>
              <a:gd name="T65" fmla="*/ 725 h 1639"/>
              <a:gd name="T66" fmla="*/ 1104 w 1639"/>
              <a:gd name="T67" fmla="*/ 995 h 1639"/>
              <a:gd name="T68" fmla="*/ 1120 w 1639"/>
              <a:gd name="T69" fmla="*/ 1010 h 1639"/>
              <a:gd name="T70" fmla="*/ 1226 w 1639"/>
              <a:gd name="T71" fmla="*/ 977 h 1639"/>
              <a:gd name="T72" fmla="*/ 1203 w 1639"/>
              <a:gd name="T73" fmla="*/ 902 h 1639"/>
              <a:gd name="T74" fmla="*/ 878 w 1639"/>
              <a:gd name="T75" fmla="*/ 576 h 1639"/>
              <a:gd name="T76" fmla="*/ 762 w 1639"/>
              <a:gd name="T77" fmla="*/ 576 h 1639"/>
              <a:gd name="T78" fmla="*/ 439 w 1639"/>
              <a:gd name="T79" fmla="*/ 898 h 16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639" h="1639">
                <a:moveTo>
                  <a:pt x="677" y="13"/>
                </a:moveTo>
                <a:cubicBezTo>
                  <a:pt x="401" y="67"/>
                  <a:pt x="201" y="221"/>
                  <a:pt x="77" y="473"/>
                </a:cubicBezTo>
                <a:cubicBezTo>
                  <a:pt x="33" y="563"/>
                  <a:pt x="9" y="659"/>
                  <a:pt x="3" y="759"/>
                </a:cubicBezTo>
                <a:cubicBezTo>
                  <a:pt x="3" y="763"/>
                  <a:pt x="1" y="767"/>
                  <a:pt x="0" y="771"/>
                </a:cubicBezTo>
                <a:cubicBezTo>
                  <a:pt x="0" y="867"/>
                  <a:pt x="0" y="867"/>
                  <a:pt x="0" y="867"/>
                </a:cubicBezTo>
                <a:cubicBezTo>
                  <a:pt x="4" y="899"/>
                  <a:pt x="7" y="931"/>
                  <a:pt x="13" y="962"/>
                </a:cubicBezTo>
                <a:cubicBezTo>
                  <a:pt x="63" y="1222"/>
                  <a:pt x="204" y="1415"/>
                  <a:pt x="435" y="1543"/>
                </a:cubicBezTo>
                <a:cubicBezTo>
                  <a:pt x="535" y="1598"/>
                  <a:pt x="643" y="1628"/>
                  <a:pt x="758" y="1636"/>
                </a:cubicBezTo>
                <a:cubicBezTo>
                  <a:pt x="762" y="1636"/>
                  <a:pt x="767" y="1638"/>
                  <a:pt x="771" y="1639"/>
                </a:cubicBezTo>
                <a:cubicBezTo>
                  <a:pt x="867" y="1639"/>
                  <a:pt x="867" y="1639"/>
                  <a:pt x="867" y="1639"/>
                </a:cubicBezTo>
                <a:cubicBezTo>
                  <a:pt x="899" y="1635"/>
                  <a:pt x="931" y="1632"/>
                  <a:pt x="962" y="1626"/>
                </a:cubicBezTo>
                <a:cubicBezTo>
                  <a:pt x="1238" y="1572"/>
                  <a:pt x="1437" y="1418"/>
                  <a:pt x="1561" y="1167"/>
                </a:cubicBezTo>
                <a:cubicBezTo>
                  <a:pt x="1606" y="1077"/>
                  <a:pt x="1630" y="980"/>
                  <a:pt x="1636" y="880"/>
                </a:cubicBezTo>
                <a:cubicBezTo>
                  <a:pt x="1636" y="876"/>
                  <a:pt x="1638" y="872"/>
                  <a:pt x="1639" y="867"/>
                </a:cubicBezTo>
                <a:cubicBezTo>
                  <a:pt x="1639" y="771"/>
                  <a:pt x="1639" y="771"/>
                  <a:pt x="1639" y="771"/>
                </a:cubicBezTo>
                <a:cubicBezTo>
                  <a:pt x="1635" y="740"/>
                  <a:pt x="1632" y="708"/>
                  <a:pt x="1626" y="677"/>
                </a:cubicBezTo>
                <a:cubicBezTo>
                  <a:pt x="1576" y="417"/>
                  <a:pt x="1435" y="224"/>
                  <a:pt x="1204" y="96"/>
                </a:cubicBezTo>
                <a:cubicBezTo>
                  <a:pt x="1104" y="41"/>
                  <a:pt x="996" y="11"/>
                  <a:pt x="881" y="3"/>
                </a:cubicBezTo>
                <a:cubicBezTo>
                  <a:pt x="877" y="3"/>
                  <a:pt x="872" y="1"/>
                  <a:pt x="867" y="0"/>
                </a:cubicBezTo>
                <a:cubicBezTo>
                  <a:pt x="771" y="0"/>
                  <a:pt x="771" y="0"/>
                  <a:pt x="771" y="0"/>
                </a:cubicBezTo>
                <a:cubicBezTo>
                  <a:pt x="740" y="4"/>
                  <a:pt x="708" y="7"/>
                  <a:pt x="677" y="13"/>
                </a:cubicBezTo>
                <a:close/>
                <a:moveTo>
                  <a:pt x="1502" y="821"/>
                </a:moveTo>
                <a:cubicBezTo>
                  <a:pt x="1500" y="1199"/>
                  <a:pt x="1195" y="1503"/>
                  <a:pt x="819" y="1502"/>
                </a:cubicBezTo>
                <a:cubicBezTo>
                  <a:pt x="442" y="1501"/>
                  <a:pt x="136" y="1194"/>
                  <a:pt x="137" y="818"/>
                </a:cubicBezTo>
                <a:cubicBezTo>
                  <a:pt x="138" y="441"/>
                  <a:pt x="445" y="135"/>
                  <a:pt x="821" y="137"/>
                </a:cubicBezTo>
                <a:cubicBezTo>
                  <a:pt x="1199" y="139"/>
                  <a:pt x="1504" y="446"/>
                  <a:pt x="1502" y="821"/>
                </a:cubicBezTo>
                <a:close/>
                <a:moveTo>
                  <a:pt x="439" y="898"/>
                </a:moveTo>
                <a:cubicBezTo>
                  <a:pt x="435" y="903"/>
                  <a:pt x="430" y="907"/>
                  <a:pt x="426" y="912"/>
                </a:cubicBezTo>
                <a:cubicBezTo>
                  <a:pt x="393" y="952"/>
                  <a:pt x="413" y="1010"/>
                  <a:pt x="463" y="1022"/>
                </a:cubicBezTo>
                <a:cubicBezTo>
                  <a:pt x="491" y="1029"/>
                  <a:pt x="513" y="1018"/>
                  <a:pt x="533" y="998"/>
                </a:cubicBezTo>
                <a:cubicBezTo>
                  <a:pt x="623" y="907"/>
                  <a:pt x="713" y="818"/>
                  <a:pt x="803" y="727"/>
                </a:cubicBezTo>
                <a:cubicBezTo>
                  <a:pt x="808" y="722"/>
                  <a:pt x="812" y="717"/>
                  <a:pt x="820" y="706"/>
                </a:cubicBezTo>
                <a:cubicBezTo>
                  <a:pt x="826" y="715"/>
                  <a:pt x="829" y="721"/>
                  <a:pt x="833" y="725"/>
                </a:cubicBezTo>
                <a:cubicBezTo>
                  <a:pt x="923" y="815"/>
                  <a:pt x="1013" y="905"/>
                  <a:pt x="1104" y="995"/>
                </a:cubicBezTo>
                <a:cubicBezTo>
                  <a:pt x="1109" y="1001"/>
                  <a:pt x="1114" y="1006"/>
                  <a:pt x="1120" y="1010"/>
                </a:cubicBezTo>
                <a:cubicBezTo>
                  <a:pt x="1157" y="1039"/>
                  <a:pt x="1211" y="1021"/>
                  <a:pt x="1226" y="977"/>
                </a:cubicBezTo>
                <a:cubicBezTo>
                  <a:pt x="1235" y="947"/>
                  <a:pt x="1225" y="923"/>
                  <a:pt x="1203" y="902"/>
                </a:cubicBezTo>
                <a:cubicBezTo>
                  <a:pt x="1095" y="793"/>
                  <a:pt x="986" y="685"/>
                  <a:pt x="878" y="576"/>
                </a:cubicBezTo>
                <a:cubicBezTo>
                  <a:pt x="838" y="536"/>
                  <a:pt x="801" y="536"/>
                  <a:pt x="762" y="576"/>
                </a:cubicBezTo>
                <a:cubicBezTo>
                  <a:pt x="654" y="683"/>
                  <a:pt x="547" y="791"/>
                  <a:pt x="439" y="898"/>
                </a:cubicBezTo>
                <a:close/>
              </a:path>
            </a:pathLst>
          </a:custGeom>
          <a:solidFill>
            <a:schemeClr val="bg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5">
            <a:extLst>
              <a:ext uri="{FF2B5EF4-FFF2-40B4-BE49-F238E27FC236}">
                <a16:creationId xmlns:a16="http://schemas.microsoft.com/office/drawing/2014/main" id="{FBA0F1CA-0D86-6764-813E-BE78832ED0DF}"/>
              </a:ext>
              <a:ext uri="{C183D7F6-B498-43B3-948B-1728B52AA6E4}">
                <adec:decorative xmlns:adec="http://schemas.microsoft.com/office/drawing/2017/decorative" val="1"/>
              </a:ext>
            </a:extLst>
          </p:cNvPr>
          <p:cNvSpPr>
            <a:spLocks noEditPoints="1"/>
          </p:cNvSpPr>
          <p:nvPr userDrawn="1"/>
        </p:nvSpPr>
        <p:spPr bwMode="auto">
          <a:xfrm rot="5400000">
            <a:off x="7314262" y="3259932"/>
            <a:ext cx="339725" cy="338138"/>
          </a:xfrm>
          <a:custGeom>
            <a:avLst/>
            <a:gdLst>
              <a:gd name="T0" fmla="*/ 677 w 1639"/>
              <a:gd name="T1" fmla="*/ 13 h 1639"/>
              <a:gd name="T2" fmla="*/ 77 w 1639"/>
              <a:gd name="T3" fmla="*/ 473 h 1639"/>
              <a:gd name="T4" fmla="*/ 3 w 1639"/>
              <a:gd name="T5" fmla="*/ 759 h 1639"/>
              <a:gd name="T6" fmla="*/ 0 w 1639"/>
              <a:gd name="T7" fmla="*/ 771 h 1639"/>
              <a:gd name="T8" fmla="*/ 0 w 1639"/>
              <a:gd name="T9" fmla="*/ 867 h 1639"/>
              <a:gd name="T10" fmla="*/ 13 w 1639"/>
              <a:gd name="T11" fmla="*/ 962 h 1639"/>
              <a:gd name="T12" fmla="*/ 435 w 1639"/>
              <a:gd name="T13" fmla="*/ 1543 h 1639"/>
              <a:gd name="T14" fmla="*/ 758 w 1639"/>
              <a:gd name="T15" fmla="*/ 1636 h 1639"/>
              <a:gd name="T16" fmla="*/ 771 w 1639"/>
              <a:gd name="T17" fmla="*/ 1639 h 1639"/>
              <a:gd name="T18" fmla="*/ 867 w 1639"/>
              <a:gd name="T19" fmla="*/ 1639 h 1639"/>
              <a:gd name="T20" fmla="*/ 962 w 1639"/>
              <a:gd name="T21" fmla="*/ 1626 h 1639"/>
              <a:gd name="T22" fmla="*/ 1561 w 1639"/>
              <a:gd name="T23" fmla="*/ 1167 h 1639"/>
              <a:gd name="T24" fmla="*/ 1636 w 1639"/>
              <a:gd name="T25" fmla="*/ 880 h 1639"/>
              <a:gd name="T26" fmla="*/ 1639 w 1639"/>
              <a:gd name="T27" fmla="*/ 867 h 1639"/>
              <a:gd name="T28" fmla="*/ 1639 w 1639"/>
              <a:gd name="T29" fmla="*/ 771 h 1639"/>
              <a:gd name="T30" fmla="*/ 1626 w 1639"/>
              <a:gd name="T31" fmla="*/ 677 h 1639"/>
              <a:gd name="T32" fmla="*/ 1204 w 1639"/>
              <a:gd name="T33" fmla="*/ 96 h 1639"/>
              <a:gd name="T34" fmla="*/ 881 w 1639"/>
              <a:gd name="T35" fmla="*/ 3 h 1639"/>
              <a:gd name="T36" fmla="*/ 867 w 1639"/>
              <a:gd name="T37" fmla="*/ 0 h 1639"/>
              <a:gd name="T38" fmla="*/ 771 w 1639"/>
              <a:gd name="T39" fmla="*/ 0 h 1639"/>
              <a:gd name="T40" fmla="*/ 677 w 1639"/>
              <a:gd name="T41" fmla="*/ 13 h 1639"/>
              <a:gd name="T42" fmla="*/ 1502 w 1639"/>
              <a:gd name="T43" fmla="*/ 821 h 1639"/>
              <a:gd name="T44" fmla="*/ 819 w 1639"/>
              <a:gd name="T45" fmla="*/ 1502 h 1639"/>
              <a:gd name="T46" fmla="*/ 137 w 1639"/>
              <a:gd name="T47" fmla="*/ 818 h 1639"/>
              <a:gd name="T48" fmla="*/ 821 w 1639"/>
              <a:gd name="T49" fmla="*/ 137 h 1639"/>
              <a:gd name="T50" fmla="*/ 1502 w 1639"/>
              <a:gd name="T51" fmla="*/ 821 h 1639"/>
              <a:gd name="T52" fmla="*/ 439 w 1639"/>
              <a:gd name="T53" fmla="*/ 898 h 1639"/>
              <a:gd name="T54" fmla="*/ 426 w 1639"/>
              <a:gd name="T55" fmla="*/ 912 h 1639"/>
              <a:gd name="T56" fmla="*/ 463 w 1639"/>
              <a:gd name="T57" fmla="*/ 1022 h 1639"/>
              <a:gd name="T58" fmla="*/ 533 w 1639"/>
              <a:gd name="T59" fmla="*/ 998 h 1639"/>
              <a:gd name="T60" fmla="*/ 803 w 1639"/>
              <a:gd name="T61" fmla="*/ 727 h 1639"/>
              <a:gd name="T62" fmla="*/ 820 w 1639"/>
              <a:gd name="T63" fmla="*/ 706 h 1639"/>
              <a:gd name="T64" fmla="*/ 833 w 1639"/>
              <a:gd name="T65" fmla="*/ 725 h 1639"/>
              <a:gd name="T66" fmla="*/ 1104 w 1639"/>
              <a:gd name="T67" fmla="*/ 995 h 1639"/>
              <a:gd name="T68" fmla="*/ 1120 w 1639"/>
              <a:gd name="T69" fmla="*/ 1010 h 1639"/>
              <a:gd name="T70" fmla="*/ 1226 w 1639"/>
              <a:gd name="T71" fmla="*/ 977 h 1639"/>
              <a:gd name="T72" fmla="*/ 1203 w 1639"/>
              <a:gd name="T73" fmla="*/ 902 h 1639"/>
              <a:gd name="T74" fmla="*/ 878 w 1639"/>
              <a:gd name="T75" fmla="*/ 576 h 1639"/>
              <a:gd name="T76" fmla="*/ 762 w 1639"/>
              <a:gd name="T77" fmla="*/ 576 h 1639"/>
              <a:gd name="T78" fmla="*/ 439 w 1639"/>
              <a:gd name="T79" fmla="*/ 898 h 16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639" h="1639">
                <a:moveTo>
                  <a:pt x="677" y="13"/>
                </a:moveTo>
                <a:cubicBezTo>
                  <a:pt x="401" y="67"/>
                  <a:pt x="201" y="221"/>
                  <a:pt x="77" y="473"/>
                </a:cubicBezTo>
                <a:cubicBezTo>
                  <a:pt x="33" y="563"/>
                  <a:pt x="9" y="659"/>
                  <a:pt x="3" y="759"/>
                </a:cubicBezTo>
                <a:cubicBezTo>
                  <a:pt x="3" y="763"/>
                  <a:pt x="1" y="767"/>
                  <a:pt x="0" y="771"/>
                </a:cubicBezTo>
                <a:cubicBezTo>
                  <a:pt x="0" y="867"/>
                  <a:pt x="0" y="867"/>
                  <a:pt x="0" y="867"/>
                </a:cubicBezTo>
                <a:cubicBezTo>
                  <a:pt x="4" y="899"/>
                  <a:pt x="7" y="931"/>
                  <a:pt x="13" y="962"/>
                </a:cubicBezTo>
                <a:cubicBezTo>
                  <a:pt x="63" y="1222"/>
                  <a:pt x="204" y="1415"/>
                  <a:pt x="435" y="1543"/>
                </a:cubicBezTo>
                <a:cubicBezTo>
                  <a:pt x="535" y="1598"/>
                  <a:pt x="643" y="1628"/>
                  <a:pt x="758" y="1636"/>
                </a:cubicBezTo>
                <a:cubicBezTo>
                  <a:pt x="762" y="1636"/>
                  <a:pt x="767" y="1638"/>
                  <a:pt x="771" y="1639"/>
                </a:cubicBezTo>
                <a:cubicBezTo>
                  <a:pt x="867" y="1639"/>
                  <a:pt x="867" y="1639"/>
                  <a:pt x="867" y="1639"/>
                </a:cubicBezTo>
                <a:cubicBezTo>
                  <a:pt x="899" y="1635"/>
                  <a:pt x="931" y="1632"/>
                  <a:pt x="962" y="1626"/>
                </a:cubicBezTo>
                <a:cubicBezTo>
                  <a:pt x="1238" y="1572"/>
                  <a:pt x="1437" y="1418"/>
                  <a:pt x="1561" y="1167"/>
                </a:cubicBezTo>
                <a:cubicBezTo>
                  <a:pt x="1606" y="1077"/>
                  <a:pt x="1630" y="980"/>
                  <a:pt x="1636" y="880"/>
                </a:cubicBezTo>
                <a:cubicBezTo>
                  <a:pt x="1636" y="876"/>
                  <a:pt x="1638" y="872"/>
                  <a:pt x="1639" y="867"/>
                </a:cubicBezTo>
                <a:cubicBezTo>
                  <a:pt x="1639" y="771"/>
                  <a:pt x="1639" y="771"/>
                  <a:pt x="1639" y="771"/>
                </a:cubicBezTo>
                <a:cubicBezTo>
                  <a:pt x="1635" y="740"/>
                  <a:pt x="1632" y="708"/>
                  <a:pt x="1626" y="677"/>
                </a:cubicBezTo>
                <a:cubicBezTo>
                  <a:pt x="1576" y="417"/>
                  <a:pt x="1435" y="224"/>
                  <a:pt x="1204" y="96"/>
                </a:cubicBezTo>
                <a:cubicBezTo>
                  <a:pt x="1104" y="41"/>
                  <a:pt x="996" y="11"/>
                  <a:pt x="881" y="3"/>
                </a:cubicBezTo>
                <a:cubicBezTo>
                  <a:pt x="877" y="3"/>
                  <a:pt x="872" y="1"/>
                  <a:pt x="867" y="0"/>
                </a:cubicBezTo>
                <a:cubicBezTo>
                  <a:pt x="771" y="0"/>
                  <a:pt x="771" y="0"/>
                  <a:pt x="771" y="0"/>
                </a:cubicBezTo>
                <a:cubicBezTo>
                  <a:pt x="740" y="4"/>
                  <a:pt x="708" y="7"/>
                  <a:pt x="677" y="13"/>
                </a:cubicBezTo>
                <a:close/>
                <a:moveTo>
                  <a:pt x="1502" y="821"/>
                </a:moveTo>
                <a:cubicBezTo>
                  <a:pt x="1500" y="1199"/>
                  <a:pt x="1195" y="1503"/>
                  <a:pt x="819" y="1502"/>
                </a:cubicBezTo>
                <a:cubicBezTo>
                  <a:pt x="442" y="1501"/>
                  <a:pt x="136" y="1194"/>
                  <a:pt x="137" y="818"/>
                </a:cubicBezTo>
                <a:cubicBezTo>
                  <a:pt x="138" y="441"/>
                  <a:pt x="445" y="135"/>
                  <a:pt x="821" y="137"/>
                </a:cubicBezTo>
                <a:cubicBezTo>
                  <a:pt x="1199" y="139"/>
                  <a:pt x="1504" y="446"/>
                  <a:pt x="1502" y="821"/>
                </a:cubicBezTo>
                <a:close/>
                <a:moveTo>
                  <a:pt x="439" y="898"/>
                </a:moveTo>
                <a:cubicBezTo>
                  <a:pt x="435" y="903"/>
                  <a:pt x="430" y="907"/>
                  <a:pt x="426" y="912"/>
                </a:cubicBezTo>
                <a:cubicBezTo>
                  <a:pt x="393" y="952"/>
                  <a:pt x="413" y="1010"/>
                  <a:pt x="463" y="1022"/>
                </a:cubicBezTo>
                <a:cubicBezTo>
                  <a:pt x="491" y="1029"/>
                  <a:pt x="513" y="1018"/>
                  <a:pt x="533" y="998"/>
                </a:cubicBezTo>
                <a:cubicBezTo>
                  <a:pt x="623" y="907"/>
                  <a:pt x="713" y="818"/>
                  <a:pt x="803" y="727"/>
                </a:cubicBezTo>
                <a:cubicBezTo>
                  <a:pt x="808" y="722"/>
                  <a:pt x="812" y="717"/>
                  <a:pt x="820" y="706"/>
                </a:cubicBezTo>
                <a:cubicBezTo>
                  <a:pt x="826" y="715"/>
                  <a:pt x="829" y="721"/>
                  <a:pt x="833" y="725"/>
                </a:cubicBezTo>
                <a:cubicBezTo>
                  <a:pt x="923" y="815"/>
                  <a:pt x="1013" y="905"/>
                  <a:pt x="1104" y="995"/>
                </a:cubicBezTo>
                <a:cubicBezTo>
                  <a:pt x="1109" y="1001"/>
                  <a:pt x="1114" y="1006"/>
                  <a:pt x="1120" y="1010"/>
                </a:cubicBezTo>
                <a:cubicBezTo>
                  <a:pt x="1157" y="1039"/>
                  <a:pt x="1211" y="1021"/>
                  <a:pt x="1226" y="977"/>
                </a:cubicBezTo>
                <a:cubicBezTo>
                  <a:pt x="1235" y="947"/>
                  <a:pt x="1225" y="923"/>
                  <a:pt x="1203" y="902"/>
                </a:cubicBezTo>
                <a:cubicBezTo>
                  <a:pt x="1095" y="793"/>
                  <a:pt x="986" y="685"/>
                  <a:pt x="878" y="576"/>
                </a:cubicBezTo>
                <a:cubicBezTo>
                  <a:pt x="838" y="536"/>
                  <a:pt x="801" y="536"/>
                  <a:pt x="762" y="576"/>
                </a:cubicBezTo>
                <a:cubicBezTo>
                  <a:pt x="654" y="683"/>
                  <a:pt x="547" y="791"/>
                  <a:pt x="439" y="898"/>
                </a:cubicBezTo>
                <a:close/>
              </a:path>
            </a:pathLst>
          </a:custGeom>
          <a:solidFill>
            <a:schemeClr val="bg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9922949"/>
      </p:ext>
    </p:extLst>
  </p:cSld>
  <p:clrMapOvr>
    <a:masterClrMapping/>
  </p:clrMapOvr>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Important Statistics">
    <p:spTree>
      <p:nvGrpSpPr>
        <p:cNvPr id="1" name=""/>
        <p:cNvGrpSpPr/>
        <p:nvPr/>
      </p:nvGrpSpPr>
      <p:grpSpPr>
        <a:xfrm>
          <a:off x="0" y="0"/>
          <a:ext cx="0" cy="0"/>
          <a:chOff x="0" y="0"/>
          <a:chExt cx="0" cy="0"/>
        </a:xfrm>
      </p:grpSpPr>
      <p:sp>
        <p:nvSpPr>
          <p:cNvPr id="3" name="Title 4">
            <a:extLst>
              <a:ext uri="{FF2B5EF4-FFF2-40B4-BE49-F238E27FC236}">
                <a16:creationId xmlns:a16="http://schemas.microsoft.com/office/drawing/2014/main" id="{54DC0390-E476-55E2-05C3-544F8F41F787}"/>
              </a:ext>
            </a:extLst>
          </p:cNvPr>
          <p:cNvSpPr>
            <a:spLocks noGrp="1"/>
          </p:cNvSpPr>
          <p:nvPr>
            <p:ph type="title"/>
          </p:nvPr>
        </p:nvSpPr>
        <p:spPr>
          <a:xfrm>
            <a:off x="482025" y="584831"/>
            <a:ext cx="4562248" cy="697630"/>
          </a:xfrm>
        </p:spPr>
        <p:txBody>
          <a:bodyPr/>
          <a:lstStyle/>
          <a:p>
            <a:r>
              <a:rPr lang="en-US"/>
              <a:t>Click to edit Master title style</a:t>
            </a:r>
          </a:p>
        </p:txBody>
      </p:sp>
      <p:sp>
        <p:nvSpPr>
          <p:cNvPr id="2" name="Text Placeholder 9">
            <a:extLst>
              <a:ext uri="{FF2B5EF4-FFF2-40B4-BE49-F238E27FC236}">
                <a16:creationId xmlns:a16="http://schemas.microsoft.com/office/drawing/2014/main" id="{01A05C3B-B460-0FE6-361D-3F1ECCEAE8F1}"/>
              </a:ext>
            </a:extLst>
          </p:cNvPr>
          <p:cNvSpPr>
            <a:spLocks noGrp="1"/>
          </p:cNvSpPr>
          <p:nvPr>
            <p:ph type="body" sz="quarter" idx="12"/>
          </p:nvPr>
        </p:nvSpPr>
        <p:spPr>
          <a:xfrm>
            <a:off x="482025" y="1425702"/>
            <a:ext cx="4562248" cy="1282446"/>
          </a:xfrm>
          <a:prstGeom prst="rect">
            <a:avLst/>
          </a:prstGeom>
        </p:spPr>
        <p:txBody>
          <a:bodyPr>
            <a:normAutofit/>
          </a:bodyPr>
          <a:lstStyle>
            <a:lvl1pPr marL="0" indent="0">
              <a:lnSpc>
                <a:spcPct val="100000"/>
              </a:lnSpc>
              <a:buFontTx/>
              <a:buNone/>
              <a:defRPr sz="2000" b="1">
                <a:solidFill>
                  <a:schemeClr val="accent2">
                    <a:lumMod val="50000"/>
                  </a:schemeClr>
                </a:solidFill>
              </a:defRPr>
            </a:lvl1pPr>
            <a:lvl2pPr marL="457200" indent="0">
              <a:buNone/>
              <a:defRPr/>
            </a:lvl2pPr>
          </a:lstStyle>
          <a:p>
            <a:pPr lvl="0"/>
            <a:r>
              <a:rPr lang="en-US"/>
              <a:t>Click to edit</a:t>
            </a:r>
          </a:p>
        </p:txBody>
      </p:sp>
      <p:sp>
        <p:nvSpPr>
          <p:cNvPr id="5" name="Text Placeholder 5">
            <a:extLst>
              <a:ext uri="{FF2B5EF4-FFF2-40B4-BE49-F238E27FC236}">
                <a16:creationId xmlns:a16="http://schemas.microsoft.com/office/drawing/2014/main" id="{FEC52B0C-B0AF-5B98-E129-75AD18A7C9CE}"/>
              </a:ext>
            </a:extLst>
          </p:cNvPr>
          <p:cNvSpPr>
            <a:spLocks noGrp="1"/>
          </p:cNvSpPr>
          <p:nvPr>
            <p:ph type="body" sz="quarter" idx="17"/>
          </p:nvPr>
        </p:nvSpPr>
        <p:spPr>
          <a:xfrm>
            <a:off x="482026" y="2851389"/>
            <a:ext cx="4562247" cy="33511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a:extLst>
              <a:ext uri="{FF2B5EF4-FFF2-40B4-BE49-F238E27FC236}">
                <a16:creationId xmlns:a16="http://schemas.microsoft.com/office/drawing/2014/main" id="{E5E4999C-501D-AFFA-55F9-EB42A17FCBCA}"/>
              </a:ext>
            </a:extLst>
          </p:cNvPr>
          <p:cNvSpPr>
            <a:spLocks noGrp="1"/>
          </p:cNvSpPr>
          <p:nvPr>
            <p:ph type="pic" sz="quarter" idx="13" hasCustomPrompt="1"/>
          </p:nvPr>
        </p:nvSpPr>
        <p:spPr>
          <a:xfrm>
            <a:off x="5357962" y="2066925"/>
            <a:ext cx="2682225" cy="4029075"/>
          </a:xfrm>
          <a:custGeom>
            <a:avLst/>
            <a:gdLst>
              <a:gd name="connsiteX0" fmla="*/ 0 w 2682225"/>
              <a:gd name="connsiteY0" fmla="*/ 0 h 4029075"/>
              <a:gd name="connsiteX1" fmla="*/ 2682225 w 2682225"/>
              <a:gd name="connsiteY1" fmla="*/ 0 h 4029075"/>
              <a:gd name="connsiteX2" fmla="*/ 2682225 w 2682225"/>
              <a:gd name="connsiteY2" fmla="*/ 4029075 h 4029075"/>
              <a:gd name="connsiteX3" fmla="*/ 0 w 2682225"/>
              <a:gd name="connsiteY3" fmla="*/ 4029075 h 4029075"/>
            </a:gdLst>
            <a:ahLst/>
            <a:cxnLst>
              <a:cxn ang="0">
                <a:pos x="connsiteX0" y="connsiteY0"/>
              </a:cxn>
              <a:cxn ang="0">
                <a:pos x="connsiteX1" y="connsiteY1"/>
              </a:cxn>
              <a:cxn ang="0">
                <a:pos x="connsiteX2" y="connsiteY2"/>
              </a:cxn>
              <a:cxn ang="0">
                <a:pos x="connsiteX3" y="connsiteY3"/>
              </a:cxn>
            </a:cxnLst>
            <a:rect l="l" t="t" r="r" b="b"/>
            <a:pathLst>
              <a:path w="2682225" h="4029075">
                <a:moveTo>
                  <a:pt x="0" y="0"/>
                </a:moveTo>
                <a:lnTo>
                  <a:pt x="2682225" y="0"/>
                </a:lnTo>
                <a:lnTo>
                  <a:pt x="2682225" y="4029075"/>
                </a:lnTo>
                <a:lnTo>
                  <a:pt x="0" y="4029075"/>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Tree>
    <p:extLst>
      <p:ext uri="{BB962C8B-B14F-4D97-AF65-F5344CB8AC3E}">
        <p14:creationId xmlns:p14="http://schemas.microsoft.com/office/powerpoint/2010/main" val="3982900796"/>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A14413EB-F0DA-8D0D-EEC1-A28A419A778A}"/>
              </a:ext>
              <a:ext uri="{C183D7F6-B498-43B3-948B-1728B52AA6E4}">
                <adec:decorative xmlns:adec="http://schemas.microsoft.com/office/drawing/2017/decorative" val="1"/>
              </a:ext>
            </a:extLst>
          </p:cNvPr>
          <p:cNvCxnSpPr>
            <a:cxnSpLocks/>
          </p:cNvCxnSpPr>
          <p:nvPr userDrawn="1"/>
        </p:nvCxnSpPr>
        <p:spPr>
          <a:xfrm>
            <a:off x="2405270" y="5898524"/>
            <a:ext cx="9322904" cy="0"/>
          </a:xfrm>
          <a:prstGeom prst="line">
            <a:avLst/>
          </a:prstGeom>
          <a:ln w="63500">
            <a:solidFill>
              <a:srgbClr val="FBB042"/>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0A0F26F6-B14D-CA0E-1E6B-D93A62E4F0E8}"/>
              </a:ext>
            </a:extLst>
          </p:cNvPr>
          <p:cNvSpPr>
            <a:spLocks noGrp="1"/>
          </p:cNvSpPr>
          <p:nvPr>
            <p:ph type="title" hasCustomPrompt="1"/>
          </p:nvPr>
        </p:nvSpPr>
        <p:spPr>
          <a:xfrm>
            <a:off x="2826557" y="1140114"/>
            <a:ext cx="6752718" cy="848734"/>
          </a:xfrm>
        </p:spPr>
        <p:txBody>
          <a:bodyPr/>
          <a:lstStyle>
            <a:lvl1pPr>
              <a:defRPr/>
            </a:lvl1pPr>
          </a:lstStyle>
          <a:p>
            <a:r>
              <a:rPr lang="en-US"/>
              <a:t>Click to edit Headline</a:t>
            </a:r>
          </a:p>
        </p:txBody>
      </p:sp>
      <p:sp>
        <p:nvSpPr>
          <p:cNvPr id="13" name="Text Placeholder 9">
            <a:extLst>
              <a:ext uri="{FF2B5EF4-FFF2-40B4-BE49-F238E27FC236}">
                <a16:creationId xmlns:a16="http://schemas.microsoft.com/office/drawing/2014/main" id="{971FEA7D-174E-50AE-0F7A-E1B19853FBE1}"/>
              </a:ext>
            </a:extLst>
          </p:cNvPr>
          <p:cNvSpPr>
            <a:spLocks noGrp="1"/>
          </p:cNvSpPr>
          <p:nvPr>
            <p:ph type="body" sz="quarter" idx="12"/>
          </p:nvPr>
        </p:nvSpPr>
        <p:spPr>
          <a:xfrm>
            <a:off x="2826557" y="2173334"/>
            <a:ext cx="6752719" cy="3442275"/>
          </a:xfrm>
          <a:prstGeom prst="rect">
            <a:avLst/>
          </a:prstGeom>
        </p:spPr>
        <p:txBody>
          <a:bodyPr>
            <a:normAutofit/>
          </a:bodyPr>
          <a:lstStyle>
            <a:lvl1pPr marL="0" indent="0">
              <a:lnSpc>
                <a:spcPct val="200000"/>
              </a:lnSpc>
              <a:buFontTx/>
              <a:buNone/>
              <a:defRPr sz="1400" b="0">
                <a:solidFill>
                  <a:schemeClr val="tx1"/>
                </a:solidFill>
              </a:defRPr>
            </a:lvl1pPr>
            <a:lvl2pPr marL="457200" indent="0">
              <a:buNone/>
              <a:defRPr/>
            </a:lvl2pPr>
          </a:lstStyle>
          <a:p>
            <a:pPr lvl="0"/>
            <a:r>
              <a:rPr lang="en-US"/>
              <a:t>Click to edit Master text styles</a:t>
            </a:r>
          </a:p>
        </p:txBody>
      </p:sp>
      <p:grpSp>
        <p:nvGrpSpPr>
          <p:cNvPr id="3" name="Group 2">
            <a:extLst>
              <a:ext uri="{FF2B5EF4-FFF2-40B4-BE49-F238E27FC236}">
                <a16:creationId xmlns:a16="http://schemas.microsoft.com/office/drawing/2014/main" id="{E61DE57B-D22B-71F8-F698-94D0D9C01047}"/>
              </a:ext>
              <a:ext uri="{C183D7F6-B498-43B3-948B-1728B52AA6E4}">
                <adec:decorative xmlns:adec="http://schemas.microsoft.com/office/drawing/2017/decorative" val="1"/>
              </a:ext>
            </a:extLst>
          </p:cNvPr>
          <p:cNvGrpSpPr/>
          <p:nvPr userDrawn="1"/>
        </p:nvGrpSpPr>
        <p:grpSpPr>
          <a:xfrm>
            <a:off x="0" y="-1"/>
            <a:ext cx="2430001" cy="6858001"/>
            <a:chOff x="0" y="-1"/>
            <a:chExt cx="2430001" cy="6858001"/>
          </a:xfrm>
        </p:grpSpPr>
        <p:pic>
          <p:nvPicPr>
            <p:cNvPr id="8" name="Graphic 7">
              <a:extLst>
                <a:ext uri="{FF2B5EF4-FFF2-40B4-BE49-F238E27FC236}">
                  <a16:creationId xmlns:a16="http://schemas.microsoft.com/office/drawing/2014/main" id="{03088CDB-991F-C5C9-492F-AD29892EC50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0" y="-1"/>
              <a:ext cx="2425700" cy="6858001"/>
            </a:xfrm>
            <a:prstGeom prst="rect">
              <a:avLst/>
            </a:prstGeom>
          </p:spPr>
        </p:pic>
        <p:pic>
          <p:nvPicPr>
            <p:cNvPr id="5" name="Graphic 4">
              <a:extLst>
                <a:ext uri="{FF2B5EF4-FFF2-40B4-BE49-F238E27FC236}">
                  <a16:creationId xmlns:a16="http://schemas.microsoft.com/office/drawing/2014/main" id="{7D30B4D8-2E5E-37FA-BB8F-61F60CF509B7}"/>
                </a:ext>
                <a:ext uri="{C183D7F6-B498-43B3-948B-1728B52AA6E4}">
                  <adec:decorative xmlns:adec="http://schemas.microsoft.com/office/drawing/2017/decorative" val="1"/>
                </a:ext>
              </a:extLst>
            </p:cNvPr>
            <p:cNvPicPr>
              <a:picLocks noChangeAspect="1"/>
            </p:cNvPicPr>
            <p:nvPr userDrawn="1"/>
          </p:nvPicPr>
          <p:blipFill>
            <a:blip>
              <a:alphaModFix amt="18000"/>
              <a:extLst>
                <a:ext uri="{96DAC541-7B7A-43D3-8B79-37D633B846F1}">
                  <asvg:svgBlip xmlns:asvg="http://schemas.microsoft.com/office/drawing/2016/SVG/main" r:embed="rId3"/>
                </a:ext>
              </a:extLst>
            </a:blip>
            <a:srcRect b="2237"/>
            <a:stretch/>
          </p:blipFill>
          <p:spPr>
            <a:xfrm>
              <a:off x="0" y="0"/>
              <a:ext cx="2430001" cy="6858000"/>
            </a:xfrm>
            <a:prstGeom prst="rect">
              <a:avLst/>
            </a:prstGeom>
          </p:spPr>
        </p:pic>
      </p:grpSp>
    </p:spTree>
    <p:extLst>
      <p:ext uri="{BB962C8B-B14F-4D97-AF65-F5344CB8AC3E}">
        <p14:creationId xmlns:p14="http://schemas.microsoft.com/office/powerpoint/2010/main" val="4086840914"/>
      </p:ext>
    </p:extLst>
  </p:cSld>
  <p:clrMapOvr>
    <a:masterClrMapping/>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ervice Description">
    <p:spTree>
      <p:nvGrpSpPr>
        <p:cNvPr id="1" name=""/>
        <p:cNvGrpSpPr/>
        <p:nvPr/>
      </p:nvGrpSpPr>
      <p:grpSpPr>
        <a:xfrm>
          <a:off x="0" y="0"/>
          <a:ext cx="0" cy="0"/>
          <a:chOff x="0" y="0"/>
          <a:chExt cx="0" cy="0"/>
        </a:xfrm>
      </p:grpSpPr>
      <p:sp>
        <p:nvSpPr>
          <p:cNvPr id="3" name="Title 4">
            <a:extLst>
              <a:ext uri="{FF2B5EF4-FFF2-40B4-BE49-F238E27FC236}">
                <a16:creationId xmlns:a16="http://schemas.microsoft.com/office/drawing/2014/main" id="{50013E01-324F-CFDF-832F-8D95DEA9FD1B}"/>
              </a:ext>
            </a:extLst>
          </p:cNvPr>
          <p:cNvSpPr>
            <a:spLocks noGrp="1"/>
          </p:cNvSpPr>
          <p:nvPr>
            <p:ph type="title"/>
          </p:nvPr>
        </p:nvSpPr>
        <p:spPr>
          <a:xfrm>
            <a:off x="482025" y="584831"/>
            <a:ext cx="6481482" cy="697630"/>
          </a:xfrm>
        </p:spPr>
        <p:txBody>
          <a:bodyPr/>
          <a:lstStyle/>
          <a:p>
            <a:r>
              <a:rPr lang="en-US"/>
              <a:t>Click to edit Master title style</a:t>
            </a:r>
          </a:p>
        </p:txBody>
      </p:sp>
      <p:sp>
        <p:nvSpPr>
          <p:cNvPr id="2" name="Text Placeholder 9">
            <a:extLst>
              <a:ext uri="{FF2B5EF4-FFF2-40B4-BE49-F238E27FC236}">
                <a16:creationId xmlns:a16="http://schemas.microsoft.com/office/drawing/2014/main" id="{B604F47B-7E51-1080-DAA0-8BB608AD9860}"/>
              </a:ext>
            </a:extLst>
          </p:cNvPr>
          <p:cNvSpPr>
            <a:spLocks noGrp="1"/>
          </p:cNvSpPr>
          <p:nvPr>
            <p:ph type="body" sz="quarter" idx="12"/>
          </p:nvPr>
        </p:nvSpPr>
        <p:spPr>
          <a:xfrm>
            <a:off x="482024" y="1425702"/>
            <a:ext cx="6481483" cy="697630"/>
          </a:xfrm>
          <a:prstGeom prst="rect">
            <a:avLst/>
          </a:prstGeom>
        </p:spPr>
        <p:txBody>
          <a:bodyPr>
            <a:normAutofit/>
          </a:bodyPr>
          <a:lstStyle>
            <a:lvl1pPr marL="0" indent="0">
              <a:lnSpc>
                <a:spcPct val="100000"/>
              </a:lnSpc>
              <a:buFontTx/>
              <a:buNone/>
              <a:defRPr sz="2000" b="1">
                <a:solidFill>
                  <a:schemeClr val="accent2">
                    <a:lumMod val="50000"/>
                  </a:schemeClr>
                </a:solidFill>
              </a:defRPr>
            </a:lvl1pPr>
            <a:lvl2pPr marL="457200" indent="0">
              <a:buNone/>
              <a:defRPr/>
            </a:lvl2pPr>
          </a:lstStyle>
          <a:p>
            <a:pPr lvl="0"/>
            <a:r>
              <a:rPr lang="en-US"/>
              <a:t>Click to edit</a:t>
            </a:r>
          </a:p>
        </p:txBody>
      </p:sp>
      <p:sp>
        <p:nvSpPr>
          <p:cNvPr id="4" name="Text Placeholder 5">
            <a:extLst>
              <a:ext uri="{FF2B5EF4-FFF2-40B4-BE49-F238E27FC236}">
                <a16:creationId xmlns:a16="http://schemas.microsoft.com/office/drawing/2014/main" id="{742EEB85-B279-2582-68BD-3C20431F990C}"/>
              </a:ext>
            </a:extLst>
          </p:cNvPr>
          <p:cNvSpPr>
            <a:spLocks noGrp="1"/>
          </p:cNvSpPr>
          <p:nvPr>
            <p:ph type="body" sz="quarter" idx="17"/>
          </p:nvPr>
        </p:nvSpPr>
        <p:spPr>
          <a:xfrm>
            <a:off x="482027" y="2851389"/>
            <a:ext cx="3105236" cy="33511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8" name="Rectangle: Rounded Corners 37">
            <a:extLst>
              <a:ext uri="{FF2B5EF4-FFF2-40B4-BE49-F238E27FC236}">
                <a16:creationId xmlns:a16="http://schemas.microsoft.com/office/drawing/2014/main" id="{C2C2BC19-0944-9A37-04D9-F54B3EF1DD0C}"/>
              </a:ext>
              <a:ext uri="{C183D7F6-B498-43B3-948B-1728B52AA6E4}">
                <adec:decorative xmlns:adec="http://schemas.microsoft.com/office/drawing/2017/decorative" val="1"/>
              </a:ext>
            </a:extLst>
          </p:cNvPr>
          <p:cNvSpPr/>
          <p:nvPr userDrawn="1"/>
        </p:nvSpPr>
        <p:spPr>
          <a:xfrm>
            <a:off x="3863340" y="2684242"/>
            <a:ext cx="8328660" cy="2391192"/>
          </a:xfrm>
          <a:prstGeom prst="roundRect">
            <a:avLst>
              <a:gd name="adj" fmla="val 0"/>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52559926"/>
      </p:ext>
    </p:extLst>
  </p:cSld>
  <p:clrMapOvr>
    <a:masterClrMapping/>
  </p:clrMapOvr>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pecific Analysi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ABA7E59-FDC9-ED16-D4EB-40FFC8C9B752}"/>
              </a:ext>
            </a:extLst>
          </p:cNvPr>
          <p:cNvSpPr>
            <a:spLocks noGrp="1"/>
          </p:cNvSpPr>
          <p:nvPr>
            <p:ph type="title"/>
          </p:nvPr>
        </p:nvSpPr>
        <p:spPr>
          <a:xfrm>
            <a:off x="6229978" y="365125"/>
            <a:ext cx="5123822" cy="1325563"/>
          </a:xfrm>
        </p:spPr>
        <p:txBody>
          <a:bodyPr/>
          <a:lstStyle/>
          <a:p>
            <a:r>
              <a:rPr lang="en-US"/>
              <a:t>Click to edit Master title style</a:t>
            </a:r>
          </a:p>
        </p:txBody>
      </p:sp>
      <p:sp>
        <p:nvSpPr>
          <p:cNvPr id="19" name="Text Placeholder 9">
            <a:extLst>
              <a:ext uri="{FF2B5EF4-FFF2-40B4-BE49-F238E27FC236}">
                <a16:creationId xmlns:a16="http://schemas.microsoft.com/office/drawing/2014/main" id="{4CCF6A70-62E6-CBD2-5C44-192FD263A95C}"/>
              </a:ext>
            </a:extLst>
          </p:cNvPr>
          <p:cNvSpPr>
            <a:spLocks noGrp="1"/>
          </p:cNvSpPr>
          <p:nvPr>
            <p:ph type="body" sz="quarter" idx="16"/>
          </p:nvPr>
        </p:nvSpPr>
        <p:spPr>
          <a:xfrm>
            <a:off x="6318490" y="3377104"/>
            <a:ext cx="5524137" cy="346709"/>
          </a:xfrm>
          <a:prstGeom prst="rect">
            <a:avLst/>
          </a:prstGeom>
        </p:spPr>
        <p:txBody>
          <a:bodyPr>
            <a:normAutofit/>
          </a:bodyPr>
          <a:lstStyle>
            <a:lvl1pPr marL="0" indent="0">
              <a:lnSpc>
                <a:spcPct val="100000"/>
              </a:lnSpc>
              <a:buFontTx/>
              <a:buNone/>
              <a:defRPr sz="2000" b="1">
                <a:solidFill>
                  <a:srgbClr val="165A26"/>
                </a:solidFill>
              </a:defRPr>
            </a:lvl1pPr>
            <a:lvl2pPr marL="457200" indent="0">
              <a:buNone/>
              <a:defRPr/>
            </a:lvl2pPr>
          </a:lstStyle>
          <a:p>
            <a:pPr lvl="0"/>
            <a:r>
              <a:rPr lang="en-US"/>
              <a:t>Click to edit</a:t>
            </a:r>
          </a:p>
        </p:txBody>
      </p:sp>
      <p:sp>
        <p:nvSpPr>
          <p:cNvPr id="18" name="Text Placeholder 9">
            <a:extLst>
              <a:ext uri="{FF2B5EF4-FFF2-40B4-BE49-F238E27FC236}">
                <a16:creationId xmlns:a16="http://schemas.microsoft.com/office/drawing/2014/main" id="{86762DB1-A96F-8BE7-1471-22171E40D8D9}"/>
              </a:ext>
            </a:extLst>
          </p:cNvPr>
          <p:cNvSpPr>
            <a:spLocks noGrp="1"/>
          </p:cNvSpPr>
          <p:nvPr>
            <p:ph type="body" sz="quarter" idx="14"/>
          </p:nvPr>
        </p:nvSpPr>
        <p:spPr>
          <a:xfrm>
            <a:off x="6326218" y="3761428"/>
            <a:ext cx="5516407" cy="731060"/>
          </a:xfrm>
          <a:prstGeom prst="rect">
            <a:avLst/>
          </a:prstGeom>
        </p:spPr>
        <p:txBody>
          <a:bodyPr numCol="1" spcCol="548640">
            <a:normAutofit/>
          </a:bodyPr>
          <a:lstStyle>
            <a:lvl1pPr marL="0" indent="0" algn="l">
              <a:lnSpc>
                <a:spcPct val="100000"/>
              </a:lnSpc>
              <a:buFontTx/>
              <a:buNone/>
              <a:defRPr sz="1600" b="0">
                <a:solidFill>
                  <a:schemeClr val="tx1"/>
                </a:solidFill>
              </a:defRPr>
            </a:lvl1pPr>
            <a:lvl2pPr marL="457200" indent="0">
              <a:buNone/>
              <a:defRPr/>
            </a:lvl2pPr>
          </a:lstStyle>
          <a:p>
            <a:pPr lvl="0"/>
            <a:r>
              <a:rPr lang="en-US"/>
              <a:t>Click to edit Master text styles</a:t>
            </a:r>
          </a:p>
        </p:txBody>
      </p:sp>
      <p:sp>
        <p:nvSpPr>
          <p:cNvPr id="20" name="Text Placeholder 9">
            <a:extLst>
              <a:ext uri="{FF2B5EF4-FFF2-40B4-BE49-F238E27FC236}">
                <a16:creationId xmlns:a16="http://schemas.microsoft.com/office/drawing/2014/main" id="{5537DDE8-0749-6982-9B98-1B3A57EC50A9}"/>
              </a:ext>
            </a:extLst>
          </p:cNvPr>
          <p:cNvSpPr>
            <a:spLocks noGrp="1"/>
          </p:cNvSpPr>
          <p:nvPr>
            <p:ph type="body" sz="quarter" idx="17"/>
          </p:nvPr>
        </p:nvSpPr>
        <p:spPr>
          <a:xfrm>
            <a:off x="6318489" y="4683122"/>
            <a:ext cx="5524137" cy="346709"/>
          </a:xfrm>
          <a:prstGeom prst="rect">
            <a:avLst/>
          </a:prstGeom>
        </p:spPr>
        <p:txBody>
          <a:bodyPr>
            <a:normAutofit/>
          </a:bodyPr>
          <a:lstStyle>
            <a:lvl1pPr marL="0" indent="0">
              <a:lnSpc>
                <a:spcPct val="100000"/>
              </a:lnSpc>
              <a:buFontTx/>
              <a:buNone/>
              <a:defRPr sz="2000" b="1">
                <a:solidFill>
                  <a:srgbClr val="165A26"/>
                </a:solidFill>
              </a:defRPr>
            </a:lvl1pPr>
            <a:lvl2pPr marL="457200" indent="0">
              <a:buNone/>
              <a:defRPr/>
            </a:lvl2pPr>
          </a:lstStyle>
          <a:p>
            <a:pPr lvl="0"/>
            <a:r>
              <a:rPr lang="en-US"/>
              <a:t>Click to edit</a:t>
            </a:r>
          </a:p>
        </p:txBody>
      </p:sp>
      <p:sp>
        <p:nvSpPr>
          <p:cNvPr id="2" name="Text Placeholder 9">
            <a:extLst>
              <a:ext uri="{FF2B5EF4-FFF2-40B4-BE49-F238E27FC236}">
                <a16:creationId xmlns:a16="http://schemas.microsoft.com/office/drawing/2014/main" id="{3EB39B31-9250-B425-7139-121ECB1384F9}"/>
              </a:ext>
            </a:extLst>
          </p:cNvPr>
          <p:cNvSpPr>
            <a:spLocks noGrp="1"/>
          </p:cNvSpPr>
          <p:nvPr>
            <p:ph type="body" sz="quarter" idx="18"/>
          </p:nvPr>
        </p:nvSpPr>
        <p:spPr>
          <a:xfrm>
            <a:off x="6318489" y="5075993"/>
            <a:ext cx="5516407" cy="731060"/>
          </a:xfrm>
          <a:prstGeom prst="rect">
            <a:avLst/>
          </a:prstGeom>
        </p:spPr>
        <p:txBody>
          <a:bodyPr numCol="1" spcCol="548640">
            <a:normAutofit/>
          </a:bodyPr>
          <a:lstStyle>
            <a:lvl1pPr marL="0" indent="0" algn="l">
              <a:lnSpc>
                <a:spcPct val="100000"/>
              </a:lnSpc>
              <a:buFontTx/>
              <a:buNone/>
              <a:defRPr sz="1600" b="0">
                <a:solidFill>
                  <a:schemeClr val="tx1"/>
                </a:solidFill>
              </a:defRPr>
            </a:lvl1pPr>
            <a:lvl2pPr marL="457200" indent="0">
              <a:buNone/>
              <a:defRPr/>
            </a:lvl2pPr>
          </a:lstStyle>
          <a:p>
            <a:pPr lvl="0"/>
            <a:r>
              <a:rPr lang="en-US"/>
              <a:t>Click to edit Master text styles</a:t>
            </a:r>
          </a:p>
        </p:txBody>
      </p:sp>
      <p:sp>
        <p:nvSpPr>
          <p:cNvPr id="16" name="Picture Placeholder 5">
            <a:extLst>
              <a:ext uri="{FF2B5EF4-FFF2-40B4-BE49-F238E27FC236}">
                <a16:creationId xmlns:a16="http://schemas.microsoft.com/office/drawing/2014/main" id="{51202D67-0F93-C108-8259-E76B216AD217}"/>
              </a:ext>
              <a:ext uri="{C183D7F6-B498-43B3-948B-1728B52AA6E4}">
                <adec:decorative xmlns:adec="http://schemas.microsoft.com/office/drawing/2017/decorative" val="1"/>
              </a:ext>
            </a:extLst>
          </p:cNvPr>
          <p:cNvSpPr>
            <a:spLocks noGrp="1"/>
          </p:cNvSpPr>
          <p:nvPr>
            <p:ph type="pic" sz="quarter" idx="13" hasCustomPrompt="1"/>
          </p:nvPr>
        </p:nvSpPr>
        <p:spPr>
          <a:xfrm>
            <a:off x="882979" y="1406524"/>
            <a:ext cx="4005263" cy="4005263"/>
          </a:xfrm>
          <a:custGeom>
            <a:avLst/>
            <a:gdLst>
              <a:gd name="connsiteX0" fmla="*/ 634245 w 1268490"/>
              <a:gd name="connsiteY0" fmla="*/ 0 h 1268490"/>
              <a:gd name="connsiteX1" fmla="*/ 1268490 w 1268490"/>
              <a:gd name="connsiteY1" fmla="*/ 634245 h 1268490"/>
              <a:gd name="connsiteX2" fmla="*/ 634245 w 1268490"/>
              <a:gd name="connsiteY2" fmla="*/ 1268490 h 1268490"/>
              <a:gd name="connsiteX3" fmla="*/ 0 w 1268490"/>
              <a:gd name="connsiteY3" fmla="*/ 634245 h 1268490"/>
              <a:gd name="connsiteX4" fmla="*/ 634245 w 1268490"/>
              <a:gd name="connsiteY4" fmla="*/ 0 h 1268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490" h="1268490">
                <a:moveTo>
                  <a:pt x="634245" y="0"/>
                </a:moveTo>
                <a:cubicBezTo>
                  <a:pt x="984529" y="0"/>
                  <a:pt x="1268490" y="283961"/>
                  <a:pt x="1268490" y="634245"/>
                </a:cubicBezTo>
                <a:cubicBezTo>
                  <a:pt x="1268490" y="984529"/>
                  <a:pt x="984529" y="1268490"/>
                  <a:pt x="634245" y="1268490"/>
                </a:cubicBezTo>
                <a:cubicBezTo>
                  <a:pt x="283961" y="1268490"/>
                  <a:pt x="0" y="984529"/>
                  <a:pt x="0" y="634245"/>
                </a:cubicBezTo>
                <a:cubicBezTo>
                  <a:pt x="0" y="283961"/>
                  <a:pt x="283961" y="0"/>
                  <a:pt x="634245" y="0"/>
                </a:cubicBezTo>
                <a:close/>
              </a:path>
            </a:pathLst>
          </a:custGeom>
          <a:solidFill>
            <a:srgbClr val="A5C939"/>
          </a:solidFill>
        </p:spPr>
        <p:txBody>
          <a:bodyPr wrap="square" anchor="ctr">
            <a:noAutofit/>
          </a:bodyPr>
          <a:lstStyle>
            <a:lvl1pPr marL="0" indent="0" algn="ctr">
              <a:buFontTx/>
              <a:buNone/>
              <a:defRPr sz="1500">
                <a:solidFill>
                  <a:schemeClr val="bg1"/>
                </a:solidFill>
              </a:defRPr>
            </a:lvl1pPr>
          </a:lstStyle>
          <a:p>
            <a:r>
              <a:rPr lang="en-US"/>
              <a:t>Image Holder</a:t>
            </a:r>
          </a:p>
        </p:txBody>
      </p:sp>
    </p:spTree>
    <p:extLst>
      <p:ext uri="{BB962C8B-B14F-4D97-AF65-F5344CB8AC3E}">
        <p14:creationId xmlns:p14="http://schemas.microsoft.com/office/powerpoint/2010/main" val="1604202994"/>
      </p:ext>
    </p:extLst>
  </p:cSld>
  <p:clrMapOvr>
    <a:masterClrMapping/>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ervice Showcase">
    <p:spTree>
      <p:nvGrpSpPr>
        <p:cNvPr id="1" name=""/>
        <p:cNvGrpSpPr/>
        <p:nvPr/>
      </p:nvGrpSpPr>
      <p:grpSpPr>
        <a:xfrm>
          <a:off x="0" y="0"/>
          <a:ext cx="0" cy="0"/>
          <a:chOff x="0" y="0"/>
          <a:chExt cx="0" cy="0"/>
        </a:xfrm>
      </p:grpSpPr>
      <p:sp>
        <p:nvSpPr>
          <p:cNvPr id="8" name="Title 2">
            <a:extLst>
              <a:ext uri="{FF2B5EF4-FFF2-40B4-BE49-F238E27FC236}">
                <a16:creationId xmlns:a16="http://schemas.microsoft.com/office/drawing/2014/main" id="{652483D8-CEA6-19BC-4230-1B88B8BA6621}"/>
              </a:ext>
            </a:extLst>
          </p:cNvPr>
          <p:cNvSpPr>
            <a:spLocks noGrp="1"/>
          </p:cNvSpPr>
          <p:nvPr>
            <p:ph type="title"/>
          </p:nvPr>
        </p:nvSpPr>
        <p:spPr>
          <a:xfrm>
            <a:off x="6772589" y="675861"/>
            <a:ext cx="5123822" cy="1325563"/>
          </a:xfrm>
        </p:spPr>
        <p:txBody>
          <a:bodyPr/>
          <a:lstStyle/>
          <a:p>
            <a:r>
              <a:rPr lang="en-US"/>
              <a:t>Click to edit Master title style</a:t>
            </a:r>
          </a:p>
        </p:txBody>
      </p:sp>
      <p:sp>
        <p:nvSpPr>
          <p:cNvPr id="4" name="Text Placeholder 9">
            <a:extLst>
              <a:ext uri="{FF2B5EF4-FFF2-40B4-BE49-F238E27FC236}">
                <a16:creationId xmlns:a16="http://schemas.microsoft.com/office/drawing/2014/main" id="{CF621BA1-33B5-3646-54D2-444CFDB92F74}"/>
              </a:ext>
            </a:extLst>
          </p:cNvPr>
          <p:cNvSpPr>
            <a:spLocks noGrp="1"/>
          </p:cNvSpPr>
          <p:nvPr>
            <p:ph type="body" sz="quarter" idx="19"/>
          </p:nvPr>
        </p:nvSpPr>
        <p:spPr>
          <a:xfrm>
            <a:off x="6765409" y="2383086"/>
            <a:ext cx="5131002" cy="346709"/>
          </a:xfrm>
          <a:prstGeom prst="rect">
            <a:avLst/>
          </a:prstGeom>
        </p:spPr>
        <p:txBody>
          <a:bodyPr>
            <a:normAutofit/>
          </a:bodyPr>
          <a:lstStyle>
            <a:lvl1pPr marL="0" indent="0">
              <a:lnSpc>
                <a:spcPct val="100000"/>
              </a:lnSpc>
              <a:buFontTx/>
              <a:buNone/>
              <a:defRPr sz="2000" b="1">
                <a:solidFill>
                  <a:srgbClr val="165A26"/>
                </a:solidFill>
              </a:defRPr>
            </a:lvl1pPr>
            <a:lvl2pPr marL="457200" indent="0">
              <a:buNone/>
              <a:defRPr/>
            </a:lvl2pPr>
          </a:lstStyle>
          <a:p>
            <a:pPr lvl="0"/>
            <a:r>
              <a:rPr lang="en-US"/>
              <a:t>Click to edit</a:t>
            </a:r>
          </a:p>
        </p:txBody>
      </p:sp>
      <p:sp>
        <p:nvSpPr>
          <p:cNvPr id="2" name="Text Placeholder 9">
            <a:extLst>
              <a:ext uri="{FF2B5EF4-FFF2-40B4-BE49-F238E27FC236}">
                <a16:creationId xmlns:a16="http://schemas.microsoft.com/office/drawing/2014/main" id="{33DDD47F-1FBC-C790-A79D-72B635B33605}"/>
              </a:ext>
            </a:extLst>
          </p:cNvPr>
          <p:cNvSpPr>
            <a:spLocks noGrp="1"/>
          </p:cNvSpPr>
          <p:nvPr>
            <p:ph type="body" sz="quarter" idx="14"/>
          </p:nvPr>
        </p:nvSpPr>
        <p:spPr>
          <a:xfrm>
            <a:off x="6772587" y="2767410"/>
            <a:ext cx="5123822" cy="731060"/>
          </a:xfrm>
          <a:prstGeom prst="rect">
            <a:avLst/>
          </a:prstGeom>
        </p:spPr>
        <p:txBody>
          <a:bodyPr numCol="1" spcCol="548640">
            <a:normAutofit/>
          </a:bodyPr>
          <a:lstStyle>
            <a:lvl1pPr marL="0" indent="0" algn="l">
              <a:lnSpc>
                <a:spcPct val="100000"/>
              </a:lnSpc>
              <a:buFontTx/>
              <a:buNone/>
              <a:defRPr sz="1600" b="0">
                <a:solidFill>
                  <a:schemeClr val="tx1"/>
                </a:solidFill>
              </a:defRPr>
            </a:lvl1pPr>
            <a:lvl2pPr marL="457200" indent="0">
              <a:buNone/>
              <a:defRPr/>
            </a:lvl2pPr>
          </a:lstStyle>
          <a:p>
            <a:pPr lvl="0"/>
            <a:r>
              <a:rPr lang="en-US"/>
              <a:t>Click to edit Master text styles</a:t>
            </a:r>
          </a:p>
        </p:txBody>
      </p:sp>
      <p:sp>
        <p:nvSpPr>
          <p:cNvPr id="5" name="Text Placeholder 9">
            <a:extLst>
              <a:ext uri="{FF2B5EF4-FFF2-40B4-BE49-F238E27FC236}">
                <a16:creationId xmlns:a16="http://schemas.microsoft.com/office/drawing/2014/main" id="{D57396D8-166E-CD8A-B2FC-11F420F5F962}"/>
              </a:ext>
            </a:extLst>
          </p:cNvPr>
          <p:cNvSpPr>
            <a:spLocks noGrp="1"/>
          </p:cNvSpPr>
          <p:nvPr>
            <p:ph type="body" sz="quarter" idx="20"/>
          </p:nvPr>
        </p:nvSpPr>
        <p:spPr>
          <a:xfrm>
            <a:off x="6765408" y="3689104"/>
            <a:ext cx="5131002" cy="346709"/>
          </a:xfrm>
          <a:prstGeom prst="rect">
            <a:avLst/>
          </a:prstGeom>
        </p:spPr>
        <p:txBody>
          <a:bodyPr>
            <a:normAutofit/>
          </a:bodyPr>
          <a:lstStyle>
            <a:lvl1pPr marL="0" indent="0">
              <a:lnSpc>
                <a:spcPct val="100000"/>
              </a:lnSpc>
              <a:buFontTx/>
              <a:buNone/>
              <a:defRPr sz="2000" b="1">
                <a:solidFill>
                  <a:srgbClr val="165A26"/>
                </a:solidFill>
              </a:defRPr>
            </a:lvl1pPr>
            <a:lvl2pPr marL="457200" indent="0">
              <a:buNone/>
              <a:defRPr/>
            </a:lvl2pPr>
          </a:lstStyle>
          <a:p>
            <a:pPr lvl="0"/>
            <a:r>
              <a:rPr lang="en-US"/>
              <a:t>Click to edit</a:t>
            </a:r>
          </a:p>
        </p:txBody>
      </p:sp>
      <p:sp>
        <p:nvSpPr>
          <p:cNvPr id="11" name="Picture Placeholder 10">
            <a:extLst>
              <a:ext uri="{FF2B5EF4-FFF2-40B4-BE49-F238E27FC236}">
                <a16:creationId xmlns:a16="http://schemas.microsoft.com/office/drawing/2014/main" id="{15A760B1-100B-F139-7684-CE9A44DFDC1E}"/>
              </a:ext>
            </a:extLst>
          </p:cNvPr>
          <p:cNvSpPr>
            <a:spLocks noGrp="1"/>
          </p:cNvSpPr>
          <p:nvPr>
            <p:ph type="pic" sz="quarter" idx="18" hasCustomPrompt="1"/>
          </p:nvPr>
        </p:nvSpPr>
        <p:spPr>
          <a:xfrm>
            <a:off x="4682158" y="4702630"/>
            <a:ext cx="1771651" cy="1393371"/>
          </a:xfrm>
          <a:custGeom>
            <a:avLst/>
            <a:gdLst>
              <a:gd name="connsiteX0" fmla="*/ 0 w 1771651"/>
              <a:gd name="connsiteY0" fmla="*/ 0 h 1393371"/>
              <a:gd name="connsiteX1" fmla="*/ 1771651 w 1771651"/>
              <a:gd name="connsiteY1" fmla="*/ 0 h 1393371"/>
              <a:gd name="connsiteX2" fmla="*/ 1771651 w 1771651"/>
              <a:gd name="connsiteY2" fmla="*/ 1393371 h 1393371"/>
              <a:gd name="connsiteX3" fmla="*/ 0 w 1771651"/>
              <a:gd name="connsiteY3" fmla="*/ 1393371 h 1393371"/>
            </a:gdLst>
            <a:ahLst/>
            <a:cxnLst>
              <a:cxn ang="0">
                <a:pos x="connsiteX0" y="connsiteY0"/>
              </a:cxn>
              <a:cxn ang="0">
                <a:pos x="connsiteX1" y="connsiteY1"/>
              </a:cxn>
              <a:cxn ang="0">
                <a:pos x="connsiteX2" y="connsiteY2"/>
              </a:cxn>
              <a:cxn ang="0">
                <a:pos x="connsiteX3" y="connsiteY3"/>
              </a:cxn>
            </a:cxnLst>
            <a:rect l="l" t="t" r="r" b="b"/>
            <a:pathLst>
              <a:path w="1771651" h="1393371">
                <a:moveTo>
                  <a:pt x="0" y="0"/>
                </a:moveTo>
                <a:lnTo>
                  <a:pt x="1771651" y="0"/>
                </a:lnTo>
                <a:lnTo>
                  <a:pt x="1771651" y="1393371"/>
                </a:lnTo>
                <a:lnTo>
                  <a:pt x="0" y="1393371"/>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7" name="Picture Placeholder 6">
            <a:extLst>
              <a:ext uri="{FF2B5EF4-FFF2-40B4-BE49-F238E27FC236}">
                <a16:creationId xmlns:a16="http://schemas.microsoft.com/office/drawing/2014/main" id="{14EC89DB-A265-1E48-9B67-69DAFF20D2A3}"/>
              </a:ext>
            </a:extLst>
          </p:cNvPr>
          <p:cNvSpPr>
            <a:spLocks noGrp="1"/>
          </p:cNvSpPr>
          <p:nvPr>
            <p:ph type="pic" sz="quarter" idx="15" hasCustomPrompt="1"/>
          </p:nvPr>
        </p:nvSpPr>
        <p:spPr>
          <a:xfrm>
            <a:off x="723899" y="675861"/>
            <a:ext cx="5729910" cy="3858039"/>
          </a:xfrm>
          <a:custGeom>
            <a:avLst/>
            <a:gdLst>
              <a:gd name="connsiteX0" fmla="*/ 0 w 5729910"/>
              <a:gd name="connsiteY0" fmla="*/ 0 h 3771900"/>
              <a:gd name="connsiteX1" fmla="*/ 5729910 w 5729910"/>
              <a:gd name="connsiteY1" fmla="*/ 0 h 3771900"/>
              <a:gd name="connsiteX2" fmla="*/ 5729910 w 5729910"/>
              <a:gd name="connsiteY2" fmla="*/ 3771900 h 3771900"/>
              <a:gd name="connsiteX3" fmla="*/ 0 w 5729910"/>
              <a:gd name="connsiteY3" fmla="*/ 3771900 h 3771900"/>
            </a:gdLst>
            <a:ahLst/>
            <a:cxnLst>
              <a:cxn ang="0">
                <a:pos x="connsiteX0" y="connsiteY0"/>
              </a:cxn>
              <a:cxn ang="0">
                <a:pos x="connsiteX1" y="connsiteY1"/>
              </a:cxn>
              <a:cxn ang="0">
                <a:pos x="connsiteX2" y="connsiteY2"/>
              </a:cxn>
              <a:cxn ang="0">
                <a:pos x="connsiteX3" y="connsiteY3"/>
              </a:cxn>
            </a:cxnLst>
            <a:rect l="l" t="t" r="r" b="b"/>
            <a:pathLst>
              <a:path w="5729910" h="3771900">
                <a:moveTo>
                  <a:pt x="0" y="0"/>
                </a:moveTo>
                <a:lnTo>
                  <a:pt x="5729910" y="0"/>
                </a:lnTo>
                <a:lnTo>
                  <a:pt x="5729910" y="3771900"/>
                </a:lnTo>
                <a:lnTo>
                  <a:pt x="0" y="3771900"/>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9" name="Picture Placeholder 8">
            <a:extLst>
              <a:ext uri="{FF2B5EF4-FFF2-40B4-BE49-F238E27FC236}">
                <a16:creationId xmlns:a16="http://schemas.microsoft.com/office/drawing/2014/main" id="{482B9DF2-BB83-AC57-5E76-3F7D4BF5D803}"/>
              </a:ext>
            </a:extLst>
          </p:cNvPr>
          <p:cNvSpPr>
            <a:spLocks noGrp="1"/>
          </p:cNvSpPr>
          <p:nvPr>
            <p:ph type="pic" sz="quarter" idx="16" hasCustomPrompt="1"/>
          </p:nvPr>
        </p:nvSpPr>
        <p:spPr>
          <a:xfrm>
            <a:off x="723900" y="4702630"/>
            <a:ext cx="1771651" cy="1393371"/>
          </a:xfrm>
          <a:custGeom>
            <a:avLst/>
            <a:gdLst>
              <a:gd name="connsiteX0" fmla="*/ 0 w 1771651"/>
              <a:gd name="connsiteY0" fmla="*/ 0 h 1393371"/>
              <a:gd name="connsiteX1" fmla="*/ 1771651 w 1771651"/>
              <a:gd name="connsiteY1" fmla="*/ 0 h 1393371"/>
              <a:gd name="connsiteX2" fmla="*/ 1771651 w 1771651"/>
              <a:gd name="connsiteY2" fmla="*/ 1393371 h 1393371"/>
              <a:gd name="connsiteX3" fmla="*/ 0 w 1771651"/>
              <a:gd name="connsiteY3" fmla="*/ 1393371 h 1393371"/>
            </a:gdLst>
            <a:ahLst/>
            <a:cxnLst>
              <a:cxn ang="0">
                <a:pos x="connsiteX0" y="connsiteY0"/>
              </a:cxn>
              <a:cxn ang="0">
                <a:pos x="connsiteX1" y="connsiteY1"/>
              </a:cxn>
              <a:cxn ang="0">
                <a:pos x="connsiteX2" y="connsiteY2"/>
              </a:cxn>
              <a:cxn ang="0">
                <a:pos x="connsiteX3" y="connsiteY3"/>
              </a:cxn>
            </a:cxnLst>
            <a:rect l="l" t="t" r="r" b="b"/>
            <a:pathLst>
              <a:path w="1771651" h="1393371">
                <a:moveTo>
                  <a:pt x="0" y="0"/>
                </a:moveTo>
                <a:lnTo>
                  <a:pt x="1771651" y="0"/>
                </a:lnTo>
                <a:lnTo>
                  <a:pt x="1771651" y="1393371"/>
                </a:lnTo>
                <a:lnTo>
                  <a:pt x="0" y="1393371"/>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0" name="Picture Placeholder 9">
            <a:extLst>
              <a:ext uri="{FF2B5EF4-FFF2-40B4-BE49-F238E27FC236}">
                <a16:creationId xmlns:a16="http://schemas.microsoft.com/office/drawing/2014/main" id="{56570BB8-8252-72C0-22E3-962F42D0BC40}"/>
              </a:ext>
            </a:extLst>
          </p:cNvPr>
          <p:cNvSpPr>
            <a:spLocks noGrp="1"/>
          </p:cNvSpPr>
          <p:nvPr>
            <p:ph type="pic" sz="quarter" idx="17" hasCustomPrompt="1"/>
          </p:nvPr>
        </p:nvSpPr>
        <p:spPr>
          <a:xfrm>
            <a:off x="2703028" y="4702630"/>
            <a:ext cx="1771651" cy="1393371"/>
          </a:xfrm>
          <a:custGeom>
            <a:avLst/>
            <a:gdLst>
              <a:gd name="connsiteX0" fmla="*/ 0 w 1771651"/>
              <a:gd name="connsiteY0" fmla="*/ 0 h 1393371"/>
              <a:gd name="connsiteX1" fmla="*/ 1771651 w 1771651"/>
              <a:gd name="connsiteY1" fmla="*/ 0 h 1393371"/>
              <a:gd name="connsiteX2" fmla="*/ 1771651 w 1771651"/>
              <a:gd name="connsiteY2" fmla="*/ 1393371 h 1393371"/>
              <a:gd name="connsiteX3" fmla="*/ 0 w 1771651"/>
              <a:gd name="connsiteY3" fmla="*/ 1393371 h 1393371"/>
            </a:gdLst>
            <a:ahLst/>
            <a:cxnLst>
              <a:cxn ang="0">
                <a:pos x="connsiteX0" y="connsiteY0"/>
              </a:cxn>
              <a:cxn ang="0">
                <a:pos x="connsiteX1" y="connsiteY1"/>
              </a:cxn>
              <a:cxn ang="0">
                <a:pos x="connsiteX2" y="connsiteY2"/>
              </a:cxn>
              <a:cxn ang="0">
                <a:pos x="connsiteX3" y="connsiteY3"/>
              </a:cxn>
            </a:cxnLst>
            <a:rect l="l" t="t" r="r" b="b"/>
            <a:pathLst>
              <a:path w="1771651" h="1393371">
                <a:moveTo>
                  <a:pt x="0" y="0"/>
                </a:moveTo>
                <a:lnTo>
                  <a:pt x="1771651" y="0"/>
                </a:lnTo>
                <a:lnTo>
                  <a:pt x="1771651" y="1393371"/>
                </a:lnTo>
                <a:lnTo>
                  <a:pt x="0" y="1393371"/>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6" name="Text Placeholder 9">
            <a:extLst>
              <a:ext uri="{FF2B5EF4-FFF2-40B4-BE49-F238E27FC236}">
                <a16:creationId xmlns:a16="http://schemas.microsoft.com/office/drawing/2014/main" id="{25D3B6B4-A9EC-3170-F5FD-DB7BCA8F05AF}"/>
              </a:ext>
            </a:extLst>
          </p:cNvPr>
          <p:cNvSpPr>
            <a:spLocks noGrp="1"/>
          </p:cNvSpPr>
          <p:nvPr>
            <p:ph type="body" sz="quarter" idx="21"/>
          </p:nvPr>
        </p:nvSpPr>
        <p:spPr>
          <a:xfrm>
            <a:off x="6764858" y="4081975"/>
            <a:ext cx="5123822" cy="731060"/>
          </a:xfrm>
          <a:prstGeom prst="rect">
            <a:avLst/>
          </a:prstGeom>
        </p:spPr>
        <p:txBody>
          <a:bodyPr numCol="1" spcCol="548640">
            <a:normAutofit/>
          </a:bodyPr>
          <a:lstStyle>
            <a:lvl1pPr marL="0" indent="0" algn="l">
              <a:lnSpc>
                <a:spcPct val="100000"/>
              </a:lnSpc>
              <a:buFontTx/>
              <a:buNone/>
              <a:defRPr sz="1600" b="0">
                <a:solidFill>
                  <a:schemeClr val="tx1"/>
                </a:solidFill>
              </a:defRPr>
            </a:lvl1pPr>
            <a:lvl2pPr marL="457200" indent="0">
              <a:buNone/>
              <a:defRPr/>
            </a:lvl2pPr>
          </a:lstStyle>
          <a:p>
            <a:pPr lvl="0"/>
            <a:r>
              <a:rPr lang="en-US"/>
              <a:t>Click to edit Master text styles</a:t>
            </a:r>
          </a:p>
        </p:txBody>
      </p:sp>
    </p:spTree>
    <p:extLst>
      <p:ext uri="{BB962C8B-B14F-4D97-AF65-F5344CB8AC3E}">
        <p14:creationId xmlns:p14="http://schemas.microsoft.com/office/powerpoint/2010/main" val="833904818"/>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Our Portfolio1">
    <p:spTree>
      <p:nvGrpSpPr>
        <p:cNvPr id="1" name=""/>
        <p:cNvGrpSpPr/>
        <p:nvPr/>
      </p:nvGrpSpPr>
      <p:grpSpPr>
        <a:xfrm>
          <a:off x="0" y="0"/>
          <a:ext cx="0" cy="0"/>
          <a:chOff x="0" y="0"/>
          <a:chExt cx="0" cy="0"/>
        </a:xfrm>
      </p:grpSpPr>
      <p:sp>
        <p:nvSpPr>
          <p:cNvPr id="3" name="Title 4">
            <a:extLst>
              <a:ext uri="{FF2B5EF4-FFF2-40B4-BE49-F238E27FC236}">
                <a16:creationId xmlns:a16="http://schemas.microsoft.com/office/drawing/2014/main" id="{15D56E66-BD81-9BA0-43C3-0EFB6D15E37C}"/>
              </a:ext>
            </a:extLst>
          </p:cNvPr>
          <p:cNvSpPr>
            <a:spLocks noGrp="1"/>
          </p:cNvSpPr>
          <p:nvPr>
            <p:ph type="title"/>
          </p:nvPr>
        </p:nvSpPr>
        <p:spPr>
          <a:xfrm>
            <a:off x="482024" y="762000"/>
            <a:ext cx="5165149" cy="792927"/>
          </a:xfrm>
        </p:spPr>
        <p:txBody>
          <a:bodyPr/>
          <a:lstStyle/>
          <a:p>
            <a:r>
              <a:rPr lang="en-US"/>
              <a:t>Click to edit Master title style</a:t>
            </a:r>
          </a:p>
        </p:txBody>
      </p:sp>
      <p:sp>
        <p:nvSpPr>
          <p:cNvPr id="2" name="Text Placeholder 9">
            <a:extLst>
              <a:ext uri="{FF2B5EF4-FFF2-40B4-BE49-F238E27FC236}">
                <a16:creationId xmlns:a16="http://schemas.microsoft.com/office/drawing/2014/main" id="{06539BDF-AC48-3CA8-611B-16EC26E53118}"/>
              </a:ext>
            </a:extLst>
          </p:cNvPr>
          <p:cNvSpPr>
            <a:spLocks noGrp="1"/>
          </p:cNvSpPr>
          <p:nvPr>
            <p:ph type="body" sz="quarter" idx="12"/>
          </p:nvPr>
        </p:nvSpPr>
        <p:spPr>
          <a:xfrm>
            <a:off x="482024" y="1698170"/>
            <a:ext cx="5165149" cy="1009977"/>
          </a:xfrm>
          <a:prstGeom prst="rect">
            <a:avLst/>
          </a:prstGeom>
        </p:spPr>
        <p:txBody>
          <a:bodyPr>
            <a:normAutofit/>
          </a:bodyPr>
          <a:lstStyle>
            <a:lvl1pPr marL="0" indent="0">
              <a:lnSpc>
                <a:spcPct val="100000"/>
              </a:lnSpc>
              <a:buFontTx/>
              <a:buNone/>
              <a:defRPr sz="2000" b="1">
                <a:solidFill>
                  <a:schemeClr val="accent2">
                    <a:lumMod val="50000"/>
                  </a:schemeClr>
                </a:solidFill>
              </a:defRPr>
            </a:lvl1pPr>
            <a:lvl2pPr marL="457200" indent="0">
              <a:buNone/>
              <a:defRPr/>
            </a:lvl2pPr>
          </a:lstStyle>
          <a:p>
            <a:pPr lvl="0"/>
            <a:r>
              <a:rPr lang="en-US"/>
              <a:t>Click to edit</a:t>
            </a:r>
          </a:p>
        </p:txBody>
      </p:sp>
      <p:sp>
        <p:nvSpPr>
          <p:cNvPr id="4" name="Text Placeholder 5">
            <a:extLst>
              <a:ext uri="{FF2B5EF4-FFF2-40B4-BE49-F238E27FC236}">
                <a16:creationId xmlns:a16="http://schemas.microsoft.com/office/drawing/2014/main" id="{80EF5322-7062-E47B-E07F-6BAAD9FC12AB}"/>
              </a:ext>
            </a:extLst>
          </p:cNvPr>
          <p:cNvSpPr>
            <a:spLocks noGrp="1"/>
          </p:cNvSpPr>
          <p:nvPr>
            <p:ph type="body" sz="quarter" idx="19"/>
          </p:nvPr>
        </p:nvSpPr>
        <p:spPr>
          <a:xfrm>
            <a:off x="482026" y="2851389"/>
            <a:ext cx="5165148" cy="324461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Picture Placeholder 6">
            <a:extLst>
              <a:ext uri="{FF2B5EF4-FFF2-40B4-BE49-F238E27FC236}">
                <a16:creationId xmlns:a16="http://schemas.microsoft.com/office/drawing/2014/main" id="{C86193DB-886E-9339-6B7C-FFAEC1D04DAC}"/>
              </a:ext>
            </a:extLst>
          </p:cNvPr>
          <p:cNvSpPr>
            <a:spLocks noGrp="1"/>
          </p:cNvSpPr>
          <p:nvPr>
            <p:ph type="pic" sz="quarter" idx="15" hasCustomPrompt="1"/>
          </p:nvPr>
        </p:nvSpPr>
        <p:spPr>
          <a:xfrm>
            <a:off x="6096001" y="762001"/>
            <a:ext cx="3273286" cy="1583635"/>
          </a:xfrm>
          <a:custGeom>
            <a:avLst/>
            <a:gdLst>
              <a:gd name="connsiteX0" fmla="*/ 0 w 3273286"/>
              <a:gd name="connsiteY0" fmla="*/ 0 h 1583635"/>
              <a:gd name="connsiteX1" fmla="*/ 3273286 w 3273286"/>
              <a:gd name="connsiteY1" fmla="*/ 0 h 1583635"/>
              <a:gd name="connsiteX2" fmla="*/ 3273286 w 3273286"/>
              <a:gd name="connsiteY2" fmla="*/ 1583635 h 1583635"/>
              <a:gd name="connsiteX3" fmla="*/ 0 w 3273286"/>
              <a:gd name="connsiteY3" fmla="*/ 1583635 h 1583635"/>
            </a:gdLst>
            <a:ahLst/>
            <a:cxnLst>
              <a:cxn ang="0">
                <a:pos x="connsiteX0" y="connsiteY0"/>
              </a:cxn>
              <a:cxn ang="0">
                <a:pos x="connsiteX1" y="connsiteY1"/>
              </a:cxn>
              <a:cxn ang="0">
                <a:pos x="connsiteX2" y="connsiteY2"/>
              </a:cxn>
              <a:cxn ang="0">
                <a:pos x="connsiteX3" y="connsiteY3"/>
              </a:cxn>
            </a:cxnLst>
            <a:rect l="l" t="t" r="r" b="b"/>
            <a:pathLst>
              <a:path w="3273286" h="1583635">
                <a:moveTo>
                  <a:pt x="0" y="0"/>
                </a:moveTo>
                <a:lnTo>
                  <a:pt x="3273286" y="0"/>
                </a:lnTo>
                <a:lnTo>
                  <a:pt x="3273286" y="1583635"/>
                </a:lnTo>
                <a:lnTo>
                  <a:pt x="0" y="1583635"/>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9" name="Picture Placeholder 8">
            <a:extLst>
              <a:ext uri="{FF2B5EF4-FFF2-40B4-BE49-F238E27FC236}">
                <a16:creationId xmlns:a16="http://schemas.microsoft.com/office/drawing/2014/main" id="{7AAC319B-C12B-54AE-34A7-772F635E09E2}"/>
              </a:ext>
            </a:extLst>
          </p:cNvPr>
          <p:cNvSpPr>
            <a:spLocks noGrp="1"/>
          </p:cNvSpPr>
          <p:nvPr>
            <p:ph type="pic" sz="quarter" idx="16" hasCustomPrompt="1"/>
          </p:nvPr>
        </p:nvSpPr>
        <p:spPr>
          <a:xfrm>
            <a:off x="6096002" y="2514600"/>
            <a:ext cx="1504121" cy="3581399"/>
          </a:xfrm>
          <a:custGeom>
            <a:avLst/>
            <a:gdLst>
              <a:gd name="connsiteX0" fmla="*/ 0 w 1504121"/>
              <a:gd name="connsiteY0" fmla="*/ 0 h 3581399"/>
              <a:gd name="connsiteX1" fmla="*/ 1504121 w 1504121"/>
              <a:gd name="connsiteY1" fmla="*/ 0 h 3581399"/>
              <a:gd name="connsiteX2" fmla="*/ 1504121 w 1504121"/>
              <a:gd name="connsiteY2" fmla="*/ 3581399 h 3581399"/>
              <a:gd name="connsiteX3" fmla="*/ 0 w 1504121"/>
              <a:gd name="connsiteY3" fmla="*/ 3581399 h 3581399"/>
            </a:gdLst>
            <a:ahLst/>
            <a:cxnLst>
              <a:cxn ang="0">
                <a:pos x="connsiteX0" y="connsiteY0"/>
              </a:cxn>
              <a:cxn ang="0">
                <a:pos x="connsiteX1" y="connsiteY1"/>
              </a:cxn>
              <a:cxn ang="0">
                <a:pos x="connsiteX2" y="connsiteY2"/>
              </a:cxn>
              <a:cxn ang="0">
                <a:pos x="connsiteX3" y="connsiteY3"/>
              </a:cxn>
            </a:cxnLst>
            <a:rect l="l" t="t" r="r" b="b"/>
            <a:pathLst>
              <a:path w="1504121" h="3581399">
                <a:moveTo>
                  <a:pt x="0" y="0"/>
                </a:moveTo>
                <a:lnTo>
                  <a:pt x="1504121" y="0"/>
                </a:lnTo>
                <a:lnTo>
                  <a:pt x="1504121" y="3581399"/>
                </a:lnTo>
                <a:lnTo>
                  <a:pt x="0" y="3581399"/>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2" name="Picture Placeholder 11">
            <a:extLst>
              <a:ext uri="{FF2B5EF4-FFF2-40B4-BE49-F238E27FC236}">
                <a16:creationId xmlns:a16="http://schemas.microsoft.com/office/drawing/2014/main" id="{EF417333-934D-EC47-1D15-35BD7696A444}"/>
              </a:ext>
            </a:extLst>
          </p:cNvPr>
          <p:cNvSpPr>
            <a:spLocks noGrp="1"/>
          </p:cNvSpPr>
          <p:nvPr>
            <p:ph type="pic" sz="quarter" idx="17" hasCustomPrompt="1"/>
          </p:nvPr>
        </p:nvSpPr>
        <p:spPr>
          <a:xfrm>
            <a:off x="7785653" y="2514601"/>
            <a:ext cx="1583635" cy="3581399"/>
          </a:xfrm>
          <a:custGeom>
            <a:avLst/>
            <a:gdLst>
              <a:gd name="connsiteX0" fmla="*/ 0 w 1583635"/>
              <a:gd name="connsiteY0" fmla="*/ 0 h 3581399"/>
              <a:gd name="connsiteX1" fmla="*/ 1583635 w 1583635"/>
              <a:gd name="connsiteY1" fmla="*/ 0 h 3581399"/>
              <a:gd name="connsiteX2" fmla="*/ 1583635 w 1583635"/>
              <a:gd name="connsiteY2" fmla="*/ 3581399 h 3581399"/>
              <a:gd name="connsiteX3" fmla="*/ 0 w 1583635"/>
              <a:gd name="connsiteY3" fmla="*/ 3581399 h 3581399"/>
            </a:gdLst>
            <a:ahLst/>
            <a:cxnLst>
              <a:cxn ang="0">
                <a:pos x="connsiteX0" y="connsiteY0"/>
              </a:cxn>
              <a:cxn ang="0">
                <a:pos x="connsiteX1" y="connsiteY1"/>
              </a:cxn>
              <a:cxn ang="0">
                <a:pos x="connsiteX2" y="connsiteY2"/>
              </a:cxn>
              <a:cxn ang="0">
                <a:pos x="connsiteX3" y="connsiteY3"/>
              </a:cxn>
            </a:cxnLst>
            <a:rect l="l" t="t" r="r" b="b"/>
            <a:pathLst>
              <a:path w="1583635" h="3581399">
                <a:moveTo>
                  <a:pt x="0" y="0"/>
                </a:moveTo>
                <a:lnTo>
                  <a:pt x="1583635" y="0"/>
                </a:lnTo>
                <a:lnTo>
                  <a:pt x="1583635" y="3581399"/>
                </a:lnTo>
                <a:lnTo>
                  <a:pt x="0" y="3581399"/>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4" name="Picture Placeholder 13">
            <a:extLst>
              <a:ext uri="{FF2B5EF4-FFF2-40B4-BE49-F238E27FC236}">
                <a16:creationId xmlns:a16="http://schemas.microsoft.com/office/drawing/2014/main" id="{A6CA062B-2922-4FDB-85CA-512974CBA638}"/>
              </a:ext>
            </a:extLst>
          </p:cNvPr>
          <p:cNvSpPr>
            <a:spLocks noGrp="1"/>
          </p:cNvSpPr>
          <p:nvPr>
            <p:ph type="pic" sz="quarter" idx="18" hasCustomPrompt="1"/>
          </p:nvPr>
        </p:nvSpPr>
        <p:spPr>
          <a:xfrm>
            <a:off x="9554818" y="762001"/>
            <a:ext cx="1875183" cy="5333999"/>
          </a:xfrm>
          <a:custGeom>
            <a:avLst/>
            <a:gdLst>
              <a:gd name="connsiteX0" fmla="*/ 0 w 1875183"/>
              <a:gd name="connsiteY0" fmla="*/ 0 h 5333999"/>
              <a:gd name="connsiteX1" fmla="*/ 1875183 w 1875183"/>
              <a:gd name="connsiteY1" fmla="*/ 0 h 5333999"/>
              <a:gd name="connsiteX2" fmla="*/ 1875183 w 1875183"/>
              <a:gd name="connsiteY2" fmla="*/ 5333999 h 5333999"/>
              <a:gd name="connsiteX3" fmla="*/ 0 w 1875183"/>
              <a:gd name="connsiteY3" fmla="*/ 5333999 h 5333999"/>
            </a:gdLst>
            <a:ahLst/>
            <a:cxnLst>
              <a:cxn ang="0">
                <a:pos x="connsiteX0" y="connsiteY0"/>
              </a:cxn>
              <a:cxn ang="0">
                <a:pos x="connsiteX1" y="connsiteY1"/>
              </a:cxn>
              <a:cxn ang="0">
                <a:pos x="connsiteX2" y="connsiteY2"/>
              </a:cxn>
              <a:cxn ang="0">
                <a:pos x="connsiteX3" y="connsiteY3"/>
              </a:cxn>
            </a:cxnLst>
            <a:rect l="l" t="t" r="r" b="b"/>
            <a:pathLst>
              <a:path w="1875183" h="5333999">
                <a:moveTo>
                  <a:pt x="0" y="0"/>
                </a:moveTo>
                <a:lnTo>
                  <a:pt x="1875183" y="0"/>
                </a:lnTo>
                <a:lnTo>
                  <a:pt x="1875183" y="5333999"/>
                </a:lnTo>
                <a:lnTo>
                  <a:pt x="0" y="5333999"/>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Tree>
    <p:extLst>
      <p:ext uri="{BB962C8B-B14F-4D97-AF65-F5344CB8AC3E}">
        <p14:creationId xmlns:p14="http://schemas.microsoft.com/office/powerpoint/2010/main" val="2248138498"/>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Our Portfolio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05E0E0-3BA5-6CA9-2E07-3BA650D84A2B}"/>
              </a:ext>
            </a:extLst>
          </p:cNvPr>
          <p:cNvSpPr>
            <a:spLocks noGrp="1"/>
          </p:cNvSpPr>
          <p:nvPr>
            <p:ph type="title"/>
          </p:nvPr>
        </p:nvSpPr>
        <p:spPr>
          <a:xfrm>
            <a:off x="470184" y="692844"/>
            <a:ext cx="11196153" cy="783772"/>
          </a:xfrm>
        </p:spPr>
        <p:txBody>
          <a:bodyPr/>
          <a:lstStyle/>
          <a:p>
            <a:r>
              <a:rPr lang="en-US"/>
              <a:t>Click to edit Master title style</a:t>
            </a:r>
          </a:p>
        </p:txBody>
      </p:sp>
      <p:sp>
        <p:nvSpPr>
          <p:cNvPr id="14" name="Text Placeholder 9">
            <a:extLst>
              <a:ext uri="{FF2B5EF4-FFF2-40B4-BE49-F238E27FC236}">
                <a16:creationId xmlns:a16="http://schemas.microsoft.com/office/drawing/2014/main" id="{CF6A1C39-8BD8-403D-5EF2-7FCC4BC53371}"/>
              </a:ext>
            </a:extLst>
          </p:cNvPr>
          <p:cNvSpPr>
            <a:spLocks noGrp="1"/>
          </p:cNvSpPr>
          <p:nvPr>
            <p:ph type="body" sz="quarter" idx="17"/>
          </p:nvPr>
        </p:nvSpPr>
        <p:spPr>
          <a:xfrm>
            <a:off x="482025" y="1609651"/>
            <a:ext cx="5269113" cy="582321"/>
          </a:xfrm>
          <a:prstGeom prst="rect">
            <a:avLst/>
          </a:prstGeom>
        </p:spPr>
        <p:txBody>
          <a:bodyPr>
            <a:normAutofit/>
          </a:bodyPr>
          <a:lstStyle>
            <a:lvl1pPr marL="0" indent="0">
              <a:lnSpc>
                <a:spcPct val="100000"/>
              </a:lnSpc>
              <a:buFontTx/>
              <a:buNone/>
              <a:defRPr sz="2000" b="1">
                <a:solidFill>
                  <a:srgbClr val="165A26"/>
                </a:solidFill>
              </a:defRPr>
            </a:lvl1pPr>
            <a:lvl2pPr marL="457200" indent="0">
              <a:buNone/>
              <a:defRPr/>
            </a:lvl2pPr>
          </a:lstStyle>
          <a:p>
            <a:pPr lvl="0"/>
            <a:r>
              <a:rPr lang="en-US"/>
              <a:t>Click to edit</a:t>
            </a:r>
          </a:p>
        </p:txBody>
      </p:sp>
      <p:sp>
        <p:nvSpPr>
          <p:cNvPr id="5" name="Picture Placeholder 4">
            <a:extLst>
              <a:ext uri="{FF2B5EF4-FFF2-40B4-BE49-F238E27FC236}">
                <a16:creationId xmlns:a16="http://schemas.microsoft.com/office/drawing/2014/main" id="{917AD129-CF59-E1D4-D950-DFCB8698D13C}"/>
              </a:ext>
            </a:extLst>
          </p:cNvPr>
          <p:cNvSpPr>
            <a:spLocks noGrp="1"/>
          </p:cNvSpPr>
          <p:nvPr>
            <p:ph type="pic" sz="quarter" idx="15" hasCustomPrompt="1"/>
          </p:nvPr>
        </p:nvSpPr>
        <p:spPr>
          <a:xfrm>
            <a:off x="482022" y="2325007"/>
            <a:ext cx="5272735" cy="2522765"/>
          </a:xfrm>
          <a:custGeom>
            <a:avLst/>
            <a:gdLst>
              <a:gd name="connsiteX0" fmla="*/ 0 w 4610100"/>
              <a:gd name="connsiteY0" fmla="*/ 0 h 2522765"/>
              <a:gd name="connsiteX1" fmla="*/ 4610100 w 4610100"/>
              <a:gd name="connsiteY1" fmla="*/ 0 h 2522765"/>
              <a:gd name="connsiteX2" fmla="*/ 4610100 w 4610100"/>
              <a:gd name="connsiteY2" fmla="*/ 2522765 h 2522765"/>
              <a:gd name="connsiteX3" fmla="*/ 0 w 4610100"/>
              <a:gd name="connsiteY3" fmla="*/ 2522765 h 2522765"/>
            </a:gdLst>
            <a:ahLst/>
            <a:cxnLst>
              <a:cxn ang="0">
                <a:pos x="connsiteX0" y="connsiteY0"/>
              </a:cxn>
              <a:cxn ang="0">
                <a:pos x="connsiteX1" y="connsiteY1"/>
              </a:cxn>
              <a:cxn ang="0">
                <a:pos x="connsiteX2" y="connsiteY2"/>
              </a:cxn>
              <a:cxn ang="0">
                <a:pos x="connsiteX3" y="connsiteY3"/>
              </a:cxn>
            </a:cxnLst>
            <a:rect l="l" t="t" r="r" b="b"/>
            <a:pathLst>
              <a:path w="4610100" h="2522765">
                <a:moveTo>
                  <a:pt x="0" y="0"/>
                </a:moveTo>
                <a:lnTo>
                  <a:pt x="4610100" y="0"/>
                </a:lnTo>
                <a:lnTo>
                  <a:pt x="4610100" y="2522765"/>
                </a:lnTo>
                <a:lnTo>
                  <a:pt x="0" y="2522765"/>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5" name="Text Placeholder 9">
            <a:extLst>
              <a:ext uri="{FF2B5EF4-FFF2-40B4-BE49-F238E27FC236}">
                <a16:creationId xmlns:a16="http://schemas.microsoft.com/office/drawing/2014/main" id="{2A7E8552-6D54-1D5A-9D4F-7D7A90B63183}"/>
              </a:ext>
            </a:extLst>
          </p:cNvPr>
          <p:cNvSpPr>
            <a:spLocks noGrp="1"/>
          </p:cNvSpPr>
          <p:nvPr>
            <p:ph type="body" sz="quarter" idx="18"/>
          </p:nvPr>
        </p:nvSpPr>
        <p:spPr>
          <a:xfrm>
            <a:off x="470184" y="4959310"/>
            <a:ext cx="5280956" cy="291161"/>
          </a:xfrm>
          <a:prstGeom prst="rect">
            <a:avLst/>
          </a:prstGeom>
        </p:spPr>
        <p:txBody>
          <a:bodyPr>
            <a:normAutofit/>
          </a:bodyPr>
          <a:lstStyle>
            <a:lvl1pPr marL="0" indent="0">
              <a:lnSpc>
                <a:spcPct val="100000"/>
              </a:lnSpc>
              <a:buFontTx/>
              <a:buNone/>
              <a:defRPr sz="2000" b="1">
                <a:solidFill>
                  <a:srgbClr val="165A26"/>
                </a:solidFill>
              </a:defRPr>
            </a:lvl1pPr>
            <a:lvl2pPr marL="457200" indent="0">
              <a:buNone/>
              <a:defRPr/>
            </a:lvl2pPr>
          </a:lstStyle>
          <a:p>
            <a:pPr lvl="0"/>
            <a:r>
              <a:rPr lang="en-US"/>
              <a:t>Click to edit</a:t>
            </a:r>
          </a:p>
        </p:txBody>
      </p:sp>
      <p:sp>
        <p:nvSpPr>
          <p:cNvPr id="13" name="Text Placeholder 9">
            <a:extLst>
              <a:ext uri="{FF2B5EF4-FFF2-40B4-BE49-F238E27FC236}">
                <a16:creationId xmlns:a16="http://schemas.microsoft.com/office/drawing/2014/main" id="{E931FA0D-2DBE-6C01-C922-5B92C8984403}"/>
              </a:ext>
            </a:extLst>
          </p:cNvPr>
          <p:cNvSpPr>
            <a:spLocks noGrp="1"/>
          </p:cNvSpPr>
          <p:nvPr>
            <p:ph type="body" sz="quarter" idx="13"/>
          </p:nvPr>
        </p:nvSpPr>
        <p:spPr>
          <a:xfrm>
            <a:off x="470182" y="5308730"/>
            <a:ext cx="5280956" cy="701033"/>
          </a:xfrm>
          <a:prstGeom prst="rect">
            <a:avLst/>
          </a:prstGeom>
        </p:spPr>
        <p:txBody>
          <a:bodyPr numCol="1" spcCol="548640">
            <a:normAutofit/>
          </a:bodyPr>
          <a:lstStyle>
            <a:lvl1pPr marL="0" indent="0" algn="l">
              <a:lnSpc>
                <a:spcPct val="100000"/>
              </a:lnSpc>
              <a:buFontTx/>
              <a:buNone/>
              <a:defRPr sz="1600" b="0">
                <a:solidFill>
                  <a:schemeClr val="accent1">
                    <a:lumMod val="50000"/>
                  </a:schemeClr>
                </a:solidFill>
              </a:defRPr>
            </a:lvl1pPr>
            <a:lvl2pPr marL="457200" indent="0">
              <a:buNone/>
              <a:defRPr/>
            </a:lvl2pPr>
          </a:lstStyle>
          <a:p>
            <a:pPr lvl="0"/>
            <a:r>
              <a:rPr lang="en-US"/>
              <a:t>Click to edit Master text styles</a:t>
            </a:r>
          </a:p>
        </p:txBody>
      </p:sp>
      <p:sp>
        <p:nvSpPr>
          <p:cNvPr id="21" name="Picture Placeholder 4">
            <a:extLst>
              <a:ext uri="{FF2B5EF4-FFF2-40B4-BE49-F238E27FC236}">
                <a16:creationId xmlns:a16="http://schemas.microsoft.com/office/drawing/2014/main" id="{9C076CF6-D58D-30E6-0F30-18653CC5A3A7}"/>
              </a:ext>
            </a:extLst>
          </p:cNvPr>
          <p:cNvSpPr>
            <a:spLocks noGrp="1"/>
          </p:cNvSpPr>
          <p:nvPr>
            <p:ph type="pic" sz="quarter" idx="19" hasCustomPrompt="1"/>
          </p:nvPr>
        </p:nvSpPr>
        <p:spPr>
          <a:xfrm>
            <a:off x="6409059" y="2325007"/>
            <a:ext cx="5272735" cy="2522765"/>
          </a:xfrm>
          <a:custGeom>
            <a:avLst/>
            <a:gdLst>
              <a:gd name="connsiteX0" fmla="*/ 0 w 4610100"/>
              <a:gd name="connsiteY0" fmla="*/ 0 h 2522765"/>
              <a:gd name="connsiteX1" fmla="*/ 4610100 w 4610100"/>
              <a:gd name="connsiteY1" fmla="*/ 0 h 2522765"/>
              <a:gd name="connsiteX2" fmla="*/ 4610100 w 4610100"/>
              <a:gd name="connsiteY2" fmla="*/ 2522765 h 2522765"/>
              <a:gd name="connsiteX3" fmla="*/ 0 w 4610100"/>
              <a:gd name="connsiteY3" fmla="*/ 2522765 h 2522765"/>
            </a:gdLst>
            <a:ahLst/>
            <a:cxnLst>
              <a:cxn ang="0">
                <a:pos x="connsiteX0" y="connsiteY0"/>
              </a:cxn>
              <a:cxn ang="0">
                <a:pos x="connsiteX1" y="connsiteY1"/>
              </a:cxn>
              <a:cxn ang="0">
                <a:pos x="connsiteX2" y="connsiteY2"/>
              </a:cxn>
              <a:cxn ang="0">
                <a:pos x="connsiteX3" y="connsiteY3"/>
              </a:cxn>
            </a:cxnLst>
            <a:rect l="l" t="t" r="r" b="b"/>
            <a:pathLst>
              <a:path w="4610100" h="2522765">
                <a:moveTo>
                  <a:pt x="0" y="0"/>
                </a:moveTo>
                <a:lnTo>
                  <a:pt x="4610100" y="0"/>
                </a:lnTo>
                <a:lnTo>
                  <a:pt x="4610100" y="2522765"/>
                </a:lnTo>
                <a:lnTo>
                  <a:pt x="0" y="2522765"/>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23" name="Text Placeholder 9">
            <a:extLst>
              <a:ext uri="{FF2B5EF4-FFF2-40B4-BE49-F238E27FC236}">
                <a16:creationId xmlns:a16="http://schemas.microsoft.com/office/drawing/2014/main" id="{7D66AE80-9C6E-9997-5F4E-72C1704477F7}"/>
              </a:ext>
            </a:extLst>
          </p:cNvPr>
          <p:cNvSpPr>
            <a:spLocks noGrp="1"/>
          </p:cNvSpPr>
          <p:nvPr>
            <p:ph type="body" sz="quarter" idx="21"/>
          </p:nvPr>
        </p:nvSpPr>
        <p:spPr>
          <a:xfrm>
            <a:off x="6405441" y="4959310"/>
            <a:ext cx="5272735" cy="291161"/>
          </a:xfrm>
          <a:prstGeom prst="rect">
            <a:avLst/>
          </a:prstGeom>
        </p:spPr>
        <p:txBody>
          <a:bodyPr>
            <a:normAutofit/>
          </a:bodyPr>
          <a:lstStyle>
            <a:lvl1pPr marL="0" indent="0">
              <a:lnSpc>
                <a:spcPct val="100000"/>
              </a:lnSpc>
              <a:buFontTx/>
              <a:buNone/>
              <a:defRPr sz="2000" b="1">
                <a:solidFill>
                  <a:schemeClr val="accent2">
                    <a:lumMod val="50000"/>
                  </a:schemeClr>
                </a:solidFill>
              </a:defRPr>
            </a:lvl1pPr>
            <a:lvl2pPr marL="457200" indent="0">
              <a:buNone/>
              <a:defRPr/>
            </a:lvl2pPr>
          </a:lstStyle>
          <a:p>
            <a:pPr lvl="0"/>
            <a:r>
              <a:rPr lang="en-US"/>
              <a:t>Click to edit</a:t>
            </a:r>
          </a:p>
        </p:txBody>
      </p:sp>
      <p:sp>
        <p:nvSpPr>
          <p:cNvPr id="22" name="Text Placeholder 9">
            <a:extLst>
              <a:ext uri="{FF2B5EF4-FFF2-40B4-BE49-F238E27FC236}">
                <a16:creationId xmlns:a16="http://schemas.microsoft.com/office/drawing/2014/main" id="{B9E32D7D-E3F5-7780-F0D8-90B55225770B}"/>
              </a:ext>
            </a:extLst>
          </p:cNvPr>
          <p:cNvSpPr>
            <a:spLocks noGrp="1"/>
          </p:cNvSpPr>
          <p:nvPr>
            <p:ph type="body" sz="quarter" idx="20"/>
          </p:nvPr>
        </p:nvSpPr>
        <p:spPr>
          <a:xfrm>
            <a:off x="6405440" y="5308730"/>
            <a:ext cx="5272735" cy="701033"/>
          </a:xfrm>
          <a:prstGeom prst="rect">
            <a:avLst/>
          </a:prstGeom>
        </p:spPr>
        <p:txBody>
          <a:bodyPr numCol="1" spcCol="548640">
            <a:normAutofit/>
          </a:bodyPr>
          <a:lstStyle>
            <a:lvl1pPr marL="0" indent="0" algn="l">
              <a:lnSpc>
                <a:spcPct val="100000"/>
              </a:lnSpc>
              <a:buFontTx/>
              <a:buNone/>
              <a:defRPr sz="1600" b="0">
                <a:solidFill>
                  <a:schemeClr val="accent1">
                    <a:lumMod val="50000"/>
                  </a:schemeClr>
                </a:solidFill>
              </a:defRPr>
            </a:lvl1pPr>
            <a:lvl2pPr marL="457200" indent="0">
              <a:buNone/>
              <a:defRPr/>
            </a:lvl2pPr>
          </a:lstStyle>
          <a:p>
            <a:pPr lvl="0"/>
            <a:r>
              <a:rPr lang="en-US"/>
              <a:t>Click to edit Master text styles</a:t>
            </a:r>
          </a:p>
        </p:txBody>
      </p:sp>
    </p:spTree>
    <p:extLst>
      <p:ext uri="{BB962C8B-B14F-4D97-AF65-F5344CB8AC3E}">
        <p14:creationId xmlns:p14="http://schemas.microsoft.com/office/powerpoint/2010/main" val="615229011"/>
      </p:ext>
    </p:extLst>
  </p:cSld>
  <p:clrMapOvr>
    <a:masterClrMapping/>
  </p:clrMapOvr>
  <p:extLst>
    <p:ext uri="{DCECCB84-F9BA-43D5-87BE-67443E8EF086}">
      <p15:sldGuideLst xmlns:p15="http://schemas.microsoft.com/office/powerpoint/2012/main"/>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Work Examples">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DD506A78-852E-3959-0289-BF991E1AB1B9}"/>
              </a:ext>
            </a:extLst>
          </p:cNvPr>
          <p:cNvSpPr>
            <a:spLocks noGrp="1"/>
          </p:cNvSpPr>
          <p:nvPr>
            <p:ph type="pic" sz="quarter" idx="15" hasCustomPrompt="1"/>
          </p:nvPr>
        </p:nvSpPr>
        <p:spPr>
          <a:xfrm>
            <a:off x="526775" y="1038780"/>
            <a:ext cx="3194192" cy="2390220"/>
          </a:xfrm>
          <a:custGeom>
            <a:avLst/>
            <a:gdLst>
              <a:gd name="connsiteX0" fmla="*/ 0 w 2919186"/>
              <a:gd name="connsiteY0" fmla="*/ 0 h 2297611"/>
              <a:gd name="connsiteX1" fmla="*/ 2919186 w 2919186"/>
              <a:gd name="connsiteY1" fmla="*/ 0 h 2297611"/>
              <a:gd name="connsiteX2" fmla="*/ 2919186 w 2919186"/>
              <a:gd name="connsiteY2" fmla="*/ 2297611 h 2297611"/>
              <a:gd name="connsiteX3" fmla="*/ 0 w 2919186"/>
              <a:gd name="connsiteY3" fmla="*/ 2297611 h 2297611"/>
            </a:gdLst>
            <a:ahLst/>
            <a:cxnLst>
              <a:cxn ang="0">
                <a:pos x="connsiteX0" y="connsiteY0"/>
              </a:cxn>
              <a:cxn ang="0">
                <a:pos x="connsiteX1" y="connsiteY1"/>
              </a:cxn>
              <a:cxn ang="0">
                <a:pos x="connsiteX2" y="connsiteY2"/>
              </a:cxn>
              <a:cxn ang="0">
                <a:pos x="connsiteX3" y="connsiteY3"/>
              </a:cxn>
            </a:cxnLst>
            <a:rect l="l" t="t" r="r" b="b"/>
            <a:pathLst>
              <a:path w="2919186" h="2297611">
                <a:moveTo>
                  <a:pt x="0" y="0"/>
                </a:moveTo>
                <a:lnTo>
                  <a:pt x="2919186" y="0"/>
                </a:lnTo>
                <a:lnTo>
                  <a:pt x="2919186" y="2297611"/>
                </a:lnTo>
                <a:lnTo>
                  <a:pt x="0" y="2297611"/>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2" name="Picture Placeholder 11">
            <a:extLst>
              <a:ext uri="{FF2B5EF4-FFF2-40B4-BE49-F238E27FC236}">
                <a16:creationId xmlns:a16="http://schemas.microsoft.com/office/drawing/2014/main" id="{F0BBED3A-5DDF-52C4-1720-C28BEA12C51F}"/>
              </a:ext>
            </a:extLst>
          </p:cNvPr>
          <p:cNvSpPr>
            <a:spLocks noGrp="1"/>
          </p:cNvSpPr>
          <p:nvPr>
            <p:ph type="pic" sz="quarter" idx="16" hasCustomPrompt="1"/>
          </p:nvPr>
        </p:nvSpPr>
        <p:spPr>
          <a:xfrm>
            <a:off x="3875313" y="1038780"/>
            <a:ext cx="3111369" cy="2390220"/>
          </a:xfrm>
          <a:custGeom>
            <a:avLst/>
            <a:gdLst>
              <a:gd name="connsiteX0" fmla="*/ 0 w 3033486"/>
              <a:gd name="connsiteY0" fmla="*/ 0 h 2297611"/>
              <a:gd name="connsiteX1" fmla="*/ 3033486 w 3033486"/>
              <a:gd name="connsiteY1" fmla="*/ 0 h 2297611"/>
              <a:gd name="connsiteX2" fmla="*/ 3033486 w 3033486"/>
              <a:gd name="connsiteY2" fmla="*/ 2297611 h 2297611"/>
              <a:gd name="connsiteX3" fmla="*/ 0 w 3033486"/>
              <a:gd name="connsiteY3" fmla="*/ 2297611 h 2297611"/>
            </a:gdLst>
            <a:ahLst/>
            <a:cxnLst>
              <a:cxn ang="0">
                <a:pos x="connsiteX0" y="connsiteY0"/>
              </a:cxn>
              <a:cxn ang="0">
                <a:pos x="connsiteX1" y="connsiteY1"/>
              </a:cxn>
              <a:cxn ang="0">
                <a:pos x="connsiteX2" y="connsiteY2"/>
              </a:cxn>
              <a:cxn ang="0">
                <a:pos x="connsiteX3" y="connsiteY3"/>
              </a:cxn>
            </a:cxnLst>
            <a:rect l="l" t="t" r="r" b="b"/>
            <a:pathLst>
              <a:path w="3033486" h="2297611">
                <a:moveTo>
                  <a:pt x="0" y="0"/>
                </a:moveTo>
                <a:lnTo>
                  <a:pt x="3033486" y="0"/>
                </a:lnTo>
                <a:lnTo>
                  <a:pt x="3033486" y="2297611"/>
                </a:lnTo>
                <a:lnTo>
                  <a:pt x="0" y="2297611"/>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4" name="Picture Placeholder 13">
            <a:extLst>
              <a:ext uri="{FF2B5EF4-FFF2-40B4-BE49-F238E27FC236}">
                <a16:creationId xmlns:a16="http://schemas.microsoft.com/office/drawing/2014/main" id="{99390408-96B7-A7E5-F90B-4DA6E741F8A7}"/>
              </a:ext>
            </a:extLst>
          </p:cNvPr>
          <p:cNvSpPr>
            <a:spLocks noGrp="1"/>
          </p:cNvSpPr>
          <p:nvPr>
            <p:ph type="pic" sz="quarter" idx="17" hasCustomPrompt="1"/>
          </p:nvPr>
        </p:nvSpPr>
        <p:spPr>
          <a:xfrm>
            <a:off x="7141028" y="1038780"/>
            <a:ext cx="2269541" cy="2390220"/>
          </a:xfrm>
          <a:custGeom>
            <a:avLst/>
            <a:gdLst>
              <a:gd name="connsiteX0" fmla="*/ 0 w 2191656"/>
              <a:gd name="connsiteY0" fmla="*/ 0 h 2297611"/>
              <a:gd name="connsiteX1" fmla="*/ 2191656 w 2191656"/>
              <a:gd name="connsiteY1" fmla="*/ 0 h 2297611"/>
              <a:gd name="connsiteX2" fmla="*/ 2191656 w 2191656"/>
              <a:gd name="connsiteY2" fmla="*/ 2297611 h 2297611"/>
              <a:gd name="connsiteX3" fmla="*/ 0 w 2191656"/>
              <a:gd name="connsiteY3" fmla="*/ 2297611 h 2297611"/>
            </a:gdLst>
            <a:ahLst/>
            <a:cxnLst>
              <a:cxn ang="0">
                <a:pos x="connsiteX0" y="connsiteY0"/>
              </a:cxn>
              <a:cxn ang="0">
                <a:pos x="connsiteX1" y="connsiteY1"/>
              </a:cxn>
              <a:cxn ang="0">
                <a:pos x="connsiteX2" y="connsiteY2"/>
              </a:cxn>
              <a:cxn ang="0">
                <a:pos x="connsiteX3" y="connsiteY3"/>
              </a:cxn>
            </a:cxnLst>
            <a:rect l="l" t="t" r="r" b="b"/>
            <a:pathLst>
              <a:path w="2191656" h="2297611">
                <a:moveTo>
                  <a:pt x="0" y="0"/>
                </a:moveTo>
                <a:lnTo>
                  <a:pt x="2191656" y="0"/>
                </a:lnTo>
                <a:lnTo>
                  <a:pt x="2191656" y="2297611"/>
                </a:lnTo>
                <a:lnTo>
                  <a:pt x="0" y="2297611"/>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8" name="Picture Placeholder 17">
            <a:extLst>
              <a:ext uri="{FF2B5EF4-FFF2-40B4-BE49-F238E27FC236}">
                <a16:creationId xmlns:a16="http://schemas.microsoft.com/office/drawing/2014/main" id="{025C0720-A37A-4742-BF1B-2B38511C6E06}"/>
              </a:ext>
            </a:extLst>
          </p:cNvPr>
          <p:cNvSpPr>
            <a:spLocks noGrp="1"/>
          </p:cNvSpPr>
          <p:nvPr>
            <p:ph type="pic" sz="quarter" idx="19" hasCustomPrompt="1"/>
          </p:nvPr>
        </p:nvSpPr>
        <p:spPr>
          <a:xfrm>
            <a:off x="526775" y="3550740"/>
            <a:ext cx="3992058" cy="2297611"/>
          </a:xfrm>
          <a:custGeom>
            <a:avLst/>
            <a:gdLst>
              <a:gd name="connsiteX0" fmla="*/ 0 w 3695384"/>
              <a:gd name="connsiteY0" fmla="*/ 0 h 2297611"/>
              <a:gd name="connsiteX1" fmla="*/ 3695384 w 3695384"/>
              <a:gd name="connsiteY1" fmla="*/ 0 h 2297611"/>
              <a:gd name="connsiteX2" fmla="*/ 3695384 w 3695384"/>
              <a:gd name="connsiteY2" fmla="*/ 2297611 h 2297611"/>
              <a:gd name="connsiteX3" fmla="*/ 0 w 3695384"/>
              <a:gd name="connsiteY3" fmla="*/ 2297611 h 2297611"/>
            </a:gdLst>
            <a:ahLst/>
            <a:cxnLst>
              <a:cxn ang="0">
                <a:pos x="connsiteX0" y="connsiteY0"/>
              </a:cxn>
              <a:cxn ang="0">
                <a:pos x="connsiteX1" y="connsiteY1"/>
              </a:cxn>
              <a:cxn ang="0">
                <a:pos x="connsiteX2" y="connsiteY2"/>
              </a:cxn>
              <a:cxn ang="0">
                <a:pos x="connsiteX3" y="connsiteY3"/>
              </a:cxn>
            </a:cxnLst>
            <a:rect l="l" t="t" r="r" b="b"/>
            <a:pathLst>
              <a:path w="3695384" h="2297611">
                <a:moveTo>
                  <a:pt x="0" y="0"/>
                </a:moveTo>
                <a:lnTo>
                  <a:pt x="3695384" y="0"/>
                </a:lnTo>
                <a:lnTo>
                  <a:pt x="3695384" y="2297611"/>
                </a:lnTo>
                <a:lnTo>
                  <a:pt x="0" y="2297611"/>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20" name="Picture Placeholder 19">
            <a:extLst>
              <a:ext uri="{FF2B5EF4-FFF2-40B4-BE49-F238E27FC236}">
                <a16:creationId xmlns:a16="http://schemas.microsoft.com/office/drawing/2014/main" id="{DAE69B6C-AB30-489D-9819-DCE56A26E5D5}"/>
              </a:ext>
            </a:extLst>
          </p:cNvPr>
          <p:cNvSpPr>
            <a:spLocks noGrp="1"/>
          </p:cNvSpPr>
          <p:nvPr>
            <p:ph type="pic" sz="quarter" idx="20" hasCustomPrompt="1"/>
          </p:nvPr>
        </p:nvSpPr>
        <p:spPr>
          <a:xfrm>
            <a:off x="4651512" y="3550740"/>
            <a:ext cx="1747238" cy="2297611"/>
          </a:xfrm>
          <a:custGeom>
            <a:avLst/>
            <a:gdLst>
              <a:gd name="connsiteX0" fmla="*/ 0 w 1647686"/>
              <a:gd name="connsiteY0" fmla="*/ 0 h 2297611"/>
              <a:gd name="connsiteX1" fmla="*/ 1647686 w 1647686"/>
              <a:gd name="connsiteY1" fmla="*/ 0 h 2297611"/>
              <a:gd name="connsiteX2" fmla="*/ 1647686 w 1647686"/>
              <a:gd name="connsiteY2" fmla="*/ 2297611 h 2297611"/>
              <a:gd name="connsiteX3" fmla="*/ 0 w 1647686"/>
              <a:gd name="connsiteY3" fmla="*/ 2297611 h 2297611"/>
            </a:gdLst>
            <a:ahLst/>
            <a:cxnLst>
              <a:cxn ang="0">
                <a:pos x="connsiteX0" y="connsiteY0"/>
              </a:cxn>
              <a:cxn ang="0">
                <a:pos x="connsiteX1" y="connsiteY1"/>
              </a:cxn>
              <a:cxn ang="0">
                <a:pos x="connsiteX2" y="connsiteY2"/>
              </a:cxn>
              <a:cxn ang="0">
                <a:pos x="connsiteX3" y="connsiteY3"/>
              </a:cxn>
            </a:cxnLst>
            <a:rect l="l" t="t" r="r" b="b"/>
            <a:pathLst>
              <a:path w="1647686" h="2297611">
                <a:moveTo>
                  <a:pt x="0" y="0"/>
                </a:moveTo>
                <a:lnTo>
                  <a:pt x="1647686" y="0"/>
                </a:lnTo>
                <a:lnTo>
                  <a:pt x="1647686" y="2297611"/>
                </a:lnTo>
                <a:lnTo>
                  <a:pt x="0" y="2297611"/>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22" name="Picture Placeholder 21">
            <a:extLst>
              <a:ext uri="{FF2B5EF4-FFF2-40B4-BE49-F238E27FC236}">
                <a16:creationId xmlns:a16="http://schemas.microsoft.com/office/drawing/2014/main" id="{4CEE5341-45F9-5954-BB43-19EE8D7BF300}"/>
              </a:ext>
            </a:extLst>
          </p:cNvPr>
          <p:cNvSpPr>
            <a:spLocks noGrp="1"/>
          </p:cNvSpPr>
          <p:nvPr>
            <p:ph type="pic" sz="quarter" idx="21" hasCustomPrompt="1"/>
          </p:nvPr>
        </p:nvSpPr>
        <p:spPr>
          <a:xfrm>
            <a:off x="6531429" y="3550740"/>
            <a:ext cx="2900806" cy="2297611"/>
          </a:xfrm>
          <a:custGeom>
            <a:avLst/>
            <a:gdLst>
              <a:gd name="connsiteX0" fmla="*/ 0 w 2801257"/>
              <a:gd name="connsiteY0" fmla="*/ 0 h 2297611"/>
              <a:gd name="connsiteX1" fmla="*/ 2801257 w 2801257"/>
              <a:gd name="connsiteY1" fmla="*/ 0 h 2297611"/>
              <a:gd name="connsiteX2" fmla="*/ 2801257 w 2801257"/>
              <a:gd name="connsiteY2" fmla="*/ 2297611 h 2297611"/>
              <a:gd name="connsiteX3" fmla="*/ 0 w 2801257"/>
              <a:gd name="connsiteY3" fmla="*/ 2297611 h 2297611"/>
            </a:gdLst>
            <a:ahLst/>
            <a:cxnLst>
              <a:cxn ang="0">
                <a:pos x="connsiteX0" y="connsiteY0"/>
              </a:cxn>
              <a:cxn ang="0">
                <a:pos x="connsiteX1" y="connsiteY1"/>
              </a:cxn>
              <a:cxn ang="0">
                <a:pos x="connsiteX2" y="connsiteY2"/>
              </a:cxn>
              <a:cxn ang="0">
                <a:pos x="connsiteX3" y="connsiteY3"/>
              </a:cxn>
            </a:cxnLst>
            <a:rect l="l" t="t" r="r" b="b"/>
            <a:pathLst>
              <a:path w="2801257" h="2297611">
                <a:moveTo>
                  <a:pt x="0" y="0"/>
                </a:moveTo>
                <a:lnTo>
                  <a:pt x="2801257" y="0"/>
                </a:lnTo>
                <a:lnTo>
                  <a:pt x="2801257" y="2297611"/>
                </a:lnTo>
                <a:lnTo>
                  <a:pt x="0" y="2297611"/>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6" name="Picture Placeholder 15">
            <a:extLst>
              <a:ext uri="{FF2B5EF4-FFF2-40B4-BE49-F238E27FC236}">
                <a16:creationId xmlns:a16="http://schemas.microsoft.com/office/drawing/2014/main" id="{559206C1-3D26-0495-EA9F-8486E8E6AB62}"/>
              </a:ext>
            </a:extLst>
          </p:cNvPr>
          <p:cNvSpPr>
            <a:spLocks noGrp="1"/>
          </p:cNvSpPr>
          <p:nvPr>
            <p:ph type="pic" sz="quarter" idx="18" hasCustomPrompt="1"/>
          </p:nvPr>
        </p:nvSpPr>
        <p:spPr>
          <a:xfrm>
            <a:off x="9564914" y="1038778"/>
            <a:ext cx="2191656" cy="4809572"/>
          </a:xfrm>
          <a:custGeom>
            <a:avLst/>
            <a:gdLst>
              <a:gd name="connsiteX0" fmla="*/ 0 w 1865086"/>
              <a:gd name="connsiteY0" fmla="*/ 4104721 h 4809572"/>
              <a:gd name="connsiteX1" fmla="*/ 1865086 w 1865086"/>
              <a:gd name="connsiteY1" fmla="*/ 4104721 h 4809572"/>
              <a:gd name="connsiteX2" fmla="*/ 1865086 w 1865086"/>
              <a:gd name="connsiteY2" fmla="*/ 4809572 h 4809572"/>
              <a:gd name="connsiteX3" fmla="*/ 0 w 1865086"/>
              <a:gd name="connsiteY3" fmla="*/ 4809572 h 4809572"/>
              <a:gd name="connsiteX4" fmla="*/ 0 w 1865086"/>
              <a:gd name="connsiteY4" fmla="*/ 0 h 4809572"/>
              <a:gd name="connsiteX5" fmla="*/ 1865086 w 1865086"/>
              <a:gd name="connsiteY5" fmla="*/ 0 h 4809572"/>
              <a:gd name="connsiteX6" fmla="*/ 1865086 w 1865086"/>
              <a:gd name="connsiteY6" fmla="*/ 3967745 h 4809572"/>
              <a:gd name="connsiteX7" fmla="*/ 0 w 1865086"/>
              <a:gd name="connsiteY7" fmla="*/ 3967745 h 4809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65086" h="4809572">
                <a:moveTo>
                  <a:pt x="0" y="4104721"/>
                </a:moveTo>
                <a:lnTo>
                  <a:pt x="1865086" y="4104721"/>
                </a:lnTo>
                <a:lnTo>
                  <a:pt x="1865086" y="4809572"/>
                </a:lnTo>
                <a:lnTo>
                  <a:pt x="0" y="4809572"/>
                </a:lnTo>
                <a:close/>
                <a:moveTo>
                  <a:pt x="0" y="0"/>
                </a:moveTo>
                <a:lnTo>
                  <a:pt x="1865086" y="0"/>
                </a:lnTo>
                <a:lnTo>
                  <a:pt x="1865086" y="3967745"/>
                </a:lnTo>
                <a:lnTo>
                  <a:pt x="0" y="3967745"/>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Tree>
    <p:extLst>
      <p:ext uri="{BB962C8B-B14F-4D97-AF65-F5344CB8AC3E}">
        <p14:creationId xmlns:p14="http://schemas.microsoft.com/office/powerpoint/2010/main" val="2959756305"/>
      </p:ext>
    </p:extLst>
  </p:cSld>
  <p:clrMapOvr>
    <a:masterClrMapping/>
  </p:clrMapOvr>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Notebook Slide">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22D86BB-D781-7E28-BDCF-22DCA3A78855}"/>
              </a:ext>
            </a:extLst>
          </p:cNvPr>
          <p:cNvSpPr>
            <a:spLocks noGrp="1"/>
          </p:cNvSpPr>
          <p:nvPr>
            <p:ph type="title"/>
          </p:nvPr>
        </p:nvSpPr>
        <p:spPr>
          <a:xfrm>
            <a:off x="470184" y="692844"/>
            <a:ext cx="11196153" cy="783772"/>
          </a:xfrm>
        </p:spPr>
        <p:txBody>
          <a:bodyPr/>
          <a:lstStyle/>
          <a:p>
            <a:r>
              <a:rPr lang="en-US"/>
              <a:t>Click to edit Master title style</a:t>
            </a:r>
          </a:p>
        </p:txBody>
      </p:sp>
      <p:sp>
        <p:nvSpPr>
          <p:cNvPr id="3" name="Text Placeholder 9">
            <a:extLst>
              <a:ext uri="{FF2B5EF4-FFF2-40B4-BE49-F238E27FC236}">
                <a16:creationId xmlns:a16="http://schemas.microsoft.com/office/drawing/2014/main" id="{F50A3A0A-0056-778B-BD37-2C4C704DF4EE}"/>
              </a:ext>
            </a:extLst>
          </p:cNvPr>
          <p:cNvSpPr>
            <a:spLocks noGrp="1"/>
          </p:cNvSpPr>
          <p:nvPr>
            <p:ph type="body" sz="quarter" idx="20"/>
          </p:nvPr>
        </p:nvSpPr>
        <p:spPr>
          <a:xfrm>
            <a:off x="482025" y="1612888"/>
            <a:ext cx="5427983" cy="722955"/>
          </a:xfrm>
          <a:prstGeom prst="rect">
            <a:avLst/>
          </a:prstGeom>
        </p:spPr>
        <p:txBody>
          <a:bodyPr>
            <a:normAutofit/>
          </a:bodyPr>
          <a:lstStyle>
            <a:lvl1pPr marL="0" indent="0">
              <a:lnSpc>
                <a:spcPct val="100000"/>
              </a:lnSpc>
              <a:buFontTx/>
              <a:buNone/>
              <a:defRPr sz="2000" b="1">
                <a:solidFill>
                  <a:srgbClr val="165A26"/>
                </a:solidFill>
              </a:defRPr>
            </a:lvl1pPr>
            <a:lvl2pPr marL="457200" indent="0">
              <a:buNone/>
              <a:defRPr/>
            </a:lvl2pPr>
          </a:lstStyle>
          <a:p>
            <a:pPr lvl="0"/>
            <a:r>
              <a:rPr lang="en-US"/>
              <a:t>Click to edit</a:t>
            </a:r>
          </a:p>
        </p:txBody>
      </p:sp>
      <p:sp>
        <p:nvSpPr>
          <p:cNvPr id="10" name="Picture Placeholder 9">
            <a:extLst>
              <a:ext uri="{FF2B5EF4-FFF2-40B4-BE49-F238E27FC236}">
                <a16:creationId xmlns:a16="http://schemas.microsoft.com/office/drawing/2014/main" id="{7EA0F06A-46C2-BBAC-549D-F6B58FF67806}"/>
              </a:ext>
            </a:extLst>
          </p:cNvPr>
          <p:cNvSpPr>
            <a:spLocks noGrp="1"/>
          </p:cNvSpPr>
          <p:nvPr>
            <p:ph type="pic" sz="quarter" idx="15" hasCustomPrompt="1"/>
          </p:nvPr>
        </p:nvSpPr>
        <p:spPr>
          <a:xfrm>
            <a:off x="806824" y="2624393"/>
            <a:ext cx="5063137" cy="3155907"/>
          </a:xfrm>
          <a:custGeom>
            <a:avLst/>
            <a:gdLst>
              <a:gd name="connsiteX0" fmla="*/ 0 w 5097121"/>
              <a:gd name="connsiteY0" fmla="*/ 0 h 3155907"/>
              <a:gd name="connsiteX1" fmla="*/ 5097121 w 5097121"/>
              <a:gd name="connsiteY1" fmla="*/ 0 h 3155907"/>
              <a:gd name="connsiteX2" fmla="*/ 5097121 w 5097121"/>
              <a:gd name="connsiteY2" fmla="*/ 3155907 h 3155907"/>
              <a:gd name="connsiteX3" fmla="*/ 0 w 5097121"/>
              <a:gd name="connsiteY3" fmla="*/ 3155907 h 3155907"/>
            </a:gdLst>
            <a:ahLst/>
            <a:cxnLst>
              <a:cxn ang="0">
                <a:pos x="connsiteX0" y="connsiteY0"/>
              </a:cxn>
              <a:cxn ang="0">
                <a:pos x="connsiteX1" y="connsiteY1"/>
              </a:cxn>
              <a:cxn ang="0">
                <a:pos x="connsiteX2" y="connsiteY2"/>
              </a:cxn>
              <a:cxn ang="0">
                <a:pos x="connsiteX3" y="connsiteY3"/>
              </a:cxn>
            </a:cxnLst>
            <a:rect l="l" t="t" r="r" b="b"/>
            <a:pathLst>
              <a:path w="5097121" h="3155907">
                <a:moveTo>
                  <a:pt x="0" y="0"/>
                </a:moveTo>
                <a:lnTo>
                  <a:pt x="5097121" y="0"/>
                </a:lnTo>
                <a:lnTo>
                  <a:pt x="5097121" y="3155907"/>
                </a:lnTo>
                <a:lnTo>
                  <a:pt x="0" y="3155907"/>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6" name="Picture Placeholder 5">
            <a:extLst>
              <a:ext uri="{FF2B5EF4-FFF2-40B4-BE49-F238E27FC236}">
                <a16:creationId xmlns:a16="http://schemas.microsoft.com/office/drawing/2014/main" id="{4848FB01-15AD-167C-CACC-5B98AF1AD480}"/>
              </a:ext>
            </a:extLst>
          </p:cNvPr>
          <p:cNvSpPr>
            <a:spLocks noGrp="1"/>
          </p:cNvSpPr>
          <p:nvPr>
            <p:ph type="pic" sz="quarter" idx="13" hasCustomPrompt="1"/>
          </p:nvPr>
        </p:nvSpPr>
        <p:spPr>
          <a:xfrm>
            <a:off x="7221606" y="2820511"/>
            <a:ext cx="1268490" cy="1268490"/>
          </a:xfrm>
          <a:custGeom>
            <a:avLst/>
            <a:gdLst>
              <a:gd name="connsiteX0" fmla="*/ 634245 w 1268490"/>
              <a:gd name="connsiteY0" fmla="*/ 0 h 1268490"/>
              <a:gd name="connsiteX1" fmla="*/ 1268490 w 1268490"/>
              <a:gd name="connsiteY1" fmla="*/ 634245 h 1268490"/>
              <a:gd name="connsiteX2" fmla="*/ 634245 w 1268490"/>
              <a:gd name="connsiteY2" fmla="*/ 1268490 h 1268490"/>
              <a:gd name="connsiteX3" fmla="*/ 0 w 1268490"/>
              <a:gd name="connsiteY3" fmla="*/ 634245 h 1268490"/>
              <a:gd name="connsiteX4" fmla="*/ 634245 w 1268490"/>
              <a:gd name="connsiteY4" fmla="*/ 0 h 1268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490" h="1268490">
                <a:moveTo>
                  <a:pt x="634245" y="0"/>
                </a:moveTo>
                <a:cubicBezTo>
                  <a:pt x="984529" y="0"/>
                  <a:pt x="1268490" y="283961"/>
                  <a:pt x="1268490" y="634245"/>
                </a:cubicBezTo>
                <a:cubicBezTo>
                  <a:pt x="1268490" y="984529"/>
                  <a:pt x="984529" y="1268490"/>
                  <a:pt x="634245" y="1268490"/>
                </a:cubicBezTo>
                <a:cubicBezTo>
                  <a:pt x="283961" y="1268490"/>
                  <a:pt x="0" y="984529"/>
                  <a:pt x="0" y="634245"/>
                </a:cubicBezTo>
                <a:cubicBezTo>
                  <a:pt x="0" y="283961"/>
                  <a:pt x="283961" y="0"/>
                  <a:pt x="634245" y="0"/>
                </a:cubicBez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8" name="Picture Placeholder 7">
            <a:extLst>
              <a:ext uri="{FF2B5EF4-FFF2-40B4-BE49-F238E27FC236}">
                <a16:creationId xmlns:a16="http://schemas.microsoft.com/office/drawing/2014/main" id="{68CC084F-5A78-AD11-5231-AA07E93A74F9}"/>
              </a:ext>
            </a:extLst>
          </p:cNvPr>
          <p:cNvSpPr>
            <a:spLocks noGrp="1"/>
          </p:cNvSpPr>
          <p:nvPr>
            <p:ph type="pic" sz="quarter" idx="14" hasCustomPrompt="1"/>
          </p:nvPr>
        </p:nvSpPr>
        <p:spPr>
          <a:xfrm>
            <a:off x="7221606" y="4566250"/>
            <a:ext cx="1268490" cy="1268490"/>
          </a:xfrm>
          <a:custGeom>
            <a:avLst/>
            <a:gdLst>
              <a:gd name="connsiteX0" fmla="*/ 634245 w 1268490"/>
              <a:gd name="connsiteY0" fmla="*/ 0 h 1268490"/>
              <a:gd name="connsiteX1" fmla="*/ 1268490 w 1268490"/>
              <a:gd name="connsiteY1" fmla="*/ 634245 h 1268490"/>
              <a:gd name="connsiteX2" fmla="*/ 634245 w 1268490"/>
              <a:gd name="connsiteY2" fmla="*/ 1268490 h 1268490"/>
              <a:gd name="connsiteX3" fmla="*/ 0 w 1268490"/>
              <a:gd name="connsiteY3" fmla="*/ 634245 h 1268490"/>
              <a:gd name="connsiteX4" fmla="*/ 634245 w 1268490"/>
              <a:gd name="connsiteY4" fmla="*/ 0 h 1268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490" h="1268490">
                <a:moveTo>
                  <a:pt x="634245" y="0"/>
                </a:moveTo>
                <a:cubicBezTo>
                  <a:pt x="984529" y="0"/>
                  <a:pt x="1268490" y="283961"/>
                  <a:pt x="1268490" y="634245"/>
                </a:cubicBezTo>
                <a:cubicBezTo>
                  <a:pt x="1268490" y="984529"/>
                  <a:pt x="984529" y="1268490"/>
                  <a:pt x="634245" y="1268490"/>
                </a:cubicBezTo>
                <a:cubicBezTo>
                  <a:pt x="283961" y="1268490"/>
                  <a:pt x="0" y="984529"/>
                  <a:pt x="0" y="634245"/>
                </a:cubicBezTo>
                <a:cubicBezTo>
                  <a:pt x="0" y="283961"/>
                  <a:pt x="283961" y="0"/>
                  <a:pt x="634245" y="0"/>
                </a:cubicBez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Tree>
    <p:extLst>
      <p:ext uri="{BB962C8B-B14F-4D97-AF65-F5344CB8AC3E}">
        <p14:creationId xmlns:p14="http://schemas.microsoft.com/office/powerpoint/2010/main" val="3133873611"/>
      </p:ext>
    </p:extLst>
  </p:cSld>
  <p:clrMapOvr>
    <a:masterClrMapping/>
  </p:clrMapOvr>
  <p:extLst>
    <p:ext uri="{DCECCB84-F9BA-43D5-87BE-67443E8EF086}">
      <p15:sldGuideLst xmlns:p15="http://schemas.microsoft.com/office/powerpoint/2012/main"/>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Map">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E01C6C-167B-EED7-D339-79C6B08BB0F6}"/>
              </a:ext>
            </a:extLst>
          </p:cNvPr>
          <p:cNvSpPr>
            <a:spLocks noGrp="1"/>
          </p:cNvSpPr>
          <p:nvPr>
            <p:ph type="title"/>
          </p:nvPr>
        </p:nvSpPr>
        <p:spPr>
          <a:xfrm>
            <a:off x="470185" y="692844"/>
            <a:ext cx="5535978" cy="783772"/>
          </a:xfrm>
        </p:spPr>
        <p:txBody>
          <a:bodyPr/>
          <a:lstStyle/>
          <a:p>
            <a:r>
              <a:rPr lang="en-US"/>
              <a:t>Click to edit Master title style</a:t>
            </a:r>
          </a:p>
        </p:txBody>
      </p:sp>
      <p:sp>
        <p:nvSpPr>
          <p:cNvPr id="21" name="Text Placeholder 9">
            <a:extLst>
              <a:ext uri="{FF2B5EF4-FFF2-40B4-BE49-F238E27FC236}">
                <a16:creationId xmlns:a16="http://schemas.microsoft.com/office/drawing/2014/main" id="{9FC6D9FF-B068-6476-B026-24AEDD6C7C93}"/>
              </a:ext>
            </a:extLst>
          </p:cNvPr>
          <p:cNvSpPr>
            <a:spLocks noGrp="1"/>
          </p:cNvSpPr>
          <p:nvPr>
            <p:ph type="body" sz="quarter" idx="12"/>
          </p:nvPr>
        </p:nvSpPr>
        <p:spPr>
          <a:xfrm>
            <a:off x="482025" y="1615673"/>
            <a:ext cx="5524137" cy="722955"/>
          </a:xfrm>
          <a:prstGeom prst="rect">
            <a:avLst/>
          </a:prstGeom>
        </p:spPr>
        <p:txBody>
          <a:bodyPr>
            <a:normAutofit/>
          </a:bodyPr>
          <a:lstStyle>
            <a:lvl1pPr marL="0" indent="0">
              <a:lnSpc>
                <a:spcPct val="100000"/>
              </a:lnSpc>
              <a:buFontTx/>
              <a:buNone/>
              <a:defRPr sz="2000" b="1">
                <a:solidFill>
                  <a:srgbClr val="165A26"/>
                </a:solidFill>
              </a:defRPr>
            </a:lvl1pPr>
            <a:lvl2pPr marL="457200" indent="0">
              <a:buNone/>
              <a:defRPr/>
            </a:lvl2pPr>
          </a:lstStyle>
          <a:p>
            <a:pPr lvl="0"/>
            <a:r>
              <a:rPr lang="en-US"/>
              <a:t>Click to edit</a:t>
            </a:r>
          </a:p>
        </p:txBody>
      </p:sp>
      <p:sp>
        <p:nvSpPr>
          <p:cNvPr id="4" name="Text Placeholder 3">
            <a:extLst>
              <a:ext uri="{FF2B5EF4-FFF2-40B4-BE49-F238E27FC236}">
                <a16:creationId xmlns:a16="http://schemas.microsoft.com/office/drawing/2014/main" id="{C4468615-3034-1DD3-E95D-31D6A07CCCA5}"/>
              </a:ext>
            </a:extLst>
          </p:cNvPr>
          <p:cNvSpPr>
            <a:spLocks noGrp="1"/>
          </p:cNvSpPr>
          <p:nvPr>
            <p:ph type="body" sz="quarter" idx="13"/>
          </p:nvPr>
        </p:nvSpPr>
        <p:spPr>
          <a:xfrm>
            <a:off x="482600" y="2451100"/>
            <a:ext cx="5522913" cy="3819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96307902"/>
      </p:ext>
    </p:extLst>
  </p:cSld>
  <p:clrMapOvr>
    <a:masterClrMapping/>
  </p:clrMapOvr>
  <p:extLst>
    <p:ext uri="{DCECCB84-F9BA-43D5-87BE-67443E8EF086}">
      <p15:sldGuideLst xmlns:p15="http://schemas.microsoft.com/office/powerpoint/2012/main"/>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ontact U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93F15F-94D6-3DFC-FAC9-4A02E6F7DAE5}"/>
              </a:ext>
            </a:extLst>
          </p:cNvPr>
          <p:cNvSpPr>
            <a:spLocks noGrp="1"/>
          </p:cNvSpPr>
          <p:nvPr>
            <p:ph type="title"/>
          </p:nvPr>
        </p:nvSpPr>
        <p:spPr>
          <a:xfrm>
            <a:off x="470184" y="692844"/>
            <a:ext cx="11196153" cy="783772"/>
          </a:xfrm>
        </p:spPr>
        <p:txBody>
          <a:bodyPr/>
          <a:lstStyle/>
          <a:p>
            <a:r>
              <a:rPr lang="en-US"/>
              <a:t>Click to edit Master title style</a:t>
            </a:r>
          </a:p>
        </p:txBody>
      </p:sp>
      <p:sp>
        <p:nvSpPr>
          <p:cNvPr id="8" name="Text Placeholder 9">
            <a:extLst>
              <a:ext uri="{FF2B5EF4-FFF2-40B4-BE49-F238E27FC236}">
                <a16:creationId xmlns:a16="http://schemas.microsoft.com/office/drawing/2014/main" id="{4353DCCA-EED5-1659-D971-6CBFFD5211EE}"/>
              </a:ext>
            </a:extLst>
          </p:cNvPr>
          <p:cNvSpPr>
            <a:spLocks noGrp="1"/>
          </p:cNvSpPr>
          <p:nvPr>
            <p:ph type="body" sz="quarter" idx="17"/>
          </p:nvPr>
        </p:nvSpPr>
        <p:spPr>
          <a:xfrm>
            <a:off x="482025" y="3247844"/>
            <a:ext cx="5524137" cy="582321"/>
          </a:xfrm>
          <a:prstGeom prst="rect">
            <a:avLst/>
          </a:prstGeom>
        </p:spPr>
        <p:txBody>
          <a:bodyPr>
            <a:normAutofit/>
          </a:bodyPr>
          <a:lstStyle>
            <a:lvl1pPr marL="0" indent="0">
              <a:lnSpc>
                <a:spcPct val="100000"/>
              </a:lnSpc>
              <a:buFontTx/>
              <a:buNone/>
              <a:defRPr sz="2000" b="1">
                <a:solidFill>
                  <a:srgbClr val="165A26"/>
                </a:solidFill>
              </a:defRPr>
            </a:lvl1pPr>
            <a:lvl2pPr marL="457200" indent="0">
              <a:buNone/>
              <a:defRPr/>
            </a:lvl2pPr>
          </a:lstStyle>
          <a:p>
            <a:pPr lvl="0"/>
            <a:r>
              <a:rPr lang="en-US"/>
              <a:t>Click to edit</a:t>
            </a:r>
          </a:p>
        </p:txBody>
      </p:sp>
      <p:sp>
        <p:nvSpPr>
          <p:cNvPr id="5" name="Text Placeholder 4">
            <a:extLst>
              <a:ext uri="{FF2B5EF4-FFF2-40B4-BE49-F238E27FC236}">
                <a16:creationId xmlns:a16="http://schemas.microsoft.com/office/drawing/2014/main" id="{ECFC7F53-C881-F31E-E576-2D41DD0858D0}"/>
              </a:ext>
            </a:extLst>
          </p:cNvPr>
          <p:cNvSpPr>
            <a:spLocks noGrp="1"/>
          </p:cNvSpPr>
          <p:nvPr>
            <p:ph type="body" sz="quarter" idx="18"/>
          </p:nvPr>
        </p:nvSpPr>
        <p:spPr>
          <a:xfrm>
            <a:off x="469900" y="3949700"/>
            <a:ext cx="5524500" cy="2146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a:extLst>
              <a:ext uri="{FF2B5EF4-FFF2-40B4-BE49-F238E27FC236}">
                <a16:creationId xmlns:a16="http://schemas.microsoft.com/office/drawing/2014/main" id="{5BF695BD-A591-7827-AF34-11DABF687BC3}"/>
              </a:ext>
            </a:extLst>
          </p:cNvPr>
          <p:cNvSpPr>
            <a:spLocks noGrp="1"/>
          </p:cNvSpPr>
          <p:nvPr>
            <p:ph type="pic" sz="quarter" idx="16" hasCustomPrompt="1"/>
          </p:nvPr>
        </p:nvSpPr>
        <p:spPr>
          <a:xfrm>
            <a:off x="6538040" y="3299792"/>
            <a:ext cx="5162550" cy="2796209"/>
          </a:xfrm>
          <a:custGeom>
            <a:avLst/>
            <a:gdLst>
              <a:gd name="connsiteX0" fmla="*/ 0 w 5162550"/>
              <a:gd name="connsiteY0" fmla="*/ 0 h 2796209"/>
              <a:gd name="connsiteX1" fmla="*/ 5162550 w 5162550"/>
              <a:gd name="connsiteY1" fmla="*/ 0 h 2796209"/>
              <a:gd name="connsiteX2" fmla="*/ 5162550 w 5162550"/>
              <a:gd name="connsiteY2" fmla="*/ 2796209 h 2796209"/>
              <a:gd name="connsiteX3" fmla="*/ 0 w 5162550"/>
              <a:gd name="connsiteY3" fmla="*/ 2796209 h 2796209"/>
            </a:gdLst>
            <a:ahLst/>
            <a:cxnLst>
              <a:cxn ang="0">
                <a:pos x="connsiteX0" y="connsiteY0"/>
              </a:cxn>
              <a:cxn ang="0">
                <a:pos x="connsiteX1" y="connsiteY1"/>
              </a:cxn>
              <a:cxn ang="0">
                <a:pos x="connsiteX2" y="connsiteY2"/>
              </a:cxn>
              <a:cxn ang="0">
                <a:pos x="connsiteX3" y="connsiteY3"/>
              </a:cxn>
            </a:cxnLst>
            <a:rect l="l" t="t" r="r" b="b"/>
            <a:pathLst>
              <a:path w="5162550" h="2796209">
                <a:moveTo>
                  <a:pt x="0" y="0"/>
                </a:moveTo>
                <a:lnTo>
                  <a:pt x="5162550" y="0"/>
                </a:lnTo>
                <a:lnTo>
                  <a:pt x="5162550" y="2796209"/>
                </a:lnTo>
                <a:lnTo>
                  <a:pt x="0" y="2796209"/>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Tree>
    <p:extLst>
      <p:ext uri="{BB962C8B-B14F-4D97-AF65-F5344CB8AC3E}">
        <p14:creationId xmlns:p14="http://schemas.microsoft.com/office/powerpoint/2010/main" val="789136368"/>
      </p:ext>
    </p:extLst>
  </p:cSld>
  <p:clrMapOvr>
    <a:masterClrMapping/>
  </p:clrMapOvr>
  <p:extLst>
    <p:ext uri="{DCECCB84-F9BA-43D5-87BE-67443E8EF086}">
      <p15:sldGuideLst xmlns:p15="http://schemas.microsoft.com/office/powerpoint/2012/main"/>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Empty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19867276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eading Blank - 1">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C2424B57-0AC2-4AEA-068E-E1C1F169BABF}"/>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flipH="1">
            <a:off x="-2" y="1533376"/>
            <a:ext cx="190552" cy="4521737"/>
          </a:xfrm>
          <a:prstGeom prst="rect">
            <a:avLst/>
          </a:prstGeom>
        </p:spPr>
      </p:pic>
      <p:sp>
        <p:nvSpPr>
          <p:cNvPr id="3" name="Title 2">
            <a:extLst>
              <a:ext uri="{FF2B5EF4-FFF2-40B4-BE49-F238E27FC236}">
                <a16:creationId xmlns:a16="http://schemas.microsoft.com/office/drawing/2014/main" id="{3FAA18A7-D93F-D9A2-AFD4-9F7DE99145FA}"/>
              </a:ext>
            </a:extLst>
          </p:cNvPr>
          <p:cNvSpPr>
            <a:spLocks noGrp="1"/>
          </p:cNvSpPr>
          <p:nvPr>
            <p:ph type="title"/>
          </p:nvPr>
        </p:nvSpPr>
        <p:spPr>
          <a:xfrm>
            <a:off x="500131" y="760200"/>
            <a:ext cx="10367486" cy="559264"/>
          </a:xfrm>
        </p:spPr>
        <p:txBody>
          <a:bodyPr/>
          <a:lstStyle/>
          <a:p>
            <a:r>
              <a:rPr lang="en-US"/>
              <a:t>Click to edit Master title style</a:t>
            </a:r>
          </a:p>
        </p:txBody>
      </p:sp>
    </p:spTree>
    <p:extLst>
      <p:ext uri="{BB962C8B-B14F-4D97-AF65-F5344CB8AC3E}">
        <p14:creationId xmlns:p14="http://schemas.microsoft.com/office/powerpoint/2010/main" val="543430290"/>
      </p:ext>
    </p:extLst>
  </p:cSld>
  <p:clrMapOvr>
    <a:masterClrMapping/>
  </p:clrMapOvr>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Empty Layout (no logo)">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75AAEEB-AA2F-36C5-90EE-DC8EFD904488}"/>
              </a:ext>
              <a:ext uri="{C183D7F6-B498-43B3-948B-1728B52AA6E4}">
                <adec:decorative xmlns:adec="http://schemas.microsoft.com/office/drawing/2017/decorative" val="1"/>
              </a:ext>
            </a:extLst>
          </p:cNvPr>
          <p:cNvSpPr/>
          <p:nvPr userDrawn="1"/>
        </p:nvSpPr>
        <p:spPr>
          <a:xfrm>
            <a:off x="9656956" y="6289288"/>
            <a:ext cx="2535044" cy="56871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351356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Divider 3">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26DE4834-6920-77D5-CE6D-AD22A6CF0D47}"/>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29116" y="689752"/>
            <a:ext cx="2547716" cy="5618683"/>
          </a:xfrm>
          <a:prstGeom prst="rect">
            <a:avLst/>
          </a:prstGeom>
        </p:spPr>
      </p:pic>
      <p:sp>
        <p:nvSpPr>
          <p:cNvPr id="3" name="Title 2">
            <a:extLst>
              <a:ext uri="{FF2B5EF4-FFF2-40B4-BE49-F238E27FC236}">
                <a16:creationId xmlns:a16="http://schemas.microsoft.com/office/drawing/2014/main" id="{DE493731-14B2-B2B2-B615-36DE308D3EB5}"/>
              </a:ext>
            </a:extLst>
          </p:cNvPr>
          <p:cNvSpPr>
            <a:spLocks noGrp="1"/>
          </p:cNvSpPr>
          <p:nvPr>
            <p:ph type="title"/>
          </p:nvPr>
        </p:nvSpPr>
        <p:spPr>
          <a:xfrm>
            <a:off x="3560897" y="2108132"/>
            <a:ext cx="6752719" cy="796262"/>
          </a:xfrm>
        </p:spPr>
        <p:txBody>
          <a:bodyPr/>
          <a:lstStyle/>
          <a:p>
            <a:r>
              <a:rPr lang="en-US"/>
              <a:t>Click to edit Master title style</a:t>
            </a:r>
          </a:p>
        </p:txBody>
      </p:sp>
      <p:sp>
        <p:nvSpPr>
          <p:cNvPr id="14" name="Text Placeholder 9">
            <a:extLst>
              <a:ext uri="{FF2B5EF4-FFF2-40B4-BE49-F238E27FC236}">
                <a16:creationId xmlns:a16="http://schemas.microsoft.com/office/drawing/2014/main" id="{AE241FA8-FD3B-1E8C-73F4-EE42867A107A}"/>
              </a:ext>
            </a:extLst>
          </p:cNvPr>
          <p:cNvSpPr>
            <a:spLocks noGrp="1"/>
          </p:cNvSpPr>
          <p:nvPr>
            <p:ph type="body" sz="quarter" idx="11"/>
          </p:nvPr>
        </p:nvSpPr>
        <p:spPr>
          <a:xfrm>
            <a:off x="3560898" y="3107394"/>
            <a:ext cx="6752719" cy="280572"/>
          </a:xfrm>
          <a:prstGeom prst="rect">
            <a:avLst/>
          </a:prstGeom>
        </p:spPr>
        <p:txBody>
          <a:bodyPr>
            <a:noAutofit/>
          </a:bodyPr>
          <a:lstStyle>
            <a:lvl1pPr marL="0" indent="0">
              <a:buFontTx/>
              <a:buNone/>
              <a:defRPr sz="2000" b="1">
                <a:solidFill>
                  <a:srgbClr val="165A26"/>
                </a:solidFill>
                <a:latin typeface="Avenir Next LT Pro" panose="020B0504020202020204" pitchFamily="34" charset="0"/>
                <a:cs typeface="Calibri" panose="020F0502020204030204" pitchFamily="34" charset="0"/>
              </a:defRPr>
            </a:lvl1pPr>
            <a:lvl2pPr marL="457200" indent="0">
              <a:buNone/>
              <a:defRPr/>
            </a:lvl2pPr>
          </a:lstStyle>
          <a:p>
            <a:pPr lvl="0"/>
            <a:r>
              <a:rPr lang="en-US"/>
              <a:t>Click to edit Master text styles</a:t>
            </a:r>
          </a:p>
        </p:txBody>
      </p:sp>
      <p:sp>
        <p:nvSpPr>
          <p:cNvPr id="15" name="Text Placeholder 9">
            <a:extLst>
              <a:ext uri="{FF2B5EF4-FFF2-40B4-BE49-F238E27FC236}">
                <a16:creationId xmlns:a16="http://schemas.microsoft.com/office/drawing/2014/main" id="{8177B138-692E-2C88-0768-AB74BDCEA31A}"/>
              </a:ext>
            </a:extLst>
          </p:cNvPr>
          <p:cNvSpPr>
            <a:spLocks noGrp="1"/>
          </p:cNvSpPr>
          <p:nvPr>
            <p:ph type="body" sz="quarter" idx="12"/>
          </p:nvPr>
        </p:nvSpPr>
        <p:spPr>
          <a:xfrm>
            <a:off x="3560898" y="3669342"/>
            <a:ext cx="3764241" cy="1466123"/>
          </a:xfrm>
          <a:prstGeom prst="rect">
            <a:avLst/>
          </a:prstGeom>
        </p:spPr>
        <p:txBody>
          <a:bodyPr>
            <a:normAutofit/>
          </a:bodyPr>
          <a:lstStyle>
            <a:lvl1pPr marL="0" indent="0">
              <a:lnSpc>
                <a:spcPct val="100000"/>
              </a:lnSpc>
              <a:buFontTx/>
              <a:buNone/>
              <a:defRPr sz="1600" b="0">
                <a:solidFill>
                  <a:schemeClr val="tx1"/>
                </a:solidFill>
                <a:latin typeface="Avenir Next LT Pro" panose="020B0504020202020204" pitchFamily="34" charset="0"/>
                <a:cs typeface="Calibri" panose="020F0502020204030204" pitchFamily="34" charset="0"/>
              </a:defRPr>
            </a:lvl1pPr>
            <a:lvl2pPr marL="457200" indent="0">
              <a:buNone/>
              <a:defRPr/>
            </a:lvl2pPr>
          </a:lstStyle>
          <a:p>
            <a:pPr lvl="0"/>
            <a:r>
              <a:rPr lang="en-US"/>
              <a:t>Click to edit Master text styles</a:t>
            </a:r>
          </a:p>
        </p:txBody>
      </p:sp>
      <p:pic>
        <p:nvPicPr>
          <p:cNvPr id="2" name="Graphic 1">
            <a:extLst>
              <a:ext uri="{FF2B5EF4-FFF2-40B4-BE49-F238E27FC236}">
                <a16:creationId xmlns:a16="http://schemas.microsoft.com/office/drawing/2014/main" id="{3AF9D466-E6D6-8047-63A7-FECB71010E43}"/>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255331" y="1839447"/>
            <a:ext cx="1333633" cy="1333633"/>
          </a:xfrm>
          <a:prstGeom prst="rect">
            <a:avLst/>
          </a:prstGeom>
        </p:spPr>
      </p:pic>
    </p:spTree>
    <p:extLst>
      <p:ext uri="{BB962C8B-B14F-4D97-AF65-F5344CB8AC3E}">
        <p14:creationId xmlns:p14="http://schemas.microsoft.com/office/powerpoint/2010/main" val="256300829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26DE4834-6920-77D5-CE6D-AD22A6CF0D47}"/>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29116" y="689752"/>
            <a:ext cx="2547716" cy="5618683"/>
          </a:xfrm>
          <a:prstGeom prst="rect">
            <a:avLst/>
          </a:prstGeom>
        </p:spPr>
      </p:pic>
      <p:pic>
        <p:nvPicPr>
          <p:cNvPr id="4" name="Graphic 3">
            <a:extLst>
              <a:ext uri="{FF2B5EF4-FFF2-40B4-BE49-F238E27FC236}">
                <a16:creationId xmlns:a16="http://schemas.microsoft.com/office/drawing/2014/main" id="{BBEB6085-C86B-9ABF-9693-DEE4C5CF1A35}"/>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255331" y="1839447"/>
            <a:ext cx="1333633" cy="1333633"/>
          </a:xfrm>
          <a:prstGeom prst="rect">
            <a:avLst/>
          </a:prstGeom>
        </p:spPr>
      </p:pic>
      <p:sp>
        <p:nvSpPr>
          <p:cNvPr id="8" name="Title 2">
            <a:extLst>
              <a:ext uri="{FF2B5EF4-FFF2-40B4-BE49-F238E27FC236}">
                <a16:creationId xmlns:a16="http://schemas.microsoft.com/office/drawing/2014/main" id="{2A69F8F8-5957-4993-9391-CA787B1EE6D2}"/>
              </a:ext>
            </a:extLst>
          </p:cNvPr>
          <p:cNvSpPr>
            <a:spLocks noGrp="1"/>
          </p:cNvSpPr>
          <p:nvPr>
            <p:ph type="title"/>
          </p:nvPr>
        </p:nvSpPr>
        <p:spPr>
          <a:xfrm>
            <a:off x="3560897" y="2108132"/>
            <a:ext cx="6752719" cy="796262"/>
          </a:xfrm>
        </p:spPr>
        <p:txBody>
          <a:bodyPr/>
          <a:lstStyle/>
          <a:p>
            <a:r>
              <a:rPr lang="en-US"/>
              <a:t>Click to edit Master title style</a:t>
            </a:r>
          </a:p>
        </p:txBody>
      </p:sp>
      <p:sp>
        <p:nvSpPr>
          <p:cNvPr id="6" name="Text Placeholder 9">
            <a:extLst>
              <a:ext uri="{FF2B5EF4-FFF2-40B4-BE49-F238E27FC236}">
                <a16:creationId xmlns:a16="http://schemas.microsoft.com/office/drawing/2014/main" id="{76F1AAC8-5695-555A-58A4-4829DC4A5736}"/>
              </a:ext>
            </a:extLst>
          </p:cNvPr>
          <p:cNvSpPr>
            <a:spLocks noGrp="1"/>
          </p:cNvSpPr>
          <p:nvPr>
            <p:ph type="body" sz="quarter" idx="11"/>
          </p:nvPr>
        </p:nvSpPr>
        <p:spPr>
          <a:xfrm>
            <a:off x="3560898" y="3107394"/>
            <a:ext cx="6752719" cy="280572"/>
          </a:xfrm>
          <a:prstGeom prst="rect">
            <a:avLst/>
          </a:prstGeom>
        </p:spPr>
        <p:txBody>
          <a:bodyPr>
            <a:noAutofit/>
          </a:bodyPr>
          <a:lstStyle>
            <a:lvl1pPr marL="0" indent="0">
              <a:buFontTx/>
              <a:buNone/>
              <a:defRPr sz="2000" b="1">
                <a:solidFill>
                  <a:srgbClr val="165A26"/>
                </a:solidFill>
                <a:latin typeface="Avenir Next LT Pro" panose="020B0504020202020204" pitchFamily="34" charset="0"/>
                <a:cs typeface="Calibri" panose="020F0502020204030204" pitchFamily="34" charset="0"/>
              </a:defRPr>
            </a:lvl1pPr>
            <a:lvl2pPr marL="457200" indent="0">
              <a:buNone/>
              <a:defRPr/>
            </a:lvl2pPr>
          </a:lstStyle>
          <a:p>
            <a:pPr lvl="0"/>
            <a:r>
              <a:rPr lang="en-US"/>
              <a:t>Click to edit Master text styles</a:t>
            </a:r>
          </a:p>
        </p:txBody>
      </p:sp>
      <p:sp>
        <p:nvSpPr>
          <p:cNvPr id="7" name="Text Placeholder 9">
            <a:extLst>
              <a:ext uri="{FF2B5EF4-FFF2-40B4-BE49-F238E27FC236}">
                <a16:creationId xmlns:a16="http://schemas.microsoft.com/office/drawing/2014/main" id="{18FFAC9A-92B8-44E1-EE55-B61605F9ADC5}"/>
              </a:ext>
            </a:extLst>
          </p:cNvPr>
          <p:cNvSpPr>
            <a:spLocks noGrp="1"/>
          </p:cNvSpPr>
          <p:nvPr>
            <p:ph type="body" sz="quarter" idx="12"/>
          </p:nvPr>
        </p:nvSpPr>
        <p:spPr>
          <a:xfrm>
            <a:off x="3560898" y="3669342"/>
            <a:ext cx="3764241" cy="1466123"/>
          </a:xfrm>
          <a:prstGeom prst="rect">
            <a:avLst/>
          </a:prstGeom>
        </p:spPr>
        <p:txBody>
          <a:bodyPr>
            <a:normAutofit/>
          </a:bodyPr>
          <a:lstStyle>
            <a:lvl1pPr marL="0" indent="0">
              <a:lnSpc>
                <a:spcPct val="100000"/>
              </a:lnSpc>
              <a:buFontTx/>
              <a:buNone/>
              <a:defRPr sz="1600" b="0">
                <a:solidFill>
                  <a:schemeClr val="tx1"/>
                </a:solidFill>
                <a:latin typeface="Avenir Next LT Pro" panose="020B0504020202020204" pitchFamily="34" charset="0"/>
                <a:cs typeface="Calibri" panose="020F0502020204030204" pitchFamily="34" charset="0"/>
              </a:defRPr>
            </a:lvl1pPr>
            <a:lvl2pPr marL="457200" indent="0">
              <a:buNone/>
              <a:defRPr/>
            </a:lvl2pPr>
          </a:lstStyle>
          <a:p>
            <a:pPr lvl="0"/>
            <a:r>
              <a:rPr lang="en-US"/>
              <a:t>Click to edit Master text styles</a:t>
            </a:r>
          </a:p>
        </p:txBody>
      </p:sp>
    </p:spTree>
    <p:extLst>
      <p:ext uri="{BB962C8B-B14F-4D97-AF65-F5344CB8AC3E}">
        <p14:creationId xmlns:p14="http://schemas.microsoft.com/office/powerpoint/2010/main" val="273104137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Divider 2">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26DE4834-6920-77D5-CE6D-AD22A6CF0D47}"/>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29116" y="689752"/>
            <a:ext cx="2547716" cy="5618683"/>
          </a:xfrm>
          <a:prstGeom prst="rect">
            <a:avLst/>
          </a:prstGeom>
        </p:spPr>
      </p:pic>
      <p:pic>
        <p:nvPicPr>
          <p:cNvPr id="2" name="Graphic 1">
            <a:extLst>
              <a:ext uri="{FF2B5EF4-FFF2-40B4-BE49-F238E27FC236}">
                <a16:creationId xmlns:a16="http://schemas.microsoft.com/office/drawing/2014/main" id="{1E481D63-6385-64D0-4463-CA718BC752DE}"/>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255331" y="1839447"/>
            <a:ext cx="1333633" cy="1333633"/>
          </a:xfrm>
          <a:prstGeom prst="rect">
            <a:avLst/>
          </a:prstGeom>
        </p:spPr>
      </p:pic>
      <p:sp>
        <p:nvSpPr>
          <p:cNvPr id="8" name="Title 2">
            <a:extLst>
              <a:ext uri="{FF2B5EF4-FFF2-40B4-BE49-F238E27FC236}">
                <a16:creationId xmlns:a16="http://schemas.microsoft.com/office/drawing/2014/main" id="{C653FEBC-4471-3F1B-8D62-C3F458FC0A21}"/>
              </a:ext>
            </a:extLst>
          </p:cNvPr>
          <p:cNvSpPr>
            <a:spLocks noGrp="1"/>
          </p:cNvSpPr>
          <p:nvPr>
            <p:ph type="title"/>
          </p:nvPr>
        </p:nvSpPr>
        <p:spPr>
          <a:xfrm>
            <a:off x="3560897" y="2108132"/>
            <a:ext cx="6752719" cy="796262"/>
          </a:xfrm>
        </p:spPr>
        <p:txBody>
          <a:bodyPr/>
          <a:lstStyle/>
          <a:p>
            <a:r>
              <a:rPr lang="en-US"/>
              <a:t>Click to edit Master title style</a:t>
            </a:r>
          </a:p>
        </p:txBody>
      </p:sp>
      <p:sp>
        <p:nvSpPr>
          <p:cNvPr id="6" name="Text Placeholder 9">
            <a:extLst>
              <a:ext uri="{FF2B5EF4-FFF2-40B4-BE49-F238E27FC236}">
                <a16:creationId xmlns:a16="http://schemas.microsoft.com/office/drawing/2014/main" id="{7B574F41-D6F1-C16F-CBB8-5FB9619EC57F}"/>
              </a:ext>
            </a:extLst>
          </p:cNvPr>
          <p:cNvSpPr>
            <a:spLocks noGrp="1"/>
          </p:cNvSpPr>
          <p:nvPr>
            <p:ph type="body" sz="quarter" idx="11"/>
          </p:nvPr>
        </p:nvSpPr>
        <p:spPr>
          <a:xfrm>
            <a:off x="3560898" y="3107394"/>
            <a:ext cx="6752719" cy="280572"/>
          </a:xfrm>
          <a:prstGeom prst="rect">
            <a:avLst/>
          </a:prstGeom>
        </p:spPr>
        <p:txBody>
          <a:bodyPr>
            <a:noAutofit/>
          </a:bodyPr>
          <a:lstStyle>
            <a:lvl1pPr marL="0" indent="0">
              <a:buFontTx/>
              <a:buNone/>
              <a:defRPr sz="2000" b="1">
                <a:solidFill>
                  <a:srgbClr val="165A26"/>
                </a:solidFill>
                <a:latin typeface="Avenir Next LT Pro" panose="020B0504020202020204" pitchFamily="34" charset="0"/>
                <a:cs typeface="Calibri" panose="020F0502020204030204" pitchFamily="34" charset="0"/>
              </a:defRPr>
            </a:lvl1pPr>
            <a:lvl2pPr marL="457200" indent="0">
              <a:buNone/>
              <a:defRPr/>
            </a:lvl2pPr>
          </a:lstStyle>
          <a:p>
            <a:pPr lvl="0"/>
            <a:r>
              <a:rPr lang="en-US"/>
              <a:t>Click to edit Master text styles</a:t>
            </a:r>
          </a:p>
        </p:txBody>
      </p:sp>
      <p:sp>
        <p:nvSpPr>
          <p:cNvPr id="7" name="Text Placeholder 9">
            <a:extLst>
              <a:ext uri="{FF2B5EF4-FFF2-40B4-BE49-F238E27FC236}">
                <a16:creationId xmlns:a16="http://schemas.microsoft.com/office/drawing/2014/main" id="{32E8FEF2-4EB0-D78A-D066-B251656A5C7B}"/>
              </a:ext>
            </a:extLst>
          </p:cNvPr>
          <p:cNvSpPr>
            <a:spLocks noGrp="1"/>
          </p:cNvSpPr>
          <p:nvPr>
            <p:ph type="body" sz="quarter" idx="12"/>
          </p:nvPr>
        </p:nvSpPr>
        <p:spPr>
          <a:xfrm>
            <a:off x="3560898" y="3669342"/>
            <a:ext cx="3764241" cy="1466123"/>
          </a:xfrm>
          <a:prstGeom prst="rect">
            <a:avLst/>
          </a:prstGeom>
        </p:spPr>
        <p:txBody>
          <a:bodyPr>
            <a:normAutofit/>
          </a:bodyPr>
          <a:lstStyle>
            <a:lvl1pPr marL="0" indent="0">
              <a:lnSpc>
                <a:spcPct val="100000"/>
              </a:lnSpc>
              <a:buFontTx/>
              <a:buNone/>
              <a:defRPr sz="1600" b="0">
                <a:solidFill>
                  <a:schemeClr val="tx1"/>
                </a:solidFill>
                <a:latin typeface="Avenir Next LT Pro" panose="020B0504020202020204" pitchFamily="34" charset="0"/>
                <a:cs typeface="Calibri" panose="020F0502020204030204" pitchFamily="34" charset="0"/>
              </a:defRPr>
            </a:lvl1pPr>
            <a:lvl2pPr marL="457200" indent="0">
              <a:buNone/>
              <a:defRPr/>
            </a:lvl2pPr>
          </a:lstStyle>
          <a:p>
            <a:pPr lvl="0"/>
            <a:r>
              <a:rPr lang="en-US"/>
              <a:t>Click to edit Master text styles</a:t>
            </a:r>
          </a:p>
        </p:txBody>
      </p:sp>
    </p:spTree>
    <p:extLst>
      <p:ext uri="{BB962C8B-B14F-4D97-AF65-F5344CB8AC3E}">
        <p14:creationId xmlns:p14="http://schemas.microsoft.com/office/powerpoint/2010/main" val="364932839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ABFB0E3-CE00-5BFF-665D-BF68E267FACF}"/>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rgbClr val="2E36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6" name="Graphic 95" descr="DOER Logo">
            <a:extLst>
              <a:ext uri="{FF2B5EF4-FFF2-40B4-BE49-F238E27FC236}">
                <a16:creationId xmlns:a16="http://schemas.microsoft.com/office/drawing/2014/main" id="{D944158B-AE48-CEC5-211C-675AE4EF3AEA}"/>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2936152" y="2362697"/>
            <a:ext cx="5332931" cy="1520247"/>
          </a:xfrm>
          <a:prstGeom prst="rect">
            <a:avLst/>
          </a:prstGeom>
        </p:spPr>
      </p:pic>
      <p:sp>
        <p:nvSpPr>
          <p:cNvPr id="4" name="Title 3">
            <a:extLst>
              <a:ext uri="{FF2B5EF4-FFF2-40B4-BE49-F238E27FC236}">
                <a16:creationId xmlns:a16="http://schemas.microsoft.com/office/drawing/2014/main" id="{24DCBAD1-2E5C-CB40-5EDC-54A688670413}"/>
              </a:ext>
            </a:extLst>
          </p:cNvPr>
          <p:cNvSpPr>
            <a:spLocks noGrp="1"/>
          </p:cNvSpPr>
          <p:nvPr>
            <p:ph type="title" hasCustomPrompt="1"/>
          </p:nvPr>
        </p:nvSpPr>
        <p:spPr>
          <a:xfrm>
            <a:off x="838200" y="3806416"/>
            <a:ext cx="10515600" cy="1325563"/>
          </a:xfrm>
        </p:spPr>
        <p:txBody>
          <a:bodyPr/>
          <a:lstStyle>
            <a:lvl1pPr algn="ctr">
              <a:defRPr>
                <a:latin typeface="Avenir Next LT Pro" panose="020B0504020202020204" pitchFamily="34" charset="0"/>
              </a:defRPr>
            </a:lvl1pPr>
          </a:lstStyle>
          <a:p>
            <a:r>
              <a:rPr lang="en-US" sz="4000" b="1">
                <a:solidFill>
                  <a:schemeClr val="bg1"/>
                </a:solidFill>
                <a:latin typeface="Avenir Next" panose="020B0503020202020204" pitchFamily="34" charset="0"/>
                <a:cs typeface="Poppins" panose="00000500000000000000" pitchFamily="2" charset="0"/>
              </a:rPr>
              <a:t>Thank You!</a:t>
            </a:r>
          </a:p>
        </p:txBody>
      </p:sp>
    </p:spTree>
    <p:extLst>
      <p:ext uri="{BB962C8B-B14F-4D97-AF65-F5344CB8AC3E}">
        <p14:creationId xmlns:p14="http://schemas.microsoft.com/office/powerpoint/2010/main" val="11987399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eading Blank - 2">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6B5EC02B-B87D-8B39-75CC-7739F0F7DD01}"/>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flipH="1">
            <a:off x="-2" y="1533376"/>
            <a:ext cx="190552" cy="4521737"/>
          </a:xfrm>
          <a:prstGeom prst="rect">
            <a:avLst/>
          </a:prstGeom>
        </p:spPr>
      </p:pic>
      <p:sp>
        <p:nvSpPr>
          <p:cNvPr id="3" name="Title 2">
            <a:extLst>
              <a:ext uri="{FF2B5EF4-FFF2-40B4-BE49-F238E27FC236}">
                <a16:creationId xmlns:a16="http://schemas.microsoft.com/office/drawing/2014/main" id="{9DAEE9A1-611C-069E-7A0C-537D5478EB0D}"/>
              </a:ext>
            </a:extLst>
          </p:cNvPr>
          <p:cNvSpPr>
            <a:spLocks noGrp="1"/>
          </p:cNvSpPr>
          <p:nvPr>
            <p:ph type="title"/>
          </p:nvPr>
        </p:nvSpPr>
        <p:spPr>
          <a:xfrm>
            <a:off x="507999" y="673970"/>
            <a:ext cx="10367486" cy="697630"/>
          </a:xfrm>
        </p:spPr>
        <p:txBody>
          <a:bodyPr/>
          <a:lstStyle/>
          <a:p>
            <a:r>
              <a:rPr lang="en-US"/>
              <a:t>Click to edit Master title style</a:t>
            </a:r>
          </a:p>
        </p:txBody>
      </p:sp>
    </p:spTree>
    <p:extLst>
      <p:ext uri="{BB962C8B-B14F-4D97-AF65-F5344CB8AC3E}">
        <p14:creationId xmlns:p14="http://schemas.microsoft.com/office/powerpoint/2010/main" val="1765406501"/>
      </p:ext>
    </p:extLst>
  </p:cSld>
  <p:clrMapOvr>
    <a:masterClrMapping/>
  </p:clrMapOvr>
  <p:extLst>
    <p:ext uri="{DCECCB84-F9BA-43D5-87BE-67443E8EF086}">
      <p15:sldGuideLst xmlns:p15="http://schemas.microsoft.com/office/powerpoint/2012/main">
        <p15:guide id="1" orient="horz" pos="864">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eading Blank - 3">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0088E647-65AF-FDFF-380E-A9C8D6A286F5}"/>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flipH="1">
            <a:off x="-2" y="1533376"/>
            <a:ext cx="190552" cy="4521737"/>
          </a:xfrm>
          <a:prstGeom prst="rect">
            <a:avLst/>
          </a:prstGeom>
        </p:spPr>
      </p:pic>
      <p:sp>
        <p:nvSpPr>
          <p:cNvPr id="5" name="Title 4">
            <a:extLst>
              <a:ext uri="{FF2B5EF4-FFF2-40B4-BE49-F238E27FC236}">
                <a16:creationId xmlns:a16="http://schemas.microsoft.com/office/drawing/2014/main" id="{C4D2D0D3-98C0-6453-E0F6-FCB3A7CE1C2A}"/>
              </a:ext>
            </a:extLst>
          </p:cNvPr>
          <p:cNvSpPr>
            <a:spLocks noGrp="1"/>
          </p:cNvSpPr>
          <p:nvPr>
            <p:ph type="title"/>
          </p:nvPr>
        </p:nvSpPr>
        <p:spPr>
          <a:xfrm>
            <a:off x="500131" y="668594"/>
            <a:ext cx="10367486" cy="697630"/>
          </a:xfrm>
        </p:spPr>
        <p:txBody>
          <a:bodyPr/>
          <a:lstStyle/>
          <a:p>
            <a:r>
              <a:rPr lang="en-US"/>
              <a:t>Click to edit Master title style</a:t>
            </a:r>
          </a:p>
        </p:txBody>
      </p:sp>
    </p:spTree>
    <p:extLst>
      <p:ext uri="{BB962C8B-B14F-4D97-AF65-F5344CB8AC3E}">
        <p14:creationId xmlns:p14="http://schemas.microsoft.com/office/powerpoint/2010/main" val="506187528"/>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bout Us">
    <p:spTree>
      <p:nvGrpSpPr>
        <p:cNvPr id="1" name=""/>
        <p:cNvGrpSpPr/>
        <p:nvPr/>
      </p:nvGrpSpPr>
      <p:grpSpPr>
        <a:xfrm>
          <a:off x="0" y="0"/>
          <a:ext cx="0" cy="0"/>
          <a:chOff x="0" y="0"/>
          <a:chExt cx="0" cy="0"/>
        </a:xfrm>
      </p:grpSpPr>
      <p:cxnSp>
        <p:nvCxnSpPr>
          <p:cNvPr id="2" name="Straight Arrow Connector 1">
            <a:extLst>
              <a:ext uri="{FF2B5EF4-FFF2-40B4-BE49-F238E27FC236}">
                <a16:creationId xmlns:a16="http://schemas.microsoft.com/office/drawing/2014/main" id="{05622F16-26B5-0AFE-06FB-DA0F0ECB9DDC}"/>
              </a:ext>
              <a:ext uri="{C183D7F6-B498-43B3-948B-1728B52AA6E4}">
                <adec:decorative xmlns:adec="http://schemas.microsoft.com/office/drawing/2017/decorative" val="1"/>
              </a:ext>
            </a:extLst>
          </p:cNvPr>
          <p:cNvCxnSpPr>
            <a:cxnSpLocks/>
            <a:stCxn id="28" idx="6"/>
          </p:cNvCxnSpPr>
          <p:nvPr userDrawn="1"/>
        </p:nvCxnSpPr>
        <p:spPr>
          <a:xfrm>
            <a:off x="2008760" y="5822077"/>
            <a:ext cx="1317688" cy="0"/>
          </a:xfrm>
          <a:prstGeom prst="straightConnector1">
            <a:avLst/>
          </a:prstGeom>
          <a:ln>
            <a:solidFill>
              <a:srgbClr val="A5C939"/>
            </a:solidFill>
            <a:tailEnd type="oval"/>
          </a:ln>
        </p:spPr>
        <p:style>
          <a:lnRef idx="1">
            <a:schemeClr val="accent1"/>
          </a:lnRef>
          <a:fillRef idx="0">
            <a:schemeClr val="accent1"/>
          </a:fillRef>
          <a:effectRef idx="0">
            <a:schemeClr val="accent1"/>
          </a:effectRef>
          <a:fontRef idx="minor">
            <a:schemeClr val="tx1"/>
          </a:fontRef>
        </p:style>
      </p:cxnSp>
      <p:cxnSp>
        <p:nvCxnSpPr>
          <p:cNvPr id="4" name="Straight Arrow Connector 3">
            <a:extLst>
              <a:ext uri="{FF2B5EF4-FFF2-40B4-BE49-F238E27FC236}">
                <a16:creationId xmlns:a16="http://schemas.microsoft.com/office/drawing/2014/main" id="{F670168E-B408-D406-0EE4-3C7E9DFF0888}"/>
              </a:ext>
              <a:ext uri="{C183D7F6-B498-43B3-948B-1728B52AA6E4}">
                <adec:decorative xmlns:adec="http://schemas.microsoft.com/office/drawing/2017/decorative" val="1"/>
              </a:ext>
            </a:extLst>
          </p:cNvPr>
          <p:cNvCxnSpPr>
            <a:cxnSpLocks/>
            <a:stCxn id="20" idx="6"/>
          </p:cNvCxnSpPr>
          <p:nvPr userDrawn="1"/>
        </p:nvCxnSpPr>
        <p:spPr>
          <a:xfrm>
            <a:off x="1349983" y="5254657"/>
            <a:ext cx="1976465" cy="108"/>
          </a:xfrm>
          <a:prstGeom prst="straightConnector1">
            <a:avLst/>
          </a:prstGeom>
          <a:ln>
            <a:solidFill>
              <a:srgbClr val="A5C939"/>
            </a:solidFill>
            <a:tailEnd type="oval"/>
          </a:ln>
        </p:spPr>
        <p:style>
          <a:lnRef idx="1">
            <a:schemeClr val="accent1"/>
          </a:lnRef>
          <a:fillRef idx="0">
            <a:schemeClr val="accent1"/>
          </a:fillRef>
          <a:effectRef idx="0">
            <a:schemeClr val="accent1"/>
          </a:effectRef>
          <a:fontRef idx="minor">
            <a:schemeClr val="tx1"/>
          </a:fontRef>
        </p:style>
      </p:cxnSp>
      <p:cxnSp>
        <p:nvCxnSpPr>
          <p:cNvPr id="5" name="Straight Arrow Connector 4">
            <a:extLst>
              <a:ext uri="{FF2B5EF4-FFF2-40B4-BE49-F238E27FC236}">
                <a16:creationId xmlns:a16="http://schemas.microsoft.com/office/drawing/2014/main" id="{036E22C4-6861-2A44-DE98-3EBE5254EAF6}"/>
              </a:ext>
              <a:ext uri="{C183D7F6-B498-43B3-948B-1728B52AA6E4}">
                <adec:decorative xmlns:adec="http://schemas.microsoft.com/office/drawing/2017/decorative" val="1"/>
              </a:ext>
            </a:extLst>
          </p:cNvPr>
          <p:cNvCxnSpPr>
            <a:cxnSpLocks/>
            <a:stCxn id="19" idx="6"/>
          </p:cNvCxnSpPr>
          <p:nvPr userDrawn="1"/>
        </p:nvCxnSpPr>
        <p:spPr>
          <a:xfrm flipV="1">
            <a:off x="1350309" y="4067167"/>
            <a:ext cx="1976139" cy="10054"/>
          </a:xfrm>
          <a:prstGeom prst="straightConnector1">
            <a:avLst/>
          </a:prstGeom>
          <a:ln>
            <a:solidFill>
              <a:srgbClr val="A5C939"/>
            </a:solidFill>
            <a:tailEnd type="oval"/>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3911A83F-CACD-3CBB-3D78-6982EC47EC7B}"/>
              </a:ext>
              <a:ext uri="{C183D7F6-B498-43B3-948B-1728B52AA6E4}">
                <adec:decorative xmlns:adec="http://schemas.microsoft.com/office/drawing/2017/decorative" val="1"/>
              </a:ext>
            </a:extLst>
          </p:cNvPr>
          <p:cNvCxnSpPr>
            <a:cxnSpLocks/>
            <a:stCxn id="21" idx="6"/>
          </p:cNvCxnSpPr>
          <p:nvPr userDrawn="1"/>
        </p:nvCxnSpPr>
        <p:spPr>
          <a:xfrm>
            <a:off x="2001582" y="4646545"/>
            <a:ext cx="1324866" cy="0"/>
          </a:xfrm>
          <a:prstGeom prst="straightConnector1">
            <a:avLst/>
          </a:prstGeom>
          <a:ln>
            <a:solidFill>
              <a:srgbClr val="A5C939"/>
            </a:solidFill>
            <a:tailEnd type="ova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58363267-6B9D-DC41-4461-139C6AB1BC3F}"/>
              </a:ext>
            </a:extLst>
          </p:cNvPr>
          <p:cNvSpPr>
            <a:spLocks noGrp="1"/>
          </p:cNvSpPr>
          <p:nvPr>
            <p:ph type="title" hasCustomPrompt="1"/>
          </p:nvPr>
        </p:nvSpPr>
        <p:spPr>
          <a:xfrm>
            <a:off x="508611" y="815009"/>
            <a:ext cx="10515600" cy="626043"/>
          </a:xfrm>
        </p:spPr>
        <p:txBody>
          <a:bodyPr/>
          <a:lstStyle>
            <a:lvl1pPr>
              <a:defRPr/>
            </a:lvl1pPr>
          </a:lstStyle>
          <a:p>
            <a:r>
              <a:rPr lang="en-US"/>
              <a:t>Click to edit Headline</a:t>
            </a:r>
          </a:p>
        </p:txBody>
      </p:sp>
      <p:sp>
        <p:nvSpPr>
          <p:cNvPr id="13" name="Text Placeholder 9">
            <a:extLst>
              <a:ext uri="{FF2B5EF4-FFF2-40B4-BE49-F238E27FC236}">
                <a16:creationId xmlns:a16="http://schemas.microsoft.com/office/drawing/2014/main" id="{3EA491ED-3790-3EAE-1EAD-B23AFEFD6D63}"/>
              </a:ext>
            </a:extLst>
          </p:cNvPr>
          <p:cNvSpPr>
            <a:spLocks noGrp="1"/>
          </p:cNvSpPr>
          <p:nvPr>
            <p:ph type="body" sz="quarter" idx="13"/>
          </p:nvPr>
        </p:nvSpPr>
        <p:spPr>
          <a:xfrm>
            <a:off x="508611" y="1597185"/>
            <a:ext cx="5497553" cy="891555"/>
          </a:xfrm>
          <a:prstGeom prst="rect">
            <a:avLst/>
          </a:prstGeom>
        </p:spPr>
        <p:txBody>
          <a:bodyPr>
            <a:normAutofit/>
          </a:bodyPr>
          <a:lstStyle>
            <a:lvl1pPr marL="0" indent="0">
              <a:lnSpc>
                <a:spcPct val="100000"/>
              </a:lnSpc>
              <a:buFontTx/>
              <a:buNone/>
              <a:defRPr sz="1600" b="0">
                <a:solidFill>
                  <a:schemeClr val="accent2">
                    <a:lumMod val="50000"/>
                  </a:schemeClr>
                </a:solidFill>
              </a:defRPr>
            </a:lvl1pPr>
            <a:lvl2pPr marL="457200" indent="0">
              <a:buNone/>
              <a:defRPr/>
            </a:lvl2pPr>
          </a:lstStyle>
          <a:p>
            <a:pPr lvl="0"/>
            <a:r>
              <a:rPr lang="en-US"/>
              <a:t>Click to edit Master text styles</a:t>
            </a:r>
          </a:p>
        </p:txBody>
      </p:sp>
      <p:sp>
        <p:nvSpPr>
          <p:cNvPr id="19" name="Picture Placeholder 28">
            <a:extLst>
              <a:ext uri="{FF2B5EF4-FFF2-40B4-BE49-F238E27FC236}">
                <a16:creationId xmlns:a16="http://schemas.microsoft.com/office/drawing/2014/main" id="{11B9B941-C8A1-E93D-681A-22CCAEFAA270}"/>
              </a:ext>
            </a:extLst>
          </p:cNvPr>
          <p:cNvSpPr>
            <a:spLocks noGrp="1"/>
          </p:cNvSpPr>
          <p:nvPr>
            <p:ph type="pic" sz="quarter" idx="17" hasCustomPrompt="1"/>
          </p:nvPr>
        </p:nvSpPr>
        <p:spPr>
          <a:xfrm>
            <a:off x="618606" y="3710588"/>
            <a:ext cx="731703" cy="733266"/>
          </a:xfrm>
          <a:prstGeom prst="ellipse">
            <a:avLst/>
          </a:prstGeom>
          <a:solidFill>
            <a:srgbClr val="D7D9E1"/>
          </a:solidFill>
        </p:spPr>
        <p:txBody>
          <a:bodyPr anchor="ctr"/>
          <a:lstStyle>
            <a:lvl1pPr marL="0" indent="0" algn="ctr">
              <a:buNone/>
              <a:defRPr sz="1200">
                <a:solidFill>
                  <a:schemeClr val="tx1"/>
                </a:solidFill>
              </a:defRPr>
            </a:lvl1pPr>
          </a:lstStyle>
          <a:p>
            <a:r>
              <a:rPr lang="en-US"/>
              <a:t>Image Holder</a:t>
            </a:r>
          </a:p>
        </p:txBody>
      </p:sp>
      <p:sp>
        <p:nvSpPr>
          <p:cNvPr id="12" name="Text Placeholder 9">
            <a:extLst>
              <a:ext uri="{FF2B5EF4-FFF2-40B4-BE49-F238E27FC236}">
                <a16:creationId xmlns:a16="http://schemas.microsoft.com/office/drawing/2014/main" id="{E1721CBB-198F-1AA9-3E0D-9950767D1C50}"/>
              </a:ext>
            </a:extLst>
          </p:cNvPr>
          <p:cNvSpPr>
            <a:spLocks noGrp="1"/>
          </p:cNvSpPr>
          <p:nvPr>
            <p:ph type="body" sz="quarter" idx="12"/>
          </p:nvPr>
        </p:nvSpPr>
        <p:spPr>
          <a:xfrm>
            <a:off x="3465334" y="3891963"/>
            <a:ext cx="2540830" cy="264698"/>
          </a:xfrm>
          <a:prstGeom prst="rect">
            <a:avLst/>
          </a:prstGeom>
        </p:spPr>
        <p:txBody>
          <a:bodyPr>
            <a:normAutofit/>
          </a:bodyPr>
          <a:lstStyle>
            <a:lvl1pPr marL="0" indent="0">
              <a:lnSpc>
                <a:spcPct val="100000"/>
              </a:lnSpc>
              <a:buFontTx/>
              <a:buNone/>
              <a:defRPr sz="2000" b="1">
                <a:solidFill>
                  <a:schemeClr val="accent2">
                    <a:lumMod val="50000"/>
                  </a:schemeClr>
                </a:solidFill>
              </a:defRPr>
            </a:lvl1pPr>
            <a:lvl2pPr marL="457200" indent="0">
              <a:buNone/>
              <a:defRPr/>
            </a:lvl2pPr>
          </a:lstStyle>
          <a:p>
            <a:pPr lvl="0"/>
            <a:r>
              <a:rPr lang="en-US"/>
              <a:t>Click to edit</a:t>
            </a:r>
          </a:p>
        </p:txBody>
      </p:sp>
      <p:sp>
        <p:nvSpPr>
          <p:cNvPr id="21" name="Picture Placeholder 28">
            <a:extLst>
              <a:ext uri="{FF2B5EF4-FFF2-40B4-BE49-F238E27FC236}">
                <a16:creationId xmlns:a16="http://schemas.microsoft.com/office/drawing/2014/main" id="{D53F356F-ABD3-320F-1648-799FA5DBA488}"/>
              </a:ext>
            </a:extLst>
          </p:cNvPr>
          <p:cNvSpPr>
            <a:spLocks noGrp="1"/>
          </p:cNvSpPr>
          <p:nvPr>
            <p:ph type="pic" sz="quarter" idx="19" hasCustomPrompt="1"/>
          </p:nvPr>
        </p:nvSpPr>
        <p:spPr>
          <a:xfrm>
            <a:off x="1266616" y="4278277"/>
            <a:ext cx="734966" cy="736536"/>
          </a:xfrm>
          <a:prstGeom prst="ellipse">
            <a:avLst/>
          </a:prstGeom>
          <a:solidFill>
            <a:srgbClr val="D7D9E1"/>
          </a:solidFill>
        </p:spPr>
        <p:txBody>
          <a:bodyPr anchor="ctr"/>
          <a:lstStyle>
            <a:lvl1pPr marL="0" indent="0" algn="ctr">
              <a:buNone/>
              <a:defRPr sz="1200">
                <a:solidFill>
                  <a:schemeClr val="tx1"/>
                </a:solidFill>
              </a:defRPr>
            </a:lvl1pPr>
          </a:lstStyle>
          <a:p>
            <a:r>
              <a:rPr lang="en-US"/>
              <a:t>Image Holder</a:t>
            </a:r>
          </a:p>
        </p:txBody>
      </p:sp>
      <p:sp>
        <p:nvSpPr>
          <p:cNvPr id="14" name="Text Placeholder 9">
            <a:extLst>
              <a:ext uri="{FF2B5EF4-FFF2-40B4-BE49-F238E27FC236}">
                <a16:creationId xmlns:a16="http://schemas.microsoft.com/office/drawing/2014/main" id="{47B12242-E636-0392-111D-4C478DBA8C0A}"/>
              </a:ext>
            </a:extLst>
          </p:cNvPr>
          <p:cNvSpPr>
            <a:spLocks noGrp="1"/>
          </p:cNvSpPr>
          <p:nvPr>
            <p:ph type="body" sz="quarter" idx="14"/>
          </p:nvPr>
        </p:nvSpPr>
        <p:spPr>
          <a:xfrm>
            <a:off x="3459625" y="4480659"/>
            <a:ext cx="2540830" cy="264698"/>
          </a:xfrm>
          <a:prstGeom prst="rect">
            <a:avLst/>
          </a:prstGeom>
        </p:spPr>
        <p:txBody>
          <a:bodyPr>
            <a:normAutofit/>
          </a:bodyPr>
          <a:lstStyle>
            <a:lvl1pPr marL="0" indent="0">
              <a:lnSpc>
                <a:spcPct val="100000"/>
              </a:lnSpc>
              <a:buFontTx/>
              <a:buNone/>
              <a:defRPr sz="2000" b="1">
                <a:solidFill>
                  <a:schemeClr val="accent2">
                    <a:lumMod val="50000"/>
                  </a:schemeClr>
                </a:solidFill>
              </a:defRPr>
            </a:lvl1pPr>
            <a:lvl2pPr marL="457200" indent="0">
              <a:buNone/>
              <a:defRPr/>
            </a:lvl2pPr>
          </a:lstStyle>
          <a:p>
            <a:pPr lvl="0"/>
            <a:r>
              <a:rPr lang="en-US"/>
              <a:t>Click to edit</a:t>
            </a:r>
          </a:p>
        </p:txBody>
      </p:sp>
      <p:sp>
        <p:nvSpPr>
          <p:cNvPr id="20" name="Picture Placeholder 28">
            <a:extLst>
              <a:ext uri="{FF2B5EF4-FFF2-40B4-BE49-F238E27FC236}">
                <a16:creationId xmlns:a16="http://schemas.microsoft.com/office/drawing/2014/main" id="{FFC19914-A43F-C076-9121-279F310CC8C5}"/>
              </a:ext>
            </a:extLst>
          </p:cNvPr>
          <p:cNvSpPr>
            <a:spLocks noGrp="1"/>
          </p:cNvSpPr>
          <p:nvPr>
            <p:ph type="pic" sz="quarter" idx="18" hasCustomPrompt="1"/>
          </p:nvPr>
        </p:nvSpPr>
        <p:spPr>
          <a:xfrm>
            <a:off x="595994" y="4876857"/>
            <a:ext cx="753989" cy="755599"/>
          </a:xfrm>
          <a:prstGeom prst="ellipse">
            <a:avLst/>
          </a:prstGeom>
          <a:solidFill>
            <a:srgbClr val="D7D9E1"/>
          </a:solidFill>
        </p:spPr>
        <p:txBody>
          <a:bodyPr anchor="ctr"/>
          <a:lstStyle>
            <a:lvl1pPr marL="0" indent="0" algn="ctr">
              <a:buNone/>
              <a:defRPr sz="1200">
                <a:solidFill>
                  <a:schemeClr val="tx1"/>
                </a:solidFill>
              </a:defRPr>
            </a:lvl1pPr>
          </a:lstStyle>
          <a:p>
            <a:r>
              <a:rPr lang="en-US"/>
              <a:t>Image Holder</a:t>
            </a:r>
          </a:p>
        </p:txBody>
      </p:sp>
      <p:sp>
        <p:nvSpPr>
          <p:cNvPr id="15" name="Text Placeholder 9">
            <a:extLst>
              <a:ext uri="{FF2B5EF4-FFF2-40B4-BE49-F238E27FC236}">
                <a16:creationId xmlns:a16="http://schemas.microsoft.com/office/drawing/2014/main" id="{A2A1FC23-F677-63C6-E6E6-636247F64BDD}"/>
              </a:ext>
            </a:extLst>
          </p:cNvPr>
          <p:cNvSpPr>
            <a:spLocks noGrp="1"/>
          </p:cNvSpPr>
          <p:nvPr>
            <p:ph type="body" sz="quarter" idx="15"/>
          </p:nvPr>
        </p:nvSpPr>
        <p:spPr>
          <a:xfrm>
            <a:off x="3459625" y="5069355"/>
            <a:ext cx="2540830" cy="264698"/>
          </a:xfrm>
          <a:prstGeom prst="rect">
            <a:avLst/>
          </a:prstGeom>
        </p:spPr>
        <p:txBody>
          <a:bodyPr>
            <a:normAutofit/>
          </a:bodyPr>
          <a:lstStyle>
            <a:lvl1pPr marL="0" indent="0">
              <a:lnSpc>
                <a:spcPct val="100000"/>
              </a:lnSpc>
              <a:buFontTx/>
              <a:buNone/>
              <a:defRPr sz="2000" b="1">
                <a:solidFill>
                  <a:schemeClr val="accent2">
                    <a:lumMod val="50000"/>
                  </a:schemeClr>
                </a:solidFill>
              </a:defRPr>
            </a:lvl1pPr>
            <a:lvl2pPr marL="457200" indent="0">
              <a:buNone/>
              <a:defRPr/>
            </a:lvl2pPr>
          </a:lstStyle>
          <a:p>
            <a:pPr lvl="0"/>
            <a:r>
              <a:rPr lang="en-US"/>
              <a:t>Click to edit</a:t>
            </a:r>
          </a:p>
        </p:txBody>
      </p:sp>
      <p:sp>
        <p:nvSpPr>
          <p:cNvPr id="28" name="Picture Placeholder 28">
            <a:extLst>
              <a:ext uri="{FF2B5EF4-FFF2-40B4-BE49-F238E27FC236}">
                <a16:creationId xmlns:a16="http://schemas.microsoft.com/office/drawing/2014/main" id="{87C72D05-1D1E-33AF-3E74-9CD428A3D797}"/>
              </a:ext>
            </a:extLst>
          </p:cNvPr>
          <p:cNvSpPr>
            <a:spLocks noGrp="1"/>
          </p:cNvSpPr>
          <p:nvPr>
            <p:ph type="pic" sz="quarter" idx="20" hasCustomPrompt="1"/>
          </p:nvPr>
        </p:nvSpPr>
        <p:spPr>
          <a:xfrm>
            <a:off x="1266615" y="5450212"/>
            <a:ext cx="742145" cy="743730"/>
          </a:xfrm>
          <a:prstGeom prst="ellipse">
            <a:avLst/>
          </a:prstGeom>
          <a:solidFill>
            <a:srgbClr val="D7D9E1"/>
          </a:solidFill>
        </p:spPr>
        <p:txBody>
          <a:bodyPr anchor="ctr"/>
          <a:lstStyle>
            <a:lvl1pPr marL="0" indent="0" algn="ctr">
              <a:buNone/>
              <a:defRPr sz="1200">
                <a:solidFill>
                  <a:schemeClr val="tx1"/>
                </a:solidFill>
              </a:defRPr>
            </a:lvl1pPr>
          </a:lstStyle>
          <a:p>
            <a:r>
              <a:rPr lang="en-US"/>
              <a:t>Image Holder</a:t>
            </a:r>
          </a:p>
        </p:txBody>
      </p:sp>
      <p:sp>
        <p:nvSpPr>
          <p:cNvPr id="17" name="Text Placeholder 9">
            <a:extLst>
              <a:ext uri="{FF2B5EF4-FFF2-40B4-BE49-F238E27FC236}">
                <a16:creationId xmlns:a16="http://schemas.microsoft.com/office/drawing/2014/main" id="{B47103E4-EF70-F741-F8D0-29EF5210AC2A}"/>
              </a:ext>
            </a:extLst>
          </p:cNvPr>
          <p:cNvSpPr>
            <a:spLocks noGrp="1"/>
          </p:cNvSpPr>
          <p:nvPr>
            <p:ph type="body" sz="quarter" idx="16"/>
          </p:nvPr>
        </p:nvSpPr>
        <p:spPr>
          <a:xfrm>
            <a:off x="3453916" y="5658052"/>
            <a:ext cx="2540830" cy="264698"/>
          </a:xfrm>
          <a:prstGeom prst="rect">
            <a:avLst/>
          </a:prstGeom>
        </p:spPr>
        <p:txBody>
          <a:bodyPr>
            <a:normAutofit/>
          </a:bodyPr>
          <a:lstStyle>
            <a:lvl1pPr marL="0" indent="0">
              <a:lnSpc>
                <a:spcPct val="100000"/>
              </a:lnSpc>
              <a:buFontTx/>
              <a:buNone/>
              <a:defRPr sz="2000" b="1">
                <a:solidFill>
                  <a:schemeClr val="accent2">
                    <a:lumMod val="50000"/>
                  </a:schemeClr>
                </a:solidFill>
              </a:defRPr>
            </a:lvl1pPr>
            <a:lvl2pPr marL="457200" indent="0">
              <a:buNone/>
              <a:defRPr/>
            </a:lvl2pPr>
          </a:lstStyle>
          <a:p>
            <a:pPr lvl="0"/>
            <a:r>
              <a:rPr lang="en-US"/>
              <a:t>Click to edit</a:t>
            </a:r>
          </a:p>
        </p:txBody>
      </p:sp>
      <p:sp>
        <p:nvSpPr>
          <p:cNvPr id="8" name="Picture Placeholder 3">
            <a:extLst>
              <a:ext uri="{FF2B5EF4-FFF2-40B4-BE49-F238E27FC236}">
                <a16:creationId xmlns:a16="http://schemas.microsoft.com/office/drawing/2014/main" id="{CF9F868D-2199-57C5-305D-B4EFF32C2DAD}"/>
              </a:ext>
            </a:extLst>
          </p:cNvPr>
          <p:cNvSpPr>
            <a:spLocks noGrp="1"/>
          </p:cNvSpPr>
          <p:nvPr>
            <p:ph type="pic" sz="quarter" idx="10" hasCustomPrompt="1"/>
          </p:nvPr>
        </p:nvSpPr>
        <p:spPr>
          <a:xfrm>
            <a:off x="6261100" y="2826338"/>
            <a:ext cx="5462442" cy="3353006"/>
          </a:xfrm>
          <a:custGeom>
            <a:avLst/>
            <a:gdLst>
              <a:gd name="connsiteX0" fmla="*/ 0 w 5168900"/>
              <a:gd name="connsiteY0" fmla="*/ 0 h 2971800"/>
              <a:gd name="connsiteX1" fmla="*/ 5168900 w 5168900"/>
              <a:gd name="connsiteY1" fmla="*/ 0 h 2971800"/>
              <a:gd name="connsiteX2" fmla="*/ 5168900 w 5168900"/>
              <a:gd name="connsiteY2" fmla="*/ 2971800 h 2971800"/>
              <a:gd name="connsiteX3" fmla="*/ 0 w 5168900"/>
              <a:gd name="connsiteY3" fmla="*/ 2971800 h 2971800"/>
            </a:gdLst>
            <a:ahLst/>
            <a:cxnLst>
              <a:cxn ang="0">
                <a:pos x="connsiteX0" y="connsiteY0"/>
              </a:cxn>
              <a:cxn ang="0">
                <a:pos x="connsiteX1" y="connsiteY1"/>
              </a:cxn>
              <a:cxn ang="0">
                <a:pos x="connsiteX2" y="connsiteY2"/>
              </a:cxn>
              <a:cxn ang="0">
                <a:pos x="connsiteX3" y="connsiteY3"/>
              </a:cxn>
            </a:cxnLst>
            <a:rect l="l" t="t" r="r" b="b"/>
            <a:pathLst>
              <a:path w="5168900" h="2971800">
                <a:moveTo>
                  <a:pt x="0" y="0"/>
                </a:moveTo>
                <a:lnTo>
                  <a:pt x="5168900" y="0"/>
                </a:lnTo>
                <a:lnTo>
                  <a:pt x="5168900" y="2971800"/>
                </a:lnTo>
                <a:lnTo>
                  <a:pt x="0" y="2971800"/>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Tree>
    <p:extLst>
      <p:ext uri="{BB962C8B-B14F-4D97-AF65-F5344CB8AC3E}">
        <p14:creationId xmlns:p14="http://schemas.microsoft.com/office/powerpoint/2010/main" val="965727723"/>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Notes">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0088E647-65AF-FDFF-380E-A9C8D6A286F5}"/>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flipH="1">
            <a:off x="0" y="1473398"/>
            <a:ext cx="12192000" cy="4786163"/>
          </a:xfrm>
          <a:prstGeom prst="rect">
            <a:avLst/>
          </a:prstGeom>
        </p:spPr>
      </p:pic>
      <p:sp>
        <p:nvSpPr>
          <p:cNvPr id="4" name="Title 3">
            <a:extLst>
              <a:ext uri="{FF2B5EF4-FFF2-40B4-BE49-F238E27FC236}">
                <a16:creationId xmlns:a16="http://schemas.microsoft.com/office/drawing/2014/main" id="{F6ECF8A0-18DA-727A-B7BA-96D667F15B41}"/>
              </a:ext>
            </a:extLst>
          </p:cNvPr>
          <p:cNvSpPr>
            <a:spLocks noGrp="1"/>
          </p:cNvSpPr>
          <p:nvPr>
            <p:ph type="title"/>
          </p:nvPr>
        </p:nvSpPr>
        <p:spPr>
          <a:xfrm>
            <a:off x="508610" y="513566"/>
            <a:ext cx="11214931" cy="802516"/>
          </a:xfrm>
        </p:spPr>
        <p:txBody>
          <a:bodyPr/>
          <a:lstStyle/>
          <a:p>
            <a:r>
              <a:rPr lang="en-US"/>
              <a:t>Click to edit Master title style</a:t>
            </a:r>
          </a:p>
        </p:txBody>
      </p:sp>
      <p:sp>
        <p:nvSpPr>
          <p:cNvPr id="3" name="Text Placeholder 9">
            <a:extLst>
              <a:ext uri="{FF2B5EF4-FFF2-40B4-BE49-F238E27FC236}">
                <a16:creationId xmlns:a16="http://schemas.microsoft.com/office/drawing/2014/main" id="{7B787F84-0871-F228-8025-0DD33407120E}"/>
              </a:ext>
            </a:extLst>
          </p:cNvPr>
          <p:cNvSpPr>
            <a:spLocks noGrp="1"/>
          </p:cNvSpPr>
          <p:nvPr>
            <p:ph type="body" sz="quarter" idx="13"/>
          </p:nvPr>
        </p:nvSpPr>
        <p:spPr>
          <a:xfrm>
            <a:off x="508611" y="1612583"/>
            <a:ext cx="11214931" cy="4263116"/>
          </a:xfrm>
          <a:prstGeom prst="rect">
            <a:avLst/>
          </a:prstGeom>
        </p:spPr>
        <p:txBody>
          <a:bodyPr numCol="2" spcCol="548640">
            <a:normAutofit/>
          </a:bodyPr>
          <a:lstStyle>
            <a:lvl1pPr marL="0" indent="0">
              <a:lnSpc>
                <a:spcPct val="100000"/>
              </a:lnSpc>
              <a:buFontTx/>
              <a:buNone/>
              <a:defRPr sz="1400" b="0">
                <a:solidFill>
                  <a:schemeClr val="bg1"/>
                </a:solidFill>
              </a:defRPr>
            </a:lvl1pPr>
            <a:lvl2pPr marL="457200" indent="0">
              <a:buNone/>
              <a:defRPr/>
            </a:lvl2pPr>
          </a:lstStyle>
          <a:p>
            <a:pPr lvl="0"/>
            <a:r>
              <a:rPr lang="en-US"/>
              <a:t>Click to edit Master text styles</a:t>
            </a:r>
          </a:p>
        </p:txBody>
      </p:sp>
    </p:spTree>
    <p:extLst>
      <p:ext uri="{BB962C8B-B14F-4D97-AF65-F5344CB8AC3E}">
        <p14:creationId xmlns:p14="http://schemas.microsoft.com/office/powerpoint/2010/main" val="1110846362"/>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Notes">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0088E647-65AF-FDFF-380E-A9C8D6A286F5}"/>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flipH="1">
            <a:off x="0" y="1454862"/>
            <a:ext cx="12192000" cy="4786163"/>
          </a:xfrm>
          <a:prstGeom prst="rect">
            <a:avLst/>
          </a:prstGeom>
        </p:spPr>
      </p:pic>
      <p:sp>
        <p:nvSpPr>
          <p:cNvPr id="4" name="Title 3">
            <a:extLst>
              <a:ext uri="{FF2B5EF4-FFF2-40B4-BE49-F238E27FC236}">
                <a16:creationId xmlns:a16="http://schemas.microsoft.com/office/drawing/2014/main" id="{F6ECF8A0-18DA-727A-B7BA-96D667F15B41}"/>
              </a:ext>
            </a:extLst>
          </p:cNvPr>
          <p:cNvSpPr>
            <a:spLocks noGrp="1"/>
          </p:cNvSpPr>
          <p:nvPr>
            <p:ph type="title"/>
          </p:nvPr>
        </p:nvSpPr>
        <p:spPr>
          <a:xfrm>
            <a:off x="508610" y="513566"/>
            <a:ext cx="11214931" cy="802516"/>
          </a:xfrm>
        </p:spPr>
        <p:txBody>
          <a:bodyPr/>
          <a:lstStyle>
            <a:lvl1pPr>
              <a:defRPr>
                <a:solidFill>
                  <a:schemeClr val="accent2">
                    <a:lumMod val="50000"/>
                  </a:schemeClr>
                </a:solidFill>
              </a:defRPr>
            </a:lvl1pPr>
          </a:lstStyle>
          <a:p>
            <a:r>
              <a:rPr lang="en-US"/>
              <a:t>Click to edit Master title style</a:t>
            </a:r>
          </a:p>
        </p:txBody>
      </p:sp>
      <p:sp>
        <p:nvSpPr>
          <p:cNvPr id="3" name="Text Placeholder 9">
            <a:extLst>
              <a:ext uri="{FF2B5EF4-FFF2-40B4-BE49-F238E27FC236}">
                <a16:creationId xmlns:a16="http://schemas.microsoft.com/office/drawing/2014/main" id="{7B787F84-0871-F228-8025-0DD33407120E}"/>
              </a:ext>
            </a:extLst>
          </p:cNvPr>
          <p:cNvSpPr>
            <a:spLocks noGrp="1"/>
          </p:cNvSpPr>
          <p:nvPr>
            <p:ph type="body" sz="quarter" idx="13"/>
          </p:nvPr>
        </p:nvSpPr>
        <p:spPr>
          <a:xfrm>
            <a:off x="508611" y="1612583"/>
            <a:ext cx="11214931" cy="4263116"/>
          </a:xfrm>
          <a:prstGeom prst="rect">
            <a:avLst/>
          </a:prstGeom>
        </p:spPr>
        <p:txBody>
          <a:bodyPr numCol="2" spcCol="548640">
            <a:normAutofit/>
          </a:bodyPr>
          <a:lstStyle>
            <a:lvl1pPr marL="0" indent="0">
              <a:lnSpc>
                <a:spcPct val="100000"/>
              </a:lnSpc>
              <a:buFontTx/>
              <a:buNone/>
              <a:defRPr sz="1400" b="0">
                <a:solidFill>
                  <a:schemeClr val="bg1"/>
                </a:solidFill>
              </a:defRPr>
            </a:lvl1pPr>
            <a:lvl2pPr marL="457200" indent="0">
              <a:buNone/>
              <a:defRPr/>
            </a:lvl2pPr>
          </a:lstStyle>
          <a:p>
            <a:pPr lvl="0"/>
            <a:r>
              <a:rPr lang="en-US"/>
              <a:t>Click to edit Master text styles</a:t>
            </a:r>
          </a:p>
        </p:txBody>
      </p:sp>
    </p:spTree>
    <p:extLst>
      <p:ext uri="{BB962C8B-B14F-4D97-AF65-F5344CB8AC3E}">
        <p14:creationId xmlns:p14="http://schemas.microsoft.com/office/powerpoint/2010/main" val="644369423"/>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image" Target="../media/image1.svg"/><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800CA54-E2BB-FE42-B6FE-4AED4F55AB1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4" name="Text Placeholder 2">
            <a:extLst>
              <a:ext uri="{FF2B5EF4-FFF2-40B4-BE49-F238E27FC236}">
                <a16:creationId xmlns:a16="http://schemas.microsoft.com/office/drawing/2014/main" id="{E51F9AB0-3BE9-D361-F3A4-ABE46270169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Box 10">
            <a:extLst>
              <a:ext uri="{FF2B5EF4-FFF2-40B4-BE49-F238E27FC236}">
                <a16:creationId xmlns:a16="http://schemas.microsoft.com/office/drawing/2014/main" id="{40B81C52-3A85-9C14-55CF-0BB27F73A890}"/>
              </a:ext>
            </a:extLst>
          </p:cNvPr>
          <p:cNvSpPr txBox="1"/>
          <p:nvPr userDrawn="1"/>
        </p:nvSpPr>
        <p:spPr>
          <a:xfrm>
            <a:off x="9201536" y="6411145"/>
            <a:ext cx="935181" cy="276999"/>
          </a:xfrm>
          <a:prstGeom prst="rect">
            <a:avLst/>
          </a:prstGeom>
          <a:noFill/>
        </p:spPr>
        <p:txBody>
          <a:bodyPr wrap="square" rtlCol="0">
            <a:spAutoFit/>
          </a:bodyPr>
          <a:lstStyle/>
          <a:p>
            <a:pPr algn="r"/>
            <a:fld id="{4695A3ED-D3E2-45AA-93C4-7327F314602E}" type="slidenum">
              <a:rPr lang="en-US" sz="1200" smtClean="0">
                <a:solidFill>
                  <a:srgbClr val="2E3690"/>
                </a:solidFill>
              </a:rPr>
              <a:pPr algn="r"/>
              <a:t>‹#›</a:t>
            </a:fld>
            <a:endParaRPr lang="en-US" sz="1200">
              <a:solidFill>
                <a:srgbClr val="2E3690"/>
              </a:solidFill>
            </a:endParaRPr>
          </a:p>
        </p:txBody>
      </p:sp>
      <p:cxnSp>
        <p:nvCxnSpPr>
          <p:cNvPr id="13" name="Straight Connector 12">
            <a:extLst>
              <a:ext uri="{FF2B5EF4-FFF2-40B4-BE49-F238E27FC236}">
                <a16:creationId xmlns:a16="http://schemas.microsoft.com/office/drawing/2014/main" id="{C7EA6A5A-6C56-E756-4992-00CB02B4BF4E}"/>
              </a:ext>
            </a:extLst>
          </p:cNvPr>
          <p:cNvCxnSpPr>
            <a:cxnSpLocks/>
          </p:cNvCxnSpPr>
          <p:nvPr userDrawn="1"/>
        </p:nvCxnSpPr>
        <p:spPr>
          <a:xfrm>
            <a:off x="10195734" y="6437391"/>
            <a:ext cx="0" cy="227953"/>
          </a:xfrm>
          <a:prstGeom prst="line">
            <a:avLst/>
          </a:prstGeom>
          <a:ln w="9525">
            <a:solidFill>
              <a:srgbClr val="2E3690"/>
            </a:solidFill>
            <a:prstDash val="solid"/>
          </a:ln>
        </p:spPr>
        <p:style>
          <a:lnRef idx="1">
            <a:schemeClr val="accent1"/>
          </a:lnRef>
          <a:fillRef idx="0">
            <a:schemeClr val="accent1"/>
          </a:fillRef>
          <a:effectRef idx="0">
            <a:schemeClr val="accent1"/>
          </a:effectRef>
          <a:fontRef idx="minor">
            <a:schemeClr val="tx1"/>
          </a:fontRef>
        </p:style>
      </p:cxnSp>
      <p:pic>
        <p:nvPicPr>
          <p:cNvPr id="6" name="Graphic 5">
            <a:extLst>
              <a:ext uri="{FF2B5EF4-FFF2-40B4-BE49-F238E27FC236}">
                <a16:creationId xmlns:a16="http://schemas.microsoft.com/office/drawing/2014/main" id="{53A60153-31BC-06AD-7BB2-BBD0E4D56AC0}"/>
              </a:ext>
            </a:extLst>
          </p:cNvPr>
          <p:cNvPicPr>
            <a:picLocks noChangeAspect="1"/>
          </p:cNvPicPr>
          <p:nvPr userDrawn="1"/>
        </p:nvPicPr>
        <p:blipFill>
          <a:blip>
            <a:extLst>
              <a:ext uri="{96DAC541-7B7A-43D3-8B79-37D633B846F1}">
                <asvg:svgBlip xmlns:asvg="http://schemas.microsoft.com/office/drawing/2016/SVG/main" r:embed="rId46"/>
              </a:ext>
            </a:extLst>
          </a:blip>
          <a:stretch>
            <a:fillRect/>
          </a:stretch>
        </p:blipFill>
        <p:spPr>
          <a:xfrm>
            <a:off x="10321322" y="6330892"/>
            <a:ext cx="1401524" cy="399529"/>
          </a:xfrm>
          <a:prstGeom prst="rect">
            <a:avLst/>
          </a:prstGeom>
        </p:spPr>
      </p:pic>
    </p:spTree>
    <p:extLst>
      <p:ext uri="{BB962C8B-B14F-4D97-AF65-F5344CB8AC3E}">
        <p14:creationId xmlns:p14="http://schemas.microsoft.com/office/powerpoint/2010/main" val="3090569639"/>
      </p:ext>
    </p:extLst>
  </p:cSld>
  <p:clrMap bg1="lt1" tx1="dk1" bg2="lt2" tx2="dk2" accent1="accent1" accent2="accent2" accent3="accent3" accent4="accent4" accent5="accent5" accent6="accent6" hlink="hlink" folHlink="folHlink"/>
  <p:sldLayoutIdLst>
    <p:sldLayoutId id="2147483649" r:id="rId1"/>
    <p:sldLayoutId id="2147483689" r:id="rId2"/>
    <p:sldLayoutId id="2147483650" r:id="rId3"/>
    <p:sldLayoutId id="2147483701" r:id="rId4"/>
    <p:sldLayoutId id="2147483702" r:id="rId5"/>
    <p:sldLayoutId id="2147483703" r:id="rId6"/>
    <p:sldLayoutId id="2147483654" r:id="rId7"/>
    <p:sldLayoutId id="2147483690" r:id="rId8"/>
    <p:sldLayoutId id="2147483698" r:id="rId9"/>
    <p:sldLayoutId id="2147483681" r:id="rId10"/>
    <p:sldLayoutId id="2147483685" r:id="rId11"/>
    <p:sldLayoutId id="2147483686" r:id="rId12"/>
    <p:sldLayoutId id="2147483691" r:id="rId13"/>
    <p:sldLayoutId id="2147483692" r:id="rId14"/>
    <p:sldLayoutId id="2147483693" r:id="rId15"/>
    <p:sldLayoutId id="2147483694" r:id="rId16"/>
    <p:sldLayoutId id="2147483695" r:id="rId17"/>
    <p:sldLayoutId id="2147483696" r:id="rId18"/>
    <p:sldLayoutId id="2147483699" r:id="rId19"/>
    <p:sldLayoutId id="2147483700" r:id="rId20"/>
    <p:sldLayoutId id="2147483652" r:id="rId21"/>
    <p:sldLayoutId id="2147483655" r:id="rId22"/>
    <p:sldLayoutId id="2147483656" r:id="rId23"/>
    <p:sldLayoutId id="2147483657" r:id="rId24"/>
    <p:sldLayoutId id="2147483660" r:id="rId25"/>
    <p:sldLayoutId id="2147483659" r:id="rId26"/>
    <p:sldLayoutId id="2147483661" r:id="rId27"/>
    <p:sldLayoutId id="2147483675" r:id="rId28"/>
    <p:sldLayoutId id="2147483662" r:id="rId29"/>
    <p:sldLayoutId id="2147483679" r:id="rId30"/>
    <p:sldLayoutId id="2147483663" r:id="rId31"/>
    <p:sldLayoutId id="2147483668" r:id="rId32"/>
    <p:sldLayoutId id="2147483669" r:id="rId33"/>
    <p:sldLayoutId id="2147483670" r:id="rId34"/>
    <p:sldLayoutId id="2147483671" r:id="rId35"/>
    <p:sldLayoutId id="2147483667" r:id="rId36"/>
    <p:sldLayoutId id="2147483673" r:id="rId37"/>
    <p:sldLayoutId id="2147483672" r:id="rId38"/>
    <p:sldLayoutId id="2147483680" r:id="rId39"/>
    <p:sldLayoutId id="2147483697" r:id="rId40"/>
    <p:sldLayoutId id="2147483683" r:id="rId41"/>
    <p:sldLayoutId id="2147483678" r:id="rId42"/>
    <p:sldLayoutId id="2147483682" r:id="rId43"/>
    <p:sldLayoutId id="2147483688" r:id="rId44"/>
  </p:sldLayoutIdLst>
  <p:hf hdr="0" ftr="0" dt="0"/>
  <p:txStyles>
    <p:titleStyle>
      <a:lvl1pPr algn="l" defTabSz="914400" rtl="0" eaLnBrk="1" latinLnBrk="0" hangingPunct="1">
        <a:lnSpc>
          <a:spcPct val="90000"/>
        </a:lnSpc>
        <a:spcBef>
          <a:spcPct val="0"/>
        </a:spcBef>
        <a:buNone/>
        <a:defRPr sz="4000" b="1" kern="1200">
          <a:solidFill>
            <a:srgbClr val="2E3690"/>
          </a:solidFill>
          <a:latin typeface="Avenir Next LT Pro" panose="020B0504020202020204" pitchFamily="34" charset="0"/>
          <a:ea typeface="+mj-ea"/>
          <a:cs typeface="+mj-cs"/>
        </a:defRPr>
      </a:lvl1pPr>
    </p:titleStyle>
    <p:bodyStyle>
      <a:lvl1pPr marL="228600" indent="-182880" algn="l" defTabSz="914400" rtl="0" eaLnBrk="1" latinLnBrk="0" hangingPunct="1">
        <a:lnSpc>
          <a:spcPct val="90000"/>
        </a:lnSpc>
        <a:spcBef>
          <a:spcPts val="1000"/>
        </a:spcBef>
        <a:buFont typeface="Arial" panose="020B0604020202020204" pitchFamily="34" charset="0"/>
        <a:buChar char="•"/>
        <a:defRPr sz="1600" kern="1200">
          <a:solidFill>
            <a:schemeClr val="tx1"/>
          </a:solidFill>
          <a:latin typeface="Avenir Next LT Pro" panose="020B0504020202020204" pitchFamily="34" charset="0"/>
          <a:ea typeface="+mn-ea"/>
          <a:cs typeface="+mn-cs"/>
        </a:defRPr>
      </a:lvl1pPr>
      <a:lvl2pPr marL="685800" indent="-18288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venir Next LT Pro" panose="020B0504020202020204" pitchFamily="34" charset="0"/>
          <a:ea typeface="+mn-ea"/>
          <a:cs typeface="+mn-cs"/>
        </a:defRPr>
      </a:lvl2pPr>
      <a:lvl3pPr marL="1143000" indent="-18288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venir Next LT Pro" panose="020B0504020202020204" pitchFamily="34" charset="0"/>
          <a:ea typeface="+mn-ea"/>
          <a:cs typeface="+mn-cs"/>
        </a:defRPr>
      </a:lvl3pPr>
      <a:lvl4pPr marL="1600200" indent="-18288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venir Next LT Pro" panose="020B0504020202020204" pitchFamily="34" charset="0"/>
          <a:ea typeface="+mn-ea"/>
          <a:cs typeface="+mn-cs"/>
        </a:defRPr>
      </a:lvl4pPr>
      <a:lvl5pPr marL="2057400" indent="-18288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venir Next LT Pro" panose="020B05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5.png"/><Relationship Id="rId1" Type="http://schemas.openxmlformats.org/officeDocument/2006/relationships/slideLayout" Target="../slideLayouts/slideLayout39.xml"/><Relationship Id="rId4" Type="http://schemas.openxmlformats.org/officeDocument/2006/relationships/image" Target="../media/image14.sv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https://electrek.co/2026/05/20/in-a-first-wind-solar-generated-more-power-than-gas-globally-april-2026/" TargetMode="Externa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hyperlink" Target="https://www.mass.gov/conservemawater" TargetMode="External"/><Relationship Id="rId2" Type="http://schemas.openxmlformats.org/officeDocument/2006/relationships/notesSlide" Target="../notesSlides/notesSlide3.xml"/><Relationship Id="rId1" Type="http://schemas.openxmlformats.org/officeDocument/2006/relationships/slideLayout" Target="../slideLayouts/slideLayout11.xml"/><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hyperlink" Target="https://largebuildingreporting.mass.gov/helpdesk/" TargetMode="External"/><Relationship Id="rId2" Type="http://schemas.openxmlformats.org/officeDocument/2006/relationships/hyperlink" Target="https://largebuildingreporting.mass.gov/helpdesk/kb/resources/44/?org=Massachusetts%20Department%20of%20Energy%20Resources" TargetMode="External"/><Relationship Id="rId1" Type="http://schemas.openxmlformats.org/officeDocument/2006/relationships/slideLayout" Target="../slideLayouts/slideLayout14.xml"/><Relationship Id="rId4" Type="http://schemas.openxmlformats.org/officeDocument/2006/relationships/hyperlink" Target="https://largebuildingreporting.mass.gov/helpdesk/tickets/submit/20/?org=Massachusetts%20Department%20of%20Energy%20Resources"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5.xml"/><Relationship Id="rId1" Type="http://schemas.openxmlformats.org/officeDocument/2006/relationships/slideLayout" Target="../slideLayouts/slideLayout11.xml"/><Relationship Id="rId4" Type="http://schemas.openxmlformats.org/officeDocument/2006/relationships/chart" Target="../charts/chart3.xml"/></Relationships>
</file>

<file path=ppt/slides/_rels/slide29.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6.xml"/><Relationship Id="rId1" Type="http://schemas.openxmlformats.org/officeDocument/2006/relationships/slideLayout" Target="../slideLayouts/slideLayout11.xml"/><Relationship Id="rId4" Type="http://schemas.openxmlformats.org/officeDocument/2006/relationships/chart" Target="../charts/chart7.xml"/></Relationships>
</file>

<file path=ppt/slides/_rels/slide32.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chart" Target="../charts/chart8.xml"/><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chart" Target="../charts/chart14.xml"/><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11.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40.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chart" Target="../charts/chart16.xml"/><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image" Target="../media/image28.png"/><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chart" Target="../charts/chart19.xml"/><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2" Type="http://schemas.openxmlformats.org/officeDocument/2006/relationships/chart" Target="../charts/chart21.xml"/><Relationship Id="rId1" Type="http://schemas.openxmlformats.org/officeDocument/2006/relationships/slideLayout" Target="../slideLayouts/slideLayout11.xml"/></Relationships>
</file>

<file path=ppt/slides/_rels/slide45.xml.rels><?xml version="1.0" encoding="UTF-8" standalone="yes"?>
<Relationships xmlns="http://schemas.openxmlformats.org/package/2006/relationships"><Relationship Id="rId2" Type="http://schemas.openxmlformats.org/officeDocument/2006/relationships/chart" Target="../charts/chart22.xml"/><Relationship Id="rId1" Type="http://schemas.openxmlformats.org/officeDocument/2006/relationships/slideLayout" Target="../slideLayouts/slideLayout11.xml"/></Relationships>
</file>

<file path=ppt/slides/_rels/slide46.xml.rels><?xml version="1.0" encoding="UTF-8" standalone="yes"?>
<Relationships xmlns="http://schemas.openxmlformats.org/package/2006/relationships"><Relationship Id="rId3" Type="http://schemas.openxmlformats.org/officeDocument/2006/relationships/chart" Target="../charts/chart24.xml"/><Relationship Id="rId2" Type="http://schemas.openxmlformats.org/officeDocument/2006/relationships/chart" Target="../charts/chart23.xml"/><Relationship Id="rId1" Type="http://schemas.openxmlformats.org/officeDocument/2006/relationships/slideLayout" Target="../slideLayouts/slideLayout1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6.xml.rels><?xml version="1.0" encoding="UTF-8" standalone="yes"?>
<Relationships xmlns="http://schemas.openxmlformats.org/package/2006/relationships"><Relationship Id="rId3" Type="http://schemas.openxmlformats.org/officeDocument/2006/relationships/hyperlink" Target="https://largebuildingreporting.mass.gov/helpdesk/tickets/submit/25/" TargetMode="External"/><Relationship Id="rId2" Type="http://schemas.openxmlformats.org/officeDocument/2006/relationships/image" Target="../media/image21.jpe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s://www.mass.gov/info-details/leading-by-example-recognition-awards" TargetMode="External"/><Relationship Id="rId1" Type="http://schemas.openxmlformats.org/officeDocument/2006/relationships/slideLayout" Target="../slideLayouts/slideLayout11.xml"/><Relationship Id="rId4" Type="http://schemas.microsoft.com/office/2007/relationships/hdphoto" Target="../media/hdphoto2.wdp"/></Relationships>
</file>

<file path=ppt/slides/_rels/slide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89FD66-9C23-692F-2E33-FFA36A502369}"/>
            </a:ext>
          </a:extLst>
        </p:cNvPr>
        <p:cNvGrpSpPr/>
        <p:nvPr/>
      </p:nvGrpSpPr>
      <p:grpSpPr>
        <a:xfrm>
          <a:off x="0" y="0"/>
          <a:ext cx="0" cy="0"/>
          <a:chOff x="0" y="0"/>
          <a:chExt cx="0" cy="0"/>
        </a:xfrm>
      </p:grpSpPr>
      <p:pic>
        <p:nvPicPr>
          <p:cNvPr id="12" name="Picture 11" descr="Two hikers helping one another up a rock">
            <a:extLst>
              <a:ext uri="{FF2B5EF4-FFF2-40B4-BE49-F238E27FC236}">
                <a16:creationId xmlns:a16="http://schemas.microsoft.com/office/drawing/2014/main" id="{DBCF9B5B-3100-7398-EAB9-FD41FE824EF5}"/>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40000" contrast="20000"/>
                    </a14:imgEffect>
                  </a14:imgLayer>
                </a14:imgProps>
              </a:ext>
              <a:ext uri="{28A0092B-C50C-407E-A947-70E740481C1C}">
                <a14:useLocalDpi xmlns:a14="http://schemas.microsoft.com/office/drawing/2010/main" val="0"/>
              </a:ext>
            </a:extLst>
          </a:blip>
          <a:srcRect l="5879" t="8041" r="147" b="12765"/>
          <a:stretch>
            <a:fillRect/>
          </a:stretch>
        </p:blipFill>
        <p:spPr>
          <a:xfrm flipH="1">
            <a:off x="0" y="-2"/>
            <a:ext cx="12192000" cy="6858002"/>
          </a:xfrm>
          <a:prstGeom prst="rect">
            <a:avLst/>
          </a:prstGeom>
        </p:spPr>
      </p:pic>
      <p:pic>
        <p:nvPicPr>
          <p:cNvPr id="3" name="Graphic 2" descr="DOER Logo">
            <a:extLst>
              <a:ext uri="{FF2B5EF4-FFF2-40B4-BE49-F238E27FC236}">
                <a16:creationId xmlns:a16="http://schemas.microsoft.com/office/drawing/2014/main" id="{439C1668-685A-431A-D34D-6549130B543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86138" y="1083216"/>
            <a:ext cx="3754119" cy="1070179"/>
          </a:xfrm>
          <a:prstGeom prst="rect">
            <a:avLst/>
          </a:prstGeom>
        </p:spPr>
      </p:pic>
      <p:sp>
        <p:nvSpPr>
          <p:cNvPr id="9" name="Text Placeholder 13">
            <a:extLst>
              <a:ext uri="{FF2B5EF4-FFF2-40B4-BE49-F238E27FC236}">
                <a16:creationId xmlns:a16="http://schemas.microsoft.com/office/drawing/2014/main" id="{826EF9EE-3617-8AAC-B3D6-BA35677133AA}"/>
              </a:ext>
            </a:extLst>
          </p:cNvPr>
          <p:cNvSpPr txBox="1">
            <a:spLocks noGrp="1"/>
          </p:cNvSpPr>
          <p:nvPr>
            <p:ph type="title" idx="4294967295"/>
          </p:nvPr>
        </p:nvSpPr>
        <p:spPr>
          <a:xfrm>
            <a:off x="1711001" y="2370439"/>
            <a:ext cx="5298421" cy="118830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4000">
                <a:solidFill>
                  <a:schemeClr val="bg1"/>
                </a:solidFill>
                <a:latin typeface="Avenir Next LT Pro" panose="020B0504020202020204" pitchFamily="34" charset="0"/>
                <a:cs typeface="Sora" pitchFamily="2" charset="0"/>
              </a:rPr>
              <a:t>Reaching t</a:t>
            </a:r>
            <a:r>
              <a:rPr kumimoji="0" lang="en-US" sz="4000" b="1" i="0" u="none" strike="noStrike" kern="1200" cap="none" spc="0" normalizeH="0" baseline="0" noProof="0">
                <a:ln>
                  <a:noFill/>
                </a:ln>
                <a:solidFill>
                  <a:schemeClr val="bg1"/>
                </a:solidFill>
                <a:effectLst/>
                <a:uLnTx/>
                <a:uFillTx/>
                <a:latin typeface="Avenir Next LT Pro" panose="020B0504020202020204" pitchFamily="34" charset="0"/>
                <a:ea typeface="+mn-ea"/>
                <a:cs typeface="Sora" pitchFamily="2" charset="0"/>
              </a:rPr>
              <a:t>he First (of many) Summits</a:t>
            </a:r>
          </a:p>
        </p:txBody>
      </p:sp>
      <p:sp>
        <p:nvSpPr>
          <p:cNvPr id="10" name="Text Placeholder 14">
            <a:extLst>
              <a:ext uri="{FF2B5EF4-FFF2-40B4-BE49-F238E27FC236}">
                <a16:creationId xmlns:a16="http://schemas.microsoft.com/office/drawing/2014/main" id="{D26B9AE7-DF52-306A-23C9-F92068079007}"/>
              </a:ext>
            </a:extLst>
          </p:cNvPr>
          <p:cNvSpPr txBox="1">
            <a:spLocks/>
          </p:cNvSpPr>
          <p:nvPr/>
        </p:nvSpPr>
        <p:spPr>
          <a:xfrm>
            <a:off x="1711001" y="3747406"/>
            <a:ext cx="5185099" cy="66274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b="1">
                <a:solidFill>
                  <a:schemeClr val="bg1"/>
                </a:solidFill>
                <a:latin typeface="Avenir Next LT Pro" panose="020B0504020202020204" pitchFamily="34" charset="0"/>
                <a:ea typeface="Open Sans" panose="020B0606030504020204" pitchFamily="34" charset="0"/>
                <a:cs typeface="Sora" pitchFamily="2" charset="0"/>
              </a:rPr>
              <a:t>Data and State Progress Updates</a:t>
            </a:r>
          </a:p>
        </p:txBody>
      </p:sp>
      <p:sp>
        <p:nvSpPr>
          <p:cNvPr id="11" name="Text Placeholder 15">
            <a:extLst>
              <a:ext uri="{FF2B5EF4-FFF2-40B4-BE49-F238E27FC236}">
                <a16:creationId xmlns:a16="http://schemas.microsoft.com/office/drawing/2014/main" id="{7EA75772-767E-49FC-3380-0C63D93E4F49}"/>
              </a:ext>
            </a:extLst>
          </p:cNvPr>
          <p:cNvSpPr txBox="1">
            <a:spLocks/>
          </p:cNvSpPr>
          <p:nvPr/>
        </p:nvSpPr>
        <p:spPr>
          <a:xfrm>
            <a:off x="1777371" y="4706882"/>
            <a:ext cx="4318629" cy="74789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a:solidFill>
                  <a:schemeClr val="bg1"/>
                </a:solidFill>
                <a:latin typeface="Avenir Next LT Pro" panose="020B0504020202020204" pitchFamily="34" charset="0"/>
                <a:ea typeface="Open Sans" panose="020B0606030504020204" pitchFamily="34" charset="0"/>
                <a:cs typeface="Open Sans" panose="020B0606030504020204" pitchFamily="34" charset="0"/>
              </a:rPr>
              <a:t>Leading By Example Council Meeting</a:t>
            </a:r>
          </a:p>
          <a:p>
            <a:pPr marL="0" indent="0">
              <a:buNone/>
            </a:pPr>
            <a:r>
              <a:rPr lang="en-US" sz="1800">
                <a:solidFill>
                  <a:schemeClr val="bg1"/>
                </a:solidFill>
                <a:latin typeface="Avenir Next LT Pro" panose="020B0504020202020204" pitchFamily="34" charset="0"/>
                <a:ea typeface="Open Sans" panose="020B0606030504020204" pitchFamily="34" charset="0"/>
                <a:cs typeface="Open Sans" panose="020B0606030504020204" pitchFamily="34" charset="0"/>
              </a:rPr>
              <a:t>July 14</a:t>
            </a:r>
            <a:r>
              <a:rPr lang="en-US" sz="1800" baseline="30000">
                <a:solidFill>
                  <a:schemeClr val="bg1"/>
                </a:solidFill>
                <a:latin typeface="Avenir Next LT Pro" panose="020B0504020202020204" pitchFamily="34" charset="0"/>
                <a:ea typeface="Open Sans" panose="020B0606030504020204" pitchFamily="34" charset="0"/>
                <a:cs typeface="Open Sans" panose="020B0606030504020204" pitchFamily="34" charset="0"/>
              </a:rPr>
              <a:t>th</a:t>
            </a:r>
            <a:r>
              <a:rPr lang="en-US" sz="1800">
                <a:solidFill>
                  <a:schemeClr val="bg1"/>
                </a:solidFill>
                <a:latin typeface="Avenir Next LT Pro" panose="020B0504020202020204" pitchFamily="34" charset="0"/>
                <a:ea typeface="Open Sans" panose="020B0606030504020204" pitchFamily="34" charset="0"/>
                <a:cs typeface="Open Sans" panose="020B0606030504020204" pitchFamily="34" charset="0"/>
              </a:rPr>
              <a:t>, 2026</a:t>
            </a:r>
          </a:p>
        </p:txBody>
      </p:sp>
      <p:cxnSp>
        <p:nvCxnSpPr>
          <p:cNvPr id="73" name="Straight Connector 72">
            <a:extLst>
              <a:ext uri="{FF2B5EF4-FFF2-40B4-BE49-F238E27FC236}">
                <a16:creationId xmlns:a16="http://schemas.microsoft.com/office/drawing/2014/main" id="{70D1CB07-3CDD-56AF-AB4B-96002DD889A4}"/>
              </a:ext>
              <a:ext uri="{C183D7F6-B498-43B3-948B-1728B52AA6E4}">
                <adec:decorative xmlns:adec="http://schemas.microsoft.com/office/drawing/2017/decorative" val="1"/>
              </a:ext>
            </a:extLst>
          </p:cNvPr>
          <p:cNvCxnSpPr>
            <a:cxnSpLocks/>
          </p:cNvCxnSpPr>
          <p:nvPr/>
        </p:nvCxnSpPr>
        <p:spPr>
          <a:xfrm>
            <a:off x="-19050" y="5898524"/>
            <a:ext cx="11578107" cy="0"/>
          </a:xfrm>
          <a:prstGeom prst="line">
            <a:avLst/>
          </a:prstGeom>
          <a:ln w="63500">
            <a:solidFill>
              <a:srgbClr val="A5C939"/>
            </a:solidFill>
          </a:ln>
        </p:spPr>
        <p:style>
          <a:lnRef idx="1">
            <a:schemeClr val="accent1"/>
          </a:lnRef>
          <a:fillRef idx="0">
            <a:schemeClr val="accent1"/>
          </a:fillRef>
          <a:effectRef idx="0">
            <a:schemeClr val="accent1"/>
          </a:effectRef>
          <a:fontRef idx="minor">
            <a:schemeClr val="tx1"/>
          </a:fontRef>
        </p:style>
      </p:cxnSp>
      <p:sp>
        <p:nvSpPr>
          <p:cNvPr id="4" name="Text Placeholder 14">
            <a:extLst>
              <a:ext uri="{FF2B5EF4-FFF2-40B4-BE49-F238E27FC236}">
                <a16:creationId xmlns:a16="http://schemas.microsoft.com/office/drawing/2014/main" id="{DF095DE5-8BCA-75BF-83FD-4F2F306D86FF}"/>
              </a:ext>
            </a:extLst>
          </p:cNvPr>
          <p:cNvSpPr txBox="1">
            <a:spLocks/>
          </p:cNvSpPr>
          <p:nvPr/>
        </p:nvSpPr>
        <p:spPr>
          <a:xfrm>
            <a:off x="1711001" y="6038116"/>
            <a:ext cx="4819007" cy="20303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a:solidFill>
                  <a:schemeClr val="bg1"/>
                </a:solidFill>
                <a:latin typeface="Avenir Next LT Pro" panose="020B0504020202020204" pitchFamily="34" charset="0"/>
                <a:ea typeface="Open Sans" panose="020B0606030504020204" pitchFamily="34" charset="0"/>
                <a:cs typeface="Sora" pitchFamily="2" charset="0"/>
              </a:rPr>
              <a:t>Presented by </a:t>
            </a:r>
          </a:p>
        </p:txBody>
      </p:sp>
      <p:sp>
        <p:nvSpPr>
          <p:cNvPr id="5" name="Text Placeholder 14">
            <a:extLst>
              <a:ext uri="{FF2B5EF4-FFF2-40B4-BE49-F238E27FC236}">
                <a16:creationId xmlns:a16="http://schemas.microsoft.com/office/drawing/2014/main" id="{899E4C56-4D2E-F2F4-05A7-91D2E1C250A3}"/>
              </a:ext>
            </a:extLst>
          </p:cNvPr>
          <p:cNvSpPr txBox="1">
            <a:spLocks/>
          </p:cNvSpPr>
          <p:nvPr/>
        </p:nvSpPr>
        <p:spPr>
          <a:xfrm>
            <a:off x="1711002" y="6275856"/>
            <a:ext cx="6151000" cy="28541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b="1">
                <a:solidFill>
                  <a:schemeClr val="bg1"/>
                </a:solidFill>
                <a:latin typeface="Avenir Next LT Pro" panose="020B0504020202020204" pitchFamily="34" charset="0"/>
                <a:ea typeface="Open Sans" panose="020B0606030504020204" pitchFamily="34" charset="0"/>
                <a:cs typeface="Sora" pitchFamily="2" charset="0"/>
              </a:rPr>
              <a:t>MA Department of Energy Resources, Leading By Example Division</a:t>
            </a:r>
          </a:p>
        </p:txBody>
      </p:sp>
      <p:sp>
        <p:nvSpPr>
          <p:cNvPr id="7" name="Text Placeholder 14">
            <a:extLst>
              <a:ext uri="{FF2B5EF4-FFF2-40B4-BE49-F238E27FC236}">
                <a16:creationId xmlns:a16="http://schemas.microsoft.com/office/drawing/2014/main" id="{5A5D6658-5D90-1479-593A-22CA07BFBF0D}"/>
              </a:ext>
            </a:extLst>
          </p:cNvPr>
          <p:cNvSpPr txBox="1">
            <a:spLocks/>
          </p:cNvSpPr>
          <p:nvPr/>
        </p:nvSpPr>
        <p:spPr>
          <a:xfrm>
            <a:off x="9252265" y="6038116"/>
            <a:ext cx="2400974" cy="28541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US" sz="1400">
                <a:solidFill>
                  <a:schemeClr val="bg1"/>
                </a:solidFill>
                <a:latin typeface="Avenir Next LT Pro" panose="020B0504020202020204" pitchFamily="34" charset="0"/>
                <a:ea typeface="Open Sans" panose="020B0606030504020204" pitchFamily="34" charset="0"/>
                <a:cs typeface="Sora" pitchFamily="2" charset="0"/>
              </a:rPr>
              <a:t>07/14/2026</a:t>
            </a:r>
          </a:p>
        </p:txBody>
      </p:sp>
    </p:spTree>
    <p:extLst>
      <p:ext uri="{BB962C8B-B14F-4D97-AF65-F5344CB8AC3E}">
        <p14:creationId xmlns:p14="http://schemas.microsoft.com/office/powerpoint/2010/main" val="31289498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AD55CA-8464-F8F1-5B1C-931F2B95A4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C8A89D-615F-EF91-9FDE-40C14EE85342}"/>
              </a:ext>
            </a:extLst>
          </p:cNvPr>
          <p:cNvSpPr>
            <a:spLocks noGrp="1"/>
          </p:cNvSpPr>
          <p:nvPr>
            <p:ph type="title"/>
          </p:nvPr>
        </p:nvSpPr>
        <p:spPr>
          <a:xfrm>
            <a:off x="3620632" y="3030869"/>
            <a:ext cx="6752719" cy="796262"/>
          </a:xfrm>
        </p:spPr>
        <p:txBody>
          <a:bodyPr/>
          <a:lstStyle/>
          <a:p>
            <a:r>
              <a:rPr lang="en-US"/>
              <a:t>In the News</a:t>
            </a:r>
          </a:p>
        </p:txBody>
      </p:sp>
    </p:spTree>
    <p:extLst>
      <p:ext uri="{BB962C8B-B14F-4D97-AF65-F5344CB8AC3E}">
        <p14:creationId xmlns:p14="http://schemas.microsoft.com/office/powerpoint/2010/main" val="29548987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E20CB42-CA15-A2D8-68EB-596817BF5FC5}"/>
              </a:ext>
            </a:extLst>
          </p:cNvPr>
          <p:cNvSpPr>
            <a:spLocks noGrp="1"/>
          </p:cNvSpPr>
          <p:nvPr>
            <p:ph type="title"/>
          </p:nvPr>
        </p:nvSpPr>
        <p:spPr>
          <a:xfrm>
            <a:off x="500131" y="414285"/>
            <a:ext cx="11111371" cy="896020"/>
          </a:xfrm>
        </p:spPr>
        <p:txBody>
          <a:bodyPr>
            <a:normAutofit/>
          </a:bodyPr>
          <a:lstStyle/>
          <a:p>
            <a:r>
              <a:rPr lang="en-US"/>
              <a:t>Wind and solar markets continue to rise</a:t>
            </a:r>
          </a:p>
        </p:txBody>
      </p:sp>
      <p:sp>
        <p:nvSpPr>
          <p:cNvPr id="4" name="Text Placeholder 3">
            <a:extLst>
              <a:ext uri="{FF2B5EF4-FFF2-40B4-BE49-F238E27FC236}">
                <a16:creationId xmlns:a16="http://schemas.microsoft.com/office/drawing/2014/main" id="{79CB0F4C-05F3-0DD6-B961-5FBD65926EB8}"/>
              </a:ext>
            </a:extLst>
          </p:cNvPr>
          <p:cNvSpPr>
            <a:spLocks noGrp="1"/>
          </p:cNvSpPr>
          <p:nvPr>
            <p:ph type="body" sz="quarter" idx="14"/>
          </p:nvPr>
        </p:nvSpPr>
        <p:spPr>
          <a:xfrm>
            <a:off x="500130" y="1494666"/>
            <a:ext cx="5595869" cy="5071553"/>
          </a:xfrm>
        </p:spPr>
        <p:txBody>
          <a:bodyPr>
            <a:normAutofit/>
          </a:bodyPr>
          <a:lstStyle/>
          <a:p>
            <a:pPr marL="45720" indent="0">
              <a:lnSpc>
                <a:spcPct val="114000"/>
              </a:lnSpc>
              <a:spcBef>
                <a:spcPts val="1200"/>
              </a:spcBef>
              <a:buNone/>
            </a:pPr>
            <a:r>
              <a:rPr lang="en-US" sz="1800" dirty="0"/>
              <a:t>According to an Ember report:</a:t>
            </a:r>
          </a:p>
          <a:p>
            <a:pPr marL="458788" indent="-228600">
              <a:lnSpc>
                <a:spcPct val="114000"/>
              </a:lnSpc>
              <a:spcBef>
                <a:spcPts val="1200"/>
              </a:spcBef>
            </a:pPr>
            <a:r>
              <a:rPr lang="en-US" sz="1800" dirty="0"/>
              <a:t>Wind and solar produced </a:t>
            </a:r>
            <a:r>
              <a:rPr lang="en-US" sz="2000" b="1" dirty="0"/>
              <a:t>22%</a:t>
            </a:r>
            <a:r>
              <a:rPr lang="en-US" sz="1800" dirty="0"/>
              <a:t> of the world’s electricity in April 2026</a:t>
            </a:r>
          </a:p>
          <a:p>
            <a:pPr marL="458788" indent="-228600">
              <a:lnSpc>
                <a:spcPct val="114000"/>
              </a:lnSpc>
              <a:spcBef>
                <a:spcPts val="1200"/>
              </a:spcBef>
              <a:spcAft>
                <a:spcPts val="1800"/>
              </a:spcAft>
            </a:pPr>
            <a:r>
              <a:rPr lang="en-US" sz="1800" dirty="0"/>
              <a:t>Gas only produced </a:t>
            </a:r>
            <a:r>
              <a:rPr lang="en-US" sz="2000" b="1" dirty="0"/>
              <a:t>20%</a:t>
            </a:r>
            <a:endParaRPr lang="en-US" sz="1800" dirty="0"/>
          </a:p>
          <a:p>
            <a:pPr marL="45720" indent="0">
              <a:lnSpc>
                <a:spcPct val="114000"/>
              </a:lnSpc>
              <a:spcBef>
                <a:spcPts val="1200"/>
              </a:spcBef>
              <a:buNone/>
            </a:pPr>
            <a:r>
              <a:rPr lang="en-US" sz="1800" dirty="0"/>
              <a:t>Attributed to conflicts in the Middle East and volatile fossil fuel markets</a:t>
            </a:r>
          </a:p>
          <a:p>
            <a:pPr marL="458788" indent="-228600">
              <a:lnSpc>
                <a:spcPct val="114000"/>
              </a:lnSpc>
              <a:spcBef>
                <a:spcPts val="1200"/>
              </a:spcBef>
            </a:pPr>
            <a:r>
              <a:rPr lang="en-US" sz="1800" dirty="0"/>
              <a:t>Wind and solar increased across nearly every major market in April</a:t>
            </a:r>
          </a:p>
          <a:p>
            <a:pPr marL="458788" indent="-228600">
              <a:lnSpc>
                <a:spcPct val="114000"/>
              </a:lnSpc>
              <a:spcBef>
                <a:spcPts val="1200"/>
              </a:spcBef>
            </a:pPr>
            <a:r>
              <a:rPr lang="en-US" sz="1800" dirty="0"/>
              <a:t>Countries are ramping up clean energy targets</a:t>
            </a:r>
          </a:p>
          <a:p>
            <a:pPr marL="0" indent="0">
              <a:lnSpc>
                <a:spcPct val="114000"/>
              </a:lnSpc>
              <a:spcBef>
                <a:spcPts val="2400"/>
              </a:spcBef>
              <a:buNone/>
            </a:pPr>
            <a:r>
              <a:rPr lang="en-US" sz="1800" dirty="0"/>
              <a:t>Source: </a:t>
            </a:r>
            <a:r>
              <a:rPr lang="en-US" sz="1800" dirty="0">
                <a:hlinkClick r:id="rId2"/>
              </a:rPr>
              <a:t>In a first, wind and solar generated more power than gas globally in April 2026 | </a:t>
            </a:r>
            <a:r>
              <a:rPr lang="en-US" sz="1800" dirty="0" err="1">
                <a:hlinkClick r:id="rId2"/>
              </a:rPr>
              <a:t>Electrek</a:t>
            </a:r>
            <a:endParaRPr lang="en-US" sz="1800" dirty="0"/>
          </a:p>
        </p:txBody>
      </p:sp>
      <p:pic>
        <p:nvPicPr>
          <p:cNvPr id="6" name="Picture 5" descr="A screenshot from the Ember report. The screenshot is of a line chart showing global electricity generation by source since 2019.">
            <a:extLst>
              <a:ext uri="{FF2B5EF4-FFF2-40B4-BE49-F238E27FC236}">
                <a16:creationId xmlns:a16="http://schemas.microsoft.com/office/drawing/2014/main" id="{F91ABB3E-7063-1EB7-7AFE-39807C384B31}"/>
              </a:ext>
            </a:extLst>
          </p:cNvPr>
          <p:cNvPicPr>
            <a:picLocks noChangeAspect="1"/>
          </p:cNvPicPr>
          <p:nvPr/>
        </p:nvPicPr>
        <p:blipFill>
          <a:blip r:embed="rId3"/>
          <a:stretch>
            <a:fillRect/>
          </a:stretch>
        </p:blipFill>
        <p:spPr>
          <a:xfrm>
            <a:off x="6483509" y="1494666"/>
            <a:ext cx="5289673" cy="457661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8591909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8D7A004-5B3A-C320-38FB-2180D9AD91F3}"/>
              </a:ext>
            </a:extLst>
          </p:cNvPr>
          <p:cNvSpPr>
            <a:spLocks noGrp="1"/>
          </p:cNvSpPr>
          <p:nvPr>
            <p:ph type="body" sz="quarter" idx="12"/>
          </p:nvPr>
        </p:nvSpPr>
        <p:spPr>
          <a:xfrm>
            <a:off x="500130" y="1195920"/>
            <a:ext cx="10367486" cy="506562"/>
          </a:xfrm>
        </p:spPr>
        <p:txBody>
          <a:bodyPr>
            <a:normAutofit/>
          </a:bodyPr>
          <a:lstStyle/>
          <a:p>
            <a:r>
              <a:rPr lang="en-US" sz="2400"/>
              <a:t>Aims to save residents $14 billion over 10 years</a:t>
            </a:r>
          </a:p>
        </p:txBody>
      </p:sp>
      <p:sp>
        <p:nvSpPr>
          <p:cNvPr id="3" name="Title 2">
            <a:extLst>
              <a:ext uri="{FF2B5EF4-FFF2-40B4-BE49-F238E27FC236}">
                <a16:creationId xmlns:a16="http://schemas.microsoft.com/office/drawing/2014/main" id="{05CFD9D3-F51A-F745-8DD7-EDB1F893A5DA}"/>
              </a:ext>
            </a:extLst>
          </p:cNvPr>
          <p:cNvSpPr>
            <a:spLocks noGrp="1"/>
          </p:cNvSpPr>
          <p:nvPr>
            <p:ph type="title"/>
          </p:nvPr>
        </p:nvSpPr>
        <p:spPr>
          <a:xfrm>
            <a:off x="546313" y="483109"/>
            <a:ext cx="11091794" cy="559264"/>
          </a:xfrm>
        </p:spPr>
        <p:txBody>
          <a:bodyPr>
            <a:normAutofit fontScale="90000"/>
          </a:bodyPr>
          <a:lstStyle/>
          <a:p>
            <a:r>
              <a:rPr lang="en-US">
                <a:latin typeface="Avenir Next LT Pro"/>
              </a:rPr>
              <a:t>Energy Affordability Bill</a:t>
            </a:r>
            <a:endParaRPr lang="en-US"/>
          </a:p>
        </p:txBody>
      </p:sp>
      <p:sp>
        <p:nvSpPr>
          <p:cNvPr id="4" name="Text Placeholder 3">
            <a:extLst>
              <a:ext uri="{FF2B5EF4-FFF2-40B4-BE49-F238E27FC236}">
                <a16:creationId xmlns:a16="http://schemas.microsoft.com/office/drawing/2014/main" id="{576DD65F-3774-3CC9-B25E-0F815DD32570}"/>
              </a:ext>
            </a:extLst>
          </p:cNvPr>
          <p:cNvSpPr>
            <a:spLocks noGrp="1"/>
          </p:cNvSpPr>
          <p:nvPr>
            <p:ph type="body" sz="quarter" idx="14"/>
          </p:nvPr>
        </p:nvSpPr>
        <p:spPr>
          <a:xfrm>
            <a:off x="500130" y="1856029"/>
            <a:ext cx="6056899" cy="4021226"/>
          </a:xfrm>
        </p:spPr>
        <p:txBody>
          <a:bodyPr vert="horz" lIns="91440" tIns="45720" rIns="91440" bIns="45720" numCol="1" rtlCol="0" anchor="t">
            <a:normAutofit/>
          </a:bodyPr>
          <a:lstStyle/>
          <a:p>
            <a:pPr marL="0" indent="0">
              <a:lnSpc>
                <a:spcPct val="114000"/>
              </a:lnSpc>
              <a:spcBef>
                <a:spcPts val="700"/>
              </a:spcBef>
              <a:buNone/>
            </a:pPr>
            <a:r>
              <a:rPr lang="en-US" sz="1800" b="1" dirty="0"/>
              <a:t>May 2025 </a:t>
            </a:r>
            <a:r>
              <a:rPr lang="en-US" sz="1800" dirty="0"/>
              <a:t>– Proposed by Governor Healey</a:t>
            </a:r>
          </a:p>
          <a:p>
            <a:pPr marL="285750" indent="-285750">
              <a:lnSpc>
                <a:spcPct val="114000"/>
              </a:lnSpc>
              <a:spcBef>
                <a:spcPts val="700"/>
              </a:spcBef>
            </a:pPr>
            <a:r>
              <a:rPr lang="en-US" sz="1800" dirty="0">
                <a:latin typeface="Avenir Next LT Pro"/>
              </a:rPr>
              <a:t>Proposes to reduce utility bill costs through program reforms, stronger utility oversight, and expanded state authority to procure energy generation</a:t>
            </a:r>
          </a:p>
          <a:p>
            <a:pPr marL="285750" indent="-285750">
              <a:lnSpc>
                <a:spcPct val="114000"/>
              </a:lnSpc>
              <a:spcBef>
                <a:spcPts val="700"/>
              </a:spcBef>
            </a:pPr>
            <a:r>
              <a:rPr lang="en-US" sz="1800" dirty="0">
                <a:solidFill>
                  <a:srgbClr val="2C3B90"/>
                </a:solidFill>
                <a:latin typeface="Avenir Next LT Pro"/>
                <a:ea typeface="Roboto"/>
                <a:cs typeface="Roboto"/>
              </a:rPr>
              <a:t>Allows utilities to finance programs (like Mass Save) through securitization. </a:t>
            </a:r>
          </a:p>
          <a:p>
            <a:pPr marL="0" lvl="1" indent="0">
              <a:lnSpc>
                <a:spcPct val="114000"/>
              </a:lnSpc>
              <a:spcBef>
                <a:spcPts val="700"/>
              </a:spcBef>
              <a:buNone/>
            </a:pPr>
            <a:r>
              <a:rPr lang="en-US" sz="1800" b="1" dirty="0">
                <a:latin typeface="Avenir Next LT Pro"/>
              </a:rPr>
              <a:t>February 2026 </a:t>
            </a:r>
            <a:r>
              <a:rPr lang="en-US" sz="1800" dirty="0">
                <a:latin typeface="Avenir Next LT Pro"/>
              </a:rPr>
              <a:t>– Passed House with modifications (i.e., accepted amendments)</a:t>
            </a:r>
            <a:endParaRPr lang="en-US" sz="1800" dirty="0"/>
          </a:p>
          <a:p>
            <a:pPr marL="285750" lvl="1" indent="-285750">
              <a:lnSpc>
                <a:spcPct val="114000"/>
              </a:lnSpc>
              <a:spcBef>
                <a:spcPts val="700"/>
              </a:spcBef>
            </a:pPr>
            <a:r>
              <a:rPr lang="en-US" sz="1800" dirty="0">
                <a:latin typeface="Avenir Next LT Pro"/>
              </a:rPr>
              <a:t>Cuts the Mass Save budget by $1 Billion </a:t>
            </a:r>
          </a:p>
          <a:p>
            <a:pPr marL="285750" lvl="1" indent="-285750">
              <a:lnSpc>
                <a:spcPct val="114000"/>
              </a:lnSpc>
              <a:spcBef>
                <a:spcPts val="700"/>
              </a:spcBef>
            </a:pPr>
            <a:r>
              <a:rPr lang="en-US" sz="1800" dirty="0"/>
              <a:t>Returns 70% of Alternative Compliance Payments (ACP) to costumers</a:t>
            </a:r>
          </a:p>
        </p:txBody>
      </p:sp>
      <p:sp>
        <p:nvSpPr>
          <p:cNvPr id="5" name="TextBox 4">
            <a:extLst>
              <a:ext uri="{FF2B5EF4-FFF2-40B4-BE49-F238E27FC236}">
                <a16:creationId xmlns:a16="http://schemas.microsoft.com/office/drawing/2014/main" id="{0E6CE9E2-2F9F-DB91-87BE-790830836A24}"/>
              </a:ext>
            </a:extLst>
          </p:cNvPr>
          <p:cNvSpPr txBox="1"/>
          <p:nvPr/>
        </p:nvSpPr>
        <p:spPr>
          <a:xfrm>
            <a:off x="500130" y="6051725"/>
            <a:ext cx="8904996"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 algn="ctr">
              <a:spcBef>
                <a:spcPts val="700"/>
              </a:spcBef>
            </a:pPr>
            <a:r>
              <a:rPr lang="en-US" b="1"/>
              <a:t>NEXT: </a:t>
            </a:r>
            <a:r>
              <a:rPr lang="en-US" i="1"/>
              <a:t>The House and Senate will meet to reconcile their versions of the bill before voting on final legislation which will be placed on the Governor's desk.</a:t>
            </a:r>
            <a:endParaRPr lang="en-US" sz="1600" i="1"/>
          </a:p>
        </p:txBody>
      </p:sp>
      <p:sp>
        <p:nvSpPr>
          <p:cNvPr id="7" name="Text Placeholder 3">
            <a:extLst>
              <a:ext uri="{FF2B5EF4-FFF2-40B4-BE49-F238E27FC236}">
                <a16:creationId xmlns:a16="http://schemas.microsoft.com/office/drawing/2014/main" id="{BFFF7A3C-AABF-E424-7BC7-FCE2E03AA305}"/>
              </a:ext>
            </a:extLst>
          </p:cNvPr>
          <p:cNvSpPr txBox="1">
            <a:spLocks/>
          </p:cNvSpPr>
          <p:nvPr/>
        </p:nvSpPr>
        <p:spPr>
          <a:xfrm>
            <a:off x="6712294" y="1856029"/>
            <a:ext cx="4925813" cy="4021226"/>
          </a:xfrm>
          <a:prstGeom prst="rect">
            <a:avLst/>
          </a:prstGeom>
        </p:spPr>
        <p:txBody>
          <a:bodyPr vert="horz" lIns="91440" tIns="45720" rIns="91440" bIns="45720" numCol="1" rtlCol="0" anchor="t">
            <a:normAutofit lnSpcReduction="10000"/>
          </a:bodyPr>
          <a:lstStyle>
            <a:lvl1pPr marL="228600" indent="-182880" algn="l" defTabSz="914400" rtl="0" eaLnBrk="1" latinLnBrk="0" hangingPunct="1">
              <a:lnSpc>
                <a:spcPct val="90000"/>
              </a:lnSpc>
              <a:spcBef>
                <a:spcPts val="1000"/>
              </a:spcBef>
              <a:buFont typeface="Arial" panose="020B0604020202020204" pitchFamily="34" charset="0"/>
              <a:buChar char="•"/>
              <a:defRPr sz="1600" kern="1200">
                <a:solidFill>
                  <a:schemeClr val="tx1"/>
                </a:solidFill>
                <a:latin typeface="Avenir Next LT Pro" panose="020B0504020202020204" pitchFamily="34" charset="0"/>
                <a:ea typeface="+mn-ea"/>
                <a:cs typeface="+mn-cs"/>
              </a:defRPr>
            </a:lvl1pPr>
            <a:lvl2pPr marL="685800" indent="-18288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venir Next LT Pro" panose="020B0504020202020204" pitchFamily="34" charset="0"/>
                <a:ea typeface="+mn-ea"/>
                <a:cs typeface="+mn-cs"/>
              </a:defRPr>
            </a:lvl2pPr>
            <a:lvl3pPr marL="1143000" indent="-18288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venir Next LT Pro" panose="020B0504020202020204" pitchFamily="34" charset="0"/>
                <a:ea typeface="+mn-ea"/>
                <a:cs typeface="+mn-cs"/>
              </a:defRPr>
            </a:lvl3pPr>
            <a:lvl4pPr marL="1600200" indent="-18288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venir Next LT Pro" panose="020B0504020202020204" pitchFamily="34" charset="0"/>
                <a:ea typeface="+mn-ea"/>
                <a:cs typeface="+mn-cs"/>
              </a:defRPr>
            </a:lvl4pPr>
            <a:lvl5pPr marL="2057400" indent="-18288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venir Next LT Pro" panose="020B05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4000"/>
              </a:lnSpc>
              <a:spcBef>
                <a:spcPts val="700"/>
              </a:spcBef>
              <a:buNone/>
            </a:pPr>
            <a:r>
              <a:rPr lang="en-US" sz="1800" b="1">
                <a:latin typeface="Avenir Next LT Pro"/>
              </a:rPr>
              <a:t>July 2026 </a:t>
            </a:r>
            <a:r>
              <a:rPr lang="en-US" sz="1800">
                <a:latin typeface="Avenir Next LT Pro"/>
              </a:rPr>
              <a:t>– Passed Senate with modifications (i.e., accepted amendments)</a:t>
            </a:r>
            <a:endParaRPr lang="en-US" sz="1800"/>
          </a:p>
          <a:p>
            <a:pPr marL="285750" indent="-285750">
              <a:lnSpc>
                <a:spcPct val="114000"/>
              </a:lnSpc>
              <a:spcBef>
                <a:spcPts val="700"/>
              </a:spcBef>
            </a:pPr>
            <a:r>
              <a:rPr lang="en-US" sz="1800">
                <a:latin typeface="Avenir Next LT Pro"/>
              </a:rPr>
              <a:t>No cut to the Mass Save program. Instead: proposes reforms to the Mass Save program (i.e., Oversight Board)</a:t>
            </a:r>
            <a:endParaRPr lang="en-US" sz="1800"/>
          </a:p>
          <a:p>
            <a:pPr marL="285750" indent="-285750">
              <a:lnSpc>
                <a:spcPct val="114000"/>
              </a:lnSpc>
              <a:spcBef>
                <a:spcPts val="700"/>
              </a:spcBef>
            </a:pPr>
            <a:r>
              <a:rPr lang="en-US" sz="1800">
                <a:latin typeface="Avenir Next LT Pro"/>
              </a:rPr>
              <a:t>Proposes phase out gas infrastructure spending (GSEP)</a:t>
            </a:r>
            <a:endParaRPr lang="en-US" sz="1800"/>
          </a:p>
          <a:p>
            <a:pPr marL="285750" indent="-285750">
              <a:lnSpc>
                <a:spcPct val="114000"/>
              </a:lnSpc>
              <a:spcBef>
                <a:spcPts val="700"/>
              </a:spcBef>
            </a:pPr>
            <a:r>
              <a:rPr lang="en-US" sz="1800">
                <a:latin typeface="Avenir Next LT Pro"/>
              </a:rPr>
              <a:t>Proposes language to set up rooftop solar for electronic permitting, shifts RPS growth, offshore wind predevelopment.</a:t>
            </a:r>
            <a:endParaRPr lang="en-US" sz="1800"/>
          </a:p>
          <a:p>
            <a:pPr marL="285750" indent="-285750">
              <a:lnSpc>
                <a:spcPct val="114000"/>
              </a:lnSpc>
              <a:spcBef>
                <a:spcPts val="700"/>
              </a:spcBef>
            </a:pPr>
            <a:r>
              <a:rPr lang="en-US" sz="1800">
                <a:latin typeface="Avenir Next LT Pro"/>
              </a:rPr>
              <a:t>Codifies Gov. Healey’s data centers framework into law</a:t>
            </a:r>
          </a:p>
        </p:txBody>
      </p:sp>
    </p:spTree>
    <p:extLst>
      <p:ext uri="{BB962C8B-B14F-4D97-AF65-F5344CB8AC3E}">
        <p14:creationId xmlns:p14="http://schemas.microsoft.com/office/powerpoint/2010/main" val="3774488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7">
                                            <p:txEl>
                                              <p:pRg st="0" end="0"/>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7">
                                            <p:txEl>
                                              <p:pRg st="1" end="1"/>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7">
                                            <p:txEl>
                                              <p:pRg st="2" end="2"/>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7">
                                            <p:txEl>
                                              <p:pRg st="3" end="3"/>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A2C6E58-0C9C-1F03-4AF5-5E09F4CB3635}"/>
              </a:ext>
            </a:extLst>
          </p:cNvPr>
          <p:cNvSpPr>
            <a:spLocks noGrp="1"/>
          </p:cNvSpPr>
          <p:nvPr>
            <p:ph type="body" sz="quarter" idx="12"/>
          </p:nvPr>
        </p:nvSpPr>
        <p:spPr>
          <a:xfrm>
            <a:off x="500129" y="1528254"/>
            <a:ext cx="11088397" cy="528422"/>
          </a:xfrm>
        </p:spPr>
        <p:txBody>
          <a:bodyPr>
            <a:normAutofit/>
          </a:bodyPr>
          <a:lstStyle/>
          <a:p>
            <a:r>
              <a:rPr lang="en-US" sz="2400"/>
              <a:t>Grants will fund over 600 kW of new solar energy in Massachusetts!</a:t>
            </a:r>
          </a:p>
        </p:txBody>
      </p:sp>
      <p:sp>
        <p:nvSpPr>
          <p:cNvPr id="3" name="Title 2">
            <a:extLst>
              <a:ext uri="{FF2B5EF4-FFF2-40B4-BE49-F238E27FC236}">
                <a16:creationId xmlns:a16="http://schemas.microsoft.com/office/drawing/2014/main" id="{5E4DC50E-5C9E-FE47-FC68-9171D24C168C}"/>
              </a:ext>
            </a:extLst>
          </p:cNvPr>
          <p:cNvSpPr>
            <a:spLocks noGrp="1"/>
          </p:cNvSpPr>
          <p:nvPr>
            <p:ph type="title"/>
          </p:nvPr>
        </p:nvSpPr>
        <p:spPr>
          <a:xfrm>
            <a:off x="500129" y="286871"/>
            <a:ext cx="11088397" cy="1156685"/>
          </a:xfrm>
        </p:spPr>
        <p:txBody>
          <a:bodyPr>
            <a:normAutofit fontScale="90000"/>
          </a:bodyPr>
          <a:lstStyle/>
          <a:p>
            <a:r>
              <a:rPr lang="en-US"/>
              <a:t>Healey-Driscoll Administration Awards $2.4M in Solar Grants to Ten Nonprofits</a:t>
            </a:r>
          </a:p>
        </p:txBody>
      </p:sp>
      <p:sp>
        <p:nvSpPr>
          <p:cNvPr id="4" name="Text Placeholder 3">
            <a:extLst>
              <a:ext uri="{FF2B5EF4-FFF2-40B4-BE49-F238E27FC236}">
                <a16:creationId xmlns:a16="http://schemas.microsoft.com/office/drawing/2014/main" id="{56854A66-E381-0086-6EC2-EEF07BD087EC}"/>
              </a:ext>
            </a:extLst>
          </p:cNvPr>
          <p:cNvSpPr>
            <a:spLocks noGrp="1"/>
          </p:cNvSpPr>
          <p:nvPr>
            <p:ph type="body" sz="quarter" idx="14"/>
          </p:nvPr>
        </p:nvSpPr>
        <p:spPr>
          <a:xfrm>
            <a:off x="500131" y="2226072"/>
            <a:ext cx="5667587" cy="3918767"/>
          </a:xfrm>
        </p:spPr>
        <p:txBody>
          <a:bodyPr anchor="ctr">
            <a:normAutofit/>
          </a:bodyPr>
          <a:lstStyle/>
          <a:p>
            <a:pPr>
              <a:lnSpc>
                <a:spcPct val="114000"/>
              </a:lnSpc>
            </a:pPr>
            <a:r>
              <a:rPr lang="en-US" sz="2000"/>
              <a:t>Third round of grants under DOER’s </a:t>
            </a:r>
            <a:r>
              <a:rPr lang="en-US" sz="2000" b="1"/>
              <a:t>Low-Income Services Solar Program (LISSP)</a:t>
            </a:r>
          </a:p>
          <a:p>
            <a:pPr>
              <a:lnSpc>
                <a:spcPct val="114000"/>
              </a:lnSpc>
            </a:pPr>
            <a:r>
              <a:rPr lang="en-US" sz="2000"/>
              <a:t>Grants help nonprofits install rooftop solar systems that:</a:t>
            </a:r>
          </a:p>
          <a:p>
            <a:pPr lvl="1">
              <a:lnSpc>
                <a:spcPct val="114000"/>
              </a:lnSpc>
            </a:pPr>
            <a:r>
              <a:rPr lang="en-US" sz="2000"/>
              <a:t>reduce each organization’s electricity costs by between 70% and 100%</a:t>
            </a:r>
          </a:p>
          <a:p>
            <a:pPr lvl="1">
              <a:lnSpc>
                <a:spcPct val="114000"/>
              </a:lnSpc>
            </a:pPr>
            <a:r>
              <a:rPr lang="en-US" sz="2000"/>
              <a:t>estimated to save the nonprofits $274,845 each year in energy costs, or about 958,979 kWh of electricity</a:t>
            </a:r>
          </a:p>
        </p:txBody>
      </p:sp>
      <p:pic>
        <p:nvPicPr>
          <p:cNvPr id="6" name="Picture 5" descr="House with solar panels on roof">
            <a:extLst>
              <a:ext uri="{FF2B5EF4-FFF2-40B4-BE49-F238E27FC236}">
                <a16:creationId xmlns:a16="http://schemas.microsoft.com/office/drawing/2014/main" id="{C62B08ED-7470-DBA0-ABED-4D6F45F84E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62926" y="2226072"/>
            <a:ext cx="5225600" cy="3918767"/>
          </a:xfrm>
          <a:prstGeom prst="roundRect">
            <a:avLst/>
          </a:prstGeom>
        </p:spPr>
      </p:pic>
    </p:spTree>
    <p:extLst>
      <p:ext uri="{BB962C8B-B14F-4D97-AF65-F5344CB8AC3E}">
        <p14:creationId xmlns:p14="http://schemas.microsoft.com/office/powerpoint/2010/main" val="31718434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EA34770-DC6A-82E9-1F37-3D5F954D9D59}"/>
              </a:ext>
            </a:extLst>
          </p:cNvPr>
          <p:cNvSpPr>
            <a:spLocks noGrp="1"/>
          </p:cNvSpPr>
          <p:nvPr>
            <p:ph type="title"/>
          </p:nvPr>
        </p:nvSpPr>
        <p:spPr>
          <a:xfrm>
            <a:off x="500131" y="624917"/>
            <a:ext cx="10367486" cy="694547"/>
          </a:xfrm>
        </p:spPr>
        <p:txBody>
          <a:bodyPr/>
          <a:lstStyle/>
          <a:p>
            <a:r>
              <a:rPr lang="en-US"/>
              <a:t>Drought conditions worsen in MA</a:t>
            </a:r>
          </a:p>
        </p:txBody>
      </p:sp>
      <p:sp>
        <p:nvSpPr>
          <p:cNvPr id="4" name="Text Placeholder 3">
            <a:extLst>
              <a:ext uri="{FF2B5EF4-FFF2-40B4-BE49-F238E27FC236}">
                <a16:creationId xmlns:a16="http://schemas.microsoft.com/office/drawing/2014/main" id="{A6B05F6F-9380-56D2-48D1-2509B93C62DC}"/>
              </a:ext>
            </a:extLst>
          </p:cNvPr>
          <p:cNvSpPr>
            <a:spLocks noGrp="1"/>
          </p:cNvSpPr>
          <p:nvPr>
            <p:ph type="body" sz="quarter" idx="14"/>
          </p:nvPr>
        </p:nvSpPr>
        <p:spPr>
          <a:xfrm>
            <a:off x="6818943" y="1559391"/>
            <a:ext cx="4851088" cy="4490961"/>
          </a:xfrm>
        </p:spPr>
        <p:txBody>
          <a:bodyPr anchor="ctr">
            <a:normAutofit/>
          </a:bodyPr>
          <a:lstStyle/>
          <a:p>
            <a:pPr marL="45720" indent="0">
              <a:lnSpc>
                <a:spcPct val="124000"/>
              </a:lnSpc>
              <a:spcBef>
                <a:spcPts val="2400"/>
              </a:spcBef>
              <a:buNone/>
            </a:pPr>
            <a:r>
              <a:rPr lang="en-US" sz="1800" dirty="0"/>
              <a:t>Massachusetts’ NE region (Essex, Middlesex, and Suffolk Counties, and the Town of Brookline) has been in a </a:t>
            </a:r>
            <a:r>
              <a:rPr lang="en-US" sz="1800" b="1" dirty="0"/>
              <a:t>Level 3 – Critical Drought </a:t>
            </a:r>
            <a:r>
              <a:rPr lang="en-US" sz="1800" dirty="0"/>
              <a:t>for several months, due to continued below-average rainfall and declining groundwater levels.</a:t>
            </a:r>
          </a:p>
          <a:p>
            <a:pPr marL="45720" indent="0">
              <a:lnSpc>
                <a:spcPct val="124000"/>
              </a:lnSpc>
              <a:spcBef>
                <a:spcPts val="2400"/>
              </a:spcBef>
              <a:buNone/>
            </a:pPr>
            <a:r>
              <a:rPr lang="en-US" sz="1800" dirty="0"/>
              <a:t>Non-essential outdoor water use is banned in affected communities.</a:t>
            </a:r>
          </a:p>
          <a:p>
            <a:pPr marL="45720" indent="0">
              <a:lnSpc>
                <a:spcPct val="124000"/>
              </a:lnSpc>
              <a:spcBef>
                <a:spcPts val="2400"/>
              </a:spcBef>
              <a:buNone/>
            </a:pPr>
            <a:r>
              <a:rPr lang="en-US" sz="1800" dirty="0"/>
              <a:t>All other regions are in a Level 2 – Significant Drought.</a:t>
            </a:r>
          </a:p>
        </p:txBody>
      </p:sp>
      <p:pic>
        <p:nvPicPr>
          <p:cNvPr id="5" name="Picture 4" descr="A heat map showing Drought Status in Massachusetts by region, as of June 2026.">
            <a:extLst>
              <a:ext uri="{FF2B5EF4-FFF2-40B4-BE49-F238E27FC236}">
                <a16:creationId xmlns:a16="http://schemas.microsoft.com/office/drawing/2014/main" id="{3334B4C8-09AE-5965-82E0-643565023508}"/>
              </a:ext>
            </a:extLst>
          </p:cNvPr>
          <p:cNvPicPr>
            <a:picLocks noChangeAspect="1"/>
          </p:cNvPicPr>
          <p:nvPr/>
        </p:nvPicPr>
        <p:blipFill>
          <a:blip r:embed="rId3"/>
          <a:stretch>
            <a:fillRect/>
          </a:stretch>
        </p:blipFill>
        <p:spPr>
          <a:xfrm>
            <a:off x="612663" y="1559391"/>
            <a:ext cx="5820587" cy="446784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5313165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F9CC01-73E3-8AD0-C886-934A138D0F0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32F0077-19A7-49C4-DF8E-2B7AAC1F18B1}"/>
              </a:ext>
            </a:extLst>
          </p:cNvPr>
          <p:cNvSpPr>
            <a:spLocks noGrp="1"/>
          </p:cNvSpPr>
          <p:nvPr>
            <p:ph type="body" sz="quarter" idx="12"/>
          </p:nvPr>
        </p:nvSpPr>
        <p:spPr>
          <a:xfrm>
            <a:off x="500130" y="1533377"/>
            <a:ext cx="11083801" cy="559264"/>
          </a:xfrm>
        </p:spPr>
        <p:txBody>
          <a:bodyPr>
            <a:normAutofit/>
          </a:bodyPr>
          <a:lstStyle/>
          <a:p>
            <a:r>
              <a:rPr lang="en-US" sz="2400"/>
              <a:t>No matter your region, you should minimize your water use!</a:t>
            </a:r>
          </a:p>
        </p:txBody>
      </p:sp>
      <p:sp>
        <p:nvSpPr>
          <p:cNvPr id="3" name="Title 2">
            <a:extLst>
              <a:ext uri="{FF2B5EF4-FFF2-40B4-BE49-F238E27FC236}">
                <a16:creationId xmlns:a16="http://schemas.microsoft.com/office/drawing/2014/main" id="{5B9CB00B-1228-A0C8-6904-3485C8215AEE}"/>
              </a:ext>
            </a:extLst>
          </p:cNvPr>
          <p:cNvSpPr>
            <a:spLocks noGrp="1"/>
          </p:cNvSpPr>
          <p:nvPr>
            <p:ph type="title"/>
          </p:nvPr>
        </p:nvSpPr>
        <p:spPr/>
        <p:txBody>
          <a:bodyPr>
            <a:normAutofit fontScale="90000"/>
          </a:bodyPr>
          <a:lstStyle/>
          <a:p>
            <a:r>
              <a:rPr lang="en-US"/>
              <a:t>What can you do to help?</a:t>
            </a:r>
          </a:p>
        </p:txBody>
      </p:sp>
      <p:sp>
        <p:nvSpPr>
          <p:cNvPr id="4" name="Text Placeholder 3">
            <a:extLst>
              <a:ext uri="{FF2B5EF4-FFF2-40B4-BE49-F238E27FC236}">
                <a16:creationId xmlns:a16="http://schemas.microsoft.com/office/drawing/2014/main" id="{9DB1D6B8-8871-DE3A-52B9-82EF746C11AB}"/>
              </a:ext>
            </a:extLst>
          </p:cNvPr>
          <p:cNvSpPr>
            <a:spLocks noGrp="1"/>
          </p:cNvSpPr>
          <p:nvPr>
            <p:ph type="body" sz="quarter" idx="14"/>
          </p:nvPr>
        </p:nvSpPr>
        <p:spPr>
          <a:xfrm>
            <a:off x="500130" y="2306554"/>
            <a:ext cx="11138941" cy="4296303"/>
          </a:xfrm>
        </p:spPr>
        <p:txBody>
          <a:bodyPr numCol="2">
            <a:normAutofit/>
          </a:bodyPr>
          <a:lstStyle/>
          <a:p>
            <a:pPr marL="114300" indent="0">
              <a:lnSpc>
                <a:spcPct val="114000"/>
              </a:lnSpc>
              <a:spcBef>
                <a:spcPts val="1200"/>
              </a:spcBef>
              <a:buNone/>
            </a:pPr>
            <a:r>
              <a:rPr lang="en-US" sz="2000" b="1" dirty="0"/>
              <a:t>In the home:</a:t>
            </a:r>
          </a:p>
          <a:p>
            <a:pPr marL="344488" indent="-230188">
              <a:lnSpc>
                <a:spcPct val="114000"/>
              </a:lnSpc>
              <a:spcBef>
                <a:spcPts val="1200"/>
              </a:spcBef>
            </a:pPr>
            <a:r>
              <a:rPr lang="en-US" sz="2000" dirty="0"/>
              <a:t>Install </a:t>
            </a:r>
            <a:r>
              <a:rPr lang="en-US" sz="2000" dirty="0" err="1"/>
              <a:t>WaterSense</a:t>
            </a:r>
            <a:r>
              <a:rPr lang="en-US" sz="2000" dirty="0"/>
              <a:t> or Energy Star faucets and toilets</a:t>
            </a:r>
          </a:p>
          <a:p>
            <a:pPr marL="344488" indent="-230188">
              <a:lnSpc>
                <a:spcPct val="114000"/>
              </a:lnSpc>
              <a:spcBef>
                <a:spcPts val="1200"/>
              </a:spcBef>
            </a:pPr>
            <a:r>
              <a:rPr lang="en-US" sz="2000" dirty="0"/>
              <a:t>Only wash full loads of laundry/dishes</a:t>
            </a:r>
          </a:p>
          <a:p>
            <a:pPr marL="344488" indent="-230188">
              <a:lnSpc>
                <a:spcPct val="114000"/>
              </a:lnSpc>
              <a:spcBef>
                <a:spcPts val="1200"/>
              </a:spcBef>
            </a:pPr>
            <a:r>
              <a:rPr lang="en-US" sz="2000" dirty="0"/>
              <a:t>Take shorter showers (no more than 5 min)</a:t>
            </a:r>
          </a:p>
          <a:p>
            <a:pPr marL="344488" indent="-230188">
              <a:lnSpc>
                <a:spcPct val="114000"/>
              </a:lnSpc>
              <a:spcBef>
                <a:spcPts val="1200"/>
              </a:spcBef>
            </a:pPr>
            <a:r>
              <a:rPr lang="en-US" sz="2000" dirty="0"/>
              <a:t>Turn off water while brushing teeth or shaving</a:t>
            </a:r>
          </a:p>
          <a:p>
            <a:pPr marL="344488" indent="-230188">
              <a:lnSpc>
                <a:spcPct val="114000"/>
              </a:lnSpc>
              <a:spcBef>
                <a:spcPts val="1200"/>
              </a:spcBef>
            </a:pPr>
            <a:r>
              <a:rPr lang="en-US" sz="2000" dirty="0"/>
              <a:t>Create kitchen compost instead of the garbage disposal</a:t>
            </a:r>
          </a:p>
          <a:p>
            <a:pPr marL="114300" indent="0">
              <a:lnSpc>
                <a:spcPct val="114000"/>
              </a:lnSpc>
              <a:spcBef>
                <a:spcPts val="1200"/>
              </a:spcBef>
              <a:buNone/>
            </a:pPr>
            <a:r>
              <a:rPr lang="en-US" sz="2000" b="1" dirty="0"/>
              <a:t>Outside:</a:t>
            </a:r>
          </a:p>
          <a:p>
            <a:pPr marL="344488" indent="-230188">
              <a:lnSpc>
                <a:spcPct val="114000"/>
              </a:lnSpc>
              <a:spcBef>
                <a:spcPts val="1200"/>
              </a:spcBef>
            </a:pPr>
            <a:r>
              <a:rPr lang="en-US" sz="2000" dirty="0"/>
              <a:t>Collect and reuse clean household water to water plants (e.g., leftover water from cooking)</a:t>
            </a:r>
          </a:p>
          <a:p>
            <a:pPr marL="344488" indent="-230188">
              <a:lnSpc>
                <a:spcPct val="114000"/>
              </a:lnSpc>
              <a:spcBef>
                <a:spcPts val="1200"/>
              </a:spcBef>
            </a:pPr>
            <a:r>
              <a:rPr lang="en-US" sz="2000" dirty="0"/>
              <a:t>Temporarily limit installation of new landscapes and plants</a:t>
            </a:r>
          </a:p>
          <a:p>
            <a:pPr marL="114300" indent="0">
              <a:lnSpc>
                <a:spcPct val="114000"/>
              </a:lnSpc>
              <a:spcBef>
                <a:spcPts val="1200"/>
              </a:spcBef>
              <a:buNone/>
            </a:pPr>
            <a:endParaRPr lang="en-US" sz="2000" dirty="0"/>
          </a:p>
          <a:p>
            <a:pPr marL="114300" indent="0">
              <a:lnSpc>
                <a:spcPct val="114000"/>
              </a:lnSpc>
              <a:spcBef>
                <a:spcPts val="1200"/>
              </a:spcBef>
              <a:buNone/>
            </a:pPr>
            <a:r>
              <a:rPr lang="en-US" sz="2000" dirty="0"/>
              <a:t>Go to </a:t>
            </a:r>
            <a:r>
              <a:rPr lang="en-US" sz="2000" dirty="0">
                <a:hlinkClick r:id="rId3"/>
              </a:rPr>
              <a:t>Conserve MA Water</a:t>
            </a:r>
            <a:r>
              <a:rPr lang="en-US" sz="2000" dirty="0"/>
              <a:t> for more tips and information!</a:t>
            </a:r>
          </a:p>
        </p:txBody>
      </p:sp>
      <p:pic>
        <p:nvPicPr>
          <p:cNvPr id="1026" name="Picture 2" descr="Interactive Water Conservation Tools | Mass.gov">
            <a:extLst>
              <a:ext uri="{FF2B5EF4-FFF2-40B4-BE49-F238E27FC236}">
                <a16:creationId xmlns:a16="http://schemas.microsoft.com/office/drawing/2014/main" id="{FF65C5D9-E944-7262-1962-5E165002398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35426" y="167122"/>
            <a:ext cx="1745420" cy="17454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282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568F5E-9F99-050B-733E-C7BD3DDC06A7}"/>
              </a:ext>
            </a:extLst>
          </p:cNvPr>
          <p:cNvSpPr>
            <a:spLocks noGrp="1"/>
          </p:cNvSpPr>
          <p:nvPr>
            <p:ph type="title"/>
          </p:nvPr>
        </p:nvSpPr>
        <p:spPr>
          <a:xfrm>
            <a:off x="3362326" y="2476500"/>
            <a:ext cx="8458200" cy="952500"/>
          </a:xfrm>
        </p:spPr>
        <p:txBody>
          <a:bodyPr>
            <a:normAutofit/>
          </a:bodyPr>
          <a:lstStyle/>
          <a:p>
            <a:r>
              <a:rPr lang="en-US" dirty="0"/>
              <a:t>LBER</a:t>
            </a:r>
          </a:p>
        </p:txBody>
      </p:sp>
      <p:sp>
        <p:nvSpPr>
          <p:cNvPr id="5" name="Text Placeholder 2">
            <a:extLst>
              <a:ext uri="{FF2B5EF4-FFF2-40B4-BE49-F238E27FC236}">
                <a16:creationId xmlns:a16="http://schemas.microsoft.com/office/drawing/2014/main" id="{11DAD32D-53C2-30DA-5C36-CA0F20E54C77}"/>
              </a:ext>
            </a:extLst>
          </p:cNvPr>
          <p:cNvSpPr>
            <a:spLocks noGrp="1"/>
          </p:cNvSpPr>
          <p:nvPr>
            <p:ph type="body" sz="quarter" idx="11"/>
          </p:nvPr>
        </p:nvSpPr>
        <p:spPr>
          <a:xfrm>
            <a:off x="3362326" y="3675559"/>
            <a:ext cx="8221978" cy="839291"/>
          </a:xfrm>
        </p:spPr>
        <p:txBody>
          <a:bodyPr/>
          <a:lstStyle/>
          <a:p>
            <a:r>
              <a:rPr lang="en-US" sz="2400"/>
              <a:t>Nathan Dziadul, Building Energy Reporting Program Coordinator</a:t>
            </a:r>
          </a:p>
        </p:txBody>
      </p:sp>
    </p:spTree>
    <p:extLst>
      <p:ext uri="{BB962C8B-B14F-4D97-AF65-F5344CB8AC3E}">
        <p14:creationId xmlns:p14="http://schemas.microsoft.com/office/powerpoint/2010/main" val="35687086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B4EDE7-477A-F0ED-9972-686783AAC3C9}"/>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0D00D35D-AF83-1B7A-4CA0-20938EC35B61}"/>
              </a:ext>
            </a:extLst>
          </p:cNvPr>
          <p:cNvSpPr>
            <a:spLocks noGrp="1"/>
          </p:cNvSpPr>
          <p:nvPr>
            <p:ph type="body" sz="quarter" idx="12"/>
          </p:nvPr>
        </p:nvSpPr>
        <p:spPr>
          <a:xfrm>
            <a:off x="500131" y="1533376"/>
            <a:ext cx="10367486" cy="559263"/>
          </a:xfrm>
        </p:spPr>
        <p:txBody>
          <a:bodyPr>
            <a:normAutofit/>
          </a:bodyPr>
          <a:lstStyle/>
          <a:p>
            <a:pPr>
              <a:lnSpc>
                <a:spcPct val="100000"/>
              </a:lnSpc>
            </a:pPr>
            <a:r>
              <a:rPr lang="en-US" sz="2400" dirty="0"/>
              <a:t>Policy Overview</a:t>
            </a:r>
          </a:p>
        </p:txBody>
      </p:sp>
      <p:sp>
        <p:nvSpPr>
          <p:cNvPr id="8" name="Title 7">
            <a:extLst>
              <a:ext uri="{FF2B5EF4-FFF2-40B4-BE49-F238E27FC236}">
                <a16:creationId xmlns:a16="http://schemas.microsoft.com/office/drawing/2014/main" id="{D827DD41-4FB7-0C1A-FA70-D29BD9B89EA5}"/>
              </a:ext>
            </a:extLst>
          </p:cNvPr>
          <p:cNvSpPr>
            <a:spLocks noGrp="1"/>
          </p:cNvSpPr>
          <p:nvPr>
            <p:ph type="title"/>
          </p:nvPr>
        </p:nvSpPr>
        <p:spPr/>
        <p:txBody>
          <a:bodyPr>
            <a:normAutofit fontScale="90000"/>
          </a:bodyPr>
          <a:lstStyle/>
          <a:p>
            <a:r>
              <a:rPr lang="en-US" dirty="0"/>
              <a:t>Large Building Energy Reporting (LBER) (1)</a:t>
            </a:r>
          </a:p>
        </p:txBody>
      </p:sp>
      <p:sp>
        <p:nvSpPr>
          <p:cNvPr id="17" name="Text Placeholder 16">
            <a:extLst>
              <a:ext uri="{FF2B5EF4-FFF2-40B4-BE49-F238E27FC236}">
                <a16:creationId xmlns:a16="http://schemas.microsoft.com/office/drawing/2014/main" id="{FB3E45BD-77C1-7301-524C-22358FB5A41E}"/>
              </a:ext>
            </a:extLst>
          </p:cNvPr>
          <p:cNvSpPr>
            <a:spLocks noGrp="1"/>
          </p:cNvSpPr>
          <p:nvPr>
            <p:ph type="body" sz="quarter" idx="14"/>
          </p:nvPr>
        </p:nvSpPr>
        <p:spPr>
          <a:xfrm>
            <a:off x="500130" y="2127473"/>
            <a:ext cx="11074612" cy="3970328"/>
          </a:xfrm>
        </p:spPr>
        <p:txBody>
          <a:bodyPr>
            <a:normAutofit/>
          </a:bodyPr>
          <a:lstStyle/>
          <a:p>
            <a:pPr>
              <a:lnSpc>
                <a:spcPct val="124000"/>
              </a:lnSpc>
            </a:pPr>
            <a:r>
              <a:rPr lang="en-US" sz="1800" dirty="0"/>
              <a:t>State law requiring the public reporting of energy use for all buildings with a Gross Floor Area of 20,000 square feet or greater.</a:t>
            </a:r>
          </a:p>
          <a:p>
            <a:pPr>
              <a:lnSpc>
                <a:spcPct val="124000"/>
              </a:lnSpc>
            </a:pPr>
            <a:r>
              <a:rPr lang="en-US" sz="1800" dirty="0"/>
              <a:t>Utility companies provide the energy usage data they have for the covered buildings. </a:t>
            </a:r>
          </a:p>
          <a:p>
            <a:pPr>
              <a:lnSpc>
                <a:spcPct val="124000"/>
              </a:lnSpc>
            </a:pPr>
            <a:r>
              <a:rPr lang="en-US" sz="1800" dirty="0"/>
              <a:t>Owners provide the data for all other building energy usage, such as delivered fuels or on-site renewables, using ENERGY STAR Portfolio Manager.</a:t>
            </a:r>
          </a:p>
          <a:p>
            <a:pPr>
              <a:lnSpc>
                <a:spcPct val="124000"/>
              </a:lnSpc>
            </a:pPr>
            <a:r>
              <a:rPr lang="en-US" sz="1800" dirty="0"/>
              <a:t>MEI and CEI may assist building owners with self-reporting.</a:t>
            </a:r>
          </a:p>
          <a:p>
            <a:pPr>
              <a:lnSpc>
                <a:spcPct val="124000"/>
              </a:lnSpc>
            </a:pPr>
            <a:r>
              <a:rPr lang="en-US" sz="1800" dirty="0"/>
              <a:t>DOER uses Boston Energy Reduction Disclosure Ordinance (BERDO) and Cambridge Building Energy Use Disclosure Ordinance (BEUDO) data for buildings covered by those ordinances in Boston and Cambridge.</a:t>
            </a:r>
          </a:p>
          <a:p>
            <a:pPr marL="45720" indent="0">
              <a:buNone/>
            </a:pPr>
            <a:endParaRPr lang="en-US" sz="1800" dirty="0"/>
          </a:p>
        </p:txBody>
      </p:sp>
    </p:spTree>
    <p:extLst>
      <p:ext uri="{BB962C8B-B14F-4D97-AF65-F5344CB8AC3E}">
        <p14:creationId xmlns:p14="http://schemas.microsoft.com/office/powerpoint/2010/main" val="33475948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E7EF41-F336-71A8-10DB-F8B273654409}"/>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8B9C1DD9-A739-F7E6-82D4-1BDE657CB3FC}"/>
              </a:ext>
            </a:extLst>
          </p:cNvPr>
          <p:cNvSpPr>
            <a:spLocks noGrp="1"/>
          </p:cNvSpPr>
          <p:nvPr>
            <p:ph type="body" sz="quarter" idx="12"/>
          </p:nvPr>
        </p:nvSpPr>
        <p:spPr>
          <a:xfrm>
            <a:off x="500131" y="1533376"/>
            <a:ext cx="5017816" cy="501799"/>
          </a:xfrm>
        </p:spPr>
        <p:txBody>
          <a:bodyPr>
            <a:normAutofit/>
          </a:bodyPr>
          <a:lstStyle/>
          <a:p>
            <a:pPr>
              <a:lnSpc>
                <a:spcPct val="100000"/>
              </a:lnSpc>
            </a:pPr>
            <a:r>
              <a:rPr lang="en-US" sz="2400" dirty="0">
                <a:solidFill>
                  <a:schemeClr val="accent2">
                    <a:lumMod val="50000"/>
                  </a:schemeClr>
                </a:solidFill>
              </a:rPr>
              <a:t>Stats, etc.</a:t>
            </a:r>
          </a:p>
        </p:txBody>
      </p:sp>
      <p:sp>
        <p:nvSpPr>
          <p:cNvPr id="3" name="Text Placeholder 2">
            <a:extLst>
              <a:ext uri="{FF2B5EF4-FFF2-40B4-BE49-F238E27FC236}">
                <a16:creationId xmlns:a16="http://schemas.microsoft.com/office/drawing/2014/main" id="{81EF4880-4BE6-E671-3A93-A431474D5FCD}"/>
              </a:ext>
            </a:extLst>
          </p:cNvPr>
          <p:cNvSpPr>
            <a:spLocks noGrp="1"/>
          </p:cNvSpPr>
          <p:nvPr>
            <p:ph type="body" sz="quarter" idx="15"/>
          </p:nvPr>
        </p:nvSpPr>
        <p:spPr>
          <a:xfrm>
            <a:off x="5836082" y="1533377"/>
            <a:ext cx="5017816" cy="534362"/>
          </a:xfrm>
        </p:spPr>
        <p:txBody>
          <a:bodyPr>
            <a:normAutofit/>
          </a:bodyPr>
          <a:lstStyle/>
          <a:p>
            <a:r>
              <a:rPr lang="en-US" sz="2400" dirty="0">
                <a:solidFill>
                  <a:schemeClr val="accent2">
                    <a:lumMod val="50000"/>
                  </a:schemeClr>
                </a:solidFill>
              </a:rPr>
              <a:t>Get Help</a:t>
            </a:r>
          </a:p>
        </p:txBody>
      </p:sp>
      <p:sp>
        <p:nvSpPr>
          <p:cNvPr id="8" name="Title 7">
            <a:extLst>
              <a:ext uri="{FF2B5EF4-FFF2-40B4-BE49-F238E27FC236}">
                <a16:creationId xmlns:a16="http://schemas.microsoft.com/office/drawing/2014/main" id="{21222F7B-3D16-6478-6175-0E22848803FF}"/>
              </a:ext>
            </a:extLst>
          </p:cNvPr>
          <p:cNvSpPr>
            <a:spLocks noGrp="1"/>
          </p:cNvSpPr>
          <p:nvPr>
            <p:ph type="title"/>
          </p:nvPr>
        </p:nvSpPr>
        <p:spPr>
          <a:xfrm>
            <a:off x="500131" y="668594"/>
            <a:ext cx="11138940" cy="697630"/>
          </a:xfrm>
        </p:spPr>
        <p:txBody>
          <a:bodyPr>
            <a:normAutofit/>
          </a:bodyPr>
          <a:lstStyle/>
          <a:p>
            <a:r>
              <a:rPr lang="en-US" dirty="0"/>
              <a:t>Large Building Energy Reporting (LBER) (2)</a:t>
            </a:r>
          </a:p>
        </p:txBody>
      </p:sp>
      <p:sp>
        <p:nvSpPr>
          <p:cNvPr id="6" name="Text Placeholder 5">
            <a:extLst>
              <a:ext uri="{FF2B5EF4-FFF2-40B4-BE49-F238E27FC236}">
                <a16:creationId xmlns:a16="http://schemas.microsoft.com/office/drawing/2014/main" id="{3663461B-5D2B-3A6B-1BCC-02DF291CDD07}"/>
              </a:ext>
            </a:extLst>
          </p:cNvPr>
          <p:cNvSpPr>
            <a:spLocks noGrp="1"/>
          </p:cNvSpPr>
          <p:nvPr>
            <p:ph type="body" sz="quarter" idx="17"/>
          </p:nvPr>
        </p:nvSpPr>
        <p:spPr>
          <a:xfrm>
            <a:off x="500132" y="2117884"/>
            <a:ext cx="5017815" cy="4019550"/>
          </a:xfrm>
        </p:spPr>
        <p:txBody>
          <a:bodyPr>
            <a:normAutofit/>
          </a:bodyPr>
          <a:lstStyle/>
          <a:p>
            <a:pPr>
              <a:lnSpc>
                <a:spcPct val="100000"/>
              </a:lnSpc>
            </a:pPr>
            <a:r>
              <a:rPr lang="en-US" sz="2000" dirty="0"/>
              <a:t>36,191 buildings are on the 2026 Covered Buildings List</a:t>
            </a:r>
          </a:p>
          <a:p>
            <a:pPr>
              <a:lnSpc>
                <a:spcPct val="100000"/>
              </a:lnSpc>
            </a:pPr>
            <a:r>
              <a:rPr lang="en-US" sz="2000" dirty="0"/>
              <a:t>Less than 2% are state-owned buildings</a:t>
            </a:r>
          </a:p>
          <a:p>
            <a:pPr>
              <a:lnSpc>
                <a:spcPct val="100000"/>
              </a:lnSpc>
            </a:pPr>
            <a:r>
              <a:rPr lang="en-US" sz="2000" dirty="0"/>
              <a:t>Every campus is a snowflake</a:t>
            </a:r>
          </a:p>
          <a:p>
            <a:pPr>
              <a:lnSpc>
                <a:spcPct val="100000"/>
              </a:lnSpc>
            </a:pPr>
            <a:endParaRPr lang="en-US" sz="2000" dirty="0"/>
          </a:p>
        </p:txBody>
      </p:sp>
      <p:sp>
        <p:nvSpPr>
          <p:cNvPr id="2" name="Text Placeholder 1">
            <a:extLst>
              <a:ext uri="{FF2B5EF4-FFF2-40B4-BE49-F238E27FC236}">
                <a16:creationId xmlns:a16="http://schemas.microsoft.com/office/drawing/2014/main" id="{8232FA41-2BF2-A048-76D9-5C712CC50911}"/>
              </a:ext>
            </a:extLst>
          </p:cNvPr>
          <p:cNvSpPr>
            <a:spLocks noGrp="1"/>
          </p:cNvSpPr>
          <p:nvPr>
            <p:ph type="body" sz="quarter" idx="4294967295"/>
          </p:nvPr>
        </p:nvSpPr>
        <p:spPr>
          <a:xfrm>
            <a:off x="5872378" y="2117885"/>
            <a:ext cx="5697769" cy="4019549"/>
          </a:xfrm>
        </p:spPr>
        <p:txBody>
          <a:bodyPr>
            <a:normAutofit/>
          </a:bodyPr>
          <a:lstStyle/>
          <a:p>
            <a:pPr>
              <a:lnSpc>
                <a:spcPct val="114000"/>
              </a:lnSpc>
            </a:pPr>
            <a:r>
              <a:rPr lang="en-US" sz="2000">
                <a:latin typeface="Avenir Next LT Pro"/>
              </a:rPr>
              <a:t>Check your compliance status in the newly-enhanced </a:t>
            </a:r>
            <a:r>
              <a:rPr lang="en-US" sz="2000">
                <a:latin typeface="Avenir Next LT Pro"/>
                <a:hlinkClick r:id="rId2">
                  <a:extLst>
                    <a:ext uri="{A12FA001-AC4F-418D-AE19-62706E023703}">
                      <ahyp:hlinkClr xmlns:ahyp="http://schemas.microsoft.com/office/drawing/2018/hyperlinkcolor" val="tx"/>
                    </a:ext>
                  </a:extLst>
                </a:hlinkClick>
              </a:rPr>
              <a:t>Building Owner Portal</a:t>
            </a:r>
            <a:r>
              <a:rPr lang="en-US" sz="2000">
                <a:latin typeface="Avenir Next LT Pro"/>
              </a:rPr>
              <a:t>.</a:t>
            </a:r>
          </a:p>
          <a:p>
            <a:pPr>
              <a:lnSpc>
                <a:spcPct val="114000"/>
              </a:lnSpc>
            </a:pPr>
            <a:r>
              <a:rPr lang="en-US" sz="2000">
                <a:latin typeface="Avenir Next LT Pro"/>
              </a:rPr>
              <a:t>Read how-to guides and watch video demonstrations on the  </a:t>
            </a:r>
            <a:r>
              <a:rPr lang="en-US" sz="2000">
                <a:latin typeface="Avenir Next LT Pro"/>
                <a:hlinkClick r:id="rId3">
                  <a:extLst>
                    <a:ext uri="{A12FA001-AC4F-418D-AE19-62706E023703}">
                      <ahyp:hlinkClr xmlns:ahyp="http://schemas.microsoft.com/office/drawing/2018/hyperlinkcolor" val="tx"/>
                    </a:ext>
                  </a:extLst>
                </a:hlinkClick>
              </a:rPr>
              <a:t>Large Building Energy Reporting Knowledgebase</a:t>
            </a:r>
            <a:r>
              <a:rPr lang="en-US" sz="2000">
                <a:latin typeface="Avenir Next LT Pro"/>
              </a:rPr>
              <a:t>.</a:t>
            </a:r>
          </a:p>
          <a:p>
            <a:pPr>
              <a:lnSpc>
                <a:spcPct val="114000"/>
              </a:lnSpc>
            </a:pPr>
            <a:r>
              <a:rPr lang="en-US" sz="2000">
                <a:latin typeface="Avenir Next LT Pro"/>
              </a:rPr>
              <a:t>Use the </a:t>
            </a:r>
            <a:r>
              <a:rPr lang="en-US" sz="2000">
                <a:latin typeface="Avenir Next LT Pro"/>
                <a:hlinkClick r:id="rId4">
                  <a:extLst>
                    <a:ext uri="{A12FA001-AC4F-418D-AE19-62706E023703}">
                      <ahyp:hlinkClr xmlns:ahyp="http://schemas.microsoft.com/office/drawing/2018/hyperlinkcolor" val="tx"/>
                    </a:ext>
                  </a:extLst>
                </a:hlinkClick>
              </a:rPr>
              <a:t>Phone Call Request Form </a:t>
            </a:r>
            <a:r>
              <a:rPr lang="en-US" sz="2000">
                <a:latin typeface="Avenir Next LT Pro"/>
              </a:rPr>
              <a:t>to get one-on-one assistance.</a:t>
            </a:r>
          </a:p>
          <a:p>
            <a:pPr>
              <a:lnSpc>
                <a:spcPct val="114000"/>
              </a:lnSpc>
            </a:pPr>
            <a:r>
              <a:rPr lang="en-US" sz="2000">
                <a:latin typeface="Avenir Next LT Pro"/>
              </a:rPr>
              <a:t>Email the Large Building Energy Reporting team at doer.ber@mass.gov.</a:t>
            </a:r>
            <a:endParaRPr lang="en-US" sz="2000"/>
          </a:p>
          <a:p>
            <a:pPr>
              <a:lnSpc>
                <a:spcPct val="114000"/>
              </a:lnSpc>
            </a:pPr>
            <a:endParaRPr lang="en-US" sz="2000"/>
          </a:p>
          <a:p>
            <a:pPr marL="45720" indent="0">
              <a:lnSpc>
                <a:spcPct val="114000"/>
              </a:lnSpc>
              <a:buNone/>
            </a:pPr>
            <a:endParaRPr lang="en-US" sz="2000"/>
          </a:p>
        </p:txBody>
      </p:sp>
    </p:spTree>
    <p:extLst>
      <p:ext uri="{BB962C8B-B14F-4D97-AF65-F5344CB8AC3E}">
        <p14:creationId xmlns:p14="http://schemas.microsoft.com/office/powerpoint/2010/main" val="24650391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8677C-C139-076E-EB7D-37FE678DFE3F}"/>
              </a:ext>
            </a:extLst>
          </p:cNvPr>
          <p:cNvSpPr>
            <a:spLocks noGrp="1"/>
          </p:cNvSpPr>
          <p:nvPr>
            <p:ph type="title"/>
          </p:nvPr>
        </p:nvSpPr>
        <p:spPr>
          <a:xfrm>
            <a:off x="3560895" y="1097280"/>
            <a:ext cx="8017693" cy="2331720"/>
          </a:xfrm>
        </p:spPr>
        <p:txBody>
          <a:bodyPr>
            <a:normAutofit/>
          </a:bodyPr>
          <a:lstStyle/>
          <a:p>
            <a:pPr>
              <a:lnSpc>
                <a:spcPct val="100000"/>
              </a:lnSpc>
            </a:pPr>
            <a:r>
              <a:rPr lang="en-US" sz="4400"/>
              <a:t>Executive Office of Housing and Livable Communities (EOHLC)</a:t>
            </a:r>
          </a:p>
        </p:txBody>
      </p:sp>
      <p:sp>
        <p:nvSpPr>
          <p:cNvPr id="3" name="Text Placeholder 2">
            <a:extLst>
              <a:ext uri="{FF2B5EF4-FFF2-40B4-BE49-F238E27FC236}">
                <a16:creationId xmlns:a16="http://schemas.microsoft.com/office/drawing/2014/main" id="{066144D0-C75B-39AD-6F59-25A529B72F50}"/>
              </a:ext>
            </a:extLst>
          </p:cNvPr>
          <p:cNvSpPr>
            <a:spLocks noGrp="1"/>
          </p:cNvSpPr>
          <p:nvPr>
            <p:ph type="body" sz="quarter" idx="11"/>
          </p:nvPr>
        </p:nvSpPr>
        <p:spPr>
          <a:xfrm>
            <a:off x="3560896" y="3953607"/>
            <a:ext cx="8017693" cy="531577"/>
          </a:xfrm>
        </p:spPr>
        <p:txBody>
          <a:bodyPr/>
          <a:lstStyle/>
          <a:p>
            <a:r>
              <a:rPr lang="en-US" sz="2400"/>
              <a:t>Greg Abbe, Senior Climate Programs Specialist</a:t>
            </a:r>
          </a:p>
        </p:txBody>
      </p:sp>
    </p:spTree>
    <p:extLst>
      <p:ext uri="{BB962C8B-B14F-4D97-AF65-F5344CB8AC3E}">
        <p14:creationId xmlns:p14="http://schemas.microsoft.com/office/powerpoint/2010/main" val="27946981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699DDEF-E24E-ACD5-F813-8EC35186974D}"/>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D087FE18-61EF-4907-89E9-5E36D866998C}"/>
              </a:ext>
              <a:ext uri="{C183D7F6-B498-43B3-948B-1728B52AA6E4}">
                <adec:decorative xmlns:adec="http://schemas.microsoft.com/office/drawing/2017/decorative" val="1"/>
              </a:ext>
            </a:extLst>
          </p:cNvPr>
          <p:cNvSpPr/>
          <p:nvPr/>
        </p:nvSpPr>
        <p:spPr>
          <a:xfrm>
            <a:off x="2428875" y="5772150"/>
            <a:ext cx="9439275" cy="4065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FB22BB41-5A0C-4AFC-BA48-2DA6B1AFCF61}"/>
              </a:ext>
            </a:extLst>
          </p:cNvPr>
          <p:cNvSpPr>
            <a:spLocks noGrp="1"/>
          </p:cNvSpPr>
          <p:nvPr>
            <p:ph type="title"/>
          </p:nvPr>
        </p:nvSpPr>
        <p:spPr>
          <a:xfrm>
            <a:off x="2826556" y="176270"/>
            <a:ext cx="6752718" cy="660111"/>
          </a:xfrm>
        </p:spPr>
        <p:txBody>
          <a:bodyPr>
            <a:normAutofit/>
          </a:bodyPr>
          <a:lstStyle/>
          <a:p>
            <a:r>
              <a:rPr lang="en-US" sz="3600" dirty="0"/>
              <a:t>Agenda</a:t>
            </a:r>
          </a:p>
        </p:txBody>
      </p:sp>
      <p:graphicFrame>
        <p:nvGraphicFramePr>
          <p:cNvPr id="6" name="Table 5">
            <a:extLst>
              <a:ext uri="{FF2B5EF4-FFF2-40B4-BE49-F238E27FC236}">
                <a16:creationId xmlns:a16="http://schemas.microsoft.com/office/drawing/2014/main" id="{4E062CA3-BEFA-67BD-8126-7FC7DC657EBE}"/>
              </a:ext>
            </a:extLst>
          </p:cNvPr>
          <p:cNvGraphicFramePr>
            <a:graphicFrameLocks noGrp="1"/>
          </p:cNvGraphicFramePr>
          <p:nvPr>
            <p:extLst>
              <p:ext uri="{D42A27DB-BD31-4B8C-83A1-F6EECF244321}">
                <p14:modId xmlns:p14="http://schemas.microsoft.com/office/powerpoint/2010/main" val="843674640"/>
              </p:ext>
            </p:extLst>
          </p:nvPr>
        </p:nvGraphicFramePr>
        <p:xfrm>
          <a:off x="2826556" y="896021"/>
          <a:ext cx="8936819" cy="5858592"/>
        </p:xfrm>
        <a:graphic>
          <a:graphicData uri="http://schemas.openxmlformats.org/drawingml/2006/table">
            <a:tbl>
              <a:tblPr firstRow="1">
                <a:tableStyleId>{073A0DAA-6AF3-43AB-8588-CEC1D06C72B9}</a:tableStyleId>
              </a:tblPr>
              <a:tblGrid>
                <a:gridCol w="2602694">
                  <a:extLst>
                    <a:ext uri="{9D8B030D-6E8A-4147-A177-3AD203B41FA5}">
                      <a16:colId xmlns:a16="http://schemas.microsoft.com/office/drawing/2014/main" val="2382820540"/>
                    </a:ext>
                  </a:extLst>
                </a:gridCol>
                <a:gridCol w="6334125">
                  <a:extLst>
                    <a:ext uri="{9D8B030D-6E8A-4147-A177-3AD203B41FA5}">
                      <a16:colId xmlns:a16="http://schemas.microsoft.com/office/drawing/2014/main" val="1325321600"/>
                    </a:ext>
                  </a:extLst>
                </a:gridCol>
              </a:tblGrid>
              <a:tr h="453239">
                <a:tc>
                  <a:txBody>
                    <a:bodyPr/>
                    <a:lstStyle/>
                    <a:p>
                      <a:pPr marL="0">
                        <a:spcBef>
                          <a:spcPts val="600"/>
                        </a:spcBef>
                        <a:spcAft>
                          <a:spcPts val="1200"/>
                        </a:spcAft>
                        <a:buNone/>
                      </a:pPr>
                      <a:r>
                        <a:rPr lang="en-US" sz="1800" kern="0" cap="all" spc="100">
                          <a:effectLst/>
                        </a:rPr>
                        <a:t> TIME</a:t>
                      </a:r>
                      <a:endParaRPr lang="en-US" sz="1800" b="1" kern="0" cap="all" spc="100">
                        <a:solidFill>
                          <a:srgbClr val="2C3B90"/>
                        </a:solidFill>
                        <a:effectLst/>
                        <a:latin typeface="Avenir Next LT Pro" panose="020B0504020202020204" pitchFamily="34" charset="0"/>
                        <a:ea typeface="MS Gothic" panose="020B0609070205080204" pitchFamily="49" charset="-128"/>
                        <a:cs typeface="Times New Roman (Headings CS)"/>
                      </a:endParaRPr>
                    </a:p>
                  </a:txBody>
                  <a:tcPr marL="68580" marR="68580" marT="0" marB="0" anchor="ctr"/>
                </a:tc>
                <a:tc>
                  <a:txBody>
                    <a:bodyPr/>
                    <a:lstStyle/>
                    <a:p>
                      <a:pPr marL="0">
                        <a:spcBef>
                          <a:spcPts val="600"/>
                        </a:spcBef>
                        <a:spcAft>
                          <a:spcPts val="1200"/>
                        </a:spcAft>
                        <a:buNone/>
                      </a:pPr>
                      <a:r>
                        <a:rPr lang="en-US" sz="1800" kern="0" cap="all" spc="100" dirty="0">
                          <a:effectLst/>
                        </a:rPr>
                        <a:t>TOPIC</a:t>
                      </a:r>
                      <a:endParaRPr lang="en-US" sz="1800" b="1" kern="0" cap="all" spc="100" dirty="0">
                        <a:solidFill>
                          <a:srgbClr val="2C3B90"/>
                        </a:solidFill>
                        <a:effectLst/>
                        <a:latin typeface="Avenir Next LT Pro" panose="020B0504020202020204" pitchFamily="34" charset="0"/>
                        <a:ea typeface="MS Gothic" panose="020B0609070205080204" pitchFamily="49" charset="-128"/>
                        <a:cs typeface="Times New Roman (Headings CS)"/>
                      </a:endParaRPr>
                    </a:p>
                  </a:txBody>
                  <a:tcPr marL="68580" marR="68580" marT="0" marB="0" anchor="ctr"/>
                </a:tc>
                <a:extLst>
                  <a:ext uri="{0D108BD9-81ED-4DB2-BD59-A6C34878D82A}">
                    <a16:rowId xmlns:a16="http://schemas.microsoft.com/office/drawing/2014/main" val="791271773"/>
                  </a:ext>
                </a:extLst>
              </a:tr>
              <a:tr h="377918">
                <a:tc>
                  <a:txBody>
                    <a:bodyPr/>
                    <a:lstStyle/>
                    <a:p>
                      <a:pPr marL="0" marR="170815">
                        <a:lnSpc>
                          <a:spcPct val="115000"/>
                        </a:lnSpc>
                        <a:spcAft>
                          <a:spcPts val="1200"/>
                        </a:spcAft>
                        <a:buNone/>
                      </a:pPr>
                      <a:r>
                        <a:rPr lang="en-US" sz="1800" spc="50" dirty="0">
                          <a:effectLst/>
                        </a:rPr>
                        <a:t>10:00AM – 10:10AM</a:t>
                      </a:r>
                      <a:endParaRPr lang="en-US" sz="1800" spc="50" dirty="0">
                        <a:effectLst/>
                        <a:latin typeface="Avenir Next LT Pro" panose="020B0504020202020204" pitchFamily="34" charset="0"/>
                        <a:ea typeface="MS Mincho" panose="02020609040205080304" pitchFamily="49" charset="-128"/>
                        <a:cs typeface="Times New Roman (Body CS)"/>
                      </a:endParaRPr>
                    </a:p>
                  </a:txBody>
                  <a:tcPr marL="68580" marR="68580" marT="0" marB="0" anchor="ctr">
                    <a:solidFill>
                      <a:schemeClr val="bg1"/>
                    </a:solidFill>
                  </a:tcPr>
                </a:tc>
                <a:tc>
                  <a:txBody>
                    <a:bodyPr/>
                    <a:lstStyle/>
                    <a:p>
                      <a:pPr marL="0" marR="0">
                        <a:lnSpc>
                          <a:spcPct val="115000"/>
                        </a:lnSpc>
                        <a:spcAft>
                          <a:spcPts val="1200"/>
                        </a:spcAft>
                        <a:buNone/>
                      </a:pPr>
                      <a:r>
                        <a:rPr lang="en-US" sz="1800" spc="50">
                          <a:effectLst/>
                        </a:rPr>
                        <a:t>Introduction &amp; Agenda</a:t>
                      </a:r>
                      <a:endParaRPr lang="en-US" sz="1800" spc="50">
                        <a:effectLst/>
                        <a:latin typeface="Avenir Next LT Pro" panose="020B0504020202020204" pitchFamily="34" charset="0"/>
                        <a:ea typeface="MS Mincho" panose="02020609040205080304" pitchFamily="49" charset="-128"/>
                        <a:cs typeface="Times New Roman (Body CS)"/>
                      </a:endParaRPr>
                    </a:p>
                  </a:txBody>
                  <a:tcPr marL="68580" marR="68580" marT="0" marB="0" anchor="ctr">
                    <a:solidFill>
                      <a:schemeClr val="bg1"/>
                    </a:solidFill>
                  </a:tcPr>
                </a:tc>
                <a:extLst>
                  <a:ext uri="{0D108BD9-81ED-4DB2-BD59-A6C34878D82A}">
                    <a16:rowId xmlns:a16="http://schemas.microsoft.com/office/drawing/2014/main" val="3518481640"/>
                  </a:ext>
                </a:extLst>
              </a:tr>
              <a:tr h="528034">
                <a:tc>
                  <a:txBody>
                    <a:bodyPr/>
                    <a:lstStyle/>
                    <a:p>
                      <a:pPr marL="0" marR="170815">
                        <a:lnSpc>
                          <a:spcPct val="115000"/>
                        </a:lnSpc>
                        <a:spcAft>
                          <a:spcPts val="1200"/>
                        </a:spcAft>
                        <a:buNone/>
                      </a:pPr>
                      <a:r>
                        <a:rPr lang="en-US" sz="1800" spc="50">
                          <a:effectLst/>
                        </a:rPr>
                        <a:t>10:10AM – 10:20AM</a:t>
                      </a:r>
                      <a:endParaRPr lang="en-US" sz="1800" spc="50">
                        <a:effectLst/>
                        <a:latin typeface="Avenir Next LT Pro" panose="020B0504020202020204" pitchFamily="34" charset="0"/>
                        <a:ea typeface="MS Mincho" panose="02020609040205080304" pitchFamily="49" charset="-128"/>
                        <a:cs typeface="Times New Roman (Body CS)"/>
                      </a:endParaRPr>
                    </a:p>
                  </a:txBody>
                  <a:tcPr marL="68580" marR="68580" marT="0" marB="0" anchor="ctr"/>
                </a:tc>
                <a:tc>
                  <a:txBody>
                    <a:bodyPr/>
                    <a:lstStyle/>
                    <a:p>
                      <a:pPr marL="0" marR="0">
                        <a:lnSpc>
                          <a:spcPct val="115000"/>
                        </a:lnSpc>
                        <a:spcAft>
                          <a:spcPts val="1200"/>
                        </a:spcAft>
                        <a:buNone/>
                      </a:pPr>
                      <a:r>
                        <a:rPr lang="en-US" sz="1800" spc="50">
                          <a:effectLst/>
                        </a:rPr>
                        <a:t>News, Reminders, and Updates</a:t>
                      </a:r>
                      <a:endParaRPr lang="en-US" sz="1800" spc="50">
                        <a:effectLst/>
                        <a:latin typeface="Avenir Next LT Pro" panose="020B0504020202020204" pitchFamily="34" charset="0"/>
                        <a:ea typeface="MS Mincho" panose="02020609040205080304" pitchFamily="49" charset="-128"/>
                        <a:cs typeface="Times New Roman (Body CS)"/>
                      </a:endParaRPr>
                    </a:p>
                  </a:txBody>
                  <a:tcPr marL="68580" marR="68580" marT="0" marB="0" anchor="ctr"/>
                </a:tc>
                <a:extLst>
                  <a:ext uri="{0D108BD9-81ED-4DB2-BD59-A6C34878D82A}">
                    <a16:rowId xmlns:a16="http://schemas.microsoft.com/office/drawing/2014/main" val="1835365235"/>
                  </a:ext>
                </a:extLst>
              </a:tr>
              <a:tr h="1109669">
                <a:tc>
                  <a:txBody>
                    <a:bodyPr/>
                    <a:lstStyle/>
                    <a:p>
                      <a:pPr marL="0" marR="170815">
                        <a:lnSpc>
                          <a:spcPct val="115000"/>
                        </a:lnSpc>
                        <a:spcAft>
                          <a:spcPts val="1200"/>
                        </a:spcAft>
                        <a:buNone/>
                      </a:pPr>
                      <a:r>
                        <a:rPr lang="en-US" sz="1800" spc="50">
                          <a:effectLst/>
                        </a:rPr>
                        <a:t>10:20AM – 10:35AM</a:t>
                      </a:r>
                      <a:endParaRPr lang="en-US" sz="1800" spc="50">
                        <a:effectLst/>
                        <a:latin typeface="Avenir Next LT Pro" panose="020B0504020202020204" pitchFamily="34" charset="0"/>
                        <a:ea typeface="MS Mincho" panose="02020609040205080304" pitchFamily="49" charset="-128"/>
                        <a:cs typeface="Times New Roman (Body CS)"/>
                      </a:endParaRPr>
                    </a:p>
                  </a:txBody>
                  <a:tcPr marL="68580" marR="68580" marT="0" marB="0" anchor="ctr">
                    <a:solidFill>
                      <a:schemeClr val="bg1"/>
                    </a:solidFill>
                  </a:tcPr>
                </a:tc>
                <a:tc>
                  <a:txBody>
                    <a:bodyPr/>
                    <a:lstStyle/>
                    <a:p>
                      <a:pPr marL="0" marR="0">
                        <a:lnSpc>
                          <a:spcPct val="115000"/>
                        </a:lnSpc>
                        <a:spcAft>
                          <a:spcPts val="1200"/>
                        </a:spcAft>
                        <a:buNone/>
                      </a:pPr>
                      <a:r>
                        <a:rPr lang="en-US" sz="1800" spc="50">
                          <a:effectLst/>
                        </a:rPr>
                        <a:t>Large Building Energy Reporting (LBER)</a:t>
                      </a:r>
                    </a:p>
                    <a:p>
                      <a:pPr marL="0" marR="0">
                        <a:lnSpc>
                          <a:spcPct val="115000"/>
                        </a:lnSpc>
                        <a:spcAft>
                          <a:spcPts val="1200"/>
                        </a:spcAft>
                        <a:buNone/>
                      </a:pPr>
                      <a:r>
                        <a:rPr lang="en-US" sz="1800" spc="50">
                          <a:effectLst/>
                        </a:rPr>
                        <a:t>Speaker: Nathan Dziadul, Building Energy Reporting Program Coordinator</a:t>
                      </a:r>
                      <a:endParaRPr lang="en-US" sz="1800" spc="50">
                        <a:effectLst/>
                        <a:latin typeface="Avenir Next LT Pro" panose="020B0504020202020204" pitchFamily="34" charset="0"/>
                        <a:ea typeface="MS Mincho" panose="02020609040205080304" pitchFamily="49" charset="-128"/>
                        <a:cs typeface="Times New Roman (Body CS)"/>
                      </a:endParaRPr>
                    </a:p>
                  </a:txBody>
                  <a:tcPr marL="68580" marR="68580" marT="0" marB="0" anchor="ctr">
                    <a:solidFill>
                      <a:schemeClr val="bg1"/>
                    </a:solidFill>
                  </a:tcPr>
                </a:tc>
                <a:extLst>
                  <a:ext uri="{0D108BD9-81ED-4DB2-BD59-A6C34878D82A}">
                    <a16:rowId xmlns:a16="http://schemas.microsoft.com/office/drawing/2014/main" val="4238679849"/>
                  </a:ext>
                </a:extLst>
              </a:tr>
              <a:tr h="1109669">
                <a:tc>
                  <a:txBody>
                    <a:bodyPr/>
                    <a:lstStyle/>
                    <a:p>
                      <a:pPr marL="0" marR="170815">
                        <a:lnSpc>
                          <a:spcPct val="115000"/>
                        </a:lnSpc>
                        <a:spcAft>
                          <a:spcPts val="1200"/>
                        </a:spcAft>
                        <a:buNone/>
                      </a:pPr>
                      <a:r>
                        <a:rPr lang="en-US" sz="1800" spc="50">
                          <a:effectLst/>
                        </a:rPr>
                        <a:t>10:35AM – 10:50AM</a:t>
                      </a:r>
                      <a:endParaRPr lang="en-US" sz="1800" spc="50">
                        <a:effectLst/>
                        <a:latin typeface="Avenir Next LT Pro" panose="020B0504020202020204" pitchFamily="34" charset="0"/>
                        <a:ea typeface="MS Mincho" panose="02020609040205080304" pitchFamily="49" charset="-128"/>
                        <a:cs typeface="Times New Roman (Body CS)"/>
                      </a:endParaRPr>
                    </a:p>
                  </a:txBody>
                  <a:tcPr marL="68580" marR="68580" marT="0" marB="0" anchor="ctr"/>
                </a:tc>
                <a:tc>
                  <a:txBody>
                    <a:bodyPr/>
                    <a:lstStyle/>
                    <a:p>
                      <a:pPr marL="0" marR="0">
                        <a:lnSpc>
                          <a:spcPct val="115000"/>
                        </a:lnSpc>
                        <a:spcAft>
                          <a:spcPts val="1200"/>
                        </a:spcAft>
                        <a:buNone/>
                      </a:pPr>
                      <a:r>
                        <a:rPr lang="en-US" sz="1800" spc="50">
                          <a:effectLst/>
                        </a:rPr>
                        <a:t>Executive Office of Housing and Livable Communities (EOHLC)</a:t>
                      </a:r>
                    </a:p>
                    <a:p>
                      <a:pPr marL="0" marR="0">
                        <a:lnSpc>
                          <a:spcPct val="115000"/>
                        </a:lnSpc>
                        <a:spcAft>
                          <a:spcPts val="1200"/>
                        </a:spcAft>
                        <a:buNone/>
                      </a:pPr>
                      <a:r>
                        <a:rPr lang="en-US" sz="1800" i="1" spc="50">
                          <a:effectLst/>
                        </a:rPr>
                        <a:t>Speaker: </a:t>
                      </a:r>
                      <a:r>
                        <a:rPr lang="en-US" sz="1800" spc="50">
                          <a:effectLst/>
                        </a:rPr>
                        <a:t>Greg Abbe, Sr. Climate Programs Specialist</a:t>
                      </a:r>
                      <a:endParaRPr lang="en-US" sz="1800" spc="50">
                        <a:effectLst/>
                        <a:latin typeface="Avenir Next LT Pro" panose="020B0504020202020204" pitchFamily="34" charset="0"/>
                        <a:ea typeface="MS Mincho" panose="02020609040205080304" pitchFamily="49" charset="-128"/>
                        <a:cs typeface="Times New Roman (Body CS)"/>
                      </a:endParaRPr>
                    </a:p>
                  </a:txBody>
                  <a:tcPr marL="68580" marR="68580" marT="0" marB="0" anchor="ctr"/>
                </a:tc>
                <a:extLst>
                  <a:ext uri="{0D108BD9-81ED-4DB2-BD59-A6C34878D82A}">
                    <a16:rowId xmlns:a16="http://schemas.microsoft.com/office/drawing/2014/main" val="3049846831"/>
                  </a:ext>
                </a:extLst>
              </a:tr>
              <a:tr h="423126">
                <a:tc>
                  <a:txBody>
                    <a:bodyPr/>
                    <a:lstStyle/>
                    <a:p>
                      <a:pPr marL="0" marR="170815">
                        <a:lnSpc>
                          <a:spcPct val="115000"/>
                        </a:lnSpc>
                        <a:spcAft>
                          <a:spcPts val="1200"/>
                        </a:spcAft>
                        <a:buNone/>
                      </a:pPr>
                      <a:r>
                        <a:rPr lang="en-US" sz="1800" spc="50">
                          <a:effectLst/>
                        </a:rPr>
                        <a:t>10:50AM – 11:00AM</a:t>
                      </a:r>
                      <a:endParaRPr lang="en-US" sz="1800" spc="50">
                        <a:effectLst/>
                        <a:latin typeface="Avenir Next LT Pro" panose="020B0504020202020204" pitchFamily="34" charset="0"/>
                        <a:ea typeface="MS Mincho" panose="02020609040205080304" pitchFamily="49" charset="-128"/>
                        <a:cs typeface="Times New Roman (Body CS)"/>
                      </a:endParaRPr>
                    </a:p>
                  </a:txBody>
                  <a:tcPr marL="68580" marR="68580" marT="0" marB="0" anchor="ctr">
                    <a:solidFill>
                      <a:schemeClr val="bg1"/>
                    </a:solidFill>
                  </a:tcPr>
                </a:tc>
                <a:tc>
                  <a:txBody>
                    <a:bodyPr/>
                    <a:lstStyle/>
                    <a:p>
                      <a:pPr marL="0" marR="0">
                        <a:lnSpc>
                          <a:spcPct val="115000"/>
                        </a:lnSpc>
                        <a:spcAft>
                          <a:spcPts val="1200"/>
                        </a:spcAft>
                        <a:buNone/>
                      </a:pPr>
                      <a:r>
                        <a:rPr lang="en-US" sz="1800" spc="50">
                          <a:effectLst/>
                        </a:rPr>
                        <a:t>Q&amp;A</a:t>
                      </a:r>
                      <a:endParaRPr lang="en-US" sz="1800" spc="50">
                        <a:effectLst/>
                        <a:latin typeface="Avenir Next LT Pro" panose="020B0504020202020204" pitchFamily="34" charset="0"/>
                        <a:ea typeface="MS Mincho" panose="02020609040205080304" pitchFamily="49" charset="-128"/>
                        <a:cs typeface="Times New Roman (Body CS)"/>
                      </a:endParaRPr>
                    </a:p>
                  </a:txBody>
                  <a:tcPr marL="68580" marR="68580" marT="0" marB="0" anchor="ctr">
                    <a:solidFill>
                      <a:schemeClr val="bg1"/>
                    </a:solidFill>
                  </a:tcPr>
                </a:tc>
                <a:extLst>
                  <a:ext uri="{0D108BD9-81ED-4DB2-BD59-A6C34878D82A}">
                    <a16:rowId xmlns:a16="http://schemas.microsoft.com/office/drawing/2014/main" val="1706988159"/>
                  </a:ext>
                </a:extLst>
              </a:tr>
              <a:tr h="1109669">
                <a:tc>
                  <a:txBody>
                    <a:bodyPr/>
                    <a:lstStyle/>
                    <a:p>
                      <a:pPr marL="0" marR="170815">
                        <a:lnSpc>
                          <a:spcPct val="115000"/>
                        </a:lnSpc>
                        <a:spcAft>
                          <a:spcPts val="1200"/>
                        </a:spcAft>
                        <a:buNone/>
                      </a:pPr>
                      <a:r>
                        <a:rPr lang="en-US" sz="1800" spc="50">
                          <a:effectLst/>
                        </a:rPr>
                        <a:t>11:00AM – 11:30AM</a:t>
                      </a:r>
                      <a:endParaRPr lang="en-US" sz="1800" spc="50">
                        <a:effectLst/>
                        <a:latin typeface="Avenir Next LT Pro" panose="020B0504020202020204" pitchFamily="34" charset="0"/>
                        <a:ea typeface="MS Mincho" panose="02020609040205080304" pitchFamily="49" charset="-128"/>
                        <a:cs typeface="Times New Roman (Body CS)"/>
                      </a:endParaRPr>
                    </a:p>
                  </a:txBody>
                  <a:tcPr marL="68580" marR="68580" marT="0" marB="0" anchor="ctr"/>
                </a:tc>
                <a:tc>
                  <a:txBody>
                    <a:bodyPr/>
                    <a:lstStyle/>
                    <a:p>
                      <a:pPr marL="0" marR="0">
                        <a:lnSpc>
                          <a:spcPct val="115000"/>
                        </a:lnSpc>
                        <a:spcAft>
                          <a:spcPts val="1200"/>
                        </a:spcAft>
                        <a:buNone/>
                      </a:pPr>
                      <a:r>
                        <a:rPr lang="en-US" sz="1800" spc="50">
                          <a:effectLst/>
                        </a:rPr>
                        <a:t>Progress Report: EO594 Updates</a:t>
                      </a:r>
                    </a:p>
                    <a:p>
                      <a:pPr marL="0" marR="0">
                        <a:lnSpc>
                          <a:spcPct val="115000"/>
                        </a:lnSpc>
                        <a:spcAft>
                          <a:spcPts val="1200"/>
                        </a:spcAft>
                        <a:buNone/>
                      </a:pPr>
                      <a:r>
                        <a:rPr lang="en-US" sz="1800" i="1" spc="50">
                          <a:effectLst/>
                        </a:rPr>
                        <a:t>Speaker:</a:t>
                      </a:r>
                      <a:r>
                        <a:rPr lang="en-US" sz="1800" spc="50">
                          <a:effectLst/>
                        </a:rPr>
                        <a:t> Sophia Vitello, Data &amp; Project Analyst, DOER LBE</a:t>
                      </a:r>
                      <a:endParaRPr lang="en-US" sz="1800" spc="50">
                        <a:effectLst/>
                        <a:latin typeface="Avenir Next LT Pro" panose="020B0504020202020204" pitchFamily="34" charset="0"/>
                        <a:ea typeface="MS Mincho" panose="02020609040205080304" pitchFamily="49" charset="-128"/>
                        <a:cs typeface="Times New Roman (Body CS)"/>
                      </a:endParaRPr>
                    </a:p>
                  </a:txBody>
                  <a:tcPr marL="68580" marR="68580" marT="0" marB="0" anchor="ctr"/>
                </a:tc>
                <a:extLst>
                  <a:ext uri="{0D108BD9-81ED-4DB2-BD59-A6C34878D82A}">
                    <a16:rowId xmlns:a16="http://schemas.microsoft.com/office/drawing/2014/main" val="1737792216"/>
                  </a:ext>
                </a:extLst>
              </a:tr>
              <a:tr h="373634">
                <a:tc>
                  <a:txBody>
                    <a:bodyPr/>
                    <a:lstStyle/>
                    <a:p>
                      <a:pPr marL="0" marR="170815">
                        <a:lnSpc>
                          <a:spcPct val="115000"/>
                        </a:lnSpc>
                        <a:spcAft>
                          <a:spcPts val="1200"/>
                        </a:spcAft>
                        <a:buNone/>
                      </a:pPr>
                      <a:r>
                        <a:rPr lang="en-US" sz="1800" spc="50">
                          <a:effectLst/>
                        </a:rPr>
                        <a:t>11:30AM – 12:00PM</a:t>
                      </a:r>
                      <a:endParaRPr lang="en-US" sz="1800" spc="50">
                        <a:effectLst/>
                        <a:latin typeface="Avenir Next LT Pro" panose="020B0504020202020204" pitchFamily="34" charset="0"/>
                        <a:ea typeface="MS Mincho" panose="02020609040205080304" pitchFamily="49" charset="-128"/>
                        <a:cs typeface="Times New Roman (Body CS)"/>
                      </a:endParaRPr>
                    </a:p>
                  </a:txBody>
                  <a:tcPr marL="68580" marR="68580" marT="0" marB="0" anchor="ctr">
                    <a:solidFill>
                      <a:schemeClr val="bg1"/>
                    </a:solidFill>
                  </a:tcPr>
                </a:tc>
                <a:tc>
                  <a:txBody>
                    <a:bodyPr/>
                    <a:lstStyle/>
                    <a:p>
                      <a:pPr marL="0" marR="0">
                        <a:lnSpc>
                          <a:spcPct val="115000"/>
                        </a:lnSpc>
                        <a:spcAft>
                          <a:spcPts val="1200"/>
                        </a:spcAft>
                        <a:buNone/>
                      </a:pPr>
                      <a:r>
                        <a:rPr lang="en-US" sz="1800" spc="50">
                          <a:effectLst/>
                        </a:rPr>
                        <a:t>Discussion</a:t>
                      </a:r>
                      <a:endParaRPr lang="en-US" sz="1800" spc="50">
                        <a:effectLst/>
                        <a:latin typeface="Avenir Next LT Pro" panose="020B0504020202020204" pitchFamily="34" charset="0"/>
                        <a:ea typeface="MS Mincho" panose="02020609040205080304" pitchFamily="49" charset="-128"/>
                        <a:cs typeface="Times New Roman (Body CS)"/>
                      </a:endParaRPr>
                    </a:p>
                  </a:txBody>
                  <a:tcPr marL="68580" marR="68580" marT="0" marB="0" anchor="ctr">
                    <a:solidFill>
                      <a:schemeClr val="bg1"/>
                    </a:solidFill>
                  </a:tcPr>
                </a:tc>
                <a:extLst>
                  <a:ext uri="{0D108BD9-81ED-4DB2-BD59-A6C34878D82A}">
                    <a16:rowId xmlns:a16="http://schemas.microsoft.com/office/drawing/2014/main" val="514352954"/>
                  </a:ext>
                </a:extLst>
              </a:tr>
              <a:tr h="373634">
                <a:tc>
                  <a:txBody>
                    <a:bodyPr/>
                    <a:lstStyle/>
                    <a:p>
                      <a:pPr marL="0" marR="170815">
                        <a:lnSpc>
                          <a:spcPct val="115000"/>
                        </a:lnSpc>
                        <a:spcAft>
                          <a:spcPts val="1200"/>
                        </a:spcAft>
                        <a:buNone/>
                      </a:pPr>
                      <a:r>
                        <a:rPr lang="en-US" sz="1800" spc="50">
                          <a:effectLst/>
                        </a:rPr>
                        <a:t>12:00PM</a:t>
                      </a:r>
                      <a:endParaRPr lang="en-US" sz="1800" spc="50">
                        <a:effectLst/>
                        <a:latin typeface="Avenir Next LT Pro" panose="020B0504020202020204" pitchFamily="34" charset="0"/>
                        <a:ea typeface="MS Mincho" panose="02020609040205080304" pitchFamily="49" charset="-128"/>
                        <a:cs typeface="Times New Roman (Body CS)"/>
                      </a:endParaRPr>
                    </a:p>
                  </a:txBody>
                  <a:tcPr marL="68580" marR="68580" marT="0" marB="0" anchor="ctr"/>
                </a:tc>
                <a:tc>
                  <a:txBody>
                    <a:bodyPr/>
                    <a:lstStyle/>
                    <a:p>
                      <a:pPr marL="0" marR="0">
                        <a:lnSpc>
                          <a:spcPct val="115000"/>
                        </a:lnSpc>
                        <a:spcAft>
                          <a:spcPts val="1200"/>
                        </a:spcAft>
                        <a:buNone/>
                      </a:pPr>
                      <a:r>
                        <a:rPr lang="en-US" sz="1800" spc="50" dirty="0">
                          <a:effectLst/>
                        </a:rPr>
                        <a:t>Closing</a:t>
                      </a:r>
                      <a:endParaRPr lang="en-US" sz="1800" spc="50" dirty="0">
                        <a:effectLst/>
                        <a:latin typeface="Avenir Next LT Pro" panose="020B0504020202020204" pitchFamily="34" charset="0"/>
                        <a:ea typeface="MS Mincho" panose="02020609040205080304" pitchFamily="49" charset="-128"/>
                        <a:cs typeface="Times New Roman (Body CS)"/>
                      </a:endParaRPr>
                    </a:p>
                  </a:txBody>
                  <a:tcPr marL="68580" marR="68580" marT="0" marB="0" anchor="ctr"/>
                </a:tc>
                <a:extLst>
                  <a:ext uri="{0D108BD9-81ED-4DB2-BD59-A6C34878D82A}">
                    <a16:rowId xmlns:a16="http://schemas.microsoft.com/office/drawing/2014/main" val="3017147611"/>
                  </a:ext>
                </a:extLst>
              </a:tr>
            </a:tbl>
          </a:graphicData>
        </a:graphic>
      </p:graphicFrame>
    </p:spTree>
    <p:extLst>
      <p:ext uri="{BB962C8B-B14F-4D97-AF65-F5344CB8AC3E}">
        <p14:creationId xmlns:p14="http://schemas.microsoft.com/office/powerpoint/2010/main" val="8130889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2B0AE7-4D4D-1C19-1C5F-AE642D6A87B1}"/>
              </a:ext>
            </a:extLst>
          </p:cNvPr>
          <p:cNvSpPr>
            <a:spLocks noGrp="1"/>
          </p:cNvSpPr>
          <p:nvPr>
            <p:ph type="title"/>
          </p:nvPr>
        </p:nvSpPr>
        <p:spPr>
          <a:xfrm>
            <a:off x="3635325" y="3030869"/>
            <a:ext cx="6752719" cy="796262"/>
          </a:xfrm>
        </p:spPr>
        <p:txBody>
          <a:bodyPr/>
          <a:lstStyle/>
          <a:p>
            <a:r>
              <a:rPr lang="en-US"/>
              <a:t>Q&amp;A</a:t>
            </a:r>
          </a:p>
        </p:txBody>
      </p:sp>
    </p:spTree>
    <p:extLst>
      <p:ext uri="{BB962C8B-B14F-4D97-AF65-F5344CB8AC3E}">
        <p14:creationId xmlns:p14="http://schemas.microsoft.com/office/powerpoint/2010/main" val="19524312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AED7A1-D3A7-D6C3-102A-5946595D70A5}"/>
              </a:ext>
            </a:extLst>
          </p:cNvPr>
          <p:cNvSpPr>
            <a:spLocks noGrp="1"/>
          </p:cNvSpPr>
          <p:nvPr>
            <p:ph type="title"/>
          </p:nvPr>
        </p:nvSpPr>
        <p:spPr>
          <a:xfrm>
            <a:off x="3560897" y="1674565"/>
            <a:ext cx="6752719" cy="1229830"/>
          </a:xfrm>
        </p:spPr>
        <p:txBody>
          <a:bodyPr>
            <a:normAutofit/>
          </a:bodyPr>
          <a:lstStyle/>
          <a:p>
            <a:r>
              <a:rPr lang="en-US"/>
              <a:t>FY25 Preliminary Progress Assessment</a:t>
            </a:r>
          </a:p>
        </p:txBody>
      </p:sp>
      <p:sp>
        <p:nvSpPr>
          <p:cNvPr id="3" name="Text Placeholder 2">
            <a:extLst>
              <a:ext uri="{FF2B5EF4-FFF2-40B4-BE49-F238E27FC236}">
                <a16:creationId xmlns:a16="http://schemas.microsoft.com/office/drawing/2014/main" id="{0F8B854F-0ED0-3343-7DCD-B45F8206E9AA}"/>
              </a:ext>
            </a:extLst>
          </p:cNvPr>
          <p:cNvSpPr>
            <a:spLocks noGrp="1"/>
          </p:cNvSpPr>
          <p:nvPr>
            <p:ph type="body" sz="quarter" idx="11"/>
          </p:nvPr>
        </p:nvSpPr>
        <p:spPr>
          <a:xfrm>
            <a:off x="3560897" y="3222821"/>
            <a:ext cx="6752719" cy="412357"/>
          </a:xfrm>
        </p:spPr>
        <p:txBody>
          <a:bodyPr/>
          <a:lstStyle/>
          <a:p>
            <a:r>
              <a:rPr lang="en-US" sz="2400" dirty="0"/>
              <a:t>Executive Order 594</a:t>
            </a:r>
          </a:p>
        </p:txBody>
      </p:sp>
      <p:sp>
        <p:nvSpPr>
          <p:cNvPr id="4" name="Text Placeholder 3">
            <a:extLst>
              <a:ext uri="{FF2B5EF4-FFF2-40B4-BE49-F238E27FC236}">
                <a16:creationId xmlns:a16="http://schemas.microsoft.com/office/drawing/2014/main" id="{08D94E85-44FF-4C67-D2BF-F2E5D59A9367}"/>
              </a:ext>
            </a:extLst>
          </p:cNvPr>
          <p:cNvSpPr>
            <a:spLocks noGrp="1"/>
          </p:cNvSpPr>
          <p:nvPr>
            <p:ph type="body" sz="quarter" idx="12"/>
          </p:nvPr>
        </p:nvSpPr>
        <p:spPr>
          <a:xfrm>
            <a:off x="3560897" y="3953606"/>
            <a:ext cx="3764241" cy="1466123"/>
          </a:xfrm>
        </p:spPr>
        <p:txBody>
          <a:bodyPr>
            <a:normAutofit/>
          </a:bodyPr>
          <a:lstStyle/>
          <a:p>
            <a:r>
              <a:rPr lang="en-US" sz="1800" dirty="0"/>
              <a:t>Sophia Vitello</a:t>
            </a:r>
          </a:p>
          <a:p>
            <a:r>
              <a:rPr lang="en-US" sz="1800" dirty="0"/>
              <a:t>Leading by Example Division</a:t>
            </a:r>
          </a:p>
          <a:p>
            <a:r>
              <a:rPr lang="en-US" sz="1800" dirty="0"/>
              <a:t>sophia.vitello@mass.gov</a:t>
            </a:r>
          </a:p>
        </p:txBody>
      </p:sp>
    </p:spTree>
    <p:extLst>
      <p:ext uri="{BB962C8B-B14F-4D97-AF65-F5344CB8AC3E}">
        <p14:creationId xmlns:p14="http://schemas.microsoft.com/office/powerpoint/2010/main" val="15699758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E96F7EE-EB52-AE43-4D7D-BB2A4C1D9511}"/>
              </a:ext>
            </a:extLst>
          </p:cNvPr>
          <p:cNvSpPr>
            <a:spLocks noGrp="1"/>
          </p:cNvSpPr>
          <p:nvPr>
            <p:ph type="title"/>
          </p:nvPr>
        </p:nvSpPr>
        <p:spPr/>
        <p:txBody>
          <a:bodyPr>
            <a:normAutofit fontScale="90000"/>
          </a:bodyPr>
          <a:lstStyle/>
          <a:p>
            <a:r>
              <a:rPr lang="en-US"/>
              <a:t>Executive Order 594 Data Mandates</a:t>
            </a:r>
          </a:p>
        </p:txBody>
      </p:sp>
      <p:sp>
        <p:nvSpPr>
          <p:cNvPr id="4" name="Text Placeholder 3">
            <a:extLst>
              <a:ext uri="{FF2B5EF4-FFF2-40B4-BE49-F238E27FC236}">
                <a16:creationId xmlns:a16="http://schemas.microsoft.com/office/drawing/2014/main" id="{F95A1D52-9710-9AA2-D5B0-0AF7EA1266EB}"/>
              </a:ext>
            </a:extLst>
          </p:cNvPr>
          <p:cNvSpPr>
            <a:spLocks noGrp="1"/>
          </p:cNvSpPr>
          <p:nvPr>
            <p:ph type="body" sz="quarter" idx="14"/>
          </p:nvPr>
        </p:nvSpPr>
        <p:spPr>
          <a:xfrm>
            <a:off x="500130" y="1564395"/>
            <a:ext cx="11074612" cy="4384121"/>
          </a:xfrm>
        </p:spPr>
        <p:txBody>
          <a:bodyPr/>
          <a:lstStyle/>
          <a:p>
            <a:pPr marL="45720" indent="0">
              <a:lnSpc>
                <a:spcPct val="105000"/>
              </a:lnSpc>
              <a:spcBef>
                <a:spcPts val="0"/>
              </a:spcBef>
              <a:spcAft>
                <a:spcPts val="1000"/>
              </a:spcAft>
              <a:buNone/>
            </a:pPr>
            <a:r>
              <a:rPr lang="en-US" sz="2000" dirty="0">
                <a:solidFill>
                  <a:srgbClr val="165A26"/>
                </a:solidFill>
              </a:rPr>
              <a:t>E.O. 594: “On an annual basis, LBE shall be responsible for tracking and collecting building and vehicle energy consumption, clean energy development, GHG emissions, and other relevant information associated with state government operations. LBE shall report annually on progress toward meeting the targets and objectives of this Order. </a:t>
            </a:r>
            <a:r>
              <a:rPr lang="en-US" sz="2000" b="1" dirty="0">
                <a:solidFill>
                  <a:srgbClr val="165A26"/>
                </a:solidFill>
              </a:rPr>
              <a:t>Every five years, starting in 2025, LBE shall publish a comprehensive review of portfolio progress</a:t>
            </a:r>
            <a:r>
              <a:rPr lang="en-US" sz="2000" dirty="0">
                <a:solidFill>
                  <a:srgbClr val="165A26"/>
                </a:solidFill>
              </a:rPr>
              <a:t> </a:t>
            </a:r>
            <a:r>
              <a:rPr lang="en-US" sz="2000" b="1" dirty="0">
                <a:solidFill>
                  <a:srgbClr val="165A26"/>
                </a:solidFill>
              </a:rPr>
              <a:t>and efforts undertaken.”</a:t>
            </a:r>
          </a:p>
          <a:p>
            <a:pPr marL="45720" indent="0">
              <a:lnSpc>
                <a:spcPct val="105000"/>
              </a:lnSpc>
              <a:spcBef>
                <a:spcPts val="0"/>
              </a:spcBef>
              <a:spcAft>
                <a:spcPts val="1000"/>
              </a:spcAft>
              <a:buNone/>
            </a:pPr>
            <a:endParaRPr lang="en-US" dirty="0"/>
          </a:p>
        </p:txBody>
      </p:sp>
      <p:sp>
        <p:nvSpPr>
          <p:cNvPr id="2" name="Rectangle 1">
            <a:extLst>
              <a:ext uri="{FF2B5EF4-FFF2-40B4-BE49-F238E27FC236}">
                <a16:creationId xmlns:a16="http://schemas.microsoft.com/office/drawing/2014/main" id="{3861EB9B-9EA8-14EC-2BD5-59A117E8EB46}"/>
              </a:ext>
            </a:extLst>
          </p:cNvPr>
          <p:cNvSpPr/>
          <p:nvPr/>
        </p:nvSpPr>
        <p:spPr>
          <a:xfrm>
            <a:off x="2042337" y="4145683"/>
            <a:ext cx="8107326" cy="164273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t>LBE has drafted the FY25 progress report and is finalizing the report now. Therefore, the data presented here are still preliminary and subject to some changes in the final report.</a:t>
            </a:r>
          </a:p>
        </p:txBody>
      </p:sp>
    </p:spTree>
    <p:extLst>
      <p:ext uri="{BB962C8B-B14F-4D97-AF65-F5344CB8AC3E}">
        <p14:creationId xmlns:p14="http://schemas.microsoft.com/office/powerpoint/2010/main" val="10976968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B0A8BA1E-9714-6CE3-A2E4-A8FABAA92531}"/>
              </a:ext>
            </a:extLst>
          </p:cNvPr>
          <p:cNvSpPr>
            <a:spLocks noGrp="1"/>
          </p:cNvSpPr>
          <p:nvPr>
            <p:ph type="body" sz="quarter" idx="12"/>
          </p:nvPr>
        </p:nvSpPr>
        <p:spPr>
          <a:xfrm>
            <a:off x="500131" y="1533375"/>
            <a:ext cx="5017816" cy="2796578"/>
          </a:xfrm>
        </p:spPr>
        <p:txBody>
          <a:bodyPr>
            <a:normAutofit/>
          </a:bodyPr>
          <a:lstStyle/>
          <a:p>
            <a:pPr>
              <a:lnSpc>
                <a:spcPct val="114000"/>
              </a:lnSpc>
            </a:pPr>
            <a:r>
              <a:rPr lang="en-US" sz="2400">
                <a:solidFill>
                  <a:schemeClr val="accent2">
                    <a:lumMod val="50000"/>
                  </a:schemeClr>
                </a:solidFill>
              </a:rPr>
              <a:t>Our FY2025 goal to reduce emissions from onsite fossil fuels is </a:t>
            </a:r>
            <a:r>
              <a:rPr lang="en-US" sz="2800">
                <a:solidFill>
                  <a:schemeClr val="accent2">
                    <a:lumMod val="50000"/>
                  </a:schemeClr>
                </a:solidFill>
              </a:rPr>
              <a:t>20%</a:t>
            </a:r>
            <a:r>
              <a:rPr lang="en-US" sz="2400">
                <a:solidFill>
                  <a:schemeClr val="accent2">
                    <a:lumMod val="50000"/>
                  </a:schemeClr>
                </a:solidFill>
              </a:rPr>
              <a:t>.  </a:t>
            </a:r>
          </a:p>
          <a:p>
            <a:pPr>
              <a:lnSpc>
                <a:spcPct val="114000"/>
              </a:lnSpc>
            </a:pPr>
            <a:r>
              <a:rPr lang="en-US" sz="2400">
                <a:solidFill>
                  <a:schemeClr val="accent2">
                    <a:lumMod val="50000"/>
                  </a:schemeClr>
                </a:solidFill>
              </a:rPr>
              <a:t>What percent do you think we reduced onsite fossil fuel emissions?</a:t>
            </a:r>
          </a:p>
        </p:txBody>
      </p:sp>
      <p:sp>
        <p:nvSpPr>
          <p:cNvPr id="5" name="Title 4">
            <a:extLst>
              <a:ext uri="{FF2B5EF4-FFF2-40B4-BE49-F238E27FC236}">
                <a16:creationId xmlns:a16="http://schemas.microsoft.com/office/drawing/2014/main" id="{EFD1130E-B6E4-7390-E794-1FFDAF9A8A23}"/>
              </a:ext>
            </a:extLst>
          </p:cNvPr>
          <p:cNvSpPr>
            <a:spLocks noGrp="1"/>
          </p:cNvSpPr>
          <p:nvPr>
            <p:ph type="title"/>
          </p:nvPr>
        </p:nvSpPr>
        <p:spPr/>
        <p:txBody>
          <a:bodyPr/>
          <a:lstStyle/>
          <a:p>
            <a:r>
              <a:rPr lang="en-US"/>
              <a:t>Time to guess! Type in the chat…</a:t>
            </a:r>
          </a:p>
        </p:txBody>
      </p:sp>
      <p:sp>
        <p:nvSpPr>
          <p:cNvPr id="8" name="Text Placeholder 7">
            <a:extLst>
              <a:ext uri="{FF2B5EF4-FFF2-40B4-BE49-F238E27FC236}">
                <a16:creationId xmlns:a16="http://schemas.microsoft.com/office/drawing/2014/main" id="{7749E74E-A938-2FBE-D9DE-A63B6681B93E}"/>
              </a:ext>
            </a:extLst>
          </p:cNvPr>
          <p:cNvSpPr>
            <a:spLocks noGrp="1"/>
          </p:cNvSpPr>
          <p:nvPr>
            <p:ph type="body" sz="quarter" idx="16"/>
          </p:nvPr>
        </p:nvSpPr>
        <p:spPr>
          <a:xfrm>
            <a:off x="500063" y="4497104"/>
            <a:ext cx="5014912" cy="1823014"/>
          </a:xfrm>
        </p:spPr>
        <p:txBody>
          <a:bodyPr>
            <a:noAutofit/>
          </a:bodyPr>
          <a:lstStyle/>
          <a:p>
            <a:pPr marL="388620" indent="-342900" algn="ctr">
              <a:buFont typeface="+mj-lt"/>
              <a:buAutoNum type="alphaUcPeriod"/>
            </a:pPr>
            <a:r>
              <a:rPr lang="en-US" sz="2400"/>
              <a:t>15%</a:t>
            </a:r>
          </a:p>
          <a:p>
            <a:pPr marL="388620" indent="-342900" algn="ctr">
              <a:buFont typeface="+mj-lt"/>
              <a:buAutoNum type="alphaUcPeriod"/>
            </a:pPr>
            <a:r>
              <a:rPr lang="en-US" sz="2400"/>
              <a:t>19%</a:t>
            </a:r>
          </a:p>
          <a:p>
            <a:pPr marL="388620" indent="-342900" algn="ctr">
              <a:buFont typeface="+mj-lt"/>
              <a:buAutoNum type="alphaUcPeriod"/>
            </a:pPr>
            <a:r>
              <a:rPr lang="en-US" sz="2400"/>
              <a:t>21%</a:t>
            </a:r>
          </a:p>
          <a:p>
            <a:pPr marL="388620" indent="-342900" algn="ctr">
              <a:buFont typeface="+mj-lt"/>
              <a:buAutoNum type="alphaUcPeriod"/>
            </a:pPr>
            <a:r>
              <a:rPr lang="en-US" sz="2400"/>
              <a:t>25%</a:t>
            </a:r>
          </a:p>
        </p:txBody>
      </p:sp>
      <p:sp>
        <p:nvSpPr>
          <p:cNvPr id="10" name="Text Placeholder 5">
            <a:extLst>
              <a:ext uri="{FF2B5EF4-FFF2-40B4-BE49-F238E27FC236}">
                <a16:creationId xmlns:a16="http://schemas.microsoft.com/office/drawing/2014/main" id="{8C5EA499-5563-0F23-1351-EEF850630863}"/>
              </a:ext>
            </a:extLst>
          </p:cNvPr>
          <p:cNvSpPr txBox="1">
            <a:spLocks/>
          </p:cNvSpPr>
          <p:nvPr/>
        </p:nvSpPr>
        <p:spPr>
          <a:xfrm>
            <a:off x="6096067" y="1533375"/>
            <a:ext cx="5423579" cy="2796578"/>
          </a:xfrm>
          <a:prstGeom prst="rect">
            <a:avLst/>
          </a:prstGeom>
        </p:spPr>
        <p:txBody>
          <a:bodyPr vert="horz" lIns="91440" tIns="45720" rIns="91440" bIns="45720" rtlCol="0">
            <a:normAutofit/>
          </a:bodyPr>
          <a:lstStyle>
            <a:lvl1pPr marL="0" indent="0" algn="l" defTabSz="914400" rtl="0" eaLnBrk="1" latinLnBrk="0" hangingPunct="1">
              <a:lnSpc>
                <a:spcPct val="100000"/>
              </a:lnSpc>
              <a:spcBef>
                <a:spcPts val="1000"/>
              </a:spcBef>
              <a:buFontTx/>
              <a:buNone/>
              <a:defRPr sz="2000" b="1" kern="1200">
                <a:solidFill>
                  <a:schemeClr val="tx1"/>
                </a:solidFill>
                <a:latin typeface="Avenir Next LT Pro" panose="020B050402020202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Avenir Next LT Pro" panose="020B0504020202020204" pitchFamily="34" charset="0"/>
                <a:ea typeface="+mn-ea"/>
                <a:cs typeface="+mn-cs"/>
              </a:defRPr>
            </a:lvl2pPr>
            <a:lvl3pPr marL="1143000" indent="-18288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venir Next LT Pro" panose="020B0504020202020204" pitchFamily="34" charset="0"/>
                <a:ea typeface="+mn-ea"/>
                <a:cs typeface="+mn-cs"/>
              </a:defRPr>
            </a:lvl3pPr>
            <a:lvl4pPr marL="1600200" indent="-18288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venir Next LT Pro" panose="020B0504020202020204" pitchFamily="34" charset="0"/>
                <a:ea typeface="+mn-ea"/>
                <a:cs typeface="+mn-cs"/>
              </a:defRPr>
            </a:lvl4pPr>
            <a:lvl5pPr marL="2057400" indent="-18288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venir Next LT Pro" panose="020B05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4000"/>
              </a:lnSpc>
            </a:pPr>
            <a:r>
              <a:rPr lang="en-US" sz="2400">
                <a:solidFill>
                  <a:schemeClr val="accent2">
                    <a:lumMod val="50000"/>
                  </a:schemeClr>
                </a:solidFill>
              </a:rPr>
              <a:t>Our FY2025 goal for EV charging stations at state facilities is </a:t>
            </a:r>
            <a:r>
              <a:rPr lang="en-US" sz="2800">
                <a:solidFill>
                  <a:schemeClr val="accent2">
                    <a:lumMod val="50000"/>
                  </a:schemeClr>
                </a:solidFill>
              </a:rPr>
              <a:t>350</a:t>
            </a:r>
            <a:r>
              <a:rPr lang="en-US" sz="2400">
                <a:solidFill>
                  <a:schemeClr val="accent2">
                    <a:lumMod val="50000"/>
                  </a:schemeClr>
                </a:solidFill>
              </a:rPr>
              <a:t> stations.</a:t>
            </a:r>
          </a:p>
          <a:p>
            <a:pPr>
              <a:lnSpc>
                <a:spcPct val="114000"/>
              </a:lnSpc>
            </a:pPr>
            <a:r>
              <a:rPr lang="en-US" sz="2400">
                <a:solidFill>
                  <a:schemeClr val="accent2">
                    <a:lumMod val="50000"/>
                  </a:schemeClr>
                </a:solidFill>
              </a:rPr>
              <a:t>How many EV charging stations do you think we currently have?</a:t>
            </a:r>
          </a:p>
        </p:txBody>
      </p:sp>
      <p:sp>
        <p:nvSpPr>
          <p:cNvPr id="11" name="Text Placeholder 7">
            <a:extLst>
              <a:ext uri="{FF2B5EF4-FFF2-40B4-BE49-F238E27FC236}">
                <a16:creationId xmlns:a16="http://schemas.microsoft.com/office/drawing/2014/main" id="{4A036D35-AA0E-844B-ECFB-0E2E413B5658}"/>
              </a:ext>
            </a:extLst>
          </p:cNvPr>
          <p:cNvSpPr txBox="1">
            <a:spLocks/>
          </p:cNvSpPr>
          <p:nvPr/>
        </p:nvSpPr>
        <p:spPr>
          <a:xfrm>
            <a:off x="6096000" y="4497104"/>
            <a:ext cx="5014912" cy="1823014"/>
          </a:xfrm>
          <a:prstGeom prst="rect">
            <a:avLst/>
          </a:prstGeom>
        </p:spPr>
        <p:txBody>
          <a:bodyPr vert="horz" lIns="91440" tIns="45720" rIns="91440" bIns="45720" rtlCol="0">
            <a:normAutofit/>
          </a:bodyPr>
          <a:lstStyle>
            <a:lvl1pPr marL="228600" indent="-182880" algn="l" defTabSz="914400" rtl="0" eaLnBrk="1" latinLnBrk="0" hangingPunct="1">
              <a:lnSpc>
                <a:spcPct val="90000"/>
              </a:lnSpc>
              <a:spcBef>
                <a:spcPts val="1000"/>
              </a:spcBef>
              <a:buFont typeface="Arial" panose="020B0604020202020204" pitchFamily="34" charset="0"/>
              <a:buChar char="•"/>
              <a:defRPr sz="1600" kern="1200">
                <a:solidFill>
                  <a:schemeClr val="tx1"/>
                </a:solidFill>
                <a:latin typeface="Avenir Next LT Pro" panose="020B0504020202020204" pitchFamily="34" charset="0"/>
                <a:ea typeface="+mn-ea"/>
                <a:cs typeface="+mn-cs"/>
              </a:defRPr>
            </a:lvl1pPr>
            <a:lvl2pPr marL="685800" indent="-18288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venir Next LT Pro" panose="020B0504020202020204" pitchFamily="34" charset="0"/>
                <a:ea typeface="+mn-ea"/>
                <a:cs typeface="+mn-cs"/>
              </a:defRPr>
            </a:lvl2pPr>
            <a:lvl3pPr marL="1143000" indent="-18288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venir Next LT Pro" panose="020B0504020202020204" pitchFamily="34" charset="0"/>
                <a:ea typeface="+mn-ea"/>
                <a:cs typeface="+mn-cs"/>
              </a:defRPr>
            </a:lvl3pPr>
            <a:lvl4pPr marL="1600200" indent="-18288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venir Next LT Pro" panose="020B0504020202020204" pitchFamily="34" charset="0"/>
                <a:ea typeface="+mn-ea"/>
                <a:cs typeface="+mn-cs"/>
              </a:defRPr>
            </a:lvl4pPr>
            <a:lvl5pPr marL="2057400" indent="-18288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venir Next LT Pro" panose="020B05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88620" indent="-342900" algn="ctr">
              <a:buFont typeface="+mj-lt"/>
              <a:buAutoNum type="alphaUcPeriod"/>
            </a:pPr>
            <a:r>
              <a:rPr lang="en-US" sz="2400"/>
              <a:t>125</a:t>
            </a:r>
          </a:p>
          <a:p>
            <a:pPr marL="388620" indent="-342900" algn="ctr">
              <a:buFont typeface="+mj-lt"/>
              <a:buAutoNum type="alphaUcPeriod"/>
            </a:pPr>
            <a:r>
              <a:rPr lang="en-US" sz="2400"/>
              <a:t>325</a:t>
            </a:r>
          </a:p>
          <a:p>
            <a:pPr marL="388620" indent="-342900" algn="ctr">
              <a:buFont typeface="+mj-lt"/>
              <a:buAutoNum type="alphaUcPeriod"/>
            </a:pPr>
            <a:r>
              <a:rPr lang="en-US" sz="2400"/>
              <a:t>525</a:t>
            </a:r>
          </a:p>
          <a:p>
            <a:pPr marL="388620" indent="-342900" algn="ctr">
              <a:buFont typeface="+mj-lt"/>
              <a:buAutoNum type="alphaUcPeriod"/>
            </a:pPr>
            <a:r>
              <a:rPr lang="en-US" sz="2400"/>
              <a:t>725</a:t>
            </a:r>
          </a:p>
        </p:txBody>
      </p:sp>
      <p:sp>
        <p:nvSpPr>
          <p:cNvPr id="2" name="Rectangle 1">
            <a:extLst>
              <a:ext uri="{FF2B5EF4-FFF2-40B4-BE49-F238E27FC236}">
                <a16:creationId xmlns:a16="http://schemas.microsoft.com/office/drawing/2014/main" id="{CA19785F-0AFB-EB50-3E0F-BEF53A63C68A}"/>
              </a:ext>
              <a:ext uri="{C183D7F6-B498-43B3-948B-1728B52AA6E4}">
                <adec:decorative xmlns:adec="http://schemas.microsoft.com/office/drawing/2017/decorative" val="1"/>
              </a:ext>
            </a:extLst>
          </p:cNvPr>
          <p:cNvSpPr/>
          <p:nvPr/>
        </p:nvSpPr>
        <p:spPr>
          <a:xfrm>
            <a:off x="2409825" y="5800725"/>
            <a:ext cx="1333500" cy="538443"/>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DAC6C583-BAB0-14DB-D372-E15AF1A1F4E3}"/>
              </a:ext>
              <a:ext uri="{C183D7F6-B498-43B3-948B-1728B52AA6E4}">
                <adec:decorative xmlns:adec="http://schemas.microsoft.com/office/drawing/2017/decorative" val="1"/>
              </a:ext>
            </a:extLst>
          </p:cNvPr>
          <p:cNvSpPr/>
          <p:nvPr/>
        </p:nvSpPr>
        <p:spPr>
          <a:xfrm>
            <a:off x="7936706" y="5800724"/>
            <a:ext cx="1333500" cy="538443"/>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51527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P spid="8" grpId="0" build="p"/>
      <p:bldP spid="10" grpId="0"/>
      <p:bldP spid="11" grpId="0"/>
      <p:bldP spid="2" grpId="0" animBg="1"/>
      <p:bldP spid="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16C609-2632-149C-03A5-45DF8A695310}"/>
              </a:ext>
            </a:extLst>
          </p:cNvPr>
          <p:cNvSpPr>
            <a:spLocks noGrp="1"/>
          </p:cNvSpPr>
          <p:nvPr>
            <p:ph type="title"/>
          </p:nvPr>
        </p:nvSpPr>
        <p:spPr>
          <a:xfrm>
            <a:off x="507999" y="326498"/>
            <a:ext cx="10367486" cy="542182"/>
          </a:xfrm>
        </p:spPr>
        <p:txBody>
          <a:bodyPr>
            <a:noAutofit/>
          </a:bodyPr>
          <a:lstStyle/>
          <a:p>
            <a:r>
              <a:rPr lang="en-US" sz="2800"/>
              <a:t>Executive Order 594 Targets – Preliminary 2025 Results</a:t>
            </a:r>
          </a:p>
        </p:txBody>
      </p:sp>
      <p:graphicFrame>
        <p:nvGraphicFramePr>
          <p:cNvPr id="3" name="Table 2">
            <a:extLst>
              <a:ext uri="{FF2B5EF4-FFF2-40B4-BE49-F238E27FC236}">
                <a16:creationId xmlns:a16="http://schemas.microsoft.com/office/drawing/2014/main" id="{F3FF99C2-FAD0-5EB6-1062-000B3F738275}"/>
              </a:ext>
            </a:extLst>
          </p:cNvPr>
          <p:cNvGraphicFramePr>
            <a:graphicFrameLocks noGrp="1"/>
          </p:cNvGraphicFramePr>
          <p:nvPr>
            <p:extLst>
              <p:ext uri="{D42A27DB-BD31-4B8C-83A1-F6EECF244321}">
                <p14:modId xmlns:p14="http://schemas.microsoft.com/office/powerpoint/2010/main" val="39890557"/>
              </p:ext>
            </p:extLst>
          </p:nvPr>
        </p:nvGraphicFramePr>
        <p:xfrm>
          <a:off x="507999" y="1056844"/>
          <a:ext cx="11119110" cy="4099060"/>
        </p:xfrm>
        <a:graphic>
          <a:graphicData uri="http://schemas.openxmlformats.org/drawingml/2006/table">
            <a:tbl>
              <a:tblPr firstRow="1" bandRow="1">
                <a:tableStyleId>{073A0DAA-6AF3-43AB-8588-CEC1D06C72B9}</a:tableStyleId>
              </a:tblPr>
              <a:tblGrid>
                <a:gridCol w="3825062">
                  <a:extLst>
                    <a:ext uri="{9D8B030D-6E8A-4147-A177-3AD203B41FA5}">
                      <a16:colId xmlns:a16="http://schemas.microsoft.com/office/drawing/2014/main" val="49380372"/>
                    </a:ext>
                  </a:extLst>
                </a:gridCol>
                <a:gridCol w="1704736">
                  <a:extLst>
                    <a:ext uri="{9D8B030D-6E8A-4147-A177-3AD203B41FA5}">
                      <a16:colId xmlns:a16="http://schemas.microsoft.com/office/drawing/2014/main" val="379512580"/>
                    </a:ext>
                  </a:extLst>
                </a:gridCol>
                <a:gridCol w="1828800">
                  <a:extLst>
                    <a:ext uri="{9D8B030D-6E8A-4147-A177-3AD203B41FA5}">
                      <a16:colId xmlns:a16="http://schemas.microsoft.com/office/drawing/2014/main" val="3467154106"/>
                    </a:ext>
                  </a:extLst>
                </a:gridCol>
                <a:gridCol w="1461202">
                  <a:extLst>
                    <a:ext uri="{9D8B030D-6E8A-4147-A177-3AD203B41FA5}">
                      <a16:colId xmlns:a16="http://schemas.microsoft.com/office/drawing/2014/main" val="1284823674"/>
                    </a:ext>
                  </a:extLst>
                </a:gridCol>
                <a:gridCol w="1125769">
                  <a:extLst>
                    <a:ext uri="{9D8B030D-6E8A-4147-A177-3AD203B41FA5}">
                      <a16:colId xmlns:a16="http://schemas.microsoft.com/office/drawing/2014/main" val="232233601"/>
                    </a:ext>
                  </a:extLst>
                </a:gridCol>
                <a:gridCol w="1173541">
                  <a:extLst>
                    <a:ext uri="{9D8B030D-6E8A-4147-A177-3AD203B41FA5}">
                      <a16:colId xmlns:a16="http://schemas.microsoft.com/office/drawing/2014/main" val="3427271860"/>
                    </a:ext>
                  </a:extLst>
                </a:gridCol>
              </a:tblGrid>
              <a:tr h="372988">
                <a:tc>
                  <a:txBody>
                    <a:bodyPr/>
                    <a:lstStyle/>
                    <a:p>
                      <a:pPr algn="ctr"/>
                      <a:r>
                        <a:rPr lang="en-US" sz="1800" b="1" dirty="0">
                          <a:solidFill>
                            <a:schemeClr val="bg1"/>
                          </a:solidFill>
                        </a:rPr>
                        <a:t>Objective</a:t>
                      </a:r>
                    </a:p>
                  </a:txBody>
                  <a:tcPr anchor="ctr"/>
                </a:tc>
                <a:tc>
                  <a:txBody>
                    <a:bodyPr/>
                    <a:lstStyle/>
                    <a:p>
                      <a:pPr algn="ctr"/>
                      <a:r>
                        <a:rPr lang="en-US" sz="1800" b="1">
                          <a:solidFill>
                            <a:schemeClr val="bg1"/>
                          </a:solidFill>
                        </a:rPr>
                        <a:t>2025 Target</a:t>
                      </a:r>
                    </a:p>
                  </a:txBody>
                  <a:tcPr anchor="ctr"/>
                </a:tc>
                <a:tc>
                  <a:txBody>
                    <a:bodyPr/>
                    <a:lstStyle/>
                    <a:p>
                      <a:pPr algn="ctr"/>
                      <a:r>
                        <a:rPr lang="en-US" sz="1800" b="1">
                          <a:solidFill>
                            <a:schemeClr val="bg1"/>
                          </a:solidFill>
                        </a:rPr>
                        <a:t>2025 Actual</a:t>
                      </a:r>
                    </a:p>
                  </a:txBody>
                  <a:tcPr anchor="ctr">
                    <a:solidFill>
                      <a:schemeClr val="tx1"/>
                    </a:solidFill>
                  </a:tcPr>
                </a:tc>
                <a:tc>
                  <a:txBody>
                    <a:bodyPr/>
                    <a:lstStyle/>
                    <a:p>
                      <a:pPr algn="ctr"/>
                      <a:r>
                        <a:rPr lang="en-US" sz="1800" b="1">
                          <a:solidFill>
                            <a:schemeClr val="bg1"/>
                          </a:solidFill>
                        </a:rPr>
                        <a:t>2030</a:t>
                      </a:r>
                    </a:p>
                  </a:txBody>
                  <a:tcPr anchor="ctr"/>
                </a:tc>
                <a:tc>
                  <a:txBody>
                    <a:bodyPr/>
                    <a:lstStyle/>
                    <a:p>
                      <a:pPr algn="ctr"/>
                      <a:r>
                        <a:rPr lang="en-US" sz="1800" b="1">
                          <a:solidFill>
                            <a:schemeClr val="bg1"/>
                          </a:solidFill>
                        </a:rPr>
                        <a:t>2040</a:t>
                      </a:r>
                    </a:p>
                  </a:txBody>
                  <a:tcPr anchor="ctr"/>
                </a:tc>
                <a:tc>
                  <a:txBody>
                    <a:bodyPr/>
                    <a:lstStyle/>
                    <a:p>
                      <a:pPr algn="ctr"/>
                      <a:r>
                        <a:rPr lang="en-US" sz="1800" b="1">
                          <a:solidFill>
                            <a:schemeClr val="bg1"/>
                          </a:solidFill>
                        </a:rPr>
                        <a:t>2050</a:t>
                      </a:r>
                    </a:p>
                  </a:txBody>
                  <a:tcPr anchor="ctr"/>
                </a:tc>
                <a:extLst>
                  <a:ext uri="{0D108BD9-81ED-4DB2-BD59-A6C34878D82A}">
                    <a16:rowId xmlns:a16="http://schemas.microsoft.com/office/drawing/2014/main" val="98317036"/>
                  </a:ext>
                </a:extLst>
              </a:tr>
              <a:tr h="792157">
                <a:tc>
                  <a:txBody>
                    <a:bodyPr/>
                    <a:lstStyle/>
                    <a:p>
                      <a:pPr algn="ctr"/>
                      <a:r>
                        <a:rPr lang="en-US" sz="1800" b="0" dirty="0"/>
                        <a:t>Reduce emissions from onsite fossil fuels*</a:t>
                      </a:r>
                    </a:p>
                  </a:txBody>
                  <a:tcPr anchor="ctr"/>
                </a:tc>
                <a:tc>
                  <a:txBody>
                    <a:bodyPr/>
                    <a:lstStyle/>
                    <a:p>
                      <a:pPr algn="ctr"/>
                      <a:r>
                        <a:rPr lang="en-US" sz="1800"/>
                        <a:t>-20%</a:t>
                      </a:r>
                    </a:p>
                  </a:txBody>
                  <a:tcPr anchor="ctr"/>
                </a:tc>
                <a:tc>
                  <a:txBody>
                    <a:bodyPr/>
                    <a:lstStyle/>
                    <a:p>
                      <a:pPr algn="ctr"/>
                      <a:r>
                        <a:rPr lang="en-US" sz="1800" b="1"/>
                        <a:t>-25%</a:t>
                      </a:r>
                    </a:p>
                  </a:txBody>
                  <a:tcPr anchor="ctr">
                    <a:solidFill>
                      <a:schemeClr val="accent2">
                        <a:lumMod val="20000"/>
                        <a:lumOff val="80000"/>
                      </a:schemeClr>
                    </a:solidFill>
                  </a:tcPr>
                </a:tc>
                <a:tc>
                  <a:txBody>
                    <a:bodyPr/>
                    <a:lstStyle/>
                    <a:p>
                      <a:pPr algn="ctr"/>
                      <a:r>
                        <a:rPr lang="en-US" sz="1800"/>
                        <a:t>-35%</a:t>
                      </a:r>
                    </a:p>
                  </a:txBody>
                  <a:tcPr anchor="ctr"/>
                </a:tc>
                <a:tc>
                  <a:txBody>
                    <a:bodyPr/>
                    <a:lstStyle/>
                    <a:p>
                      <a:pPr algn="ctr"/>
                      <a:r>
                        <a:rPr lang="en-US" sz="1800"/>
                        <a:t>-60%</a:t>
                      </a:r>
                    </a:p>
                  </a:txBody>
                  <a:tcPr anchor="ctr"/>
                </a:tc>
                <a:tc>
                  <a:txBody>
                    <a:bodyPr/>
                    <a:lstStyle/>
                    <a:p>
                      <a:pPr algn="ctr"/>
                      <a:r>
                        <a:rPr lang="en-US" sz="1800"/>
                        <a:t>-95%</a:t>
                      </a:r>
                    </a:p>
                  </a:txBody>
                  <a:tcPr anchor="ctr"/>
                </a:tc>
                <a:extLst>
                  <a:ext uri="{0D108BD9-81ED-4DB2-BD59-A6C34878D82A}">
                    <a16:rowId xmlns:a16="http://schemas.microsoft.com/office/drawing/2014/main" val="3212904636"/>
                  </a:ext>
                </a:extLst>
              </a:tr>
              <a:tr h="792157">
                <a:tc>
                  <a:txBody>
                    <a:bodyPr/>
                    <a:lstStyle/>
                    <a:p>
                      <a:pPr algn="ctr"/>
                      <a:r>
                        <a:rPr lang="en-US" sz="1800" b="0"/>
                        <a:t>Zero-emission vehicles (ZEVs) in entire state fleet</a:t>
                      </a:r>
                    </a:p>
                  </a:txBody>
                  <a:tcPr anchor="ctr"/>
                </a:tc>
                <a:tc>
                  <a:txBody>
                    <a:bodyPr/>
                    <a:lstStyle/>
                    <a:p>
                      <a:pPr algn="ctr"/>
                      <a:r>
                        <a:rPr lang="en-US" sz="1800" dirty="0"/>
                        <a:t>5%</a:t>
                      </a:r>
                    </a:p>
                  </a:txBody>
                  <a:tcPr anchor="ctr"/>
                </a:tc>
                <a:tc>
                  <a:txBody>
                    <a:bodyPr/>
                    <a:lstStyle/>
                    <a:p>
                      <a:pPr algn="ctr"/>
                      <a:r>
                        <a:rPr lang="en-US" sz="1800" b="1"/>
                        <a:t>5.7%</a:t>
                      </a:r>
                    </a:p>
                  </a:txBody>
                  <a:tcPr anchor="ctr">
                    <a:solidFill>
                      <a:schemeClr val="accent2">
                        <a:lumMod val="20000"/>
                        <a:lumOff val="80000"/>
                      </a:schemeClr>
                    </a:solidFill>
                  </a:tcPr>
                </a:tc>
                <a:tc>
                  <a:txBody>
                    <a:bodyPr/>
                    <a:lstStyle/>
                    <a:p>
                      <a:pPr algn="ctr"/>
                      <a:r>
                        <a:rPr lang="en-US" sz="1800"/>
                        <a:t>20%</a:t>
                      </a:r>
                    </a:p>
                  </a:txBody>
                  <a:tcPr anchor="ctr"/>
                </a:tc>
                <a:tc>
                  <a:txBody>
                    <a:bodyPr/>
                    <a:lstStyle/>
                    <a:p>
                      <a:pPr algn="ctr"/>
                      <a:r>
                        <a:rPr lang="en-US" sz="1800"/>
                        <a:t>75%</a:t>
                      </a:r>
                    </a:p>
                  </a:txBody>
                  <a:tcPr anchor="ctr"/>
                </a:tc>
                <a:tc>
                  <a:txBody>
                    <a:bodyPr/>
                    <a:lstStyle/>
                    <a:p>
                      <a:pPr algn="ctr"/>
                      <a:r>
                        <a:rPr lang="en-US" sz="1800"/>
                        <a:t>100%</a:t>
                      </a:r>
                    </a:p>
                  </a:txBody>
                  <a:tcPr anchor="ctr"/>
                </a:tc>
                <a:extLst>
                  <a:ext uri="{0D108BD9-81ED-4DB2-BD59-A6C34878D82A}">
                    <a16:rowId xmlns:a16="http://schemas.microsoft.com/office/drawing/2014/main" val="3267492279"/>
                  </a:ext>
                </a:extLst>
              </a:tr>
              <a:tr h="557444">
                <a:tc>
                  <a:txBody>
                    <a:bodyPr/>
                    <a:lstStyle/>
                    <a:p>
                      <a:pPr algn="ctr"/>
                      <a:r>
                        <a:rPr lang="en-US" sz="1800" b="0"/>
                        <a:t>Reduce fuel oil use*</a:t>
                      </a:r>
                    </a:p>
                  </a:txBody>
                  <a:tcPr anchor="ctr"/>
                </a:tc>
                <a:tc>
                  <a:txBody>
                    <a:bodyPr/>
                    <a:lstStyle/>
                    <a:p>
                      <a:pPr algn="ctr"/>
                      <a:r>
                        <a:rPr lang="en-US" sz="1800"/>
                        <a:t>-90%</a:t>
                      </a:r>
                    </a:p>
                  </a:txBody>
                  <a:tcPr anchor="ctr"/>
                </a:tc>
                <a:tc>
                  <a:txBody>
                    <a:bodyPr/>
                    <a:lstStyle/>
                    <a:p>
                      <a:pPr algn="ctr"/>
                      <a:r>
                        <a:rPr lang="en-US" sz="1800" b="1"/>
                        <a:t>-91%</a:t>
                      </a:r>
                    </a:p>
                  </a:txBody>
                  <a:tcPr anchor="ctr">
                    <a:solidFill>
                      <a:schemeClr val="accent2">
                        <a:lumMod val="20000"/>
                        <a:lumOff val="80000"/>
                      </a:schemeClr>
                    </a:solidFill>
                  </a:tcPr>
                </a:tc>
                <a:tc>
                  <a:txBody>
                    <a:bodyPr/>
                    <a:lstStyle/>
                    <a:p>
                      <a:pPr algn="ctr"/>
                      <a:r>
                        <a:rPr lang="en-US" sz="1800" dirty="0"/>
                        <a:t>-95%</a:t>
                      </a:r>
                    </a:p>
                  </a:txBody>
                  <a:tcPr anchor="ctr"/>
                </a:tc>
                <a:tc>
                  <a:txBody>
                    <a:bodyPr/>
                    <a:lstStyle/>
                    <a:p>
                      <a:pPr algn="ctr"/>
                      <a:r>
                        <a:rPr lang="en-US" sz="1800" dirty="0"/>
                        <a:t>TBD</a:t>
                      </a:r>
                    </a:p>
                  </a:txBody>
                  <a:tcPr anchor="ctr"/>
                </a:tc>
                <a:tc>
                  <a:txBody>
                    <a:bodyPr/>
                    <a:lstStyle/>
                    <a:p>
                      <a:pPr algn="ctr"/>
                      <a:r>
                        <a:rPr lang="en-US" sz="1800"/>
                        <a:t>TBD</a:t>
                      </a:r>
                    </a:p>
                  </a:txBody>
                  <a:tcPr anchor="ctr"/>
                </a:tc>
                <a:extLst>
                  <a:ext uri="{0D108BD9-81ED-4DB2-BD59-A6C34878D82A}">
                    <a16:rowId xmlns:a16="http://schemas.microsoft.com/office/drawing/2014/main" val="1675421845"/>
                  </a:ext>
                </a:extLst>
              </a:tr>
              <a:tr h="792157">
                <a:tc>
                  <a:txBody>
                    <a:bodyPr/>
                    <a:lstStyle/>
                    <a:p>
                      <a:pPr algn="ctr"/>
                      <a:r>
                        <a:rPr lang="en-US" sz="1800" b="0"/>
                        <a:t>Energy use intensity (site EUI) reduction*</a:t>
                      </a:r>
                    </a:p>
                  </a:txBody>
                  <a:tcPr anchor="ctr"/>
                </a:tc>
                <a:tc>
                  <a:txBody>
                    <a:bodyPr/>
                    <a:lstStyle/>
                    <a:p>
                      <a:pPr algn="ctr"/>
                      <a:r>
                        <a:rPr lang="en-US" sz="1800"/>
                        <a:t>-20%</a:t>
                      </a:r>
                    </a:p>
                  </a:txBody>
                  <a:tcPr anchor="ctr"/>
                </a:tc>
                <a:tc>
                  <a:txBody>
                    <a:bodyPr/>
                    <a:lstStyle/>
                    <a:p>
                      <a:pPr algn="ctr"/>
                      <a:r>
                        <a:rPr lang="en-US" sz="1800" b="1"/>
                        <a:t>-17%</a:t>
                      </a:r>
                    </a:p>
                  </a:txBody>
                  <a:tcPr anchor="ctr">
                    <a:solidFill>
                      <a:schemeClr val="accent1">
                        <a:lumMod val="20000"/>
                        <a:lumOff val="80000"/>
                      </a:schemeClr>
                    </a:solidFill>
                  </a:tcPr>
                </a:tc>
                <a:tc>
                  <a:txBody>
                    <a:bodyPr/>
                    <a:lstStyle/>
                    <a:p>
                      <a:pPr algn="ctr"/>
                      <a:r>
                        <a:rPr lang="en-US" sz="1800" dirty="0"/>
                        <a:t>-25%</a:t>
                      </a:r>
                    </a:p>
                  </a:txBody>
                  <a:tcPr anchor="ctr"/>
                </a:tc>
                <a:tc>
                  <a:txBody>
                    <a:bodyPr/>
                    <a:lstStyle/>
                    <a:p>
                      <a:pPr algn="ctr"/>
                      <a:r>
                        <a:rPr lang="en-US" sz="1800" dirty="0"/>
                        <a:t>TBD</a:t>
                      </a:r>
                    </a:p>
                  </a:txBody>
                  <a:tcPr anchor="ctr"/>
                </a:tc>
                <a:tc>
                  <a:txBody>
                    <a:bodyPr/>
                    <a:lstStyle/>
                    <a:p>
                      <a:pPr algn="ctr"/>
                      <a:r>
                        <a:rPr lang="en-US" sz="1800"/>
                        <a:t>TBD</a:t>
                      </a:r>
                    </a:p>
                  </a:txBody>
                  <a:tcPr anchor="ctr"/>
                </a:tc>
                <a:extLst>
                  <a:ext uri="{0D108BD9-81ED-4DB2-BD59-A6C34878D82A}">
                    <a16:rowId xmlns:a16="http://schemas.microsoft.com/office/drawing/2014/main" val="1338786222"/>
                  </a:ext>
                </a:extLst>
              </a:tr>
              <a:tr h="792157">
                <a:tc>
                  <a:txBody>
                    <a:bodyPr/>
                    <a:lstStyle/>
                    <a:p>
                      <a:pPr algn="ctr"/>
                      <a:r>
                        <a:rPr lang="en-US" sz="1800" b="0"/>
                        <a:t>EV charging stations at state facilities</a:t>
                      </a:r>
                    </a:p>
                  </a:txBody>
                  <a:tcPr anchor="ctr"/>
                </a:tc>
                <a:tc>
                  <a:txBody>
                    <a:bodyPr/>
                    <a:lstStyle/>
                    <a:p>
                      <a:pPr algn="ctr"/>
                      <a:r>
                        <a:rPr lang="en-US" sz="1800"/>
                        <a:t>350 stations</a:t>
                      </a:r>
                    </a:p>
                  </a:txBody>
                  <a:tcPr anchor="ctr"/>
                </a:tc>
                <a:tc>
                  <a:txBody>
                    <a:bodyPr/>
                    <a:lstStyle/>
                    <a:p>
                      <a:pPr algn="ctr"/>
                      <a:r>
                        <a:rPr lang="en-US" sz="1800" b="1"/>
                        <a:t>725 stations</a:t>
                      </a:r>
                    </a:p>
                  </a:txBody>
                  <a:tcPr anchor="ctr">
                    <a:solidFill>
                      <a:schemeClr val="accent2">
                        <a:lumMod val="20000"/>
                        <a:lumOff val="80000"/>
                      </a:schemeClr>
                    </a:solidFill>
                  </a:tcPr>
                </a:tc>
                <a:tc>
                  <a:txBody>
                    <a:bodyPr/>
                    <a:lstStyle/>
                    <a:p>
                      <a:pPr algn="ctr"/>
                      <a:r>
                        <a:rPr lang="en-US" sz="1800"/>
                        <a:t>500 stations</a:t>
                      </a:r>
                    </a:p>
                  </a:txBody>
                  <a:tcPr anchor="ctr"/>
                </a:tc>
                <a:tc>
                  <a:txBody>
                    <a:bodyPr/>
                    <a:lstStyle/>
                    <a:p>
                      <a:pPr algn="ctr"/>
                      <a:r>
                        <a:rPr lang="en-US" sz="1800" dirty="0"/>
                        <a:t>TBD</a:t>
                      </a:r>
                    </a:p>
                  </a:txBody>
                  <a:tcPr anchor="ctr"/>
                </a:tc>
                <a:tc>
                  <a:txBody>
                    <a:bodyPr/>
                    <a:lstStyle/>
                    <a:p>
                      <a:pPr algn="ctr"/>
                      <a:r>
                        <a:rPr lang="en-US" sz="1800" dirty="0"/>
                        <a:t>TBD</a:t>
                      </a:r>
                    </a:p>
                  </a:txBody>
                  <a:tcPr anchor="ctr"/>
                </a:tc>
                <a:extLst>
                  <a:ext uri="{0D108BD9-81ED-4DB2-BD59-A6C34878D82A}">
                    <a16:rowId xmlns:a16="http://schemas.microsoft.com/office/drawing/2014/main" val="1643093686"/>
                  </a:ext>
                </a:extLst>
              </a:tr>
            </a:tbl>
          </a:graphicData>
        </a:graphic>
      </p:graphicFrame>
      <p:sp>
        <p:nvSpPr>
          <p:cNvPr id="4" name="TextBox 3">
            <a:extLst>
              <a:ext uri="{FF2B5EF4-FFF2-40B4-BE49-F238E27FC236}">
                <a16:creationId xmlns:a16="http://schemas.microsoft.com/office/drawing/2014/main" id="{A6805FB9-A4B2-C73A-4DB4-76ECA04F9323}"/>
              </a:ext>
            </a:extLst>
          </p:cNvPr>
          <p:cNvSpPr txBox="1"/>
          <p:nvPr/>
        </p:nvSpPr>
        <p:spPr>
          <a:xfrm>
            <a:off x="507999" y="5319888"/>
            <a:ext cx="11470641" cy="1211614"/>
          </a:xfrm>
          <a:prstGeom prst="rect">
            <a:avLst/>
          </a:prstGeom>
          <a:noFill/>
        </p:spPr>
        <p:txBody>
          <a:bodyPr wrap="square" rtlCol="0">
            <a:spAutoFit/>
          </a:bodyPr>
          <a:lstStyle/>
          <a:p>
            <a:pPr>
              <a:lnSpc>
                <a:spcPct val="114000"/>
              </a:lnSpc>
              <a:spcAft>
                <a:spcPts val="1200"/>
              </a:spcAft>
            </a:pPr>
            <a:r>
              <a:rPr lang="en-US" sz="1400" b="1" dirty="0"/>
              <a:t>New light-duty vehicles: </a:t>
            </a:r>
            <a:r>
              <a:rPr lang="en-US" sz="1400" dirty="0"/>
              <a:t>Starting in fiscal year 2023, all acquisitions of vehicles with a Gross Vehicle Weight Rating (GVWR) of 8,500 pounds or less must be ZEVs. Starting in fiscal year 2025, all acquisitions of vehicles with a GVWR of 14,000 pounds or less must be ZEVs.</a:t>
            </a:r>
          </a:p>
          <a:p>
            <a:pPr>
              <a:lnSpc>
                <a:spcPct val="114000"/>
              </a:lnSpc>
            </a:pPr>
            <a:r>
              <a:rPr lang="en-US" sz="1400" b="1" dirty="0"/>
              <a:t>New heavy-duty vehicles: </a:t>
            </a:r>
            <a:r>
              <a:rPr lang="en-US" sz="1400" dirty="0"/>
              <a:t>Starting in fiscal year 2030, all acquisitions of vehicles with a GVWR of more than 14,000 pounds must be ZEVs.</a:t>
            </a:r>
          </a:p>
          <a:p>
            <a:pPr>
              <a:lnSpc>
                <a:spcPct val="114000"/>
              </a:lnSpc>
            </a:pPr>
            <a:r>
              <a:rPr lang="en-US" sz="1400" dirty="0"/>
              <a:t>*Over a 2004 baseline</a:t>
            </a:r>
            <a:endParaRPr lang="en-US" sz="1400" i="1" dirty="0"/>
          </a:p>
        </p:txBody>
      </p:sp>
    </p:spTree>
    <p:extLst>
      <p:ext uri="{BB962C8B-B14F-4D97-AF65-F5344CB8AC3E}">
        <p14:creationId xmlns:p14="http://schemas.microsoft.com/office/powerpoint/2010/main" val="38830957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3F26463-722E-F2EB-ACD7-B7DCB03D231D}"/>
              </a:ext>
            </a:extLst>
          </p:cNvPr>
          <p:cNvSpPr>
            <a:spLocks noGrp="1"/>
          </p:cNvSpPr>
          <p:nvPr>
            <p:ph type="title"/>
          </p:nvPr>
        </p:nvSpPr>
        <p:spPr/>
        <p:txBody>
          <a:bodyPr/>
          <a:lstStyle/>
          <a:p>
            <a:r>
              <a:rPr lang="en-US"/>
              <a:t>Data Collection &amp; Reporting</a:t>
            </a:r>
          </a:p>
        </p:txBody>
      </p:sp>
      <p:sp>
        <p:nvSpPr>
          <p:cNvPr id="2" name="Text Placeholder 1">
            <a:extLst>
              <a:ext uri="{FF2B5EF4-FFF2-40B4-BE49-F238E27FC236}">
                <a16:creationId xmlns:a16="http://schemas.microsoft.com/office/drawing/2014/main" id="{9514E84C-7D11-B485-8875-1B43AF5EA0EC}"/>
              </a:ext>
            </a:extLst>
          </p:cNvPr>
          <p:cNvSpPr>
            <a:spLocks noGrp="1"/>
          </p:cNvSpPr>
          <p:nvPr>
            <p:ph type="body" sz="quarter" idx="12"/>
          </p:nvPr>
        </p:nvSpPr>
        <p:spPr>
          <a:xfrm>
            <a:off x="500131" y="1533377"/>
            <a:ext cx="5017816" cy="501798"/>
          </a:xfrm>
          <a:noFill/>
        </p:spPr>
        <p:txBody>
          <a:bodyPr>
            <a:normAutofit/>
          </a:bodyPr>
          <a:lstStyle/>
          <a:p>
            <a:r>
              <a:rPr lang="en-US" dirty="0">
                <a:solidFill>
                  <a:schemeClr val="accent2">
                    <a:lumMod val="50000"/>
                  </a:schemeClr>
                </a:solidFill>
              </a:rPr>
              <a:t>What Data LBE Collects &amp; Tracks</a:t>
            </a:r>
          </a:p>
        </p:txBody>
      </p:sp>
      <p:sp>
        <p:nvSpPr>
          <p:cNvPr id="5" name="Text Placeholder 4">
            <a:extLst>
              <a:ext uri="{FF2B5EF4-FFF2-40B4-BE49-F238E27FC236}">
                <a16:creationId xmlns:a16="http://schemas.microsoft.com/office/drawing/2014/main" id="{A3D02419-C84D-1F48-645A-D39BF1D72CA8}"/>
              </a:ext>
            </a:extLst>
          </p:cNvPr>
          <p:cNvSpPr>
            <a:spLocks noGrp="1"/>
          </p:cNvSpPr>
          <p:nvPr>
            <p:ph type="body" sz="quarter" idx="16"/>
          </p:nvPr>
        </p:nvSpPr>
        <p:spPr>
          <a:xfrm>
            <a:off x="500131" y="2099904"/>
            <a:ext cx="5014912" cy="4102888"/>
          </a:xfrm>
        </p:spPr>
        <p:txBody>
          <a:bodyPr>
            <a:normAutofit/>
          </a:bodyPr>
          <a:lstStyle/>
          <a:p>
            <a:pPr>
              <a:lnSpc>
                <a:spcPct val="114000"/>
              </a:lnSpc>
            </a:pPr>
            <a:r>
              <a:rPr lang="en-US" sz="1800" dirty="0"/>
              <a:t>Energy use</a:t>
            </a:r>
          </a:p>
          <a:p>
            <a:pPr>
              <a:lnSpc>
                <a:spcPct val="114000"/>
              </a:lnSpc>
            </a:pPr>
            <a:r>
              <a:rPr lang="en-US" sz="1800" dirty="0"/>
              <a:t>Emissions</a:t>
            </a:r>
          </a:p>
          <a:p>
            <a:pPr>
              <a:lnSpc>
                <a:spcPct val="114000"/>
              </a:lnSpc>
            </a:pPr>
            <a:r>
              <a:rPr lang="en-US" sz="1800" dirty="0"/>
              <a:t>Square footage</a:t>
            </a:r>
          </a:p>
          <a:p>
            <a:pPr>
              <a:lnSpc>
                <a:spcPct val="114000"/>
              </a:lnSpc>
            </a:pPr>
            <a:r>
              <a:rPr lang="en-US" sz="1800" dirty="0"/>
              <a:t>Fleet vehicles</a:t>
            </a:r>
          </a:p>
          <a:p>
            <a:pPr>
              <a:lnSpc>
                <a:spcPct val="114000"/>
              </a:lnSpc>
            </a:pPr>
            <a:r>
              <a:rPr lang="en-US" sz="1800" dirty="0"/>
              <a:t>EV charging</a:t>
            </a:r>
          </a:p>
          <a:p>
            <a:pPr>
              <a:lnSpc>
                <a:spcPct val="114000"/>
              </a:lnSpc>
            </a:pPr>
            <a:r>
              <a:rPr lang="en-US" sz="1800" dirty="0"/>
              <a:t>Renewable deployment &amp; generation</a:t>
            </a:r>
          </a:p>
          <a:p>
            <a:pPr>
              <a:lnSpc>
                <a:spcPct val="114000"/>
              </a:lnSpc>
            </a:pPr>
            <a:r>
              <a:rPr lang="en-US" sz="1800" dirty="0"/>
              <a:t>LEED buildings</a:t>
            </a:r>
          </a:p>
          <a:p>
            <a:pPr>
              <a:lnSpc>
                <a:spcPct val="114000"/>
              </a:lnSpc>
            </a:pPr>
            <a:r>
              <a:rPr lang="en-US" sz="1800" dirty="0"/>
              <a:t>Pollinator habitat</a:t>
            </a:r>
          </a:p>
          <a:p>
            <a:pPr>
              <a:lnSpc>
                <a:spcPct val="114000"/>
              </a:lnSpc>
            </a:pPr>
            <a:r>
              <a:rPr lang="en-US" sz="1800" dirty="0"/>
              <a:t>Embodied carbon efforts</a:t>
            </a:r>
          </a:p>
        </p:txBody>
      </p:sp>
      <p:sp>
        <p:nvSpPr>
          <p:cNvPr id="3" name="Text Placeholder 2">
            <a:extLst>
              <a:ext uri="{FF2B5EF4-FFF2-40B4-BE49-F238E27FC236}">
                <a16:creationId xmlns:a16="http://schemas.microsoft.com/office/drawing/2014/main" id="{6DEE896D-8104-E68E-B21A-5DDD865D5D38}"/>
              </a:ext>
            </a:extLst>
          </p:cNvPr>
          <p:cNvSpPr>
            <a:spLocks noGrp="1"/>
          </p:cNvSpPr>
          <p:nvPr>
            <p:ph type="body" sz="quarter" idx="15"/>
          </p:nvPr>
        </p:nvSpPr>
        <p:spPr>
          <a:xfrm>
            <a:off x="5836082" y="1533376"/>
            <a:ext cx="5017816" cy="501798"/>
          </a:xfrm>
          <a:noFill/>
        </p:spPr>
        <p:txBody>
          <a:bodyPr>
            <a:normAutofit/>
          </a:bodyPr>
          <a:lstStyle/>
          <a:p>
            <a:r>
              <a:rPr lang="en-US">
                <a:solidFill>
                  <a:schemeClr val="accent2">
                    <a:lumMod val="50000"/>
                  </a:schemeClr>
                </a:solidFill>
              </a:rPr>
              <a:t>How LBE Collects Data</a:t>
            </a:r>
          </a:p>
        </p:txBody>
      </p:sp>
      <p:sp>
        <p:nvSpPr>
          <p:cNvPr id="6" name="Text Placeholder 5">
            <a:extLst>
              <a:ext uri="{FF2B5EF4-FFF2-40B4-BE49-F238E27FC236}">
                <a16:creationId xmlns:a16="http://schemas.microsoft.com/office/drawing/2014/main" id="{0CD254C5-9EBF-B724-F42F-77496C02358B}"/>
              </a:ext>
            </a:extLst>
          </p:cNvPr>
          <p:cNvSpPr>
            <a:spLocks noGrp="1"/>
          </p:cNvSpPr>
          <p:nvPr>
            <p:ph type="body" sz="quarter" idx="17"/>
          </p:nvPr>
        </p:nvSpPr>
        <p:spPr>
          <a:xfrm>
            <a:off x="5835650" y="2099904"/>
            <a:ext cx="5775852" cy="4016007"/>
          </a:xfrm>
        </p:spPr>
        <p:txBody>
          <a:bodyPr>
            <a:noAutofit/>
          </a:bodyPr>
          <a:lstStyle/>
          <a:p>
            <a:pPr>
              <a:lnSpc>
                <a:spcPct val="114000"/>
              </a:lnSpc>
            </a:pPr>
            <a:r>
              <a:rPr lang="en-US" sz="1800" dirty="0"/>
              <a:t>Annual LBE Tracking Form</a:t>
            </a:r>
          </a:p>
          <a:p>
            <a:pPr>
              <a:lnSpc>
                <a:spcPct val="114000"/>
              </a:lnSpc>
            </a:pPr>
            <a:r>
              <a:rPr lang="en-US" sz="1800" dirty="0"/>
              <a:t>Online utility databases</a:t>
            </a:r>
          </a:p>
          <a:p>
            <a:pPr lvl="1">
              <a:lnSpc>
                <a:spcPct val="114000"/>
              </a:lnSpc>
            </a:pPr>
            <a:r>
              <a:rPr lang="en-US" sz="1800" dirty="0" err="1"/>
              <a:t>MassEnergyInsight</a:t>
            </a:r>
            <a:r>
              <a:rPr lang="en-US" sz="1800" dirty="0"/>
              <a:t> (MEI) &amp; </a:t>
            </a:r>
            <a:br>
              <a:rPr lang="en-US" sz="1800" dirty="0"/>
            </a:br>
            <a:r>
              <a:rPr lang="en-US" sz="1800" dirty="0"/>
              <a:t>Commonwealth Energy Intelligence (CEI)</a:t>
            </a:r>
          </a:p>
          <a:p>
            <a:pPr>
              <a:lnSpc>
                <a:spcPct val="114000"/>
              </a:lnSpc>
            </a:pPr>
            <a:r>
              <a:rPr lang="en-US" sz="1800" dirty="0"/>
              <a:t>Statewide contract vendor reports</a:t>
            </a:r>
          </a:p>
          <a:p>
            <a:pPr>
              <a:lnSpc>
                <a:spcPct val="114000"/>
              </a:lnSpc>
            </a:pPr>
            <a:r>
              <a:rPr lang="en-US" sz="1800" dirty="0"/>
              <a:t>CAMIS</a:t>
            </a:r>
          </a:p>
          <a:p>
            <a:pPr>
              <a:lnSpc>
                <a:spcPct val="114000"/>
              </a:lnSpc>
            </a:pPr>
            <a:r>
              <a:rPr lang="en-US" sz="1800" dirty="0"/>
              <a:t>RTA Fleet Management System</a:t>
            </a:r>
          </a:p>
          <a:p>
            <a:pPr>
              <a:lnSpc>
                <a:spcPct val="114000"/>
              </a:lnSpc>
            </a:pPr>
            <a:r>
              <a:rPr lang="en-US" sz="1800" dirty="0"/>
              <a:t>Production Tracking System (PTS)</a:t>
            </a:r>
          </a:p>
          <a:p>
            <a:pPr>
              <a:lnSpc>
                <a:spcPct val="114000"/>
              </a:lnSpc>
            </a:pPr>
            <a:r>
              <a:rPr lang="en-US" sz="1800" dirty="0"/>
              <a:t>DCAMM solar data</a:t>
            </a:r>
          </a:p>
        </p:txBody>
      </p:sp>
    </p:spTree>
    <p:extLst>
      <p:ext uri="{BB962C8B-B14F-4D97-AF65-F5344CB8AC3E}">
        <p14:creationId xmlns:p14="http://schemas.microsoft.com/office/powerpoint/2010/main" val="5849875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EB3B92E-7A47-31D3-7401-CB67F0C9300F}"/>
              </a:ext>
            </a:extLst>
          </p:cNvPr>
          <p:cNvSpPr>
            <a:spLocks noGrp="1"/>
          </p:cNvSpPr>
          <p:nvPr>
            <p:ph type="title"/>
          </p:nvPr>
        </p:nvSpPr>
        <p:spPr/>
        <p:txBody>
          <a:bodyPr/>
          <a:lstStyle/>
          <a:p>
            <a:r>
              <a:rPr lang="en-US"/>
              <a:t>How is the data helpful?</a:t>
            </a:r>
          </a:p>
        </p:txBody>
      </p:sp>
      <p:sp>
        <p:nvSpPr>
          <p:cNvPr id="2" name="Text Placeholder 1">
            <a:extLst>
              <a:ext uri="{FF2B5EF4-FFF2-40B4-BE49-F238E27FC236}">
                <a16:creationId xmlns:a16="http://schemas.microsoft.com/office/drawing/2014/main" id="{06F5A5F1-A2C1-B604-983E-52A9786DBECF}"/>
              </a:ext>
            </a:extLst>
          </p:cNvPr>
          <p:cNvSpPr>
            <a:spLocks noGrp="1"/>
          </p:cNvSpPr>
          <p:nvPr>
            <p:ph type="body" sz="quarter" idx="12"/>
          </p:nvPr>
        </p:nvSpPr>
        <p:spPr>
          <a:xfrm>
            <a:off x="500131" y="1533377"/>
            <a:ext cx="5017816" cy="451652"/>
          </a:xfrm>
          <a:noFill/>
        </p:spPr>
        <p:txBody>
          <a:bodyPr>
            <a:normAutofit/>
          </a:bodyPr>
          <a:lstStyle/>
          <a:p>
            <a:r>
              <a:rPr lang="en-US" dirty="0">
                <a:solidFill>
                  <a:schemeClr val="accent2">
                    <a:lumMod val="50000"/>
                  </a:schemeClr>
                </a:solidFill>
              </a:rPr>
              <a:t>Internal Reporting &amp; Analysis</a:t>
            </a:r>
          </a:p>
        </p:txBody>
      </p:sp>
      <p:sp>
        <p:nvSpPr>
          <p:cNvPr id="3" name="Text Placeholder 2">
            <a:extLst>
              <a:ext uri="{FF2B5EF4-FFF2-40B4-BE49-F238E27FC236}">
                <a16:creationId xmlns:a16="http://schemas.microsoft.com/office/drawing/2014/main" id="{BC113F5F-357C-36B9-0B41-7039EE8B2432}"/>
              </a:ext>
            </a:extLst>
          </p:cNvPr>
          <p:cNvSpPr>
            <a:spLocks noGrp="1"/>
          </p:cNvSpPr>
          <p:nvPr>
            <p:ph type="body" sz="quarter" idx="15"/>
          </p:nvPr>
        </p:nvSpPr>
        <p:spPr>
          <a:xfrm>
            <a:off x="5836082" y="1533377"/>
            <a:ext cx="5017816" cy="451652"/>
          </a:xfrm>
          <a:noFill/>
        </p:spPr>
        <p:txBody>
          <a:bodyPr>
            <a:normAutofit/>
          </a:bodyPr>
          <a:lstStyle/>
          <a:p>
            <a:r>
              <a:rPr lang="en-US" dirty="0">
                <a:solidFill>
                  <a:schemeClr val="accent2">
                    <a:lumMod val="50000"/>
                  </a:schemeClr>
                </a:solidFill>
              </a:rPr>
              <a:t>External Reporting &amp; Analysis</a:t>
            </a:r>
          </a:p>
        </p:txBody>
      </p:sp>
      <p:sp>
        <p:nvSpPr>
          <p:cNvPr id="5" name="Text Placeholder 4">
            <a:extLst>
              <a:ext uri="{FF2B5EF4-FFF2-40B4-BE49-F238E27FC236}">
                <a16:creationId xmlns:a16="http://schemas.microsoft.com/office/drawing/2014/main" id="{3C6E4BA5-0686-5DBB-E33A-4E90FD0FEB39}"/>
              </a:ext>
            </a:extLst>
          </p:cNvPr>
          <p:cNvSpPr>
            <a:spLocks noGrp="1"/>
          </p:cNvSpPr>
          <p:nvPr>
            <p:ph type="body" sz="quarter" idx="16"/>
          </p:nvPr>
        </p:nvSpPr>
        <p:spPr>
          <a:xfrm>
            <a:off x="500063" y="2152182"/>
            <a:ext cx="5014912" cy="4259635"/>
          </a:xfrm>
        </p:spPr>
        <p:txBody>
          <a:bodyPr>
            <a:noAutofit/>
          </a:bodyPr>
          <a:lstStyle/>
          <a:p>
            <a:pPr>
              <a:lnSpc>
                <a:spcPct val="105000"/>
              </a:lnSpc>
              <a:spcBef>
                <a:spcPts val="0"/>
              </a:spcBef>
              <a:spcAft>
                <a:spcPts val="1200"/>
              </a:spcAft>
            </a:pPr>
            <a:r>
              <a:rPr lang="en-US" sz="1800" dirty="0"/>
              <a:t>Track progress toward EO 594 targets</a:t>
            </a:r>
          </a:p>
          <a:p>
            <a:pPr>
              <a:lnSpc>
                <a:spcPct val="105000"/>
              </a:lnSpc>
              <a:spcBef>
                <a:spcPts val="0"/>
              </a:spcBef>
              <a:spcAft>
                <a:spcPts val="1200"/>
              </a:spcAft>
            </a:pPr>
            <a:r>
              <a:rPr lang="en-US" sz="1800" dirty="0"/>
              <a:t>Centralized data collection &amp; reporting</a:t>
            </a:r>
          </a:p>
          <a:p>
            <a:pPr>
              <a:lnSpc>
                <a:spcPct val="105000"/>
              </a:lnSpc>
              <a:spcBef>
                <a:spcPts val="0"/>
              </a:spcBef>
              <a:spcAft>
                <a:spcPts val="1200"/>
              </a:spcAft>
            </a:pPr>
            <a:r>
              <a:rPr lang="en-US" sz="1800" dirty="0"/>
              <a:t>Baseline data for decarbonization projects </a:t>
            </a:r>
          </a:p>
          <a:p>
            <a:pPr>
              <a:lnSpc>
                <a:spcPct val="105000"/>
              </a:lnSpc>
              <a:spcBef>
                <a:spcPts val="0"/>
              </a:spcBef>
              <a:spcAft>
                <a:spcPts val="1200"/>
              </a:spcAft>
            </a:pPr>
            <a:r>
              <a:rPr lang="en-US" sz="1800" dirty="0"/>
              <a:t>Support fleet electrification planning</a:t>
            </a:r>
          </a:p>
          <a:p>
            <a:pPr>
              <a:lnSpc>
                <a:spcPct val="105000"/>
              </a:lnSpc>
              <a:spcBef>
                <a:spcPts val="0"/>
              </a:spcBef>
              <a:spcAft>
                <a:spcPts val="1200"/>
              </a:spcAft>
            </a:pPr>
            <a:r>
              <a:rPr lang="en-US" sz="1800" dirty="0"/>
              <a:t>Provide ad hoc entity or facility analyses</a:t>
            </a:r>
          </a:p>
          <a:p>
            <a:pPr>
              <a:lnSpc>
                <a:spcPct val="105000"/>
              </a:lnSpc>
              <a:spcBef>
                <a:spcPts val="0"/>
              </a:spcBef>
              <a:spcAft>
                <a:spcPts val="1200"/>
              </a:spcAft>
            </a:pPr>
            <a:r>
              <a:rPr lang="en-US" sz="1800" dirty="0"/>
              <a:t>Share relevant data with key agencies to inform policy development</a:t>
            </a:r>
          </a:p>
          <a:p>
            <a:pPr>
              <a:lnSpc>
                <a:spcPct val="105000"/>
              </a:lnSpc>
              <a:spcBef>
                <a:spcPts val="0"/>
              </a:spcBef>
              <a:spcAft>
                <a:spcPts val="1200"/>
              </a:spcAft>
            </a:pPr>
            <a:r>
              <a:rPr lang="en-US" sz="1800" dirty="0"/>
              <a:t>Inform grant development &amp; outreach</a:t>
            </a:r>
          </a:p>
        </p:txBody>
      </p:sp>
      <p:sp>
        <p:nvSpPr>
          <p:cNvPr id="6" name="Text Placeholder 5">
            <a:extLst>
              <a:ext uri="{FF2B5EF4-FFF2-40B4-BE49-F238E27FC236}">
                <a16:creationId xmlns:a16="http://schemas.microsoft.com/office/drawing/2014/main" id="{E7E13D84-9D0E-08CE-20EF-2C1E1F4D5784}"/>
              </a:ext>
            </a:extLst>
          </p:cNvPr>
          <p:cNvSpPr>
            <a:spLocks noGrp="1"/>
          </p:cNvSpPr>
          <p:nvPr>
            <p:ph type="body" sz="quarter" idx="17"/>
          </p:nvPr>
        </p:nvSpPr>
        <p:spPr>
          <a:xfrm>
            <a:off x="5835650" y="2152182"/>
            <a:ext cx="5411470" cy="3902543"/>
          </a:xfrm>
        </p:spPr>
        <p:txBody>
          <a:bodyPr>
            <a:normAutofit/>
          </a:bodyPr>
          <a:lstStyle/>
          <a:p>
            <a:pPr>
              <a:lnSpc>
                <a:spcPct val="134000"/>
              </a:lnSpc>
              <a:spcAft>
                <a:spcPts val="1000"/>
              </a:spcAft>
            </a:pPr>
            <a:r>
              <a:rPr lang="en-US" sz="1800" dirty="0"/>
              <a:t>Support or report on behalf of state entities for:</a:t>
            </a:r>
          </a:p>
          <a:p>
            <a:pPr lvl="1">
              <a:lnSpc>
                <a:spcPct val="134000"/>
              </a:lnSpc>
              <a:spcAft>
                <a:spcPts val="1000"/>
              </a:spcAft>
            </a:pPr>
            <a:r>
              <a:rPr lang="en-US" sz="1800" dirty="0"/>
              <a:t>State Large Building Energy Reporting </a:t>
            </a:r>
            <a:r>
              <a:rPr lang="en-US" sz="1800" b="1" dirty="0"/>
              <a:t>(LBER)</a:t>
            </a:r>
            <a:r>
              <a:rPr lang="en-US" sz="1800" dirty="0"/>
              <a:t> program</a:t>
            </a:r>
          </a:p>
          <a:p>
            <a:pPr lvl="1">
              <a:lnSpc>
                <a:spcPct val="134000"/>
              </a:lnSpc>
              <a:spcAft>
                <a:spcPts val="1000"/>
              </a:spcAft>
            </a:pPr>
            <a:r>
              <a:rPr lang="en-US" sz="1800" dirty="0"/>
              <a:t>Building Emissions Reduction &amp; Disclosure Ordinance </a:t>
            </a:r>
            <a:r>
              <a:rPr lang="en-US" sz="1800" b="1" dirty="0"/>
              <a:t>(BERDO) </a:t>
            </a:r>
            <a:r>
              <a:rPr lang="en-US" sz="1800" dirty="0"/>
              <a:t>in Boston</a:t>
            </a:r>
          </a:p>
          <a:p>
            <a:pPr>
              <a:lnSpc>
                <a:spcPct val="134000"/>
              </a:lnSpc>
              <a:spcAft>
                <a:spcPts val="1000"/>
              </a:spcAft>
            </a:pPr>
            <a:r>
              <a:rPr lang="en-US" sz="1800" dirty="0"/>
              <a:t>Provide clean &amp; analyzed data to state entities for </a:t>
            </a:r>
            <a:r>
              <a:rPr lang="en-US" sz="1800" b="1" dirty="0"/>
              <a:t>other external reporting programs</a:t>
            </a:r>
            <a:r>
              <a:rPr lang="en-US" sz="1800" dirty="0"/>
              <a:t> they may participate in (e.g., STARS)</a:t>
            </a:r>
          </a:p>
          <a:p>
            <a:pPr>
              <a:lnSpc>
                <a:spcPct val="134000"/>
              </a:lnSpc>
            </a:pPr>
            <a:endParaRPr lang="en-US" sz="1800" dirty="0"/>
          </a:p>
          <a:p>
            <a:pPr lvl="1">
              <a:lnSpc>
                <a:spcPct val="134000"/>
              </a:lnSpc>
            </a:pPr>
            <a:endParaRPr lang="en-US" sz="1800" dirty="0"/>
          </a:p>
        </p:txBody>
      </p:sp>
    </p:spTree>
    <p:extLst>
      <p:ext uri="{BB962C8B-B14F-4D97-AF65-F5344CB8AC3E}">
        <p14:creationId xmlns:p14="http://schemas.microsoft.com/office/powerpoint/2010/main" val="6812535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BACD644-B743-F9D7-FF08-53A645AAF1E5}"/>
              </a:ext>
            </a:extLst>
          </p:cNvPr>
          <p:cNvSpPr>
            <a:spLocks noGrp="1"/>
          </p:cNvSpPr>
          <p:nvPr>
            <p:ph type="title"/>
          </p:nvPr>
        </p:nvSpPr>
        <p:spPr>
          <a:xfrm>
            <a:off x="500130" y="475825"/>
            <a:ext cx="10367486" cy="559264"/>
          </a:xfrm>
        </p:spPr>
        <p:txBody>
          <a:bodyPr>
            <a:normAutofit fontScale="90000"/>
          </a:bodyPr>
          <a:lstStyle/>
          <a:p>
            <a:r>
              <a:rPr lang="en-US"/>
              <a:t>Focus on Onsite Fossil Fuel Emissions</a:t>
            </a:r>
          </a:p>
        </p:txBody>
      </p:sp>
      <p:sp>
        <p:nvSpPr>
          <p:cNvPr id="4" name="Text Placeholder 3">
            <a:extLst>
              <a:ext uri="{FF2B5EF4-FFF2-40B4-BE49-F238E27FC236}">
                <a16:creationId xmlns:a16="http://schemas.microsoft.com/office/drawing/2014/main" id="{7E4CA00F-E766-33C4-D277-9CE5ED612BFB}"/>
              </a:ext>
            </a:extLst>
          </p:cNvPr>
          <p:cNvSpPr>
            <a:spLocks noGrp="1"/>
          </p:cNvSpPr>
          <p:nvPr>
            <p:ph type="body" sz="quarter" idx="14"/>
          </p:nvPr>
        </p:nvSpPr>
        <p:spPr>
          <a:xfrm>
            <a:off x="500130" y="5333565"/>
            <a:ext cx="11203782" cy="1315119"/>
          </a:xfrm>
        </p:spPr>
        <p:txBody>
          <a:bodyPr>
            <a:normAutofit fontScale="92500"/>
          </a:bodyPr>
          <a:lstStyle/>
          <a:p>
            <a:pPr marL="45720" indent="0">
              <a:lnSpc>
                <a:spcPct val="120000"/>
              </a:lnSpc>
              <a:spcBef>
                <a:spcPts val="0"/>
              </a:spcBef>
              <a:spcAft>
                <a:spcPts val="1000"/>
              </a:spcAft>
              <a:buNone/>
            </a:pPr>
            <a:r>
              <a:rPr lang="en-US" sz="1400" dirty="0"/>
              <a:t>Emissions from grid electricity will continue to decline in large part due to the electricity grid becoming less fossil fuel dependent and more dependent on renewables.</a:t>
            </a:r>
          </a:p>
          <a:p>
            <a:pPr marL="45720" indent="0">
              <a:lnSpc>
                <a:spcPct val="120000"/>
              </a:lnSpc>
              <a:spcBef>
                <a:spcPts val="0"/>
              </a:spcBef>
              <a:spcAft>
                <a:spcPts val="1000"/>
              </a:spcAft>
              <a:buNone/>
            </a:pPr>
            <a:r>
              <a:rPr lang="en-US" sz="1400" dirty="0"/>
              <a:t>Onsite fossil fuel emissions, on the other hand, are much more under the control of the state entities operating these facilities and thus state entity actions can have a greater impact on achieving onsite fossil fuel emissions reductions compared to grid electricity reductions.</a:t>
            </a:r>
          </a:p>
        </p:txBody>
      </p:sp>
      <p:graphicFrame>
        <p:nvGraphicFramePr>
          <p:cNvPr id="5" name="Chart 4" descr="Line graph shows the reduction in onsite fossil fuel emissions, grid electricity emissions, and grid emissions intensity from FY04 to FY25.">
            <a:extLst>
              <a:ext uri="{FF2B5EF4-FFF2-40B4-BE49-F238E27FC236}">
                <a16:creationId xmlns:a16="http://schemas.microsoft.com/office/drawing/2014/main" id="{3955EF99-2C97-FBD9-42F5-D5494BD3651C}"/>
              </a:ext>
            </a:extLst>
          </p:cNvPr>
          <p:cNvGraphicFramePr>
            <a:graphicFrameLocks/>
          </p:cNvGraphicFramePr>
          <p:nvPr>
            <p:extLst>
              <p:ext uri="{D42A27DB-BD31-4B8C-83A1-F6EECF244321}">
                <p14:modId xmlns:p14="http://schemas.microsoft.com/office/powerpoint/2010/main" val="1788868205"/>
              </p:ext>
            </p:extLst>
          </p:nvPr>
        </p:nvGraphicFramePr>
        <p:xfrm>
          <a:off x="500130" y="1205198"/>
          <a:ext cx="11203782" cy="405025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1168394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9CE0AE0-9C88-DD3E-89BE-DA389DBD1F0C}"/>
              </a:ext>
            </a:extLst>
          </p:cNvPr>
          <p:cNvSpPr>
            <a:spLocks noGrp="1"/>
          </p:cNvSpPr>
          <p:nvPr>
            <p:ph type="title"/>
          </p:nvPr>
        </p:nvSpPr>
        <p:spPr>
          <a:xfrm>
            <a:off x="482739" y="295902"/>
            <a:ext cx="10367486" cy="559264"/>
          </a:xfrm>
        </p:spPr>
        <p:txBody>
          <a:bodyPr>
            <a:normAutofit fontScale="90000"/>
          </a:bodyPr>
          <a:lstStyle/>
          <a:p>
            <a:r>
              <a:rPr lang="en-US" dirty="0"/>
              <a:t>FY04 vs. FY25 GHG Emissions</a:t>
            </a:r>
          </a:p>
        </p:txBody>
      </p:sp>
      <p:sp>
        <p:nvSpPr>
          <p:cNvPr id="2" name="Text Placeholder 1">
            <a:extLst>
              <a:ext uri="{FF2B5EF4-FFF2-40B4-BE49-F238E27FC236}">
                <a16:creationId xmlns:a16="http://schemas.microsoft.com/office/drawing/2014/main" id="{372CDD6F-8800-447B-54A9-CB8ECAB0F1E7}"/>
              </a:ext>
            </a:extLst>
          </p:cNvPr>
          <p:cNvSpPr>
            <a:spLocks noGrp="1"/>
          </p:cNvSpPr>
          <p:nvPr>
            <p:ph type="body" sz="quarter" idx="12"/>
          </p:nvPr>
        </p:nvSpPr>
        <p:spPr>
          <a:xfrm>
            <a:off x="500131" y="941782"/>
            <a:ext cx="10367486" cy="500852"/>
          </a:xfrm>
        </p:spPr>
        <p:txBody>
          <a:bodyPr anchor="ctr">
            <a:normAutofit/>
          </a:bodyPr>
          <a:lstStyle/>
          <a:p>
            <a:r>
              <a:rPr lang="en-US" dirty="0"/>
              <a:t>Natural gas now contributes the largest share of GHG emissions</a:t>
            </a:r>
          </a:p>
        </p:txBody>
      </p:sp>
      <p:graphicFrame>
        <p:nvGraphicFramePr>
          <p:cNvPr id="5" name="Chart 4" descr="Pie chart shows the share of state portfolio GHG emissions by fuel type for FY04 with grid electricity representing the largest share.">
            <a:extLst>
              <a:ext uri="{FF2B5EF4-FFF2-40B4-BE49-F238E27FC236}">
                <a16:creationId xmlns:a16="http://schemas.microsoft.com/office/drawing/2014/main" id="{E55C67DC-C156-D0C7-2897-5C61C03318E6}"/>
              </a:ext>
            </a:extLst>
          </p:cNvPr>
          <p:cNvGraphicFramePr>
            <a:graphicFrameLocks/>
          </p:cNvGraphicFramePr>
          <p:nvPr>
            <p:extLst>
              <p:ext uri="{D42A27DB-BD31-4B8C-83A1-F6EECF244321}">
                <p14:modId xmlns:p14="http://schemas.microsoft.com/office/powerpoint/2010/main" val="3828463861"/>
              </p:ext>
            </p:extLst>
          </p:nvPr>
        </p:nvGraphicFramePr>
        <p:xfrm>
          <a:off x="500130" y="1529250"/>
          <a:ext cx="5439775" cy="429726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descr="Pie chart shows the share of state portfolio GHG emissions by fuel type for FY25 with natural gas representing the largest share.">
            <a:extLst>
              <a:ext uri="{FF2B5EF4-FFF2-40B4-BE49-F238E27FC236}">
                <a16:creationId xmlns:a16="http://schemas.microsoft.com/office/drawing/2014/main" id="{13121F25-298E-12E1-9BDF-4E4BF1576CE7}"/>
              </a:ext>
            </a:extLst>
          </p:cNvPr>
          <p:cNvGraphicFramePr>
            <a:graphicFrameLocks/>
          </p:cNvGraphicFramePr>
          <p:nvPr>
            <p:extLst>
              <p:ext uri="{D42A27DB-BD31-4B8C-83A1-F6EECF244321}">
                <p14:modId xmlns:p14="http://schemas.microsoft.com/office/powerpoint/2010/main" val="4286577309"/>
              </p:ext>
            </p:extLst>
          </p:nvPr>
        </p:nvGraphicFramePr>
        <p:xfrm>
          <a:off x="6442574" y="1571481"/>
          <a:ext cx="5152203" cy="4255037"/>
        </p:xfrm>
        <a:graphic>
          <a:graphicData uri="http://schemas.openxmlformats.org/drawingml/2006/chart">
            <c:chart xmlns:c="http://schemas.openxmlformats.org/drawingml/2006/chart" xmlns:r="http://schemas.openxmlformats.org/officeDocument/2006/relationships" r:id="rId4"/>
          </a:graphicData>
        </a:graphic>
      </p:graphicFrame>
      <p:sp>
        <p:nvSpPr>
          <p:cNvPr id="4" name="TextBox 3">
            <a:extLst>
              <a:ext uri="{FF2B5EF4-FFF2-40B4-BE49-F238E27FC236}">
                <a16:creationId xmlns:a16="http://schemas.microsoft.com/office/drawing/2014/main" id="{E00019A3-B6B3-3797-F10F-EB2293818CB8}"/>
              </a:ext>
            </a:extLst>
          </p:cNvPr>
          <p:cNvSpPr txBox="1"/>
          <p:nvPr/>
        </p:nvSpPr>
        <p:spPr>
          <a:xfrm>
            <a:off x="482739" y="5913134"/>
            <a:ext cx="10914334" cy="369332"/>
          </a:xfrm>
          <a:prstGeom prst="rect">
            <a:avLst/>
          </a:prstGeom>
          <a:noFill/>
        </p:spPr>
        <p:txBody>
          <a:bodyPr wrap="none" rtlCol="0">
            <a:spAutoFit/>
          </a:bodyPr>
          <a:lstStyle/>
          <a:p>
            <a:r>
              <a:rPr lang="en-US" dirty="0"/>
              <a:t>“Other (Onsite)” includes fuels used for emergency generation or other non-standard operational uses</a:t>
            </a:r>
          </a:p>
        </p:txBody>
      </p:sp>
    </p:spTree>
    <p:extLst>
      <p:ext uri="{BB962C8B-B14F-4D97-AF65-F5344CB8AC3E}">
        <p14:creationId xmlns:p14="http://schemas.microsoft.com/office/powerpoint/2010/main" val="39882685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8685015-00AD-F5C3-8AE0-4382FCC5398C}"/>
              </a:ext>
            </a:extLst>
          </p:cNvPr>
          <p:cNvSpPr>
            <a:spLocks noGrp="1"/>
          </p:cNvSpPr>
          <p:nvPr>
            <p:ph type="title"/>
          </p:nvPr>
        </p:nvSpPr>
        <p:spPr>
          <a:xfrm>
            <a:off x="500131" y="548640"/>
            <a:ext cx="10367486" cy="559264"/>
          </a:xfrm>
        </p:spPr>
        <p:txBody>
          <a:bodyPr>
            <a:normAutofit fontScale="90000"/>
          </a:bodyPr>
          <a:lstStyle/>
          <a:p>
            <a:r>
              <a:rPr lang="en-US"/>
              <a:t>FY04-25 Onsite Fossil Fuel Emissions</a:t>
            </a:r>
          </a:p>
        </p:txBody>
      </p:sp>
      <p:sp>
        <p:nvSpPr>
          <p:cNvPr id="2" name="Text Placeholder 1">
            <a:extLst>
              <a:ext uri="{FF2B5EF4-FFF2-40B4-BE49-F238E27FC236}">
                <a16:creationId xmlns:a16="http://schemas.microsoft.com/office/drawing/2014/main" id="{7A473B9B-2D27-8522-06B3-45B7ECB6D3A8}"/>
              </a:ext>
            </a:extLst>
          </p:cNvPr>
          <p:cNvSpPr>
            <a:spLocks noGrp="1"/>
          </p:cNvSpPr>
          <p:nvPr>
            <p:ph type="body" sz="quarter" idx="12"/>
          </p:nvPr>
        </p:nvSpPr>
        <p:spPr>
          <a:xfrm>
            <a:off x="500130" y="1263157"/>
            <a:ext cx="11405636" cy="484133"/>
          </a:xfrm>
        </p:spPr>
        <p:txBody>
          <a:bodyPr>
            <a:noAutofit/>
          </a:bodyPr>
          <a:lstStyle/>
          <a:p>
            <a:r>
              <a:rPr lang="en-US"/>
              <a:t>State portfolio has reduced onsite fossil fuel emissions by 25%, surpassing the FY25 target</a:t>
            </a:r>
          </a:p>
        </p:txBody>
      </p:sp>
      <p:graphicFrame>
        <p:nvGraphicFramePr>
          <p:cNvPr id="7" name="Chart 6" descr="Bar chart showing the FY04-25 state portfolio onsite fossil fuel emissions. Chart shows state achieved a 25% reduction as of FY2025.">
            <a:extLst>
              <a:ext uri="{FF2B5EF4-FFF2-40B4-BE49-F238E27FC236}">
                <a16:creationId xmlns:a16="http://schemas.microsoft.com/office/drawing/2014/main" id="{0EB1B312-C780-1878-9087-F8CC7C120881}"/>
              </a:ext>
            </a:extLst>
          </p:cNvPr>
          <p:cNvGraphicFramePr>
            <a:graphicFrameLocks/>
          </p:cNvGraphicFramePr>
          <p:nvPr>
            <p:extLst>
              <p:ext uri="{D42A27DB-BD31-4B8C-83A1-F6EECF244321}">
                <p14:modId xmlns:p14="http://schemas.microsoft.com/office/powerpoint/2010/main" val="917570398"/>
              </p:ext>
            </p:extLst>
          </p:nvPr>
        </p:nvGraphicFramePr>
        <p:xfrm>
          <a:off x="148828" y="1747290"/>
          <a:ext cx="12043172" cy="4562070"/>
        </p:xfrm>
        <a:graphic>
          <a:graphicData uri="http://schemas.openxmlformats.org/drawingml/2006/chart">
            <c:chart xmlns:c="http://schemas.openxmlformats.org/drawingml/2006/chart" xmlns:r="http://schemas.openxmlformats.org/officeDocument/2006/relationships" r:id="rId2"/>
          </a:graphicData>
        </a:graphic>
      </p:graphicFrame>
      <p:sp>
        <p:nvSpPr>
          <p:cNvPr id="8" name="Rectangle 7">
            <a:extLst>
              <a:ext uri="{FF2B5EF4-FFF2-40B4-BE49-F238E27FC236}">
                <a16:creationId xmlns:a16="http://schemas.microsoft.com/office/drawing/2014/main" id="{2036168F-5287-6DBA-B2EF-AE3E80BB681B}"/>
              </a:ext>
              <a:ext uri="{C183D7F6-B498-43B3-948B-1728B52AA6E4}">
                <adec:decorative xmlns:adec="http://schemas.microsoft.com/office/drawing/2017/decorative" val="1"/>
              </a:ext>
            </a:extLst>
          </p:cNvPr>
          <p:cNvSpPr/>
          <p:nvPr/>
        </p:nvSpPr>
        <p:spPr>
          <a:xfrm>
            <a:off x="9354312" y="2752344"/>
            <a:ext cx="850392" cy="2852928"/>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946649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F15B8AF-50F4-B360-CB8B-06A2CD969108}"/>
              </a:ext>
            </a:extLst>
          </p:cNvPr>
          <p:cNvSpPr>
            <a:spLocks noGrp="1"/>
          </p:cNvSpPr>
          <p:nvPr>
            <p:ph type="title"/>
          </p:nvPr>
        </p:nvSpPr>
        <p:spPr/>
        <p:txBody>
          <a:bodyPr>
            <a:normAutofit fontScale="90000"/>
          </a:bodyPr>
          <a:lstStyle/>
          <a:p>
            <a:r>
              <a:rPr lang="en-US"/>
              <a:t>Welcome, Alessandra!</a:t>
            </a:r>
          </a:p>
        </p:txBody>
      </p:sp>
      <p:sp>
        <p:nvSpPr>
          <p:cNvPr id="4" name="Text Placeholder 3">
            <a:extLst>
              <a:ext uri="{FF2B5EF4-FFF2-40B4-BE49-F238E27FC236}">
                <a16:creationId xmlns:a16="http://schemas.microsoft.com/office/drawing/2014/main" id="{5760181E-49E5-85E0-1BE7-F411A3A01BA6}"/>
              </a:ext>
            </a:extLst>
          </p:cNvPr>
          <p:cNvSpPr>
            <a:spLocks noGrp="1"/>
          </p:cNvSpPr>
          <p:nvPr>
            <p:ph type="body" sz="quarter" idx="14"/>
          </p:nvPr>
        </p:nvSpPr>
        <p:spPr>
          <a:xfrm>
            <a:off x="5271645" y="1534721"/>
            <a:ext cx="6318413" cy="4575163"/>
          </a:xfrm>
        </p:spPr>
        <p:txBody>
          <a:bodyPr vert="horz" lIns="91440" tIns="45720" rIns="91440" bIns="45720" rtlCol="0" anchor="ctr">
            <a:noAutofit/>
          </a:bodyPr>
          <a:lstStyle/>
          <a:p>
            <a:pPr marL="45720" indent="0">
              <a:lnSpc>
                <a:spcPct val="114000"/>
              </a:lnSpc>
              <a:spcBef>
                <a:spcPts val="1800"/>
              </a:spcBef>
              <a:buNone/>
            </a:pPr>
            <a:r>
              <a:rPr lang="en-US" sz="2400">
                <a:latin typeface="Avenir Next LT Pro"/>
              </a:rPr>
              <a:t>Alessandra Nagarajan is our Leading by Example Summer Intern!</a:t>
            </a:r>
          </a:p>
          <a:p>
            <a:pPr marL="45720" indent="0">
              <a:lnSpc>
                <a:spcPct val="114000"/>
              </a:lnSpc>
              <a:spcBef>
                <a:spcPts val="1800"/>
              </a:spcBef>
              <a:buNone/>
            </a:pPr>
            <a:r>
              <a:rPr lang="en-US" sz="2400">
                <a:latin typeface="Avenir Next LT Pro"/>
              </a:rPr>
              <a:t>Alessandra is going into her final year at Suffolk University as an Environmental Studies major. </a:t>
            </a:r>
          </a:p>
          <a:p>
            <a:pPr marL="45720" indent="0">
              <a:lnSpc>
                <a:spcPct val="114000"/>
              </a:lnSpc>
              <a:spcBef>
                <a:spcPts val="1800"/>
              </a:spcBef>
              <a:buNone/>
            </a:pPr>
            <a:r>
              <a:rPr lang="en-US" sz="2400">
                <a:latin typeface="Avenir Next LT Pro"/>
              </a:rPr>
              <a:t>Her interests relate to climate resiliency strategies in urban environments with an emphasis on environmental justice. </a:t>
            </a:r>
          </a:p>
        </p:txBody>
      </p:sp>
      <p:pic>
        <p:nvPicPr>
          <p:cNvPr id="6" name="Picture 5" descr="Image of Alessandra">
            <a:extLst>
              <a:ext uri="{FF2B5EF4-FFF2-40B4-BE49-F238E27FC236}">
                <a16:creationId xmlns:a16="http://schemas.microsoft.com/office/drawing/2014/main" id="{FF9BBF29-3CCB-DA2C-F6F2-48AD2964D98F}"/>
              </a:ext>
            </a:extLst>
          </p:cNvPr>
          <p:cNvPicPr>
            <a:picLocks noChangeAspect="1"/>
          </p:cNvPicPr>
          <p:nvPr/>
        </p:nvPicPr>
        <p:blipFill>
          <a:blip r:embed="rId2"/>
          <a:srcRect t="10178" r="277" b="18519"/>
          <a:stretch>
            <a:fillRect/>
          </a:stretch>
        </p:blipFill>
        <p:spPr>
          <a:xfrm>
            <a:off x="601941" y="1647808"/>
            <a:ext cx="4058499" cy="4427376"/>
          </a:xfrm>
          <a:prstGeom prst="rect">
            <a:avLst/>
          </a:prstGeom>
        </p:spPr>
      </p:pic>
    </p:spTree>
    <p:extLst>
      <p:ext uri="{BB962C8B-B14F-4D97-AF65-F5344CB8AC3E}">
        <p14:creationId xmlns:p14="http://schemas.microsoft.com/office/powerpoint/2010/main" val="26782300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8BB39EA-F5B2-5ECE-3CBF-6FF65F2F925E}"/>
              </a:ext>
            </a:extLst>
          </p:cNvPr>
          <p:cNvSpPr>
            <a:spLocks noGrp="1"/>
          </p:cNvSpPr>
          <p:nvPr>
            <p:ph type="title"/>
          </p:nvPr>
        </p:nvSpPr>
        <p:spPr>
          <a:xfrm>
            <a:off x="500130" y="443803"/>
            <a:ext cx="11475261" cy="744453"/>
          </a:xfrm>
        </p:spPr>
        <p:txBody>
          <a:bodyPr>
            <a:noAutofit/>
          </a:bodyPr>
          <a:lstStyle/>
          <a:p>
            <a:r>
              <a:rPr lang="en-US" sz="2800" dirty="0"/>
              <a:t>Onsite Fossil Fuel Emissions Projections to Meet E.O. 594 Targets</a:t>
            </a:r>
          </a:p>
        </p:txBody>
      </p:sp>
      <p:sp>
        <p:nvSpPr>
          <p:cNvPr id="4" name="Text Placeholder 3">
            <a:extLst>
              <a:ext uri="{FF2B5EF4-FFF2-40B4-BE49-F238E27FC236}">
                <a16:creationId xmlns:a16="http://schemas.microsoft.com/office/drawing/2014/main" id="{20C0FAD5-0926-939A-F867-21CCFA16F424}"/>
              </a:ext>
            </a:extLst>
          </p:cNvPr>
          <p:cNvSpPr>
            <a:spLocks noGrp="1"/>
          </p:cNvSpPr>
          <p:nvPr>
            <p:ph type="body" sz="quarter" idx="14"/>
          </p:nvPr>
        </p:nvSpPr>
        <p:spPr>
          <a:xfrm>
            <a:off x="500129" y="5002193"/>
            <a:ext cx="11191741" cy="1510249"/>
          </a:xfrm>
        </p:spPr>
        <p:txBody>
          <a:bodyPr>
            <a:normAutofit/>
          </a:bodyPr>
          <a:lstStyle/>
          <a:p>
            <a:pPr marL="45720" indent="0" algn="ctr">
              <a:lnSpc>
                <a:spcPct val="105000"/>
              </a:lnSpc>
              <a:buNone/>
            </a:pPr>
            <a:r>
              <a:rPr lang="en-US" dirty="0"/>
              <a:t>To achieve our targets, onsite fossil fuel emissions must be reduced by an </a:t>
            </a:r>
            <a:r>
              <a:rPr lang="en-US" b="1" dirty="0"/>
              <a:t>annual average </a:t>
            </a:r>
            <a:r>
              <a:rPr lang="en-US" dirty="0"/>
              <a:t>of:</a:t>
            </a:r>
          </a:p>
          <a:p>
            <a:pPr algn="ctr">
              <a:lnSpc>
                <a:spcPct val="105000"/>
              </a:lnSpc>
            </a:pPr>
            <a:r>
              <a:rPr lang="en-US" dirty="0"/>
              <a:t>13,419 metric tons by 2030</a:t>
            </a:r>
          </a:p>
          <a:p>
            <a:pPr algn="ctr">
              <a:lnSpc>
                <a:spcPct val="105000"/>
              </a:lnSpc>
            </a:pPr>
            <a:r>
              <a:rPr lang="en-US" dirty="0"/>
              <a:t>15,201 metric tons from 2031-2040</a:t>
            </a:r>
          </a:p>
          <a:p>
            <a:pPr algn="ctr">
              <a:lnSpc>
                <a:spcPct val="105000"/>
              </a:lnSpc>
            </a:pPr>
            <a:r>
              <a:rPr lang="en-US" dirty="0"/>
              <a:t>21,281 metric tons from 2041-2050</a:t>
            </a:r>
          </a:p>
        </p:txBody>
      </p:sp>
      <p:graphicFrame>
        <p:nvGraphicFramePr>
          <p:cNvPr id="6" name="Chart 5" descr="Line graph shows onsite fossil fuel emissions reductions needed from FY25 through FY50 to achieve Executive Order 594 targets.">
            <a:extLst>
              <a:ext uri="{FF2B5EF4-FFF2-40B4-BE49-F238E27FC236}">
                <a16:creationId xmlns:a16="http://schemas.microsoft.com/office/drawing/2014/main" id="{27FA30DB-D598-FC79-060B-F6D62FDE2F18}"/>
              </a:ext>
            </a:extLst>
          </p:cNvPr>
          <p:cNvGraphicFramePr>
            <a:graphicFrameLocks/>
          </p:cNvGraphicFramePr>
          <p:nvPr>
            <p:extLst>
              <p:ext uri="{D42A27DB-BD31-4B8C-83A1-F6EECF244321}">
                <p14:modId xmlns:p14="http://schemas.microsoft.com/office/powerpoint/2010/main" val="618889588"/>
              </p:ext>
            </p:extLst>
          </p:nvPr>
        </p:nvGraphicFramePr>
        <p:xfrm>
          <a:off x="500130" y="1298873"/>
          <a:ext cx="11071439" cy="370332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916000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F613E2F-C974-54D5-16BC-D54B8DAB4EC3}"/>
              </a:ext>
            </a:extLst>
          </p:cNvPr>
          <p:cNvSpPr>
            <a:spLocks noGrp="1"/>
          </p:cNvSpPr>
          <p:nvPr>
            <p:ph type="title"/>
          </p:nvPr>
        </p:nvSpPr>
        <p:spPr>
          <a:xfrm>
            <a:off x="574559" y="430591"/>
            <a:ext cx="10367486" cy="559264"/>
          </a:xfrm>
        </p:spPr>
        <p:txBody>
          <a:bodyPr>
            <a:noAutofit/>
          </a:bodyPr>
          <a:lstStyle/>
          <a:p>
            <a:r>
              <a:rPr lang="en-US" sz="3200"/>
              <a:t>Onsite Fossil Fuel Emissions Progress by Secretariat</a:t>
            </a:r>
          </a:p>
        </p:txBody>
      </p:sp>
      <p:sp>
        <p:nvSpPr>
          <p:cNvPr id="2" name="Text Placeholder 1">
            <a:extLst>
              <a:ext uri="{FF2B5EF4-FFF2-40B4-BE49-F238E27FC236}">
                <a16:creationId xmlns:a16="http://schemas.microsoft.com/office/drawing/2014/main" id="{569A3E8A-CDA4-DCA8-DD5B-247081A2F299}"/>
              </a:ext>
            </a:extLst>
          </p:cNvPr>
          <p:cNvSpPr>
            <a:spLocks noGrp="1"/>
          </p:cNvSpPr>
          <p:nvPr>
            <p:ph type="body" sz="quarter" idx="12"/>
          </p:nvPr>
        </p:nvSpPr>
        <p:spPr>
          <a:xfrm>
            <a:off x="500131" y="1132367"/>
            <a:ext cx="10367486" cy="729888"/>
          </a:xfrm>
        </p:spPr>
        <p:txBody>
          <a:bodyPr>
            <a:noAutofit/>
          </a:bodyPr>
          <a:lstStyle/>
          <a:p>
            <a:pPr marL="114300" indent="-114300">
              <a:buFont typeface="Arial" panose="020B0604020202020204" pitchFamily="34" charset="0"/>
              <a:buChar char="•"/>
            </a:pPr>
            <a:r>
              <a:rPr lang="en-US" sz="1800" dirty="0"/>
              <a:t>7 out of 11 “secretariats” have surpassed the FY25 target</a:t>
            </a:r>
          </a:p>
          <a:p>
            <a:pPr marL="114300" indent="-114300">
              <a:buFont typeface="Arial" panose="020B0604020202020204" pitchFamily="34" charset="0"/>
              <a:buChar char="•"/>
            </a:pPr>
            <a:r>
              <a:rPr lang="en-US" sz="1800" dirty="0"/>
              <a:t>Many large decarbonization projects underway at UMass campuses and DOC facilities</a:t>
            </a:r>
          </a:p>
        </p:txBody>
      </p:sp>
      <p:graphicFrame>
        <p:nvGraphicFramePr>
          <p:cNvPr id="5" name="Chart 4" descr="Bar chart shows FY04 versus FY25 onsite fossil fuel emissions changes by secretariat which range from a 65% reduction for EOHHS agencies to a 1% increase for EOTSS.">
            <a:extLst>
              <a:ext uri="{FF2B5EF4-FFF2-40B4-BE49-F238E27FC236}">
                <a16:creationId xmlns:a16="http://schemas.microsoft.com/office/drawing/2014/main" id="{8951DDFF-0D5E-E0E2-CDA5-30D0A06426A9}"/>
              </a:ext>
            </a:extLst>
          </p:cNvPr>
          <p:cNvGraphicFramePr>
            <a:graphicFrameLocks/>
          </p:cNvGraphicFramePr>
          <p:nvPr>
            <p:extLst>
              <p:ext uri="{D42A27DB-BD31-4B8C-83A1-F6EECF244321}">
                <p14:modId xmlns:p14="http://schemas.microsoft.com/office/powerpoint/2010/main" val="4003393024"/>
              </p:ext>
            </p:extLst>
          </p:nvPr>
        </p:nvGraphicFramePr>
        <p:xfrm>
          <a:off x="292608" y="2076167"/>
          <a:ext cx="8531351" cy="449924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descr="Pie chart shows the contribution to FY25 onsite fossil fuel emissions by each entity type. The UMass system makes up the largest contributor with 44% of total FY25 onsite fossil fuel emissions.">
            <a:extLst>
              <a:ext uri="{FF2B5EF4-FFF2-40B4-BE49-F238E27FC236}">
                <a16:creationId xmlns:a16="http://schemas.microsoft.com/office/drawing/2014/main" id="{F4EE55D9-734E-6158-1712-1B7218B9AA7F}"/>
              </a:ext>
            </a:extLst>
          </p:cNvPr>
          <p:cNvGraphicFramePr>
            <a:graphicFrameLocks/>
          </p:cNvGraphicFramePr>
          <p:nvPr>
            <p:extLst>
              <p:ext uri="{D42A27DB-BD31-4B8C-83A1-F6EECF244321}">
                <p14:modId xmlns:p14="http://schemas.microsoft.com/office/powerpoint/2010/main" val="3120135328"/>
              </p:ext>
            </p:extLst>
          </p:nvPr>
        </p:nvGraphicFramePr>
        <p:xfrm>
          <a:off x="8750807" y="2076168"/>
          <a:ext cx="3368041" cy="420344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6873259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E2DF373-1031-D6E7-F59D-21F74F8237DF}"/>
              </a:ext>
            </a:extLst>
          </p:cNvPr>
          <p:cNvSpPr>
            <a:spLocks noGrp="1"/>
          </p:cNvSpPr>
          <p:nvPr>
            <p:ph type="title"/>
          </p:nvPr>
        </p:nvSpPr>
        <p:spPr>
          <a:xfrm>
            <a:off x="500130" y="350220"/>
            <a:ext cx="10367486" cy="559264"/>
          </a:xfrm>
        </p:spPr>
        <p:txBody>
          <a:bodyPr>
            <a:normAutofit fontScale="90000"/>
          </a:bodyPr>
          <a:lstStyle/>
          <a:p>
            <a:r>
              <a:rPr lang="en-US"/>
              <a:t>Onsite Fossil Fuel Emissions Highlights</a:t>
            </a:r>
          </a:p>
        </p:txBody>
      </p:sp>
      <p:sp>
        <p:nvSpPr>
          <p:cNvPr id="2" name="Text Placeholder 1">
            <a:extLst>
              <a:ext uri="{FF2B5EF4-FFF2-40B4-BE49-F238E27FC236}">
                <a16:creationId xmlns:a16="http://schemas.microsoft.com/office/drawing/2014/main" id="{B111886A-AA07-3AAB-BB1C-8521B4D4CB09}"/>
              </a:ext>
            </a:extLst>
          </p:cNvPr>
          <p:cNvSpPr>
            <a:spLocks noGrp="1"/>
          </p:cNvSpPr>
          <p:nvPr>
            <p:ph type="body" sz="quarter" idx="12"/>
          </p:nvPr>
        </p:nvSpPr>
        <p:spPr>
          <a:xfrm>
            <a:off x="500130" y="981394"/>
            <a:ext cx="10367486" cy="328878"/>
          </a:xfrm>
        </p:spPr>
        <p:txBody>
          <a:bodyPr>
            <a:normAutofit fontScale="85000" lnSpcReduction="10000"/>
          </a:bodyPr>
          <a:lstStyle/>
          <a:p>
            <a:r>
              <a:rPr lang="en-US" dirty="0"/>
              <a:t>28 state entities met or exceeded the FY25 target; 22 state entities did not meet the target</a:t>
            </a:r>
          </a:p>
        </p:txBody>
      </p:sp>
      <p:graphicFrame>
        <p:nvGraphicFramePr>
          <p:cNvPr id="5" name="Chart 4" descr="Bar chart shows the 5 state entities with the largest reduction in onsite fossil fuels from FY04 to FY25 by percentage points.">
            <a:extLst>
              <a:ext uri="{FF2B5EF4-FFF2-40B4-BE49-F238E27FC236}">
                <a16:creationId xmlns:a16="http://schemas.microsoft.com/office/drawing/2014/main" id="{C09A273E-562C-840F-D067-4430F1258122}"/>
              </a:ext>
            </a:extLst>
          </p:cNvPr>
          <p:cNvGraphicFramePr>
            <a:graphicFrameLocks/>
          </p:cNvGraphicFramePr>
          <p:nvPr>
            <p:extLst>
              <p:ext uri="{D42A27DB-BD31-4B8C-83A1-F6EECF244321}">
                <p14:modId xmlns:p14="http://schemas.microsoft.com/office/powerpoint/2010/main" val="746761179"/>
              </p:ext>
            </p:extLst>
          </p:nvPr>
        </p:nvGraphicFramePr>
        <p:xfrm>
          <a:off x="500130" y="1382182"/>
          <a:ext cx="11185901" cy="240598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Chart 3" descr="Bar chart shows the reduction in metric tons for onsite fossil fuel emissions for the five state entities with the largest reductions.">
            <a:extLst>
              <a:ext uri="{FF2B5EF4-FFF2-40B4-BE49-F238E27FC236}">
                <a16:creationId xmlns:a16="http://schemas.microsoft.com/office/drawing/2014/main" id="{3A9B725F-981A-9587-F217-0A5142DAE4B3}"/>
              </a:ext>
            </a:extLst>
          </p:cNvPr>
          <p:cNvGraphicFramePr>
            <a:graphicFrameLocks/>
          </p:cNvGraphicFramePr>
          <p:nvPr>
            <p:extLst>
              <p:ext uri="{D42A27DB-BD31-4B8C-83A1-F6EECF244321}">
                <p14:modId xmlns:p14="http://schemas.microsoft.com/office/powerpoint/2010/main" val="2136249333"/>
              </p:ext>
            </p:extLst>
          </p:nvPr>
        </p:nvGraphicFramePr>
        <p:xfrm>
          <a:off x="500130" y="3896832"/>
          <a:ext cx="11185900" cy="240598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797740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164A0C8-6C10-525D-1D8B-FBCB4A61B50A}"/>
              </a:ext>
            </a:extLst>
          </p:cNvPr>
          <p:cNvSpPr>
            <a:spLocks noGrp="1"/>
          </p:cNvSpPr>
          <p:nvPr>
            <p:ph type="title"/>
          </p:nvPr>
        </p:nvSpPr>
        <p:spPr>
          <a:xfrm>
            <a:off x="500131" y="259348"/>
            <a:ext cx="10367486" cy="559264"/>
          </a:xfrm>
        </p:spPr>
        <p:txBody>
          <a:bodyPr>
            <a:normAutofit fontScale="90000"/>
          </a:bodyPr>
          <a:lstStyle/>
          <a:p>
            <a:r>
              <a:rPr lang="en-US"/>
              <a:t>FY04-25 Fuel Oil Use</a:t>
            </a:r>
          </a:p>
        </p:txBody>
      </p:sp>
      <p:sp>
        <p:nvSpPr>
          <p:cNvPr id="2" name="Text Placeholder 1">
            <a:extLst>
              <a:ext uri="{FF2B5EF4-FFF2-40B4-BE49-F238E27FC236}">
                <a16:creationId xmlns:a16="http://schemas.microsoft.com/office/drawing/2014/main" id="{46FF4C09-235C-7909-8735-B6781C048DEA}"/>
              </a:ext>
            </a:extLst>
          </p:cNvPr>
          <p:cNvSpPr>
            <a:spLocks noGrp="1"/>
          </p:cNvSpPr>
          <p:nvPr>
            <p:ph type="body" sz="quarter" idx="12"/>
          </p:nvPr>
        </p:nvSpPr>
        <p:spPr>
          <a:xfrm>
            <a:off x="500131" y="966267"/>
            <a:ext cx="11097586" cy="890103"/>
          </a:xfrm>
        </p:spPr>
        <p:txBody>
          <a:bodyPr>
            <a:normAutofit/>
          </a:bodyPr>
          <a:lstStyle/>
          <a:p>
            <a:r>
              <a:rPr lang="en-US" sz="2400" dirty="0"/>
              <a:t>State portfolio has reduced fuel oil use by 91%, slightly surpassing the FY25 target</a:t>
            </a:r>
          </a:p>
        </p:txBody>
      </p:sp>
      <p:graphicFrame>
        <p:nvGraphicFramePr>
          <p:cNvPr id="5" name="Chart 4" descr="Bar chart shows FY04-25 state portfolio fuel oil use. Chart shows a 91% reduction as of FY25.">
            <a:extLst>
              <a:ext uri="{FF2B5EF4-FFF2-40B4-BE49-F238E27FC236}">
                <a16:creationId xmlns:a16="http://schemas.microsoft.com/office/drawing/2014/main" id="{072993E1-3A47-A7B4-DC2A-0E855B3E622C}"/>
              </a:ext>
            </a:extLst>
          </p:cNvPr>
          <p:cNvGraphicFramePr>
            <a:graphicFrameLocks/>
          </p:cNvGraphicFramePr>
          <p:nvPr>
            <p:extLst>
              <p:ext uri="{D42A27DB-BD31-4B8C-83A1-F6EECF244321}">
                <p14:modId xmlns:p14="http://schemas.microsoft.com/office/powerpoint/2010/main" val="2598707283"/>
              </p:ext>
            </p:extLst>
          </p:nvPr>
        </p:nvGraphicFramePr>
        <p:xfrm>
          <a:off x="182880" y="2076168"/>
          <a:ext cx="12009120" cy="4119897"/>
        </p:xfrm>
        <a:graphic>
          <a:graphicData uri="http://schemas.openxmlformats.org/drawingml/2006/chart">
            <c:chart xmlns:c="http://schemas.openxmlformats.org/drawingml/2006/chart" xmlns:r="http://schemas.openxmlformats.org/officeDocument/2006/relationships" r:id="rId2"/>
          </a:graphicData>
        </a:graphic>
      </p:graphicFrame>
      <p:sp>
        <p:nvSpPr>
          <p:cNvPr id="6" name="Rectangle 5">
            <a:extLst>
              <a:ext uri="{FF2B5EF4-FFF2-40B4-BE49-F238E27FC236}">
                <a16:creationId xmlns:a16="http://schemas.microsoft.com/office/drawing/2014/main" id="{5EC8BF3E-8F61-36D9-AFDF-9D9107A4346F}"/>
              </a:ext>
              <a:ext uri="{C183D7F6-B498-43B3-948B-1728B52AA6E4}">
                <adec:decorative xmlns:adec="http://schemas.microsoft.com/office/drawing/2017/decorative" val="1"/>
              </a:ext>
            </a:extLst>
          </p:cNvPr>
          <p:cNvSpPr/>
          <p:nvPr/>
        </p:nvSpPr>
        <p:spPr>
          <a:xfrm>
            <a:off x="10076688" y="4818888"/>
            <a:ext cx="905256" cy="685800"/>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8226854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8A1871F-5254-E683-4DF1-AB49E3F1BC90}"/>
              </a:ext>
            </a:extLst>
          </p:cNvPr>
          <p:cNvSpPr>
            <a:spLocks noGrp="1"/>
          </p:cNvSpPr>
          <p:nvPr>
            <p:ph type="title"/>
          </p:nvPr>
        </p:nvSpPr>
        <p:spPr>
          <a:xfrm>
            <a:off x="8094353" y="694944"/>
            <a:ext cx="3227833" cy="1365545"/>
          </a:xfrm>
        </p:spPr>
        <p:txBody>
          <a:bodyPr>
            <a:normAutofit/>
          </a:bodyPr>
          <a:lstStyle/>
          <a:p>
            <a:r>
              <a:rPr lang="en-US"/>
              <a:t>Fuel Oil Use Highlights</a:t>
            </a:r>
          </a:p>
        </p:txBody>
      </p:sp>
      <p:graphicFrame>
        <p:nvGraphicFramePr>
          <p:cNvPr id="2" name="Table 1">
            <a:extLst>
              <a:ext uri="{FF2B5EF4-FFF2-40B4-BE49-F238E27FC236}">
                <a16:creationId xmlns:a16="http://schemas.microsoft.com/office/drawing/2014/main" id="{7CDA5653-B04E-87E3-73C7-E212C0513C7B}"/>
              </a:ext>
            </a:extLst>
          </p:cNvPr>
          <p:cNvGraphicFramePr>
            <a:graphicFrameLocks noGrp="1"/>
          </p:cNvGraphicFramePr>
          <p:nvPr>
            <p:extLst>
              <p:ext uri="{D42A27DB-BD31-4B8C-83A1-F6EECF244321}">
                <p14:modId xmlns:p14="http://schemas.microsoft.com/office/powerpoint/2010/main" val="1180227974"/>
              </p:ext>
            </p:extLst>
          </p:nvPr>
        </p:nvGraphicFramePr>
        <p:xfrm>
          <a:off x="500129" y="365760"/>
          <a:ext cx="7346699" cy="6226427"/>
        </p:xfrm>
        <a:graphic>
          <a:graphicData uri="http://schemas.openxmlformats.org/drawingml/2006/table">
            <a:tbl>
              <a:tblPr firstRow="1" lastRow="1" bandRow="1">
                <a:tableStyleId>{21E4AEA4-8DFA-4A89-87EB-49C32662AFE0}</a:tableStyleId>
              </a:tblPr>
              <a:tblGrid>
                <a:gridCol w="2817443">
                  <a:extLst>
                    <a:ext uri="{9D8B030D-6E8A-4147-A177-3AD203B41FA5}">
                      <a16:colId xmlns:a16="http://schemas.microsoft.com/office/drawing/2014/main" val="2251066401"/>
                    </a:ext>
                  </a:extLst>
                </a:gridCol>
                <a:gridCol w="1194693">
                  <a:extLst>
                    <a:ext uri="{9D8B030D-6E8A-4147-A177-3AD203B41FA5}">
                      <a16:colId xmlns:a16="http://schemas.microsoft.com/office/drawing/2014/main" val="3289259283"/>
                    </a:ext>
                  </a:extLst>
                </a:gridCol>
                <a:gridCol w="1140462">
                  <a:extLst>
                    <a:ext uri="{9D8B030D-6E8A-4147-A177-3AD203B41FA5}">
                      <a16:colId xmlns:a16="http://schemas.microsoft.com/office/drawing/2014/main" val="1443973085"/>
                    </a:ext>
                  </a:extLst>
                </a:gridCol>
                <a:gridCol w="1302305">
                  <a:extLst>
                    <a:ext uri="{9D8B030D-6E8A-4147-A177-3AD203B41FA5}">
                      <a16:colId xmlns:a16="http://schemas.microsoft.com/office/drawing/2014/main" val="1465069205"/>
                    </a:ext>
                  </a:extLst>
                </a:gridCol>
                <a:gridCol w="891796">
                  <a:extLst>
                    <a:ext uri="{9D8B030D-6E8A-4147-A177-3AD203B41FA5}">
                      <a16:colId xmlns:a16="http://schemas.microsoft.com/office/drawing/2014/main" val="694334208"/>
                    </a:ext>
                  </a:extLst>
                </a:gridCol>
              </a:tblGrid>
              <a:tr h="505865">
                <a:tc>
                  <a:txBody>
                    <a:bodyPr/>
                    <a:lstStyle/>
                    <a:p>
                      <a:pPr algn="ctr" fontAlgn="b">
                        <a:buNone/>
                      </a:pPr>
                      <a:r>
                        <a:rPr lang="en-US" sz="1400" u="none" strike="noStrike" dirty="0">
                          <a:solidFill>
                            <a:schemeClr val="bg1"/>
                          </a:solidFill>
                          <a:effectLst/>
                        </a:rPr>
                        <a:t>Fuel Oil Use (gallons)</a:t>
                      </a:r>
                      <a:endParaRPr lang="en-US" sz="1400" b="1" i="0" u="none" strike="noStrike" dirty="0">
                        <a:solidFill>
                          <a:schemeClr val="bg1"/>
                        </a:solidFill>
                        <a:effectLst/>
                        <a:latin typeface="Calibri" panose="020F0502020204030204" pitchFamily="34" charset="0"/>
                      </a:endParaRPr>
                    </a:p>
                  </a:txBody>
                  <a:tcPr marL="0" marR="0" marT="0" marB="0" anchor="ctr">
                    <a:solidFill>
                      <a:schemeClr val="accent2">
                        <a:lumMod val="75000"/>
                      </a:schemeClr>
                    </a:solidFill>
                  </a:tcPr>
                </a:tc>
                <a:tc>
                  <a:txBody>
                    <a:bodyPr/>
                    <a:lstStyle/>
                    <a:p>
                      <a:pPr algn="ctr" fontAlgn="b">
                        <a:buNone/>
                      </a:pPr>
                      <a:r>
                        <a:rPr lang="en-US" sz="1400" u="none" strike="noStrike" dirty="0">
                          <a:solidFill>
                            <a:schemeClr val="bg1"/>
                          </a:solidFill>
                          <a:effectLst/>
                        </a:rPr>
                        <a:t>FY2004</a:t>
                      </a:r>
                      <a:endParaRPr lang="en-US" sz="1400" b="1" i="0" u="none" strike="noStrike" dirty="0">
                        <a:solidFill>
                          <a:schemeClr val="bg1"/>
                        </a:solidFill>
                        <a:effectLst/>
                        <a:latin typeface="Calibri" panose="020F0502020204030204" pitchFamily="34" charset="0"/>
                      </a:endParaRPr>
                    </a:p>
                  </a:txBody>
                  <a:tcPr marL="0" marR="0" marT="0" marB="0" anchor="ctr">
                    <a:solidFill>
                      <a:schemeClr val="accent2">
                        <a:lumMod val="75000"/>
                      </a:schemeClr>
                    </a:solidFill>
                  </a:tcPr>
                </a:tc>
                <a:tc>
                  <a:txBody>
                    <a:bodyPr/>
                    <a:lstStyle/>
                    <a:p>
                      <a:pPr algn="ctr" fontAlgn="b">
                        <a:buNone/>
                      </a:pPr>
                      <a:r>
                        <a:rPr lang="en-US" sz="1400" u="none" strike="noStrike" dirty="0">
                          <a:solidFill>
                            <a:schemeClr val="bg1"/>
                          </a:solidFill>
                          <a:effectLst/>
                        </a:rPr>
                        <a:t>FY2025</a:t>
                      </a:r>
                      <a:endParaRPr lang="en-US" sz="1400" b="1" i="0" u="none" strike="noStrike" dirty="0">
                        <a:solidFill>
                          <a:schemeClr val="bg1"/>
                        </a:solidFill>
                        <a:effectLst/>
                        <a:latin typeface="Calibri" panose="020F0502020204030204" pitchFamily="34" charset="0"/>
                      </a:endParaRPr>
                    </a:p>
                  </a:txBody>
                  <a:tcPr marL="0" marR="0" marT="0" marB="0" anchor="ctr">
                    <a:solidFill>
                      <a:schemeClr val="accent2">
                        <a:lumMod val="75000"/>
                      </a:schemeClr>
                    </a:solidFill>
                  </a:tcPr>
                </a:tc>
                <a:tc>
                  <a:txBody>
                    <a:bodyPr/>
                    <a:lstStyle/>
                    <a:p>
                      <a:pPr algn="ctr" fontAlgn="b">
                        <a:buNone/>
                      </a:pPr>
                      <a:r>
                        <a:rPr lang="en-US" sz="1400" u="none" strike="noStrike" dirty="0">
                          <a:solidFill>
                            <a:schemeClr val="bg1"/>
                          </a:solidFill>
                          <a:effectLst/>
                        </a:rPr>
                        <a:t>Gallon Difference</a:t>
                      </a:r>
                      <a:endParaRPr lang="en-US" sz="1400" b="1" i="0" u="none" strike="noStrike" dirty="0">
                        <a:solidFill>
                          <a:schemeClr val="bg1"/>
                        </a:solidFill>
                        <a:effectLst/>
                        <a:latin typeface="Calibri" panose="020F0502020204030204" pitchFamily="34" charset="0"/>
                      </a:endParaRPr>
                    </a:p>
                  </a:txBody>
                  <a:tcPr marL="0" marR="0" marT="0" marB="0" anchor="ctr">
                    <a:solidFill>
                      <a:schemeClr val="accent2">
                        <a:lumMod val="75000"/>
                      </a:schemeClr>
                    </a:solidFill>
                  </a:tcPr>
                </a:tc>
                <a:tc>
                  <a:txBody>
                    <a:bodyPr/>
                    <a:lstStyle/>
                    <a:p>
                      <a:pPr algn="ctr" fontAlgn="b">
                        <a:buNone/>
                      </a:pPr>
                      <a:r>
                        <a:rPr lang="en-US" sz="1400" u="none" strike="noStrike" dirty="0">
                          <a:solidFill>
                            <a:schemeClr val="bg1"/>
                          </a:solidFill>
                          <a:effectLst/>
                        </a:rPr>
                        <a:t>% change</a:t>
                      </a:r>
                      <a:endParaRPr lang="en-US" sz="1400" b="1" i="0" u="none" strike="noStrike" dirty="0">
                        <a:solidFill>
                          <a:schemeClr val="bg1"/>
                        </a:solidFill>
                        <a:effectLst/>
                        <a:latin typeface="Calibri" panose="020F0502020204030204" pitchFamily="34" charset="0"/>
                      </a:endParaRPr>
                    </a:p>
                  </a:txBody>
                  <a:tcPr marL="0" marR="0" marT="0" marB="0" anchor="ctr">
                    <a:solidFill>
                      <a:schemeClr val="accent2">
                        <a:lumMod val="75000"/>
                      </a:schemeClr>
                    </a:solidFill>
                  </a:tcPr>
                </a:tc>
                <a:extLst>
                  <a:ext uri="{0D108BD9-81ED-4DB2-BD59-A6C34878D82A}">
                    <a16:rowId xmlns:a16="http://schemas.microsoft.com/office/drawing/2014/main" val="3030053089"/>
                  </a:ext>
                </a:extLst>
              </a:tr>
              <a:tr h="277843">
                <a:tc>
                  <a:txBody>
                    <a:bodyPr/>
                    <a:lstStyle/>
                    <a:p>
                      <a:pPr algn="ctr" fontAlgn="b">
                        <a:buNone/>
                      </a:pPr>
                      <a:r>
                        <a:rPr lang="en-US" sz="1200" u="none" strike="noStrike">
                          <a:solidFill>
                            <a:srgbClr val="000000"/>
                          </a:solidFill>
                          <a:effectLst/>
                        </a:rPr>
                        <a:t>Mass. Water Resources Authority</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buNone/>
                      </a:pPr>
                      <a:r>
                        <a:rPr lang="en-US" sz="1200" u="none" strike="noStrike">
                          <a:solidFill>
                            <a:srgbClr val="000000"/>
                          </a:solidFill>
                          <a:effectLst/>
                        </a:rPr>
                        <a:t>1,692,913</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buNone/>
                      </a:pPr>
                      <a:r>
                        <a:rPr lang="en-US" sz="1200" u="none" strike="noStrike">
                          <a:solidFill>
                            <a:srgbClr val="000000"/>
                          </a:solidFill>
                          <a:effectLst/>
                        </a:rPr>
                        <a:t>1,070,346</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buNone/>
                      </a:pPr>
                      <a:r>
                        <a:rPr lang="en-US" sz="1200" u="none" strike="noStrike">
                          <a:solidFill>
                            <a:srgbClr val="000000"/>
                          </a:solidFill>
                          <a:effectLst/>
                        </a:rPr>
                        <a:t>-622,567</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buNone/>
                      </a:pPr>
                      <a:r>
                        <a:rPr lang="en-US" sz="1200" b="1" u="none" strike="noStrike" dirty="0">
                          <a:solidFill>
                            <a:srgbClr val="000000"/>
                          </a:solidFill>
                          <a:effectLst/>
                        </a:rPr>
                        <a:t>-37%</a:t>
                      </a:r>
                      <a:endParaRPr lang="en-US" sz="1200" b="1"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1300094452"/>
                  </a:ext>
                </a:extLst>
              </a:tr>
              <a:tr h="277843">
                <a:tc>
                  <a:txBody>
                    <a:bodyPr/>
                    <a:lstStyle/>
                    <a:p>
                      <a:pPr algn="ctr" fontAlgn="b">
                        <a:buNone/>
                      </a:pPr>
                      <a:r>
                        <a:rPr lang="en-US" sz="1200" u="none" strike="noStrike">
                          <a:solidFill>
                            <a:srgbClr val="000000"/>
                          </a:solidFill>
                          <a:effectLst/>
                        </a:rPr>
                        <a:t>UMass Amherst</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buNone/>
                      </a:pPr>
                      <a:r>
                        <a:rPr lang="en-US" sz="1200" u="none" strike="noStrike">
                          <a:solidFill>
                            <a:srgbClr val="000000"/>
                          </a:solidFill>
                          <a:effectLst/>
                        </a:rPr>
                        <a:t>558,719</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buNone/>
                      </a:pPr>
                      <a:r>
                        <a:rPr lang="en-US" sz="1200" u="none" strike="noStrike">
                          <a:solidFill>
                            <a:srgbClr val="000000"/>
                          </a:solidFill>
                          <a:effectLst/>
                        </a:rPr>
                        <a:t>406,312</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buNone/>
                      </a:pPr>
                      <a:r>
                        <a:rPr lang="en-US" sz="1200" u="none" strike="noStrike">
                          <a:solidFill>
                            <a:srgbClr val="000000"/>
                          </a:solidFill>
                          <a:effectLst/>
                        </a:rPr>
                        <a:t>-152,407</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buNone/>
                      </a:pPr>
                      <a:r>
                        <a:rPr lang="en-US" sz="1200" b="1" u="none" strike="noStrike">
                          <a:solidFill>
                            <a:srgbClr val="000000"/>
                          </a:solidFill>
                          <a:effectLst/>
                        </a:rPr>
                        <a:t>-27%</a:t>
                      </a:r>
                      <a:endParaRPr lang="en-US" sz="1200" b="1"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1367852678"/>
                  </a:ext>
                </a:extLst>
              </a:tr>
              <a:tr h="277843">
                <a:tc>
                  <a:txBody>
                    <a:bodyPr/>
                    <a:lstStyle/>
                    <a:p>
                      <a:pPr algn="ctr" fontAlgn="b">
                        <a:buNone/>
                      </a:pPr>
                      <a:r>
                        <a:rPr lang="en-US" sz="1200" u="none" strike="noStrike">
                          <a:solidFill>
                            <a:srgbClr val="000000"/>
                          </a:solidFill>
                          <a:effectLst/>
                        </a:rPr>
                        <a:t>Dept. of Conservation and Recreation</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buNone/>
                      </a:pPr>
                      <a:r>
                        <a:rPr lang="en-US" sz="1200" u="none" strike="noStrike">
                          <a:solidFill>
                            <a:srgbClr val="000000"/>
                          </a:solidFill>
                          <a:effectLst/>
                        </a:rPr>
                        <a:t>295,762</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buNone/>
                      </a:pPr>
                      <a:r>
                        <a:rPr lang="en-US" sz="1200" u="none" strike="noStrike">
                          <a:solidFill>
                            <a:srgbClr val="000000"/>
                          </a:solidFill>
                          <a:effectLst/>
                        </a:rPr>
                        <a:t>106,565</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buNone/>
                      </a:pPr>
                      <a:r>
                        <a:rPr lang="en-US" sz="1200" u="none" strike="noStrike">
                          <a:solidFill>
                            <a:srgbClr val="000000"/>
                          </a:solidFill>
                          <a:effectLst/>
                        </a:rPr>
                        <a:t>-189,197</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buNone/>
                      </a:pPr>
                      <a:r>
                        <a:rPr lang="en-US" sz="1200" b="1" u="none" strike="noStrike">
                          <a:solidFill>
                            <a:srgbClr val="000000"/>
                          </a:solidFill>
                          <a:effectLst/>
                        </a:rPr>
                        <a:t>-64%</a:t>
                      </a:r>
                      <a:endParaRPr lang="en-US" sz="1200" b="1"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4040178081"/>
                  </a:ext>
                </a:extLst>
              </a:tr>
              <a:tr h="505865">
                <a:tc>
                  <a:txBody>
                    <a:bodyPr/>
                    <a:lstStyle/>
                    <a:p>
                      <a:pPr algn="ctr" fontAlgn="b">
                        <a:buNone/>
                      </a:pPr>
                      <a:r>
                        <a:rPr lang="en-US" sz="1200" u="none" strike="noStrike">
                          <a:solidFill>
                            <a:srgbClr val="000000"/>
                          </a:solidFill>
                          <a:effectLst/>
                        </a:rPr>
                        <a:t>MassDOT - Highway &amp; Turnpike Divisions</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buNone/>
                      </a:pPr>
                      <a:r>
                        <a:rPr lang="en-US" sz="1200" u="none" strike="noStrike">
                          <a:solidFill>
                            <a:srgbClr val="000000"/>
                          </a:solidFill>
                          <a:effectLst/>
                        </a:rPr>
                        <a:t>283,599</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buNone/>
                      </a:pPr>
                      <a:r>
                        <a:rPr lang="en-US" sz="1200" u="none" strike="noStrike">
                          <a:solidFill>
                            <a:srgbClr val="000000"/>
                          </a:solidFill>
                          <a:effectLst/>
                        </a:rPr>
                        <a:t>104,611</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buNone/>
                      </a:pPr>
                      <a:r>
                        <a:rPr lang="en-US" sz="1200" u="none" strike="noStrike">
                          <a:solidFill>
                            <a:srgbClr val="000000"/>
                          </a:solidFill>
                          <a:effectLst/>
                        </a:rPr>
                        <a:t>-178,988</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buNone/>
                      </a:pPr>
                      <a:r>
                        <a:rPr lang="en-US" sz="1200" b="1" u="none" strike="noStrike">
                          <a:solidFill>
                            <a:srgbClr val="000000"/>
                          </a:solidFill>
                          <a:effectLst/>
                        </a:rPr>
                        <a:t>-63%</a:t>
                      </a:r>
                      <a:endParaRPr lang="en-US" sz="1200" b="1"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3580224606"/>
                  </a:ext>
                </a:extLst>
              </a:tr>
              <a:tr h="277843">
                <a:tc>
                  <a:txBody>
                    <a:bodyPr/>
                    <a:lstStyle/>
                    <a:p>
                      <a:pPr algn="ctr" fontAlgn="b">
                        <a:buNone/>
                      </a:pPr>
                      <a:r>
                        <a:rPr lang="en-US" sz="1200" u="none" strike="noStrike">
                          <a:solidFill>
                            <a:srgbClr val="000000"/>
                          </a:solidFill>
                          <a:effectLst/>
                        </a:rPr>
                        <a:t>Dept. of Developmental Services</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buNone/>
                      </a:pPr>
                      <a:r>
                        <a:rPr lang="en-US" sz="1200" u="none" strike="noStrike">
                          <a:solidFill>
                            <a:srgbClr val="000000"/>
                          </a:solidFill>
                          <a:effectLst/>
                        </a:rPr>
                        <a:t>4,021,205</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buNone/>
                      </a:pPr>
                      <a:r>
                        <a:rPr lang="en-US" sz="1200" u="none" strike="noStrike">
                          <a:solidFill>
                            <a:srgbClr val="000000"/>
                          </a:solidFill>
                          <a:effectLst/>
                        </a:rPr>
                        <a:t>88,814</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buNone/>
                      </a:pPr>
                      <a:r>
                        <a:rPr lang="en-US" sz="1200" u="none" strike="noStrike">
                          <a:solidFill>
                            <a:srgbClr val="000000"/>
                          </a:solidFill>
                          <a:effectLst/>
                        </a:rPr>
                        <a:t>-3,932,391</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buNone/>
                      </a:pPr>
                      <a:r>
                        <a:rPr lang="en-US" sz="1200" b="1" u="none" strike="noStrike">
                          <a:solidFill>
                            <a:srgbClr val="000000"/>
                          </a:solidFill>
                          <a:effectLst/>
                        </a:rPr>
                        <a:t>-98%</a:t>
                      </a:r>
                      <a:endParaRPr lang="en-US" sz="1200" b="1"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641321368"/>
                  </a:ext>
                </a:extLst>
              </a:tr>
              <a:tr h="277843">
                <a:tc>
                  <a:txBody>
                    <a:bodyPr/>
                    <a:lstStyle/>
                    <a:p>
                      <a:pPr algn="ctr" fontAlgn="b">
                        <a:buNone/>
                      </a:pPr>
                      <a:r>
                        <a:rPr lang="en-US" sz="1200" u="none" strike="noStrike">
                          <a:solidFill>
                            <a:srgbClr val="000000"/>
                          </a:solidFill>
                          <a:effectLst/>
                        </a:rPr>
                        <a:t>Dept. of State Police</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buNone/>
                      </a:pPr>
                      <a:r>
                        <a:rPr lang="en-US" sz="1200" u="none" strike="noStrike">
                          <a:solidFill>
                            <a:srgbClr val="000000"/>
                          </a:solidFill>
                          <a:effectLst/>
                        </a:rPr>
                        <a:t>146,702</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buNone/>
                      </a:pPr>
                      <a:r>
                        <a:rPr lang="en-US" sz="1200" u="none" strike="noStrike">
                          <a:solidFill>
                            <a:srgbClr val="000000"/>
                          </a:solidFill>
                          <a:effectLst/>
                        </a:rPr>
                        <a:t>64,093</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buNone/>
                      </a:pPr>
                      <a:r>
                        <a:rPr lang="en-US" sz="1200" u="none" strike="noStrike">
                          <a:solidFill>
                            <a:srgbClr val="000000"/>
                          </a:solidFill>
                          <a:effectLst/>
                        </a:rPr>
                        <a:t>-82,609</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buNone/>
                      </a:pPr>
                      <a:r>
                        <a:rPr lang="en-US" sz="1200" b="1" u="none" strike="noStrike">
                          <a:solidFill>
                            <a:srgbClr val="000000"/>
                          </a:solidFill>
                          <a:effectLst/>
                        </a:rPr>
                        <a:t>-56%</a:t>
                      </a:r>
                      <a:endParaRPr lang="en-US" sz="1200" b="1"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2813814523"/>
                  </a:ext>
                </a:extLst>
              </a:tr>
              <a:tr h="277843">
                <a:tc>
                  <a:txBody>
                    <a:bodyPr/>
                    <a:lstStyle/>
                    <a:p>
                      <a:pPr algn="ctr" fontAlgn="b">
                        <a:buNone/>
                      </a:pPr>
                      <a:r>
                        <a:rPr lang="en-US" sz="1200" u="none" strike="noStrike">
                          <a:solidFill>
                            <a:srgbClr val="000000"/>
                          </a:solidFill>
                          <a:effectLst/>
                        </a:rPr>
                        <a:t>Dept. of Correction</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buNone/>
                      </a:pPr>
                      <a:r>
                        <a:rPr lang="en-US" sz="1200" u="none" strike="noStrike">
                          <a:solidFill>
                            <a:srgbClr val="000000"/>
                          </a:solidFill>
                          <a:effectLst/>
                        </a:rPr>
                        <a:t>3,119,665</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buNone/>
                      </a:pPr>
                      <a:r>
                        <a:rPr lang="en-US" sz="1200" u="none" strike="noStrike">
                          <a:solidFill>
                            <a:srgbClr val="000000"/>
                          </a:solidFill>
                          <a:effectLst/>
                        </a:rPr>
                        <a:t>58,074</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buNone/>
                      </a:pPr>
                      <a:r>
                        <a:rPr lang="en-US" sz="1200" u="none" strike="noStrike">
                          <a:solidFill>
                            <a:srgbClr val="000000"/>
                          </a:solidFill>
                          <a:effectLst/>
                        </a:rPr>
                        <a:t>-3,061,591</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buNone/>
                      </a:pPr>
                      <a:r>
                        <a:rPr lang="en-US" sz="1200" b="1" u="none" strike="noStrike">
                          <a:solidFill>
                            <a:srgbClr val="000000"/>
                          </a:solidFill>
                          <a:effectLst/>
                        </a:rPr>
                        <a:t>-98%</a:t>
                      </a:r>
                      <a:endParaRPr lang="en-US" sz="1200" b="1"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1964909774"/>
                  </a:ext>
                </a:extLst>
              </a:tr>
              <a:tr h="277843">
                <a:tc>
                  <a:txBody>
                    <a:bodyPr/>
                    <a:lstStyle/>
                    <a:p>
                      <a:pPr algn="ctr" fontAlgn="b">
                        <a:buNone/>
                      </a:pPr>
                      <a:r>
                        <a:rPr lang="en-US" sz="1200" u="none" strike="noStrike">
                          <a:solidFill>
                            <a:srgbClr val="000000"/>
                          </a:solidFill>
                          <a:effectLst/>
                        </a:rPr>
                        <a:t>UMass Medical</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buNone/>
                      </a:pPr>
                      <a:r>
                        <a:rPr lang="en-US" sz="1200" u="none" strike="noStrike">
                          <a:solidFill>
                            <a:srgbClr val="000000"/>
                          </a:solidFill>
                          <a:effectLst/>
                        </a:rPr>
                        <a:t>2,296,957</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buNone/>
                      </a:pPr>
                      <a:r>
                        <a:rPr lang="en-US" sz="1200" u="none" strike="noStrike">
                          <a:solidFill>
                            <a:srgbClr val="000000"/>
                          </a:solidFill>
                          <a:effectLst/>
                        </a:rPr>
                        <a:t>55,994</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buNone/>
                      </a:pPr>
                      <a:r>
                        <a:rPr lang="en-US" sz="1200" u="none" strike="noStrike">
                          <a:solidFill>
                            <a:srgbClr val="000000"/>
                          </a:solidFill>
                          <a:effectLst/>
                        </a:rPr>
                        <a:t>-2,240,963</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buNone/>
                      </a:pPr>
                      <a:r>
                        <a:rPr lang="en-US" sz="1200" b="1" u="none" strike="noStrike">
                          <a:solidFill>
                            <a:srgbClr val="000000"/>
                          </a:solidFill>
                          <a:effectLst/>
                        </a:rPr>
                        <a:t>-98%</a:t>
                      </a:r>
                      <a:endParaRPr lang="en-US" sz="1200" b="1"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3479562109"/>
                  </a:ext>
                </a:extLst>
              </a:tr>
              <a:tr h="277843">
                <a:tc>
                  <a:txBody>
                    <a:bodyPr/>
                    <a:lstStyle/>
                    <a:p>
                      <a:pPr algn="ctr" fontAlgn="b">
                        <a:buNone/>
                      </a:pPr>
                      <a:r>
                        <a:rPr lang="en-US" sz="1200" u="none" strike="noStrike">
                          <a:solidFill>
                            <a:srgbClr val="000000"/>
                          </a:solidFill>
                          <a:effectLst/>
                        </a:rPr>
                        <a:t>Military Division</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buNone/>
                      </a:pPr>
                      <a:r>
                        <a:rPr lang="en-US" sz="1200" u="none" strike="noStrike">
                          <a:solidFill>
                            <a:srgbClr val="000000"/>
                          </a:solidFill>
                          <a:effectLst/>
                        </a:rPr>
                        <a:t>83,699</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buNone/>
                      </a:pPr>
                      <a:r>
                        <a:rPr lang="en-US" sz="1200" u="none" strike="noStrike">
                          <a:solidFill>
                            <a:srgbClr val="000000"/>
                          </a:solidFill>
                          <a:effectLst/>
                        </a:rPr>
                        <a:t>53,832</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buNone/>
                      </a:pPr>
                      <a:r>
                        <a:rPr lang="en-US" sz="1200" u="none" strike="noStrike">
                          <a:solidFill>
                            <a:srgbClr val="000000"/>
                          </a:solidFill>
                          <a:effectLst/>
                        </a:rPr>
                        <a:t>-29,867</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buNone/>
                      </a:pPr>
                      <a:r>
                        <a:rPr lang="en-US" sz="1200" b="1" u="none" strike="noStrike">
                          <a:solidFill>
                            <a:srgbClr val="000000"/>
                          </a:solidFill>
                          <a:effectLst/>
                        </a:rPr>
                        <a:t>-36%</a:t>
                      </a:r>
                      <a:endParaRPr lang="en-US" sz="1200" b="1"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2614388288"/>
                  </a:ext>
                </a:extLst>
              </a:tr>
              <a:tr h="277843">
                <a:tc>
                  <a:txBody>
                    <a:bodyPr/>
                    <a:lstStyle/>
                    <a:p>
                      <a:pPr algn="ctr" fontAlgn="b">
                        <a:buNone/>
                      </a:pPr>
                      <a:r>
                        <a:rPr lang="en-US" sz="1200" u="none" strike="noStrike">
                          <a:solidFill>
                            <a:srgbClr val="000000"/>
                          </a:solidFill>
                          <a:effectLst/>
                        </a:rPr>
                        <a:t>Mount Wachusett Comm. College</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buNone/>
                      </a:pPr>
                      <a:r>
                        <a:rPr lang="en-US" sz="1200" u="none" strike="noStrike">
                          <a:solidFill>
                            <a:srgbClr val="000000"/>
                          </a:solidFill>
                          <a:effectLst/>
                        </a:rPr>
                        <a:t>18,852</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buNone/>
                      </a:pPr>
                      <a:r>
                        <a:rPr lang="en-US" sz="1200" u="none" strike="noStrike">
                          <a:solidFill>
                            <a:srgbClr val="000000"/>
                          </a:solidFill>
                          <a:effectLst/>
                        </a:rPr>
                        <a:t>46,482</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buNone/>
                      </a:pPr>
                      <a:r>
                        <a:rPr lang="en-US" sz="1200" u="none" strike="noStrike">
                          <a:solidFill>
                            <a:srgbClr val="000000"/>
                          </a:solidFill>
                          <a:effectLst/>
                        </a:rPr>
                        <a:t>27,630</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buNone/>
                      </a:pPr>
                      <a:r>
                        <a:rPr lang="en-US" sz="1200" u="none" strike="noStrike">
                          <a:solidFill>
                            <a:srgbClr val="000000"/>
                          </a:solidFill>
                          <a:effectLst/>
                        </a:rPr>
                        <a:t>147%</a:t>
                      </a:r>
                      <a:endParaRPr lang="en-US" sz="1200" b="0"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4243780055"/>
                  </a:ext>
                </a:extLst>
              </a:tr>
              <a:tr h="277843">
                <a:tc>
                  <a:txBody>
                    <a:bodyPr/>
                    <a:lstStyle/>
                    <a:p>
                      <a:pPr algn="ctr" fontAlgn="b">
                        <a:buNone/>
                      </a:pPr>
                      <a:r>
                        <a:rPr lang="en-US" sz="1200" u="none" strike="noStrike">
                          <a:solidFill>
                            <a:srgbClr val="000000"/>
                          </a:solidFill>
                          <a:effectLst/>
                        </a:rPr>
                        <a:t>Trial Court</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buNone/>
                      </a:pPr>
                      <a:r>
                        <a:rPr lang="en-US" sz="1200" u="none" strike="noStrike">
                          <a:solidFill>
                            <a:srgbClr val="000000"/>
                          </a:solidFill>
                          <a:effectLst/>
                        </a:rPr>
                        <a:t>149,133</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buNone/>
                      </a:pPr>
                      <a:r>
                        <a:rPr lang="en-US" sz="1200" u="none" strike="noStrike">
                          <a:solidFill>
                            <a:srgbClr val="000000"/>
                          </a:solidFill>
                          <a:effectLst/>
                        </a:rPr>
                        <a:t>36,556</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buNone/>
                      </a:pPr>
                      <a:r>
                        <a:rPr lang="en-US" sz="1200" u="none" strike="noStrike">
                          <a:solidFill>
                            <a:srgbClr val="000000"/>
                          </a:solidFill>
                          <a:effectLst/>
                        </a:rPr>
                        <a:t>-112,577</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buNone/>
                      </a:pPr>
                      <a:r>
                        <a:rPr lang="en-US" sz="1200" b="1" u="none" strike="noStrike">
                          <a:solidFill>
                            <a:srgbClr val="000000"/>
                          </a:solidFill>
                          <a:effectLst/>
                        </a:rPr>
                        <a:t>-75%</a:t>
                      </a:r>
                      <a:endParaRPr lang="en-US" sz="1200" b="1"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3981711423"/>
                  </a:ext>
                </a:extLst>
              </a:tr>
              <a:tr h="277843">
                <a:tc>
                  <a:txBody>
                    <a:bodyPr/>
                    <a:lstStyle/>
                    <a:p>
                      <a:pPr algn="ctr" fontAlgn="b">
                        <a:buNone/>
                      </a:pPr>
                      <a:r>
                        <a:rPr lang="en-US" sz="1200" u="none" strike="noStrike">
                          <a:solidFill>
                            <a:srgbClr val="000000"/>
                          </a:solidFill>
                          <a:effectLst/>
                        </a:rPr>
                        <a:t>MassPort Authority</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buNone/>
                      </a:pPr>
                      <a:r>
                        <a:rPr lang="en-US" sz="1200" u="none" strike="noStrike">
                          <a:solidFill>
                            <a:srgbClr val="000000"/>
                          </a:solidFill>
                          <a:effectLst/>
                        </a:rPr>
                        <a:t>3,322,604</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buNone/>
                      </a:pPr>
                      <a:r>
                        <a:rPr lang="en-US" sz="1200" u="none" strike="noStrike">
                          <a:solidFill>
                            <a:srgbClr val="000000"/>
                          </a:solidFill>
                          <a:effectLst/>
                        </a:rPr>
                        <a:t>15,913</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buNone/>
                      </a:pPr>
                      <a:r>
                        <a:rPr lang="en-US" sz="1200" u="none" strike="noStrike">
                          <a:solidFill>
                            <a:srgbClr val="000000"/>
                          </a:solidFill>
                          <a:effectLst/>
                        </a:rPr>
                        <a:t>-3,306,691</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buNone/>
                      </a:pPr>
                      <a:r>
                        <a:rPr lang="en-US" sz="1200" b="1" u="none" strike="noStrike">
                          <a:solidFill>
                            <a:srgbClr val="000000"/>
                          </a:solidFill>
                          <a:effectLst/>
                        </a:rPr>
                        <a:t>-99.5%</a:t>
                      </a:r>
                      <a:endParaRPr lang="en-US" sz="1200" b="1"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2415187741"/>
                  </a:ext>
                </a:extLst>
              </a:tr>
              <a:tr h="277843">
                <a:tc>
                  <a:txBody>
                    <a:bodyPr/>
                    <a:lstStyle/>
                    <a:p>
                      <a:pPr algn="ctr" fontAlgn="b">
                        <a:buNone/>
                      </a:pPr>
                      <a:r>
                        <a:rPr lang="en-US" sz="1200" u="none" strike="noStrike">
                          <a:solidFill>
                            <a:srgbClr val="000000"/>
                          </a:solidFill>
                          <a:effectLst/>
                        </a:rPr>
                        <a:t>Dept. of Youth Services</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buNone/>
                      </a:pPr>
                      <a:r>
                        <a:rPr lang="en-US" sz="1200" u="none" strike="noStrike">
                          <a:solidFill>
                            <a:srgbClr val="000000"/>
                          </a:solidFill>
                          <a:effectLst/>
                        </a:rPr>
                        <a:t>64,972</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buNone/>
                      </a:pPr>
                      <a:r>
                        <a:rPr lang="en-US" sz="1200" u="none" strike="noStrike">
                          <a:solidFill>
                            <a:srgbClr val="000000"/>
                          </a:solidFill>
                          <a:effectLst/>
                        </a:rPr>
                        <a:t>14,182</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buNone/>
                      </a:pPr>
                      <a:r>
                        <a:rPr lang="en-US" sz="1200" u="none" strike="noStrike">
                          <a:solidFill>
                            <a:srgbClr val="000000"/>
                          </a:solidFill>
                          <a:effectLst/>
                        </a:rPr>
                        <a:t>-50,790</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buNone/>
                      </a:pPr>
                      <a:r>
                        <a:rPr lang="en-US" sz="1200" b="1" u="none" strike="noStrike">
                          <a:solidFill>
                            <a:srgbClr val="000000"/>
                          </a:solidFill>
                          <a:effectLst/>
                        </a:rPr>
                        <a:t>-78%</a:t>
                      </a:r>
                      <a:endParaRPr lang="en-US" sz="1200" b="1"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1682962807"/>
                  </a:ext>
                </a:extLst>
              </a:tr>
              <a:tr h="277843">
                <a:tc>
                  <a:txBody>
                    <a:bodyPr/>
                    <a:lstStyle/>
                    <a:p>
                      <a:pPr algn="ctr" fontAlgn="b">
                        <a:buNone/>
                      </a:pPr>
                      <a:r>
                        <a:rPr lang="en-US" sz="1200" u="none" strike="noStrike">
                          <a:solidFill>
                            <a:srgbClr val="000000"/>
                          </a:solidFill>
                          <a:effectLst/>
                        </a:rPr>
                        <a:t>Dept. of Fish and Game</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buNone/>
                      </a:pPr>
                      <a:r>
                        <a:rPr lang="en-US" sz="1200" u="none" strike="noStrike">
                          <a:solidFill>
                            <a:srgbClr val="000000"/>
                          </a:solidFill>
                          <a:effectLst/>
                        </a:rPr>
                        <a:t>38,409</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buNone/>
                      </a:pPr>
                      <a:r>
                        <a:rPr lang="en-US" sz="1200" u="none" strike="noStrike">
                          <a:solidFill>
                            <a:srgbClr val="000000"/>
                          </a:solidFill>
                          <a:effectLst/>
                        </a:rPr>
                        <a:t>10,288</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buNone/>
                      </a:pPr>
                      <a:r>
                        <a:rPr lang="en-US" sz="1200" u="none" strike="noStrike">
                          <a:solidFill>
                            <a:srgbClr val="000000"/>
                          </a:solidFill>
                          <a:effectLst/>
                        </a:rPr>
                        <a:t>-28,121</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buNone/>
                      </a:pPr>
                      <a:r>
                        <a:rPr lang="en-US" sz="1200" b="1" u="none" strike="noStrike">
                          <a:solidFill>
                            <a:srgbClr val="000000"/>
                          </a:solidFill>
                          <a:effectLst/>
                        </a:rPr>
                        <a:t>-73%</a:t>
                      </a:r>
                      <a:endParaRPr lang="en-US" sz="1200" b="1"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2882432438"/>
                  </a:ext>
                </a:extLst>
              </a:tr>
              <a:tr h="277843">
                <a:tc>
                  <a:txBody>
                    <a:bodyPr/>
                    <a:lstStyle/>
                    <a:p>
                      <a:pPr algn="ctr" fontAlgn="b">
                        <a:buNone/>
                      </a:pPr>
                      <a:r>
                        <a:rPr lang="en-US" sz="1200" u="none" strike="noStrike">
                          <a:solidFill>
                            <a:srgbClr val="000000"/>
                          </a:solidFill>
                          <a:effectLst/>
                        </a:rPr>
                        <a:t>Holyoke Comm. College</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buNone/>
                      </a:pPr>
                      <a:r>
                        <a:rPr lang="en-US" sz="1200" u="none" strike="noStrike">
                          <a:solidFill>
                            <a:srgbClr val="000000"/>
                          </a:solidFill>
                          <a:effectLst/>
                        </a:rPr>
                        <a:t>17,906</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buNone/>
                      </a:pPr>
                      <a:r>
                        <a:rPr lang="en-US" sz="1200" u="none" strike="noStrike">
                          <a:solidFill>
                            <a:srgbClr val="000000"/>
                          </a:solidFill>
                          <a:effectLst/>
                        </a:rPr>
                        <a:t>8,017</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buNone/>
                      </a:pPr>
                      <a:r>
                        <a:rPr lang="en-US" sz="1200" u="none" strike="noStrike">
                          <a:solidFill>
                            <a:srgbClr val="000000"/>
                          </a:solidFill>
                          <a:effectLst/>
                        </a:rPr>
                        <a:t>-9,889</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buNone/>
                      </a:pPr>
                      <a:r>
                        <a:rPr lang="en-US" sz="1200" b="1" u="none" strike="noStrike">
                          <a:solidFill>
                            <a:srgbClr val="000000"/>
                          </a:solidFill>
                          <a:effectLst/>
                        </a:rPr>
                        <a:t>-55%</a:t>
                      </a:r>
                      <a:endParaRPr lang="en-US" sz="1200" b="1"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73389430"/>
                  </a:ext>
                </a:extLst>
              </a:tr>
              <a:tr h="277843">
                <a:tc>
                  <a:txBody>
                    <a:bodyPr/>
                    <a:lstStyle/>
                    <a:p>
                      <a:pPr algn="ctr" fontAlgn="b">
                        <a:buNone/>
                      </a:pPr>
                      <a:r>
                        <a:rPr lang="en-US" sz="1200" u="none" strike="noStrike">
                          <a:solidFill>
                            <a:srgbClr val="000000"/>
                          </a:solidFill>
                          <a:effectLst/>
                        </a:rPr>
                        <a:t>Div. of Capital Asset Management</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buNone/>
                      </a:pPr>
                      <a:r>
                        <a:rPr lang="en-US" sz="1200" u="none" strike="noStrike">
                          <a:solidFill>
                            <a:srgbClr val="000000"/>
                          </a:solidFill>
                          <a:effectLst/>
                        </a:rPr>
                        <a:t>197,216</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buNone/>
                      </a:pPr>
                      <a:r>
                        <a:rPr lang="en-US" sz="1200" u="none" strike="noStrike">
                          <a:solidFill>
                            <a:srgbClr val="000000"/>
                          </a:solidFill>
                          <a:effectLst/>
                        </a:rPr>
                        <a:t>7,509</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buNone/>
                      </a:pPr>
                      <a:r>
                        <a:rPr lang="en-US" sz="1200" u="none" strike="noStrike">
                          <a:solidFill>
                            <a:srgbClr val="000000"/>
                          </a:solidFill>
                          <a:effectLst/>
                        </a:rPr>
                        <a:t>-189,707</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buNone/>
                      </a:pPr>
                      <a:r>
                        <a:rPr lang="en-US" sz="1200" b="1" u="none" strike="noStrike">
                          <a:solidFill>
                            <a:srgbClr val="000000"/>
                          </a:solidFill>
                          <a:effectLst/>
                        </a:rPr>
                        <a:t>-96%</a:t>
                      </a:r>
                      <a:endParaRPr lang="en-US" sz="1200" b="1"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1356626419"/>
                  </a:ext>
                </a:extLst>
              </a:tr>
              <a:tr h="277843">
                <a:tc>
                  <a:txBody>
                    <a:bodyPr/>
                    <a:lstStyle/>
                    <a:p>
                      <a:pPr algn="ctr" fontAlgn="b">
                        <a:buNone/>
                      </a:pPr>
                      <a:r>
                        <a:rPr lang="en-US" sz="1200" u="none" strike="noStrike">
                          <a:solidFill>
                            <a:srgbClr val="000000"/>
                          </a:solidFill>
                          <a:effectLst/>
                        </a:rPr>
                        <a:t>Dept. of Mental Health</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buNone/>
                      </a:pPr>
                      <a:r>
                        <a:rPr lang="en-US" sz="1200" u="none" strike="noStrike">
                          <a:solidFill>
                            <a:srgbClr val="000000"/>
                          </a:solidFill>
                          <a:effectLst/>
                        </a:rPr>
                        <a:t>1,729,815</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buNone/>
                      </a:pPr>
                      <a:r>
                        <a:rPr lang="en-US" sz="1200" u="none" strike="noStrike">
                          <a:solidFill>
                            <a:srgbClr val="000000"/>
                          </a:solidFill>
                          <a:effectLst/>
                        </a:rPr>
                        <a:t>7,065</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buNone/>
                      </a:pPr>
                      <a:r>
                        <a:rPr lang="en-US" sz="1200" u="none" strike="noStrike">
                          <a:solidFill>
                            <a:srgbClr val="000000"/>
                          </a:solidFill>
                          <a:effectLst/>
                        </a:rPr>
                        <a:t>-1,722,750</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buNone/>
                      </a:pPr>
                      <a:r>
                        <a:rPr lang="en-US" sz="1200" b="1" u="none" strike="noStrike">
                          <a:solidFill>
                            <a:srgbClr val="000000"/>
                          </a:solidFill>
                          <a:effectLst/>
                        </a:rPr>
                        <a:t>-99.6%</a:t>
                      </a:r>
                      <a:endParaRPr lang="en-US" sz="1200" b="1"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3110391878"/>
                  </a:ext>
                </a:extLst>
              </a:tr>
              <a:tr h="277843">
                <a:tc>
                  <a:txBody>
                    <a:bodyPr/>
                    <a:lstStyle/>
                    <a:p>
                      <a:pPr algn="ctr" fontAlgn="b">
                        <a:buNone/>
                      </a:pPr>
                      <a:r>
                        <a:rPr lang="en-US" sz="1200" u="none" strike="noStrike">
                          <a:solidFill>
                            <a:srgbClr val="000000"/>
                          </a:solidFill>
                          <a:effectLst/>
                        </a:rPr>
                        <a:t>Environmental Police</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buNone/>
                      </a:pPr>
                      <a:r>
                        <a:rPr lang="en-US" sz="1200" u="none" strike="noStrike">
                          <a:solidFill>
                            <a:srgbClr val="000000"/>
                          </a:solidFill>
                          <a:effectLst/>
                        </a:rPr>
                        <a:t>4,289</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buNone/>
                      </a:pPr>
                      <a:r>
                        <a:rPr lang="en-US" sz="1200" u="none" strike="noStrike">
                          <a:solidFill>
                            <a:srgbClr val="000000"/>
                          </a:solidFill>
                          <a:effectLst/>
                        </a:rPr>
                        <a:t>3,907</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buNone/>
                      </a:pPr>
                      <a:r>
                        <a:rPr lang="en-US" sz="1200" u="none" strike="noStrike">
                          <a:solidFill>
                            <a:srgbClr val="000000"/>
                          </a:solidFill>
                          <a:effectLst/>
                        </a:rPr>
                        <a:t>-381</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buNone/>
                      </a:pPr>
                      <a:r>
                        <a:rPr lang="en-US" sz="1200" b="1" u="none" strike="noStrike">
                          <a:solidFill>
                            <a:srgbClr val="000000"/>
                          </a:solidFill>
                          <a:effectLst/>
                        </a:rPr>
                        <a:t>-9%</a:t>
                      </a:r>
                      <a:endParaRPr lang="en-US" sz="1200" b="1"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1094974481"/>
                  </a:ext>
                </a:extLst>
              </a:tr>
              <a:tr h="213523">
                <a:tc>
                  <a:txBody>
                    <a:bodyPr/>
                    <a:lstStyle/>
                    <a:p>
                      <a:pPr algn="ctr" fontAlgn="b">
                        <a:buNone/>
                      </a:pPr>
                      <a:r>
                        <a:rPr lang="en-US" sz="1200" u="none" strike="noStrike">
                          <a:solidFill>
                            <a:srgbClr val="000000"/>
                          </a:solidFill>
                          <a:effectLst/>
                        </a:rPr>
                        <a:t>Chelsea Soldiers' Home</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buNone/>
                      </a:pPr>
                      <a:r>
                        <a:rPr lang="en-US" sz="1200" u="none" strike="noStrike">
                          <a:solidFill>
                            <a:srgbClr val="000000"/>
                          </a:solidFill>
                          <a:effectLst/>
                        </a:rPr>
                        <a:t>34,354</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buNone/>
                      </a:pPr>
                      <a:r>
                        <a:rPr lang="en-US" sz="1200" u="none" strike="noStrike">
                          <a:solidFill>
                            <a:srgbClr val="000000"/>
                          </a:solidFill>
                          <a:effectLst/>
                        </a:rPr>
                        <a:t>3,740</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buNone/>
                      </a:pPr>
                      <a:r>
                        <a:rPr lang="en-US" sz="1200" u="none" strike="noStrike">
                          <a:solidFill>
                            <a:srgbClr val="000000"/>
                          </a:solidFill>
                          <a:effectLst/>
                        </a:rPr>
                        <a:t>-30,615</a:t>
                      </a:r>
                      <a:endParaRPr lang="en-US"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b">
                        <a:buNone/>
                      </a:pPr>
                      <a:r>
                        <a:rPr lang="en-US" sz="1200" b="1" u="none" strike="noStrike">
                          <a:solidFill>
                            <a:srgbClr val="000000"/>
                          </a:solidFill>
                          <a:effectLst/>
                        </a:rPr>
                        <a:t>-89%</a:t>
                      </a:r>
                      <a:endParaRPr lang="en-US" sz="1200" b="1"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1413682535"/>
                  </a:ext>
                </a:extLst>
              </a:tr>
              <a:tr h="277843">
                <a:tc>
                  <a:txBody>
                    <a:bodyPr/>
                    <a:lstStyle/>
                    <a:p>
                      <a:pPr algn="ctr" fontAlgn="b">
                        <a:buNone/>
                      </a:pPr>
                      <a:r>
                        <a:rPr lang="en-US" sz="1400" u="none" strike="noStrike">
                          <a:solidFill>
                            <a:schemeClr val="bg1"/>
                          </a:solidFill>
                          <a:effectLst/>
                        </a:rPr>
                        <a:t>Total</a:t>
                      </a:r>
                      <a:endParaRPr lang="en-US" sz="1400" b="0" i="0" u="none" strike="noStrike">
                        <a:solidFill>
                          <a:schemeClr val="bg1"/>
                        </a:solidFill>
                        <a:effectLst/>
                        <a:latin typeface="Calibri" panose="020F0502020204030204" pitchFamily="34" charset="0"/>
                      </a:endParaRPr>
                    </a:p>
                  </a:txBody>
                  <a:tcPr marL="0" marR="0" marT="0" marB="0" anchor="ctr">
                    <a:solidFill>
                      <a:schemeClr val="accent2">
                        <a:lumMod val="75000"/>
                      </a:schemeClr>
                    </a:solidFill>
                  </a:tcPr>
                </a:tc>
                <a:tc>
                  <a:txBody>
                    <a:bodyPr/>
                    <a:lstStyle/>
                    <a:p>
                      <a:pPr algn="ctr" fontAlgn="b">
                        <a:buNone/>
                      </a:pPr>
                      <a:r>
                        <a:rPr lang="en-US" sz="1400" u="none" strike="noStrike">
                          <a:solidFill>
                            <a:schemeClr val="bg1"/>
                          </a:solidFill>
                          <a:effectLst/>
                        </a:rPr>
                        <a:t>18,076,771</a:t>
                      </a:r>
                      <a:endParaRPr lang="en-US" sz="1400" b="0" i="0" u="none" strike="noStrike">
                        <a:solidFill>
                          <a:schemeClr val="bg1"/>
                        </a:solidFill>
                        <a:effectLst/>
                        <a:latin typeface="Calibri" panose="020F0502020204030204" pitchFamily="34" charset="0"/>
                      </a:endParaRPr>
                    </a:p>
                  </a:txBody>
                  <a:tcPr marL="0" marR="0" marT="0" marB="0" anchor="ctr">
                    <a:solidFill>
                      <a:schemeClr val="accent2">
                        <a:lumMod val="75000"/>
                      </a:schemeClr>
                    </a:solidFill>
                  </a:tcPr>
                </a:tc>
                <a:tc>
                  <a:txBody>
                    <a:bodyPr/>
                    <a:lstStyle/>
                    <a:p>
                      <a:pPr algn="ctr" fontAlgn="b">
                        <a:buNone/>
                      </a:pPr>
                      <a:r>
                        <a:rPr lang="en-US" sz="1400" u="none" strike="noStrike">
                          <a:solidFill>
                            <a:schemeClr val="bg1"/>
                          </a:solidFill>
                          <a:effectLst/>
                        </a:rPr>
                        <a:t>2,162,302</a:t>
                      </a:r>
                      <a:endParaRPr lang="en-US" sz="1400" b="0" i="0" u="none" strike="noStrike">
                        <a:solidFill>
                          <a:schemeClr val="bg1"/>
                        </a:solidFill>
                        <a:effectLst/>
                        <a:latin typeface="Calibri" panose="020F0502020204030204" pitchFamily="34" charset="0"/>
                      </a:endParaRPr>
                    </a:p>
                  </a:txBody>
                  <a:tcPr marL="0" marR="0" marT="0" marB="0" anchor="ctr">
                    <a:solidFill>
                      <a:schemeClr val="accent2">
                        <a:lumMod val="75000"/>
                      </a:schemeClr>
                    </a:solidFill>
                  </a:tcPr>
                </a:tc>
                <a:tc>
                  <a:txBody>
                    <a:bodyPr/>
                    <a:lstStyle/>
                    <a:p>
                      <a:pPr algn="ctr" fontAlgn="b">
                        <a:buNone/>
                      </a:pPr>
                      <a:r>
                        <a:rPr lang="en-US" sz="1400" u="none" strike="noStrike">
                          <a:solidFill>
                            <a:schemeClr val="bg1"/>
                          </a:solidFill>
                          <a:effectLst/>
                        </a:rPr>
                        <a:t>-15,914,469</a:t>
                      </a:r>
                      <a:endParaRPr lang="en-US" sz="1400" b="0" i="0" u="none" strike="noStrike">
                        <a:solidFill>
                          <a:schemeClr val="bg1"/>
                        </a:solidFill>
                        <a:effectLst/>
                        <a:latin typeface="Calibri" panose="020F0502020204030204" pitchFamily="34" charset="0"/>
                      </a:endParaRPr>
                    </a:p>
                  </a:txBody>
                  <a:tcPr marL="0" marR="0" marT="0" marB="0" anchor="ctr">
                    <a:solidFill>
                      <a:schemeClr val="accent2">
                        <a:lumMod val="75000"/>
                      </a:schemeClr>
                    </a:solidFill>
                  </a:tcPr>
                </a:tc>
                <a:tc>
                  <a:txBody>
                    <a:bodyPr/>
                    <a:lstStyle/>
                    <a:p>
                      <a:pPr algn="ctr" fontAlgn="b">
                        <a:buNone/>
                      </a:pPr>
                      <a:r>
                        <a:rPr lang="en-US" sz="1400" u="none" strike="noStrike" dirty="0">
                          <a:solidFill>
                            <a:schemeClr val="bg1"/>
                          </a:solidFill>
                          <a:effectLst/>
                        </a:rPr>
                        <a:t>-88%</a:t>
                      </a:r>
                      <a:endParaRPr lang="en-US" sz="1400" b="0" i="0" u="none" strike="noStrike" dirty="0">
                        <a:solidFill>
                          <a:schemeClr val="bg1"/>
                        </a:solidFill>
                        <a:effectLst/>
                        <a:latin typeface="Calibri" panose="020F0502020204030204" pitchFamily="34" charset="0"/>
                      </a:endParaRPr>
                    </a:p>
                  </a:txBody>
                  <a:tcPr marL="0" marR="0" marT="0" marB="0" anchor="ctr">
                    <a:solidFill>
                      <a:schemeClr val="accent2">
                        <a:lumMod val="75000"/>
                      </a:schemeClr>
                    </a:solidFill>
                  </a:tcPr>
                </a:tc>
                <a:extLst>
                  <a:ext uri="{0D108BD9-81ED-4DB2-BD59-A6C34878D82A}">
                    <a16:rowId xmlns:a16="http://schemas.microsoft.com/office/drawing/2014/main" val="1965485044"/>
                  </a:ext>
                </a:extLst>
              </a:tr>
            </a:tbl>
          </a:graphicData>
        </a:graphic>
      </p:graphicFrame>
      <p:sp>
        <p:nvSpPr>
          <p:cNvPr id="4" name="Text Placeholder 3">
            <a:extLst>
              <a:ext uri="{FF2B5EF4-FFF2-40B4-BE49-F238E27FC236}">
                <a16:creationId xmlns:a16="http://schemas.microsoft.com/office/drawing/2014/main" id="{B404327E-DC97-1AF0-EDEE-44D06698D072}"/>
              </a:ext>
            </a:extLst>
          </p:cNvPr>
          <p:cNvSpPr>
            <a:spLocks noGrp="1"/>
          </p:cNvSpPr>
          <p:nvPr>
            <p:ph type="body" sz="quarter" idx="14"/>
          </p:nvPr>
        </p:nvSpPr>
        <p:spPr>
          <a:xfrm>
            <a:off x="8094353" y="2304658"/>
            <a:ext cx="3227832" cy="3383922"/>
          </a:xfrm>
          <a:noFill/>
          <a:ln>
            <a:noFill/>
          </a:ln>
        </p:spPr>
        <p:txBody>
          <a:bodyPr anchor="ctr">
            <a:normAutofit/>
          </a:bodyPr>
          <a:lstStyle/>
          <a:p>
            <a:pPr>
              <a:lnSpc>
                <a:spcPct val="105000"/>
              </a:lnSpc>
              <a:spcAft>
                <a:spcPts val="1000"/>
              </a:spcAft>
            </a:pPr>
            <a:r>
              <a:rPr lang="en-US" sz="1800" dirty="0"/>
              <a:t>19 state entities still use fuel oil as of FY25</a:t>
            </a:r>
          </a:p>
          <a:p>
            <a:pPr>
              <a:lnSpc>
                <a:spcPct val="105000"/>
              </a:lnSpc>
              <a:spcAft>
                <a:spcPts val="1000"/>
              </a:spcAft>
            </a:pPr>
            <a:r>
              <a:rPr lang="en-US" sz="1800" dirty="0"/>
              <a:t>18 of these entities have significantly reduced their fuel oil use since FY04</a:t>
            </a:r>
          </a:p>
          <a:p>
            <a:pPr lvl="1">
              <a:lnSpc>
                <a:spcPct val="105000"/>
              </a:lnSpc>
              <a:spcAft>
                <a:spcPts val="1000"/>
              </a:spcAft>
            </a:pPr>
            <a:r>
              <a:rPr lang="en-US" sz="1800" b="1" dirty="0"/>
              <a:t>6 of these have reduced use by more than 90% (FY25 target)</a:t>
            </a:r>
          </a:p>
        </p:txBody>
      </p:sp>
    </p:spTree>
    <p:extLst>
      <p:ext uri="{BB962C8B-B14F-4D97-AF65-F5344CB8AC3E}">
        <p14:creationId xmlns:p14="http://schemas.microsoft.com/office/powerpoint/2010/main" val="16676793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807191E-0D2B-8961-C2D2-09471E307697}"/>
              </a:ext>
            </a:extLst>
          </p:cNvPr>
          <p:cNvSpPr>
            <a:spLocks noGrp="1"/>
          </p:cNvSpPr>
          <p:nvPr>
            <p:ph type="title"/>
          </p:nvPr>
        </p:nvSpPr>
        <p:spPr>
          <a:xfrm>
            <a:off x="500131" y="235736"/>
            <a:ext cx="10367486" cy="559264"/>
          </a:xfrm>
        </p:spPr>
        <p:txBody>
          <a:bodyPr>
            <a:normAutofit fontScale="90000"/>
          </a:bodyPr>
          <a:lstStyle/>
          <a:p>
            <a:r>
              <a:rPr lang="en-US" dirty="0"/>
              <a:t>FY04-25 Energy Use Intensity</a:t>
            </a:r>
          </a:p>
        </p:txBody>
      </p:sp>
      <p:sp>
        <p:nvSpPr>
          <p:cNvPr id="2" name="Text Placeholder 1">
            <a:extLst>
              <a:ext uri="{FF2B5EF4-FFF2-40B4-BE49-F238E27FC236}">
                <a16:creationId xmlns:a16="http://schemas.microsoft.com/office/drawing/2014/main" id="{D6C3FF9D-3C74-C076-42C7-4F8A2748D90F}"/>
              </a:ext>
            </a:extLst>
          </p:cNvPr>
          <p:cNvSpPr>
            <a:spLocks noGrp="1"/>
          </p:cNvSpPr>
          <p:nvPr>
            <p:ph type="body" sz="quarter" idx="12"/>
          </p:nvPr>
        </p:nvSpPr>
        <p:spPr>
          <a:xfrm>
            <a:off x="500131" y="948204"/>
            <a:ext cx="10367486" cy="477488"/>
          </a:xfrm>
        </p:spPr>
        <p:txBody>
          <a:bodyPr>
            <a:normAutofit/>
          </a:bodyPr>
          <a:lstStyle/>
          <a:p>
            <a:r>
              <a:rPr lang="en-US" dirty="0"/>
              <a:t>State portfolio has reduced EUI by 17%, falling a bit short of the FY25 target</a:t>
            </a:r>
          </a:p>
        </p:txBody>
      </p:sp>
      <p:graphicFrame>
        <p:nvGraphicFramePr>
          <p:cNvPr id="5" name="Chart 4" descr="Bar chart shows weather-normalized energy use intensity from FY04-25 for the state portfolio. Chart shows a 17% reduction as of FY25.">
            <a:extLst>
              <a:ext uri="{FF2B5EF4-FFF2-40B4-BE49-F238E27FC236}">
                <a16:creationId xmlns:a16="http://schemas.microsoft.com/office/drawing/2014/main" id="{304542AA-033F-0747-17FA-28F6B111546B}"/>
              </a:ext>
            </a:extLst>
          </p:cNvPr>
          <p:cNvGraphicFramePr>
            <a:graphicFrameLocks/>
          </p:cNvGraphicFramePr>
          <p:nvPr>
            <p:extLst>
              <p:ext uri="{D42A27DB-BD31-4B8C-83A1-F6EECF244321}">
                <p14:modId xmlns:p14="http://schemas.microsoft.com/office/powerpoint/2010/main" val="4073521974"/>
              </p:ext>
            </p:extLst>
          </p:nvPr>
        </p:nvGraphicFramePr>
        <p:xfrm>
          <a:off x="201167" y="1578897"/>
          <a:ext cx="11990833" cy="461301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8072611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50914AC-378B-C6AB-334E-D39482F6A021}"/>
              </a:ext>
            </a:extLst>
          </p:cNvPr>
          <p:cNvSpPr>
            <a:spLocks noGrp="1"/>
          </p:cNvSpPr>
          <p:nvPr>
            <p:ph type="title"/>
          </p:nvPr>
        </p:nvSpPr>
        <p:spPr>
          <a:xfrm>
            <a:off x="500130" y="581467"/>
            <a:ext cx="10367486" cy="559264"/>
          </a:xfrm>
        </p:spPr>
        <p:txBody>
          <a:bodyPr>
            <a:normAutofit fontScale="90000"/>
          </a:bodyPr>
          <a:lstStyle/>
          <a:p>
            <a:r>
              <a:rPr lang="en-US"/>
              <a:t>EUI Highlights</a:t>
            </a:r>
          </a:p>
        </p:txBody>
      </p:sp>
      <p:sp>
        <p:nvSpPr>
          <p:cNvPr id="4" name="Text Placeholder 3">
            <a:extLst>
              <a:ext uri="{FF2B5EF4-FFF2-40B4-BE49-F238E27FC236}">
                <a16:creationId xmlns:a16="http://schemas.microsoft.com/office/drawing/2014/main" id="{6ABA2BA2-1D82-68EC-B525-3D1F491DEA62}"/>
              </a:ext>
            </a:extLst>
          </p:cNvPr>
          <p:cNvSpPr>
            <a:spLocks noGrp="1"/>
          </p:cNvSpPr>
          <p:nvPr>
            <p:ph type="body" sz="quarter" idx="14"/>
          </p:nvPr>
        </p:nvSpPr>
        <p:spPr>
          <a:xfrm>
            <a:off x="541485" y="5342366"/>
            <a:ext cx="10367486" cy="934167"/>
          </a:xfrm>
        </p:spPr>
        <p:txBody>
          <a:bodyPr>
            <a:normAutofit/>
          </a:bodyPr>
          <a:lstStyle/>
          <a:p>
            <a:r>
              <a:rPr lang="en-US" sz="1800" dirty="0"/>
              <a:t>30 of the 43 entities for which LBE tracks EUI have reduced EUI</a:t>
            </a:r>
          </a:p>
          <a:p>
            <a:r>
              <a:rPr lang="en-US" sz="1800" b="1" dirty="0"/>
              <a:t>24 entities have decreased EUI by more than 20% (FY25 target)</a:t>
            </a:r>
          </a:p>
        </p:txBody>
      </p:sp>
      <p:graphicFrame>
        <p:nvGraphicFramePr>
          <p:cNvPr id="5" name="Chart 4" descr="Bar chart shows the FY04 to FY25 energy use intensity reduction for the ten state entities with the largest percentage energy use intensity reductions.">
            <a:extLst>
              <a:ext uri="{FF2B5EF4-FFF2-40B4-BE49-F238E27FC236}">
                <a16:creationId xmlns:a16="http://schemas.microsoft.com/office/drawing/2014/main" id="{360EF50A-ECDA-2741-904C-75668D720B1C}"/>
              </a:ext>
            </a:extLst>
          </p:cNvPr>
          <p:cNvGraphicFramePr>
            <a:graphicFrameLocks/>
          </p:cNvGraphicFramePr>
          <p:nvPr>
            <p:extLst>
              <p:ext uri="{D42A27DB-BD31-4B8C-83A1-F6EECF244321}">
                <p14:modId xmlns:p14="http://schemas.microsoft.com/office/powerpoint/2010/main" val="154657115"/>
              </p:ext>
            </p:extLst>
          </p:nvPr>
        </p:nvGraphicFramePr>
        <p:xfrm>
          <a:off x="500129" y="1216152"/>
          <a:ext cx="11106777" cy="405079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75759952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4D286CE-9B22-4646-2998-7310B7EF6748}"/>
              </a:ext>
            </a:extLst>
          </p:cNvPr>
          <p:cNvSpPr>
            <a:spLocks noGrp="1"/>
          </p:cNvSpPr>
          <p:nvPr>
            <p:ph type="title"/>
          </p:nvPr>
        </p:nvSpPr>
        <p:spPr>
          <a:xfrm>
            <a:off x="532296" y="254753"/>
            <a:ext cx="10367486" cy="559264"/>
          </a:xfrm>
        </p:spPr>
        <p:txBody>
          <a:bodyPr>
            <a:normAutofit fontScale="90000"/>
          </a:bodyPr>
          <a:lstStyle/>
          <a:p>
            <a:r>
              <a:rPr lang="en-US" dirty="0"/>
              <a:t>State Fleet Electrification</a:t>
            </a:r>
          </a:p>
        </p:txBody>
      </p:sp>
      <p:sp>
        <p:nvSpPr>
          <p:cNvPr id="2" name="Text Placeholder 1">
            <a:extLst>
              <a:ext uri="{FF2B5EF4-FFF2-40B4-BE49-F238E27FC236}">
                <a16:creationId xmlns:a16="http://schemas.microsoft.com/office/drawing/2014/main" id="{1D25133B-7494-6385-59C6-17939EC5C928}"/>
              </a:ext>
            </a:extLst>
          </p:cNvPr>
          <p:cNvSpPr>
            <a:spLocks noGrp="1"/>
          </p:cNvSpPr>
          <p:nvPr>
            <p:ph type="body" sz="quarter" idx="12"/>
          </p:nvPr>
        </p:nvSpPr>
        <p:spPr>
          <a:xfrm>
            <a:off x="500131" y="949350"/>
            <a:ext cx="11042446" cy="521042"/>
          </a:xfrm>
        </p:spPr>
        <p:txBody>
          <a:bodyPr>
            <a:normAutofit fontScale="92500"/>
          </a:bodyPr>
          <a:lstStyle/>
          <a:p>
            <a:r>
              <a:rPr lang="en-US" sz="2400" dirty="0"/>
              <a:t>As of the end of FY25, state fleet was 5.7% electric, meeting the FY25 target</a:t>
            </a:r>
          </a:p>
        </p:txBody>
      </p:sp>
      <p:graphicFrame>
        <p:nvGraphicFramePr>
          <p:cNvPr id="6" name="Chart 5" descr="Bar chart shows the state fleet electrification values for FY25 actual, FY25 Executive Order target, current through May 2026, FY30 target, and FY30 planned. As of May 2026, state fleet is 6.9% electric.">
            <a:extLst>
              <a:ext uri="{FF2B5EF4-FFF2-40B4-BE49-F238E27FC236}">
                <a16:creationId xmlns:a16="http://schemas.microsoft.com/office/drawing/2014/main" id="{9B3EDC44-6710-F65E-E560-9C8DE9B1EB6A}"/>
              </a:ext>
            </a:extLst>
          </p:cNvPr>
          <p:cNvGraphicFramePr>
            <a:graphicFrameLocks/>
          </p:cNvGraphicFramePr>
          <p:nvPr>
            <p:extLst>
              <p:ext uri="{D42A27DB-BD31-4B8C-83A1-F6EECF244321}">
                <p14:modId xmlns:p14="http://schemas.microsoft.com/office/powerpoint/2010/main" val="2404773548"/>
              </p:ext>
            </p:extLst>
          </p:nvPr>
        </p:nvGraphicFramePr>
        <p:xfrm>
          <a:off x="500131" y="1605725"/>
          <a:ext cx="7244838" cy="4302925"/>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D936C542-99F7-AC88-6C29-388448353332}"/>
              </a:ext>
            </a:extLst>
          </p:cNvPr>
          <p:cNvSpPr txBox="1"/>
          <p:nvPr/>
        </p:nvSpPr>
        <p:spPr>
          <a:xfrm>
            <a:off x="532296" y="5885187"/>
            <a:ext cx="8869023" cy="857542"/>
          </a:xfrm>
          <a:prstGeom prst="rect">
            <a:avLst/>
          </a:prstGeom>
          <a:noFill/>
        </p:spPr>
        <p:txBody>
          <a:bodyPr wrap="square" rtlCol="0">
            <a:spAutoFit/>
          </a:bodyPr>
          <a:lstStyle/>
          <a:p>
            <a:pPr>
              <a:lnSpc>
                <a:spcPct val="105000"/>
              </a:lnSpc>
            </a:pPr>
            <a:r>
              <a:rPr lang="en-US" sz="1200" b="1" dirty="0"/>
              <a:t>ZEV:</a:t>
            </a:r>
            <a:r>
              <a:rPr lang="en-US" sz="1200" dirty="0"/>
              <a:t> zero-emissions vehicle, includes battery electric (BEV), plug-in hybrid electric (PHEV), and neighborhood/utility electric (NEV/EUV) vehicles</a:t>
            </a:r>
          </a:p>
          <a:p>
            <a:pPr>
              <a:lnSpc>
                <a:spcPct val="105000"/>
              </a:lnSpc>
            </a:pPr>
            <a:endParaRPr lang="en-US" sz="1200" dirty="0"/>
          </a:p>
          <a:p>
            <a:pPr>
              <a:lnSpc>
                <a:spcPct val="105000"/>
              </a:lnSpc>
            </a:pPr>
            <a:r>
              <a:rPr lang="en-US" sz="1200" b="1" dirty="0"/>
              <a:t>Non-ZEV: </a:t>
            </a:r>
            <a:r>
              <a:rPr lang="en-US" sz="1200" dirty="0"/>
              <a:t>includes internal combustion (ICE) and hybrid (HEV) vehicles </a:t>
            </a:r>
          </a:p>
        </p:txBody>
      </p:sp>
      <p:sp>
        <p:nvSpPr>
          <p:cNvPr id="4" name="Text Placeholder 3">
            <a:extLst>
              <a:ext uri="{FF2B5EF4-FFF2-40B4-BE49-F238E27FC236}">
                <a16:creationId xmlns:a16="http://schemas.microsoft.com/office/drawing/2014/main" id="{6E25F62F-AAB6-F06A-4E91-32FDC60FEB8E}"/>
              </a:ext>
            </a:extLst>
          </p:cNvPr>
          <p:cNvSpPr>
            <a:spLocks noGrp="1"/>
          </p:cNvSpPr>
          <p:nvPr>
            <p:ph type="body" sz="quarter" idx="14"/>
          </p:nvPr>
        </p:nvSpPr>
        <p:spPr>
          <a:xfrm>
            <a:off x="8183879" y="1645592"/>
            <a:ext cx="3707915" cy="3790264"/>
          </a:xfrm>
        </p:spPr>
        <p:txBody>
          <a:bodyPr anchor="ctr">
            <a:noAutofit/>
          </a:bodyPr>
          <a:lstStyle/>
          <a:p>
            <a:pPr marL="45720" indent="0">
              <a:lnSpc>
                <a:spcPct val="105000"/>
              </a:lnSpc>
              <a:spcAft>
                <a:spcPts val="1000"/>
              </a:spcAft>
              <a:buNone/>
            </a:pPr>
            <a:r>
              <a:rPr lang="en-US" sz="1800" dirty="0"/>
              <a:t>As of May 2026, the state fleet is </a:t>
            </a:r>
            <a:r>
              <a:rPr lang="en-US" sz="1800" b="1" dirty="0"/>
              <a:t>6.9% electric.</a:t>
            </a:r>
          </a:p>
          <a:p>
            <a:pPr>
              <a:lnSpc>
                <a:spcPct val="105000"/>
              </a:lnSpc>
              <a:spcAft>
                <a:spcPts val="1000"/>
              </a:spcAft>
            </a:pPr>
            <a:r>
              <a:rPr lang="en-US" sz="1800" dirty="0"/>
              <a:t>OVM fleet data current through May 2026; non-OVM data current through end of FY25</a:t>
            </a:r>
          </a:p>
          <a:p>
            <a:pPr marL="45720" indent="0">
              <a:lnSpc>
                <a:spcPct val="105000"/>
              </a:lnSpc>
              <a:spcAft>
                <a:spcPts val="1000"/>
              </a:spcAft>
              <a:buNone/>
            </a:pPr>
            <a:r>
              <a:rPr lang="en-US" sz="1800" dirty="0"/>
              <a:t>The </a:t>
            </a:r>
            <a:r>
              <a:rPr lang="en-US" sz="1800" b="1" dirty="0"/>
              <a:t>fleet plans </a:t>
            </a:r>
            <a:r>
              <a:rPr lang="en-US" sz="1800" dirty="0"/>
              <a:t>completed by most entities </a:t>
            </a:r>
            <a:r>
              <a:rPr lang="en-US" sz="1800" b="1" dirty="0"/>
              <a:t>show that state fleet is on track to exceed the FY30 ZEV target</a:t>
            </a:r>
            <a:r>
              <a:rPr lang="en-US" sz="1800" dirty="0"/>
              <a:t> if fleets follow the plans.</a:t>
            </a:r>
          </a:p>
        </p:txBody>
      </p:sp>
    </p:spTree>
    <p:extLst>
      <p:ext uri="{BB962C8B-B14F-4D97-AF65-F5344CB8AC3E}">
        <p14:creationId xmlns:p14="http://schemas.microsoft.com/office/powerpoint/2010/main" val="422662344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929556D-BA4C-0E63-48F6-66098736087C}"/>
              </a:ext>
            </a:extLst>
          </p:cNvPr>
          <p:cNvSpPr>
            <a:spLocks noGrp="1"/>
          </p:cNvSpPr>
          <p:nvPr>
            <p:ph type="title"/>
          </p:nvPr>
        </p:nvSpPr>
        <p:spPr>
          <a:xfrm>
            <a:off x="463371" y="448254"/>
            <a:ext cx="10367486" cy="559264"/>
          </a:xfrm>
        </p:spPr>
        <p:txBody>
          <a:bodyPr>
            <a:normAutofit fontScale="90000"/>
          </a:bodyPr>
          <a:lstStyle/>
          <a:p>
            <a:r>
              <a:rPr lang="en-US" dirty="0"/>
              <a:t>State Fleet Electrification (continued)</a:t>
            </a:r>
          </a:p>
        </p:txBody>
      </p:sp>
      <p:graphicFrame>
        <p:nvGraphicFramePr>
          <p:cNvPr id="2" name="Chart 1" descr="Pie chart shows the share of the state fleet that each entity type accounts for with Executive Branch Agencies making up the largest single portion.">
            <a:extLst>
              <a:ext uri="{FF2B5EF4-FFF2-40B4-BE49-F238E27FC236}">
                <a16:creationId xmlns:a16="http://schemas.microsoft.com/office/drawing/2014/main" id="{71FB53B7-C146-4D4E-0920-F3DDD4AEED53}"/>
              </a:ext>
            </a:extLst>
          </p:cNvPr>
          <p:cNvGraphicFramePr>
            <a:graphicFrameLocks/>
          </p:cNvGraphicFramePr>
          <p:nvPr>
            <p:extLst>
              <p:ext uri="{D42A27DB-BD31-4B8C-83A1-F6EECF244321}">
                <p14:modId xmlns:p14="http://schemas.microsoft.com/office/powerpoint/2010/main" val="1591540674"/>
              </p:ext>
            </p:extLst>
          </p:nvPr>
        </p:nvGraphicFramePr>
        <p:xfrm>
          <a:off x="688500" y="1121174"/>
          <a:ext cx="5407500" cy="455362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descr="Pie chart shows the contributions of each entity type towards total zero emission vehicles in the state fleet. Executive Branch Agencies contribute the largest share of zero-emission vehicles to the fleet with 64%.">
            <a:extLst>
              <a:ext uri="{FF2B5EF4-FFF2-40B4-BE49-F238E27FC236}">
                <a16:creationId xmlns:a16="http://schemas.microsoft.com/office/drawing/2014/main" id="{512967F0-23BF-2DFC-88B1-81789A0BCD64}"/>
              </a:ext>
            </a:extLst>
          </p:cNvPr>
          <p:cNvGraphicFramePr>
            <a:graphicFrameLocks/>
          </p:cNvGraphicFramePr>
          <p:nvPr>
            <p:extLst>
              <p:ext uri="{D42A27DB-BD31-4B8C-83A1-F6EECF244321}">
                <p14:modId xmlns:p14="http://schemas.microsoft.com/office/powerpoint/2010/main" val="476358899"/>
              </p:ext>
            </p:extLst>
          </p:nvPr>
        </p:nvGraphicFramePr>
        <p:xfrm>
          <a:off x="6556187" y="1309336"/>
          <a:ext cx="5119644" cy="4365458"/>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 Placeholder 3">
            <a:extLst>
              <a:ext uri="{FF2B5EF4-FFF2-40B4-BE49-F238E27FC236}">
                <a16:creationId xmlns:a16="http://schemas.microsoft.com/office/drawing/2014/main" id="{A8ED4BF3-DC1D-C876-872B-A7C81FEFAD13}"/>
              </a:ext>
            </a:extLst>
          </p:cNvPr>
          <p:cNvSpPr>
            <a:spLocks noGrp="1"/>
          </p:cNvSpPr>
          <p:nvPr>
            <p:ph type="body" sz="quarter" idx="14"/>
          </p:nvPr>
        </p:nvSpPr>
        <p:spPr>
          <a:xfrm>
            <a:off x="463371" y="5785853"/>
            <a:ext cx="9121747" cy="623893"/>
          </a:xfrm>
        </p:spPr>
        <p:txBody>
          <a:bodyPr>
            <a:normAutofit/>
          </a:bodyPr>
          <a:lstStyle/>
          <a:p>
            <a:pPr marL="45720" indent="0" algn="ctr">
              <a:buNone/>
            </a:pPr>
            <a:r>
              <a:rPr lang="en-US" sz="1800" dirty="0"/>
              <a:t>Executive Branch Agencies account for both the largest share of the fleet and the largest share of zero-emission vehicles.</a:t>
            </a:r>
          </a:p>
        </p:txBody>
      </p:sp>
    </p:spTree>
    <p:extLst>
      <p:ext uri="{BB962C8B-B14F-4D97-AF65-F5344CB8AC3E}">
        <p14:creationId xmlns:p14="http://schemas.microsoft.com/office/powerpoint/2010/main" val="39143697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8D78DE7-CDF7-C4D0-FA6E-ACEE80768E48}"/>
              </a:ext>
            </a:extLst>
          </p:cNvPr>
          <p:cNvSpPr>
            <a:spLocks noGrp="1"/>
          </p:cNvSpPr>
          <p:nvPr>
            <p:ph type="title"/>
          </p:nvPr>
        </p:nvSpPr>
        <p:spPr/>
        <p:txBody>
          <a:bodyPr>
            <a:normAutofit fontScale="90000"/>
          </a:bodyPr>
          <a:lstStyle/>
          <a:p>
            <a:r>
              <a:rPr lang="en-US"/>
              <a:t>Fleet Electrification Highlights</a:t>
            </a:r>
          </a:p>
        </p:txBody>
      </p:sp>
      <p:graphicFrame>
        <p:nvGraphicFramePr>
          <p:cNvPr id="5" name="Table 4">
            <a:extLst>
              <a:ext uri="{FF2B5EF4-FFF2-40B4-BE49-F238E27FC236}">
                <a16:creationId xmlns:a16="http://schemas.microsoft.com/office/drawing/2014/main" id="{038C2B3E-D046-DF83-E9C3-4B4CFA302A36}"/>
              </a:ext>
            </a:extLst>
          </p:cNvPr>
          <p:cNvGraphicFramePr>
            <a:graphicFrameLocks noGrp="1"/>
          </p:cNvGraphicFramePr>
          <p:nvPr>
            <p:extLst>
              <p:ext uri="{D42A27DB-BD31-4B8C-83A1-F6EECF244321}">
                <p14:modId xmlns:p14="http://schemas.microsoft.com/office/powerpoint/2010/main" val="1637961629"/>
              </p:ext>
            </p:extLst>
          </p:nvPr>
        </p:nvGraphicFramePr>
        <p:xfrm>
          <a:off x="633694" y="1767944"/>
          <a:ext cx="5964678" cy="3872347"/>
        </p:xfrm>
        <a:graphic>
          <a:graphicData uri="http://schemas.openxmlformats.org/drawingml/2006/table">
            <a:tbl>
              <a:tblPr firstRow="1" bandRow="1">
                <a:tableStyleId>{21E4AEA4-8DFA-4A89-87EB-49C32662AFE0}</a:tableStyleId>
              </a:tblPr>
              <a:tblGrid>
                <a:gridCol w="3500230">
                  <a:extLst>
                    <a:ext uri="{9D8B030D-6E8A-4147-A177-3AD203B41FA5}">
                      <a16:colId xmlns:a16="http://schemas.microsoft.com/office/drawing/2014/main" val="2643927820"/>
                    </a:ext>
                  </a:extLst>
                </a:gridCol>
                <a:gridCol w="1339374">
                  <a:extLst>
                    <a:ext uri="{9D8B030D-6E8A-4147-A177-3AD203B41FA5}">
                      <a16:colId xmlns:a16="http://schemas.microsoft.com/office/drawing/2014/main" val="2715171691"/>
                    </a:ext>
                  </a:extLst>
                </a:gridCol>
                <a:gridCol w="1125074">
                  <a:extLst>
                    <a:ext uri="{9D8B030D-6E8A-4147-A177-3AD203B41FA5}">
                      <a16:colId xmlns:a16="http://schemas.microsoft.com/office/drawing/2014/main" val="1686371599"/>
                    </a:ext>
                  </a:extLst>
                </a:gridCol>
              </a:tblGrid>
              <a:tr h="753173">
                <a:tc>
                  <a:txBody>
                    <a:bodyPr/>
                    <a:lstStyle/>
                    <a:p>
                      <a:pPr algn="ctr" fontAlgn="ctr">
                        <a:buNone/>
                      </a:pPr>
                      <a:r>
                        <a:rPr lang="en-US" sz="1800" u="none" strike="noStrike" dirty="0">
                          <a:solidFill>
                            <a:schemeClr val="bg1"/>
                          </a:solidFill>
                          <a:effectLst/>
                        </a:rPr>
                        <a:t>Top 5 Entities by # of ZEVs</a:t>
                      </a:r>
                      <a:endParaRPr lang="en-US" sz="1800" b="1" i="0" u="none" strike="noStrike" dirty="0">
                        <a:solidFill>
                          <a:schemeClr val="bg1"/>
                        </a:solidFill>
                        <a:effectLst/>
                        <a:latin typeface="Calibri" panose="020F0502020204030204" pitchFamily="34" charset="0"/>
                      </a:endParaRPr>
                    </a:p>
                  </a:txBody>
                  <a:tcPr marL="0" marR="0" marT="0" marB="0" anchor="ctr">
                    <a:solidFill>
                      <a:schemeClr val="accent2">
                        <a:lumMod val="75000"/>
                      </a:schemeClr>
                    </a:solidFill>
                  </a:tcPr>
                </a:tc>
                <a:tc>
                  <a:txBody>
                    <a:bodyPr/>
                    <a:lstStyle/>
                    <a:p>
                      <a:pPr algn="ctr" fontAlgn="ctr">
                        <a:buNone/>
                      </a:pPr>
                      <a:r>
                        <a:rPr lang="en-US" sz="1800" u="none" strike="noStrike">
                          <a:solidFill>
                            <a:schemeClr val="bg1"/>
                          </a:solidFill>
                          <a:effectLst/>
                        </a:rPr>
                        <a:t>ZEV</a:t>
                      </a:r>
                      <a:endParaRPr lang="en-US" sz="1800" b="1" i="0" u="none" strike="noStrike">
                        <a:solidFill>
                          <a:schemeClr val="bg1"/>
                        </a:solidFill>
                        <a:effectLst/>
                        <a:latin typeface="Calibri" panose="020F0502020204030204" pitchFamily="34" charset="0"/>
                      </a:endParaRPr>
                    </a:p>
                  </a:txBody>
                  <a:tcPr marL="0" marR="0" marT="0" marB="0" anchor="ctr">
                    <a:solidFill>
                      <a:schemeClr val="accent2">
                        <a:lumMod val="75000"/>
                      </a:schemeClr>
                    </a:solidFill>
                  </a:tcPr>
                </a:tc>
                <a:tc>
                  <a:txBody>
                    <a:bodyPr/>
                    <a:lstStyle/>
                    <a:p>
                      <a:pPr algn="ctr" fontAlgn="ctr">
                        <a:buNone/>
                      </a:pPr>
                      <a:r>
                        <a:rPr lang="en-US" sz="1800" b="1" u="none" strike="noStrike" dirty="0">
                          <a:solidFill>
                            <a:schemeClr val="bg1"/>
                          </a:solidFill>
                          <a:effectLst/>
                        </a:rPr>
                        <a:t>% ZEV</a:t>
                      </a:r>
                      <a:endParaRPr lang="en-US" sz="1800" b="1" i="0" u="none" strike="noStrike" dirty="0">
                        <a:solidFill>
                          <a:schemeClr val="bg1"/>
                        </a:solidFill>
                        <a:effectLst/>
                        <a:latin typeface="Calibri" panose="020F0502020204030204" pitchFamily="34" charset="0"/>
                      </a:endParaRPr>
                    </a:p>
                  </a:txBody>
                  <a:tcPr marL="0" marR="0" marT="0" marB="0" anchor="ctr">
                    <a:solidFill>
                      <a:schemeClr val="accent2">
                        <a:lumMod val="75000"/>
                      </a:schemeClr>
                    </a:solidFill>
                  </a:tcPr>
                </a:tc>
                <a:extLst>
                  <a:ext uri="{0D108BD9-81ED-4DB2-BD59-A6C34878D82A}">
                    <a16:rowId xmlns:a16="http://schemas.microsoft.com/office/drawing/2014/main" val="2304851709"/>
                  </a:ext>
                </a:extLst>
              </a:tr>
              <a:tr h="685647">
                <a:tc>
                  <a:txBody>
                    <a:bodyPr/>
                    <a:lstStyle/>
                    <a:p>
                      <a:pPr algn="ctr" fontAlgn="b">
                        <a:buNone/>
                      </a:pPr>
                      <a:r>
                        <a:rPr lang="en-US" sz="1600" u="none" strike="noStrike" dirty="0">
                          <a:solidFill>
                            <a:srgbClr val="000000"/>
                          </a:solidFill>
                          <a:effectLst/>
                        </a:rPr>
                        <a:t>Department of Developmental Services</a:t>
                      </a:r>
                      <a:endParaRPr lang="en-US" sz="16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buNone/>
                      </a:pPr>
                      <a:r>
                        <a:rPr lang="en-US" sz="1600" u="none" strike="noStrike">
                          <a:solidFill>
                            <a:srgbClr val="000000"/>
                          </a:solidFill>
                          <a:effectLst/>
                        </a:rPr>
                        <a:t>130</a:t>
                      </a:r>
                      <a:endParaRPr lang="en-US" sz="1600" b="0" i="0" u="none" strike="noStrike">
                        <a:solidFill>
                          <a:srgbClr val="000000"/>
                        </a:solidFill>
                        <a:effectLst/>
                        <a:latin typeface="Calibri" panose="020F0502020204030204" pitchFamily="34" charset="0"/>
                      </a:endParaRPr>
                    </a:p>
                  </a:txBody>
                  <a:tcPr marL="0" marR="0" marT="0" marB="0" anchor="ctr"/>
                </a:tc>
                <a:tc>
                  <a:txBody>
                    <a:bodyPr/>
                    <a:lstStyle/>
                    <a:p>
                      <a:pPr algn="ctr" fontAlgn="b">
                        <a:buNone/>
                      </a:pPr>
                      <a:r>
                        <a:rPr lang="en-US" sz="1600" b="1" u="none" strike="noStrike">
                          <a:solidFill>
                            <a:srgbClr val="000000"/>
                          </a:solidFill>
                          <a:effectLst/>
                        </a:rPr>
                        <a:t>28%</a:t>
                      </a:r>
                      <a:endParaRPr lang="en-US" sz="1600" b="1"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4088413353"/>
                  </a:ext>
                </a:extLst>
              </a:tr>
              <a:tr h="685647">
                <a:tc>
                  <a:txBody>
                    <a:bodyPr/>
                    <a:lstStyle/>
                    <a:p>
                      <a:pPr algn="ctr" fontAlgn="b">
                        <a:buNone/>
                      </a:pPr>
                      <a:r>
                        <a:rPr lang="en-US" sz="1600" u="none" strike="noStrike">
                          <a:solidFill>
                            <a:srgbClr val="000000"/>
                          </a:solidFill>
                          <a:effectLst/>
                        </a:rPr>
                        <a:t>Mass. Water Resources Authority</a:t>
                      </a:r>
                      <a:endParaRPr lang="en-US" sz="1600" b="0" i="0" u="none" strike="noStrike">
                        <a:solidFill>
                          <a:srgbClr val="000000"/>
                        </a:solidFill>
                        <a:effectLst/>
                        <a:latin typeface="Calibri" panose="020F0502020204030204" pitchFamily="34" charset="0"/>
                      </a:endParaRPr>
                    </a:p>
                  </a:txBody>
                  <a:tcPr marL="0" marR="0" marT="0" marB="0" anchor="ctr"/>
                </a:tc>
                <a:tc>
                  <a:txBody>
                    <a:bodyPr/>
                    <a:lstStyle/>
                    <a:p>
                      <a:pPr algn="ctr" fontAlgn="b">
                        <a:buNone/>
                      </a:pPr>
                      <a:r>
                        <a:rPr lang="en-US" sz="1600" u="none" strike="noStrike">
                          <a:solidFill>
                            <a:srgbClr val="000000"/>
                          </a:solidFill>
                          <a:effectLst/>
                        </a:rPr>
                        <a:t>43</a:t>
                      </a:r>
                      <a:endParaRPr lang="en-US" sz="1600" b="0" i="0" u="none" strike="noStrike">
                        <a:solidFill>
                          <a:srgbClr val="000000"/>
                        </a:solidFill>
                        <a:effectLst/>
                        <a:latin typeface="Calibri" panose="020F0502020204030204" pitchFamily="34" charset="0"/>
                      </a:endParaRPr>
                    </a:p>
                  </a:txBody>
                  <a:tcPr marL="0" marR="0" marT="0" marB="0" anchor="ctr"/>
                </a:tc>
                <a:tc>
                  <a:txBody>
                    <a:bodyPr/>
                    <a:lstStyle/>
                    <a:p>
                      <a:pPr algn="ctr" fontAlgn="b">
                        <a:buNone/>
                      </a:pPr>
                      <a:r>
                        <a:rPr lang="en-US" sz="1600" b="1" u="none" strike="noStrike">
                          <a:solidFill>
                            <a:srgbClr val="000000"/>
                          </a:solidFill>
                          <a:effectLst/>
                        </a:rPr>
                        <a:t>11%</a:t>
                      </a:r>
                      <a:endParaRPr lang="en-US" sz="1600" b="1"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569966261"/>
                  </a:ext>
                </a:extLst>
              </a:tr>
              <a:tr h="685647">
                <a:tc>
                  <a:txBody>
                    <a:bodyPr/>
                    <a:lstStyle/>
                    <a:p>
                      <a:pPr algn="ctr" fontAlgn="b">
                        <a:buNone/>
                      </a:pPr>
                      <a:r>
                        <a:rPr lang="en-US" sz="1600" u="none" strike="noStrike" dirty="0">
                          <a:solidFill>
                            <a:srgbClr val="000000"/>
                          </a:solidFill>
                          <a:effectLst/>
                        </a:rPr>
                        <a:t>Department of Correction</a:t>
                      </a:r>
                      <a:endParaRPr lang="en-US" sz="16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b">
                        <a:buNone/>
                      </a:pPr>
                      <a:r>
                        <a:rPr lang="en-US" sz="1600" u="none" strike="noStrike">
                          <a:solidFill>
                            <a:srgbClr val="000000"/>
                          </a:solidFill>
                          <a:effectLst/>
                        </a:rPr>
                        <a:t>42</a:t>
                      </a:r>
                      <a:endParaRPr lang="en-US" sz="1600" b="0" i="0" u="none" strike="noStrike">
                        <a:solidFill>
                          <a:srgbClr val="000000"/>
                        </a:solidFill>
                        <a:effectLst/>
                        <a:latin typeface="Calibri" panose="020F0502020204030204" pitchFamily="34" charset="0"/>
                      </a:endParaRPr>
                    </a:p>
                  </a:txBody>
                  <a:tcPr marL="0" marR="0" marT="0" marB="0" anchor="ctr"/>
                </a:tc>
                <a:tc>
                  <a:txBody>
                    <a:bodyPr/>
                    <a:lstStyle/>
                    <a:p>
                      <a:pPr algn="ctr" fontAlgn="b">
                        <a:buNone/>
                      </a:pPr>
                      <a:r>
                        <a:rPr lang="en-US" sz="1600" b="1" u="none" strike="noStrike">
                          <a:solidFill>
                            <a:srgbClr val="000000"/>
                          </a:solidFill>
                          <a:effectLst/>
                        </a:rPr>
                        <a:t>9%</a:t>
                      </a:r>
                      <a:endParaRPr lang="en-US" sz="1600" b="1"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1188096973"/>
                  </a:ext>
                </a:extLst>
              </a:tr>
              <a:tr h="685647">
                <a:tc>
                  <a:txBody>
                    <a:bodyPr/>
                    <a:lstStyle/>
                    <a:p>
                      <a:pPr algn="ctr" fontAlgn="b">
                        <a:buNone/>
                      </a:pPr>
                      <a:r>
                        <a:rPr lang="en-US" sz="1600" u="none" strike="noStrike">
                          <a:solidFill>
                            <a:srgbClr val="000000"/>
                          </a:solidFill>
                          <a:effectLst/>
                        </a:rPr>
                        <a:t>Department of Conservation &amp; Recreation</a:t>
                      </a:r>
                      <a:endParaRPr lang="en-US" sz="1600" b="0" i="0" u="none" strike="noStrike">
                        <a:solidFill>
                          <a:srgbClr val="000000"/>
                        </a:solidFill>
                        <a:effectLst/>
                        <a:latin typeface="Calibri" panose="020F0502020204030204" pitchFamily="34" charset="0"/>
                      </a:endParaRPr>
                    </a:p>
                  </a:txBody>
                  <a:tcPr marL="0" marR="0" marT="0" marB="0" anchor="ctr"/>
                </a:tc>
                <a:tc>
                  <a:txBody>
                    <a:bodyPr/>
                    <a:lstStyle/>
                    <a:p>
                      <a:pPr algn="ctr" fontAlgn="b">
                        <a:buNone/>
                      </a:pPr>
                      <a:r>
                        <a:rPr lang="en-US" sz="1600" u="none" strike="noStrike">
                          <a:solidFill>
                            <a:srgbClr val="000000"/>
                          </a:solidFill>
                          <a:effectLst/>
                        </a:rPr>
                        <a:t>69</a:t>
                      </a:r>
                      <a:endParaRPr lang="en-US" sz="1600" b="0" i="0" u="none" strike="noStrike">
                        <a:solidFill>
                          <a:srgbClr val="000000"/>
                        </a:solidFill>
                        <a:effectLst/>
                        <a:latin typeface="Calibri" panose="020F0502020204030204" pitchFamily="34" charset="0"/>
                      </a:endParaRPr>
                    </a:p>
                  </a:txBody>
                  <a:tcPr marL="0" marR="0" marT="0" marB="0" anchor="ctr"/>
                </a:tc>
                <a:tc>
                  <a:txBody>
                    <a:bodyPr/>
                    <a:lstStyle/>
                    <a:p>
                      <a:pPr algn="ctr" fontAlgn="b">
                        <a:buNone/>
                      </a:pPr>
                      <a:r>
                        <a:rPr lang="en-US" sz="1600" b="1" u="none" strike="noStrike">
                          <a:solidFill>
                            <a:srgbClr val="000000"/>
                          </a:solidFill>
                          <a:effectLst/>
                        </a:rPr>
                        <a:t>8%</a:t>
                      </a:r>
                      <a:endParaRPr lang="en-US" sz="1600" b="1"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1338158789"/>
                  </a:ext>
                </a:extLst>
              </a:tr>
              <a:tr h="376586">
                <a:tc>
                  <a:txBody>
                    <a:bodyPr/>
                    <a:lstStyle/>
                    <a:p>
                      <a:pPr algn="ctr" fontAlgn="b">
                        <a:buNone/>
                      </a:pPr>
                      <a:r>
                        <a:rPr lang="en-US" sz="1600" u="none" strike="noStrike">
                          <a:solidFill>
                            <a:srgbClr val="000000"/>
                          </a:solidFill>
                          <a:effectLst/>
                        </a:rPr>
                        <a:t>UMass Amherst</a:t>
                      </a:r>
                      <a:endParaRPr lang="en-US" sz="1600" b="0" i="0" u="none" strike="noStrike">
                        <a:solidFill>
                          <a:srgbClr val="000000"/>
                        </a:solidFill>
                        <a:effectLst/>
                        <a:latin typeface="Calibri" panose="020F0502020204030204" pitchFamily="34" charset="0"/>
                      </a:endParaRPr>
                    </a:p>
                  </a:txBody>
                  <a:tcPr marL="0" marR="0" marT="0" marB="0" anchor="ctr"/>
                </a:tc>
                <a:tc>
                  <a:txBody>
                    <a:bodyPr/>
                    <a:lstStyle/>
                    <a:p>
                      <a:pPr algn="ctr" fontAlgn="b">
                        <a:buNone/>
                      </a:pPr>
                      <a:r>
                        <a:rPr lang="en-US" sz="1600" u="none" strike="noStrike">
                          <a:solidFill>
                            <a:srgbClr val="000000"/>
                          </a:solidFill>
                          <a:effectLst/>
                        </a:rPr>
                        <a:t>38</a:t>
                      </a:r>
                      <a:endParaRPr lang="en-US" sz="1600" b="0" i="0" u="none" strike="noStrike">
                        <a:solidFill>
                          <a:srgbClr val="000000"/>
                        </a:solidFill>
                        <a:effectLst/>
                        <a:latin typeface="Calibri" panose="020F0502020204030204" pitchFamily="34" charset="0"/>
                      </a:endParaRPr>
                    </a:p>
                  </a:txBody>
                  <a:tcPr marL="0" marR="0" marT="0" marB="0" anchor="ctr"/>
                </a:tc>
                <a:tc>
                  <a:txBody>
                    <a:bodyPr/>
                    <a:lstStyle/>
                    <a:p>
                      <a:pPr algn="ctr" fontAlgn="b">
                        <a:buNone/>
                      </a:pPr>
                      <a:r>
                        <a:rPr lang="en-US" sz="1600" b="1" u="none" strike="noStrike" dirty="0">
                          <a:solidFill>
                            <a:srgbClr val="000000"/>
                          </a:solidFill>
                          <a:effectLst/>
                        </a:rPr>
                        <a:t>7%</a:t>
                      </a:r>
                      <a:endParaRPr lang="en-US" sz="1600" b="1"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1606409605"/>
                  </a:ext>
                </a:extLst>
              </a:tr>
            </a:tbl>
          </a:graphicData>
        </a:graphic>
      </p:graphicFrame>
      <p:sp>
        <p:nvSpPr>
          <p:cNvPr id="4" name="Text Placeholder 3">
            <a:extLst>
              <a:ext uri="{FF2B5EF4-FFF2-40B4-BE49-F238E27FC236}">
                <a16:creationId xmlns:a16="http://schemas.microsoft.com/office/drawing/2014/main" id="{8D0E7351-D583-84D5-6BEB-F7ED9911F764}"/>
              </a:ext>
            </a:extLst>
          </p:cNvPr>
          <p:cNvSpPr>
            <a:spLocks noGrp="1"/>
          </p:cNvSpPr>
          <p:nvPr>
            <p:ph type="body" sz="quarter" idx="14"/>
          </p:nvPr>
        </p:nvSpPr>
        <p:spPr>
          <a:xfrm>
            <a:off x="7053620" y="2670844"/>
            <a:ext cx="4323538" cy="2121715"/>
          </a:xfrm>
          <a:noFill/>
          <a:ln>
            <a:noFill/>
          </a:ln>
        </p:spPr>
        <p:txBody>
          <a:bodyPr>
            <a:normAutofit/>
          </a:bodyPr>
          <a:lstStyle/>
          <a:p>
            <a:pPr>
              <a:lnSpc>
                <a:spcPct val="105000"/>
              </a:lnSpc>
              <a:spcBef>
                <a:spcPts val="0"/>
              </a:spcBef>
              <a:spcAft>
                <a:spcPts val="1000"/>
              </a:spcAft>
            </a:pPr>
            <a:r>
              <a:rPr lang="en-US" sz="1800" b="1" dirty="0"/>
              <a:t>45 fleets have met or surpassed the FY25 target</a:t>
            </a:r>
          </a:p>
          <a:p>
            <a:pPr>
              <a:lnSpc>
                <a:spcPct val="105000"/>
              </a:lnSpc>
              <a:spcBef>
                <a:spcPts val="0"/>
              </a:spcBef>
              <a:spcAft>
                <a:spcPts val="1000"/>
              </a:spcAft>
            </a:pPr>
            <a:r>
              <a:rPr lang="en-US" sz="1800" dirty="0"/>
              <a:t>33 fleets have not yet met the FY25 target</a:t>
            </a:r>
          </a:p>
          <a:p>
            <a:pPr>
              <a:lnSpc>
                <a:spcPct val="105000"/>
              </a:lnSpc>
              <a:spcBef>
                <a:spcPts val="0"/>
              </a:spcBef>
              <a:spcAft>
                <a:spcPts val="1000"/>
              </a:spcAft>
            </a:pPr>
            <a:r>
              <a:rPr lang="en-US" sz="1800" dirty="0"/>
              <a:t>21 fleets do not yet have any ZEVs</a:t>
            </a:r>
          </a:p>
        </p:txBody>
      </p:sp>
    </p:spTree>
    <p:extLst>
      <p:ext uri="{BB962C8B-B14F-4D97-AF65-F5344CB8AC3E}">
        <p14:creationId xmlns:p14="http://schemas.microsoft.com/office/powerpoint/2010/main" val="18919750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2F33EC-9605-EE2A-9EF5-E8A17E70E213}"/>
              </a:ext>
            </a:extLst>
          </p:cNvPr>
          <p:cNvSpPr>
            <a:spLocks noGrp="1"/>
          </p:cNvSpPr>
          <p:nvPr>
            <p:ph type="body" sz="quarter" idx="12"/>
          </p:nvPr>
        </p:nvSpPr>
        <p:spPr>
          <a:xfrm>
            <a:off x="500131" y="1533377"/>
            <a:ext cx="11088396" cy="671941"/>
          </a:xfrm>
        </p:spPr>
        <p:txBody>
          <a:bodyPr>
            <a:normAutofit/>
          </a:bodyPr>
          <a:lstStyle/>
          <a:p>
            <a:r>
              <a:rPr lang="en-US" sz="3200"/>
              <a:t>World Cup Predictions! Who do you think will win?</a:t>
            </a:r>
          </a:p>
        </p:txBody>
      </p:sp>
      <p:sp>
        <p:nvSpPr>
          <p:cNvPr id="3" name="Title 2">
            <a:extLst>
              <a:ext uri="{FF2B5EF4-FFF2-40B4-BE49-F238E27FC236}">
                <a16:creationId xmlns:a16="http://schemas.microsoft.com/office/drawing/2014/main" id="{04B7E680-3C39-A6C1-1080-B91FD61E0523}"/>
              </a:ext>
            </a:extLst>
          </p:cNvPr>
          <p:cNvSpPr>
            <a:spLocks noGrp="1"/>
          </p:cNvSpPr>
          <p:nvPr>
            <p:ph type="title"/>
          </p:nvPr>
        </p:nvSpPr>
        <p:spPr/>
        <p:txBody>
          <a:bodyPr>
            <a:normAutofit fontScale="90000"/>
          </a:bodyPr>
          <a:lstStyle/>
          <a:p>
            <a:r>
              <a:rPr lang="en-US"/>
              <a:t>Before we get started…</a:t>
            </a:r>
          </a:p>
        </p:txBody>
      </p:sp>
      <p:grpSp>
        <p:nvGrpSpPr>
          <p:cNvPr id="26" name="Group 25" descr="A group of images showing country flags: France, Spain, England, and Argentina. The flags are in brackets based on their World Cup match-ups.">
            <a:extLst>
              <a:ext uri="{FF2B5EF4-FFF2-40B4-BE49-F238E27FC236}">
                <a16:creationId xmlns:a16="http://schemas.microsoft.com/office/drawing/2014/main" id="{90B0CE9C-6566-C522-78D4-24763BEAF2E0}"/>
              </a:ext>
            </a:extLst>
          </p:cNvPr>
          <p:cNvGrpSpPr/>
          <p:nvPr/>
        </p:nvGrpSpPr>
        <p:grpSpPr>
          <a:xfrm>
            <a:off x="603473" y="2321863"/>
            <a:ext cx="10886442" cy="3792721"/>
            <a:chOff x="603473" y="2205318"/>
            <a:chExt cx="10886442" cy="3792721"/>
          </a:xfrm>
        </p:grpSpPr>
        <p:pic>
          <p:nvPicPr>
            <p:cNvPr id="10" name="Picture 9">
              <a:extLst>
                <a:ext uri="{FF2B5EF4-FFF2-40B4-BE49-F238E27FC236}">
                  <a16:creationId xmlns:a16="http://schemas.microsoft.com/office/drawing/2014/main" id="{EDDAB76F-7433-C328-811B-8820BE4536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3473" y="2205318"/>
              <a:ext cx="2560320" cy="1696390"/>
            </a:xfrm>
            <a:prstGeom prst="rect">
              <a:avLst/>
            </a:prstGeom>
            <a:ln>
              <a:solidFill>
                <a:schemeClr val="accent6">
                  <a:lumMod val="75000"/>
                </a:schemeClr>
              </a:solidFill>
            </a:ln>
          </p:spPr>
        </p:pic>
        <p:pic>
          <p:nvPicPr>
            <p:cNvPr id="12" name="Picture 11">
              <a:extLst>
                <a:ext uri="{FF2B5EF4-FFF2-40B4-BE49-F238E27FC236}">
                  <a16:creationId xmlns:a16="http://schemas.microsoft.com/office/drawing/2014/main" id="{2F508E42-5573-092F-35A8-0AB0CFCFBD2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3473" y="4292303"/>
              <a:ext cx="2560320" cy="1705736"/>
            </a:xfrm>
            <a:prstGeom prst="rect">
              <a:avLst/>
            </a:prstGeom>
          </p:spPr>
        </p:pic>
        <p:pic>
          <p:nvPicPr>
            <p:cNvPr id="14" name="Picture 13">
              <a:extLst>
                <a:ext uri="{FF2B5EF4-FFF2-40B4-BE49-F238E27FC236}">
                  <a16:creationId xmlns:a16="http://schemas.microsoft.com/office/drawing/2014/main" id="{55031CAE-A3FD-EF1F-259E-095D3BBF574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929595" y="2205318"/>
              <a:ext cx="2560320" cy="1696390"/>
            </a:xfrm>
            <a:prstGeom prst="rect">
              <a:avLst/>
            </a:prstGeom>
            <a:ln>
              <a:solidFill>
                <a:schemeClr val="accent6">
                  <a:lumMod val="75000"/>
                </a:schemeClr>
              </a:solidFill>
            </a:ln>
          </p:spPr>
        </p:pic>
        <p:pic>
          <p:nvPicPr>
            <p:cNvPr id="16" name="Picture 15">
              <a:extLst>
                <a:ext uri="{FF2B5EF4-FFF2-40B4-BE49-F238E27FC236}">
                  <a16:creationId xmlns:a16="http://schemas.microsoft.com/office/drawing/2014/main" id="{BFFB808F-9ED1-C31A-1427-FB42F44BDA0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929595" y="4395421"/>
              <a:ext cx="2560320" cy="1602618"/>
            </a:xfrm>
            <a:prstGeom prst="rect">
              <a:avLst/>
            </a:prstGeom>
            <a:ln>
              <a:solidFill>
                <a:schemeClr val="accent6">
                  <a:lumMod val="75000"/>
                </a:schemeClr>
              </a:solidFill>
            </a:ln>
          </p:spPr>
        </p:pic>
        <p:sp>
          <p:nvSpPr>
            <p:cNvPr id="17" name="TextBox 16">
              <a:extLst>
                <a:ext uri="{FF2B5EF4-FFF2-40B4-BE49-F238E27FC236}">
                  <a16:creationId xmlns:a16="http://schemas.microsoft.com/office/drawing/2014/main" id="{0FD1052E-6371-3AFC-E8D8-369B38802BDE}"/>
                </a:ext>
              </a:extLst>
            </p:cNvPr>
            <p:cNvSpPr txBox="1"/>
            <p:nvPr/>
          </p:nvSpPr>
          <p:spPr>
            <a:xfrm>
              <a:off x="3352799" y="2868847"/>
              <a:ext cx="1398494" cy="369332"/>
            </a:xfrm>
            <a:prstGeom prst="rect">
              <a:avLst/>
            </a:prstGeom>
            <a:noFill/>
          </p:spPr>
          <p:txBody>
            <a:bodyPr wrap="square" rtlCol="0">
              <a:spAutoFit/>
            </a:bodyPr>
            <a:lstStyle/>
            <a:p>
              <a:r>
                <a:rPr lang="en-US" b="1" dirty="0"/>
                <a:t>France</a:t>
              </a:r>
            </a:p>
          </p:txBody>
        </p:sp>
        <p:sp>
          <p:nvSpPr>
            <p:cNvPr id="18" name="TextBox 17">
              <a:extLst>
                <a:ext uri="{FF2B5EF4-FFF2-40B4-BE49-F238E27FC236}">
                  <a16:creationId xmlns:a16="http://schemas.microsoft.com/office/drawing/2014/main" id="{011A5B74-EAA6-84C6-BB7E-FAE477E10F3E}"/>
                </a:ext>
              </a:extLst>
            </p:cNvPr>
            <p:cNvSpPr txBox="1"/>
            <p:nvPr/>
          </p:nvSpPr>
          <p:spPr>
            <a:xfrm>
              <a:off x="3352799" y="5012064"/>
              <a:ext cx="1398494" cy="369332"/>
            </a:xfrm>
            <a:prstGeom prst="rect">
              <a:avLst/>
            </a:prstGeom>
            <a:noFill/>
          </p:spPr>
          <p:txBody>
            <a:bodyPr wrap="square" rtlCol="0">
              <a:spAutoFit/>
            </a:bodyPr>
            <a:lstStyle/>
            <a:p>
              <a:r>
                <a:rPr lang="en-US" b="1"/>
                <a:t>Spain</a:t>
              </a:r>
            </a:p>
          </p:txBody>
        </p:sp>
        <p:sp>
          <p:nvSpPr>
            <p:cNvPr id="19" name="TextBox 18">
              <a:extLst>
                <a:ext uri="{FF2B5EF4-FFF2-40B4-BE49-F238E27FC236}">
                  <a16:creationId xmlns:a16="http://schemas.microsoft.com/office/drawing/2014/main" id="{A3D861DC-5767-418C-ACC9-A1E9A6A859F7}"/>
                </a:ext>
              </a:extLst>
            </p:cNvPr>
            <p:cNvSpPr txBox="1"/>
            <p:nvPr/>
          </p:nvSpPr>
          <p:spPr>
            <a:xfrm>
              <a:off x="7010400" y="2868847"/>
              <a:ext cx="1541930" cy="369332"/>
            </a:xfrm>
            <a:prstGeom prst="rect">
              <a:avLst/>
            </a:prstGeom>
            <a:noFill/>
          </p:spPr>
          <p:txBody>
            <a:bodyPr wrap="square" rtlCol="0">
              <a:spAutoFit/>
            </a:bodyPr>
            <a:lstStyle/>
            <a:p>
              <a:pPr algn="r"/>
              <a:r>
                <a:rPr lang="en-US" b="1"/>
                <a:t>England</a:t>
              </a:r>
            </a:p>
          </p:txBody>
        </p:sp>
        <p:sp>
          <p:nvSpPr>
            <p:cNvPr id="20" name="TextBox 19">
              <a:extLst>
                <a:ext uri="{FF2B5EF4-FFF2-40B4-BE49-F238E27FC236}">
                  <a16:creationId xmlns:a16="http://schemas.microsoft.com/office/drawing/2014/main" id="{54EAC861-9EF2-5E58-1C2E-7F914DFA4C1B}"/>
                </a:ext>
              </a:extLst>
            </p:cNvPr>
            <p:cNvSpPr txBox="1"/>
            <p:nvPr/>
          </p:nvSpPr>
          <p:spPr>
            <a:xfrm>
              <a:off x="7010400" y="4955291"/>
              <a:ext cx="1730189" cy="369332"/>
            </a:xfrm>
            <a:prstGeom prst="rect">
              <a:avLst/>
            </a:prstGeom>
            <a:noFill/>
          </p:spPr>
          <p:txBody>
            <a:bodyPr wrap="square" rtlCol="0">
              <a:spAutoFit/>
            </a:bodyPr>
            <a:lstStyle/>
            <a:p>
              <a:pPr algn="r"/>
              <a:r>
                <a:rPr lang="en-US" b="1"/>
                <a:t>Argentina</a:t>
              </a:r>
            </a:p>
          </p:txBody>
        </p:sp>
        <p:sp>
          <p:nvSpPr>
            <p:cNvPr id="21" name="Left Bracket 20">
              <a:extLst>
                <a:ext uri="{FF2B5EF4-FFF2-40B4-BE49-F238E27FC236}">
                  <a16:creationId xmlns:a16="http://schemas.microsoft.com/office/drawing/2014/main" id="{3F4F841C-8AB7-F25E-8615-1584D2E41D22}"/>
                </a:ext>
              </a:extLst>
            </p:cNvPr>
            <p:cNvSpPr/>
            <p:nvPr/>
          </p:nvSpPr>
          <p:spPr>
            <a:xfrm rot="10800000">
              <a:off x="4500280" y="3053513"/>
              <a:ext cx="519953" cy="2146016"/>
            </a:xfrm>
            <a:prstGeom prst="leftBracket">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 name="Left Bracket 21">
              <a:extLst>
                <a:ext uri="{FF2B5EF4-FFF2-40B4-BE49-F238E27FC236}">
                  <a16:creationId xmlns:a16="http://schemas.microsoft.com/office/drawing/2014/main" id="{2BF956FD-FA7D-D2EE-29A2-547C945E5C8E}"/>
                </a:ext>
              </a:extLst>
            </p:cNvPr>
            <p:cNvSpPr/>
            <p:nvPr/>
          </p:nvSpPr>
          <p:spPr>
            <a:xfrm rot="10800000" flipH="1">
              <a:off x="6750423" y="3053513"/>
              <a:ext cx="519953" cy="2146016"/>
            </a:xfrm>
            <a:prstGeom prst="leftBracket">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24" name="Straight Connector 23">
              <a:extLst>
                <a:ext uri="{FF2B5EF4-FFF2-40B4-BE49-F238E27FC236}">
                  <a16:creationId xmlns:a16="http://schemas.microsoft.com/office/drawing/2014/main" id="{60A61090-A763-DC1A-9E43-6DF06DB9ADED}"/>
                </a:ext>
              </a:extLst>
            </p:cNvPr>
            <p:cNvCxnSpPr>
              <a:stCxn id="21" idx="1"/>
              <a:endCxn id="22" idx="1"/>
            </p:cNvCxnSpPr>
            <p:nvPr/>
          </p:nvCxnSpPr>
          <p:spPr>
            <a:xfrm>
              <a:off x="5020233" y="4126521"/>
              <a:ext cx="173019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4E07EC54-9EF9-65D3-B1C3-9679C89E979B}"/>
                </a:ext>
              </a:extLst>
            </p:cNvPr>
            <p:cNvSpPr txBox="1"/>
            <p:nvPr/>
          </p:nvSpPr>
          <p:spPr>
            <a:xfrm>
              <a:off x="5625351" y="3409950"/>
              <a:ext cx="519954" cy="646331"/>
            </a:xfrm>
            <a:prstGeom prst="rect">
              <a:avLst/>
            </a:prstGeom>
            <a:noFill/>
          </p:spPr>
          <p:txBody>
            <a:bodyPr wrap="square" rtlCol="0">
              <a:spAutoFit/>
            </a:bodyPr>
            <a:lstStyle/>
            <a:p>
              <a:pPr algn="ctr"/>
              <a:r>
                <a:rPr lang="en-US" sz="3600" b="1"/>
                <a:t>?</a:t>
              </a:r>
            </a:p>
          </p:txBody>
        </p:sp>
      </p:grpSp>
    </p:spTree>
    <p:extLst>
      <p:ext uri="{BB962C8B-B14F-4D97-AF65-F5344CB8AC3E}">
        <p14:creationId xmlns:p14="http://schemas.microsoft.com/office/powerpoint/2010/main" val="338319783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A796F26-9241-8C0A-8E32-97675A54E8AD}"/>
              </a:ext>
            </a:extLst>
          </p:cNvPr>
          <p:cNvSpPr>
            <a:spLocks noGrp="1"/>
          </p:cNvSpPr>
          <p:nvPr>
            <p:ph type="title"/>
          </p:nvPr>
        </p:nvSpPr>
        <p:spPr>
          <a:xfrm>
            <a:off x="500130" y="350220"/>
            <a:ext cx="10367486" cy="559264"/>
          </a:xfrm>
        </p:spPr>
        <p:txBody>
          <a:bodyPr>
            <a:normAutofit fontScale="90000"/>
          </a:bodyPr>
          <a:lstStyle/>
          <a:p>
            <a:r>
              <a:rPr lang="en-US"/>
              <a:t>State EV Charging Deployment</a:t>
            </a:r>
          </a:p>
        </p:txBody>
      </p:sp>
      <p:sp>
        <p:nvSpPr>
          <p:cNvPr id="2" name="Text Placeholder 1">
            <a:extLst>
              <a:ext uri="{FF2B5EF4-FFF2-40B4-BE49-F238E27FC236}">
                <a16:creationId xmlns:a16="http://schemas.microsoft.com/office/drawing/2014/main" id="{EF5A86A0-754E-CAA1-FF5E-94575733AEA1}"/>
              </a:ext>
            </a:extLst>
          </p:cNvPr>
          <p:cNvSpPr>
            <a:spLocks noGrp="1"/>
          </p:cNvSpPr>
          <p:nvPr>
            <p:ph type="body" sz="quarter" idx="12"/>
          </p:nvPr>
        </p:nvSpPr>
        <p:spPr>
          <a:xfrm>
            <a:off x="500130" y="1026001"/>
            <a:ext cx="10367486" cy="500501"/>
          </a:xfrm>
        </p:spPr>
        <p:txBody>
          <a:bodyPr>
            <a:normAutofit/>
          </a:bodyPr>
          <a:lstStyle/>
          <a:p>
            <a:r>
              <a:rPr lang="en-US" sz="2400" dirty="0"/>
              <a:t>776 stations (1,343 ports) active at state sites</a:t>
            </a:r>
          </a:p>
        </p:txBody>
      </p:sp>
      <p:graphicFrame>
        <p:nvGraphicFramePr>
          <p:cNvPr id="5" name="Chart 4" descr="Bar chart shows the number of electric vehicle charging stations installed at state sites as of the end of FY25, May 1, 2026, and the FY25 and FY30 Executive Order targets. As of May 2026, there are 776 stations installed.">
            <a:extLst>
              <a:ext uri="{FF2B5EF4-FFF2-40B4-BE49-F238E27FC236}">
                <a16:creationId xmlns:a16="http://schemas.microsoft.com/office/drawing/2014/main" id="{FEABB762-2650-83BE-F2AF-BCE25635C346}"/>
              </a:ext>
            </a:extLst>
          </p:cNvPr>
          <p:cNvGraphicFramePr>
            <a:graphicFrameLocks/>
          </p:cNvGraphicFramePr>
          <p:nvPr>
            <p:extLst>
              <p:ext uri="{D42A27DB-BD31-4B8C-83A1-F6EECF244321}">
                <p14:modId xmlns:p14="http://schemas.microsoft.com/office/powerpoint/2010/main" val="2856263600"/>
              </p:ext>
            </p:extLst>
          </p:nvPr>
        </p:nvGraphicFramePr>
        <p:xfrm>
          <a:off x="569586" y="1643019"/>
          <a:ext cx="5477401" cy="489824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descr="Pie chart shows the breakdown of active electric vehicle charging ports at state sites by access type. The majority of ports are either for public or fleet access.">
            <a:extLst>
              <a:ext uri="{FF2B5EF4-FFF2-40B4-BE49-F238E27FC236}">
                <a16:creationId xmlns:a16="http://schemas.microsoft.com/office/drawing/2014/main" id="{74FE31BE-DD29-8855-C5B9-AD899559DDCB}"/>
              </a:ext>
            </a:extLst>
          </p:cNvPr>
          <p:cNvGraphicFramePr>
            <a:graphicFrameLocks/>
          </p:cNvGraphicFramePr>
          <p:nvPr>
            <p:extLst>
              <p:ext uri="{D42A27DB-BD31-4B8C-83A1-F6EECF244321}">
                <p14:modId xmlns:p14="http://schemas.microsoft.com/office/powerpoint/2010/main" val="2197329977"/>
              </p:ext>
            </p:extLst>
          </p:nvPr>
        </p:nvGraphicFramePr>
        <p:xfrm>
          <a:off x="6680109" y="1643019"/>
          <a:ext cx="4942304" cy="3557895"/>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 Placeholder 3">
            <a:extLst>
              <a:ext uri="{FF2B5EF4-FFF2-40B4-BE49-F238E27FC236}">
                <a16:creationId xmlns:a16="http://schemas.microsoft.com/office/drawing/2014/main" id="{BA7A3D1E-67CE-83E8-D975-20D2291E3959}"/>
              </a:ext>
            </a:extLst>
          </p:cNvPr>
          <p:cNvSpPr>
            <a:spLocks noGrp="1"/>
          </p:cNvSpPr>
          <p:nvPr>
            <p:ph type="body" sz="quarter" idx="14"/>
          </p:nvPr>
        </p:nvSpPr>
        <p:spPr>
          <a:xfrm>
            <a:off x="6837441" y="5200914"/>
            <a:ext cx="4627640" cy="968181"/>
          </a:xfrm>
        </p:spPr>
        <p:txBody>
          <a:bodyPr>
            <a:normAutofit/>
          </a:bodyPr>
          <a:lstStyle/>
          <a:p>
            <a:pPr marL="45720" indent="0" algn="ctr">
              <a:lnSpc>
                <a:spcPct val="110000"/>
              </a:lnSpc>
              <a:spcAft>
                <a:spcPts val="1000"/>
              </a:spcAft>
              <a:buNone/>
            </a:pPr>
            <a:r>
              <a:rPr lang="en-US" sz="1800" dirty="0"/>
              <a:t>State portfolio has well exceeded the FY25 and FY30 targets</a:t>
            </a:r>
          </a:p>
        </p:txBody>
      </p:sp>
    </p:spTree>
    <p:extLst>
      <p:ext uri="{BB962C8B-B14F-4D97-AF65-F5344CB8AC3E}">
        <p14:creationId xmlns:p14="http://schemas.microsoft.com/office/powerpoint/2010/main" val="10464749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5869CDC-2324-8081-1A07-B75B94473606}"/>
              </a:ext>
            </a:extLst>
          </p:cNvPr>
          <p:cNvSpPr>
            <a:spLocks noGrp="1"/>
          </p:cNvSpPr>
          <p:nvPr>
            <p:ph type="title"/>
          </p:nvPr>
        </p:nvSpPr>
        <p:spPr>
          <a:xfrm>
            <a:off x="500131" y="281710"/>
            <a:ext cx="10367486" cy="559264"/>
          </a:xfrm>
        </p:spPr>
        <p:txBody>
          <a:bodyPr>
            <a:noAutofit/>
          </a:bodyPr>
          <a:lstStyle/>
          <a:p>
            <a:r>
              <a:rPr lang="en-US" sz="3200" dirty="0"/>
              <a:t>State Fleet EVSE Deployment</a:t>
            </a:r>
          </a:p>
        </p:txBody>
      </p:sp>
      <p:sp>
        <p:nvSpPr>
          <p:cNvPr id="2" name="Text Placeholder 1">
            <a:extLst>
              <a:ext uri="{FF2B5EF4-FFF2-40B4-BE49-F238E27FC236}">
                <a16:creationId xmlns:a16="http://schemas.microsoft.com/office/drawing/2014/main" id="{1B7F703F-9FC7-75AA-9D8A-5C3A1CC5F11E}"/>
              </a:ext>
            </a:extLst>
          </p:cNvPr>
          <p:cNvSpPr>
            <a:spLocks noGrp="1"/>
          </p:cNvSpPr>
          <p:nvPr>
            <p:ph type="body" sz="quarter" idx="12"/>
          </p:nvPr>
        </p:nvSpPr>
        <p:spPr>
          <a:xfrm>
            <a:off x="500131" y="954703"/>
            <a:ext cx="11070016" cy="543756"/>
          </a:xfrm>
        </p:spPr>
        <p:txBody>
          <a:bodyPr>
            <a:normAutofit/>
          </a:bodyPr>
          <a:lstStyle/>
          <a:p>
            <a:r>
              <a:rPr lang="en-US" sz="2400" dirty="0"/>
              <a:t>723 total active fleet ports</a:t>
            </a:r>
          </a:p>
        </p:txBody>
      </p:sp>
      <p:pic>
        <p:nvPicPr>
          <p:cNvPr id="6" name="Picture 5" descr="EV Charger Icon">
            <a:extLst>
              <a:ext uri="{FF2B5EF4-FFF2-40B4-BE49-F238E27FC236}">
                <a16:creationId xmlns:a16="http://schemas.microsoft.com/office/drawing/2014/main" id="{566C0881-7925-48F8-772A-A942E82C1E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533" y="135816"/>
            <a:ext cx="1330478" cy="1330478"/>
          </a:xfrm>
          <a:prstGeom prst="rect">
            <a:avLst/>
          </a:prstGeom>
        </p:spPr>
      </p:pic>
      <p:graphicFrame>
        <p:nvGraphicFramePr>
          <p:cNvPr id="5" name="Chart 4" descr="Bar chart shows annual number of state fleet charging ports deployed and line shows cumulative number of ports deployed.">
            <a:extLst>
              <a:ext uri="{FF2B5EF4-FFF2-40B4-BE49-F238E27FC236}">
                <a16:creationId xmlns:a16="http://schemas.microsoft.com/office/drawing/2014/main" id="{E0AE8EB4-5F10-316B-6A06-ABD737829365}"/>
              </a:ext>
            </a:extLst>
          </p:cNvPr>
          <p:cNvGraphicFramePr>
            <a:graphicFrameLocks/>
          </p:cNvGraphicFramePr>
          <p:nvPr>
            <p:extLst>
              <p:ext uri="{D42A27DB-BD31-4B8C-83A1-F6EECF244321}">
                <p14:modId xmlns:p14="http://schemas.microsoft.com/office/powerpoint/2010/main" val="1434390436"/>
              </p:ext>
            </p:extLst>
          </p:nvPr>
        </p:nvGraphicFramePr>
        <p:xfrm>
          <a:off x="500131" y="1596410"/>
          <a:ext cx="10844810" cy="4092009"/>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 Placeholder 3">
            <a:extLst>
              <a:ext uri="{FF2B5EF4-FFF2-40B4-BE49-F238E27FC236}">
                <a16:creationId xmlns:a16="http://schemas.microsoft.com/office/drawing/2014/main" id="{80540905-4D8C-97F8-FF9C-186CBD69E649}"/>
              </a:ext>
            </a:extLst>
          </p:cNvPr>
          <p:cNvSpPr>
            <a:spLocks noGrp="1"/>
          </p:cNvSpPr>
          <p:nvPr>
            <p:ph type="body" sz="quarter" idx="14"/>
          </p:nvPr>
        </p:nvSpPr>
        <p:spPr>
          <a:xfrm>
            <a:off x="633103" y="5688418"/>
            <a:ext cx="7964095" cy="936937"/>
          </a:xfrm>
          <a:noFill/>
        </p:spPr>
        <p:txBody>
          <a:bodyPr anchor="ctr">
            <a:normAutofit/>
          </a:bodyPr>
          <a:lstStyle/>
          <a:p>
            <a:pPr>
              <a:lnSpc>
                <a:spcPct val="105000"/>
              </a:lnSpc>
              <a:spcBef>
                <a:spcPts val="0"/>
              </a:spcBef>
              <a:spcAft>
                <a:spcPts val="1000"/>
              </a:spcAft>
            </a:pPr>
            <a:r>
              <a:rPr lang="en-US" sz="1800" dirty="0"/>
              <a:t>From FY23 to FY26, number of fleet ports increased by 677%</a:t>
            </a:r>
          </a:p>
          <a:p>
            <a:pPr>
              <a:lnSpc>
                <a:spcPct val="105000"/>
              </a:lnSpc>
              <a:spcBef>
                <a:spcPts val="0"/>
              </a:spcBef>
              <a:spcAft>
                <a:spcPts val="1000"/>
              </a:spcAft>
            </a:pPr>
            <a:r>
              <a:rPr lang="en-US" sz="1800" dirty="0"/>
              <a:t>Fleet ports support the 530 BEVs &amp; PHEVs currently in the state fleet</a:t>
            </a:r>
          </a:p>
        </p:txBody>
      </p:sp>
    </p:spTree>
    <p:extLst>
      <p:ext uri="{BB962C8B-B14F-4D97-AF65-F5344CB8AC3E}">
        <p14:creationId xmlns:p14="http://schemas.microsoft.com/office/powerpoint/2010/main" val="187348880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87D38F7-5E59-473E-A475-E23C9F083047}"/>
              </a:ext>
            </a:extLst>
          </p:cNvPr>
          <p:cNvSpPr>
            <a:spLocks noGrp="1"/>
          </p:cNvSpPr>
          <p:nvPr>
            <p:ph type="title"/>
          </p:nvPr>
        </p:nvSpPr>
        <p:spPr/>
        <p:txBody>
          <a:bodyPr>
            <a:normAutofit fontScale="90000"/>
          </a:bodyPr>
          <a:lstStyle/>
          <a:p>
            <a:r>
              <a:rPr lang="en-US"/>
              <a:t>EV Charging Highlights</a:t>
            </a:r>
          </a:p>
        </p:txBody>
      </p:sp>
      <p:graphicFrame>
        <p:nvGraphicFramePr>
          <p:cNvPr id="5" name="Table 4">
            <a:extLst>
              <a:ext uri="{FF2B5EF4-FFF2-40B4-BE49-F238E27FC236}">
                <a16:creationId xmlns:a16="http://schemas.microsoft.com/office/drawing/2014/main" id="{4B8C55DE-BB65-B299-950E-948EC656700C}"/>
              </a:ext>
            </a:extLst>
          </p:cNvPr>
          <p:cNvGraphicFramePr>
            <a:graphicFrameLocks noGrp="1"/>
          </p:cNvGraphicFramePr>
          <p:nvPr>
            <p:extLst>
              <p:ext uri="{D42A27DB-BD31-4B8C-83A1-F6EECF244321}">
                <p14:modId xmlns:p14="http://schemas.microsoft.com/office/powerpoint/2010/main" val="226649352"/>
              </p:ext>
            </p:extLst>
          </p:nvPr>
        </p:nvGraphicFramePr>
        <p:xfrm>
          <a:off x="620323" y="1562292"/>
          <a:ext cx="5000864" cy="4431075"/>
        </p:xfrm>
        <a:graphic>
          <a:graphicData uri="http://schemas.openxmlformats.org/drawingml/2006/table">
            <a:tbl>
              <a:tblPr firstRow="1" bandRow="1">
                <a:tableStyleId>{073A0DAA-6AF3-43AB-8588-CEC1D06C72B9}</a:tableStyleId>
              </a:tblPr>
              <a:tblGrid>
                <a:gridCol w="3475778">
                  <a:extLst>
                    <a:ext uri="{9D8B030D-6E8A-4147-A177-3AD203B41FA5}">
                      <a16:colId xmlns:a16="http://schemas.microsoft.com/office/drawing/2014/main" val="1865692118"/>
                    </a:ext>
                  </a:extLst>
                </a:gridCol>
                <a:gridCol w="1525086">
                  <a:extLst>
                    <a:ext uri="{9D8B030D-6E8A-4147-A177-3AD203B41FA5}">
                      <a16:colId xmlns:a16="http://schemas.microsoft.com/office/drawing/2014/main" val="2423987151"/>
                    </a:ext>
                  </a:extLst>
                </a:gridCol>
              </a:tblGrid>
              <a:tr h="637517">
                <a:tc>
                  <a:txBody>
                    <a:bodyPr/>
                    <a:lstStyle/>
                    <a:p>
                      <a:pPr marL="0" algn="ctr" defTabSz="914400" rtl="0" eaLnBrk="1" fontAlgn="b" latinLnBrk="0" hangingPunct="1">
                        <a:buNone/>
                      </a:pPr>
                      <a:r>
                        <a:rPr lang="en-US" sz="1800" b="1" u="none" strike="noStrike" kern="1200">
                          <a:solidFill>
                            <a:schemeClr val="lt1"/>
                          </a:solidFill>
                          <a:effectLst/>
                          <a:latin typeface="+mn-lt"/>
                          <a:ea typeface="+mn-ea"/>
                          <a:cs typeface="+mn-cs"/>
                        </a:rPr>
                        <a:t>Top 5 Entities</a:t>
                      </a:r>
                    </a:p>
                  </a:txBody>
                  <a:tcPr marL="0" marR="0" marT="0" marB="0" anchor="ctr"/>
                </a:tc>
                <a:tc>
                  <a:txBody>
                    <a:bodyPr/>
                    <a:lstStyle/>
                    <a:p>
                      <a:pPr algn="ctr" fontAlgn="b">
                        <a:buNone/>
                      </a:pPr>
                      <a:r>
                        <a:rPr lang="en-US" sz="1800" u="none" strike="noStrike">
                          <a:effectLst/>
                        </a:rPr>
                        <a:t>Total Active Ports</a:t>
                      </a:r>
                      <a:endParaRPr lang="en-US" sz="1800" b="1"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3269577781"/>
                  </a:ext>
                </a:extLst>
              </a:tr>
              <a:tr h="556184">
                <a:tc>
                  <a:txBody>
                    <a:bodyPr/>
                    <a:lstStyle/>
                    <a:p>
                      <a:pPr algn="ctr" fontAlgn="b">
                        <a:buNone/>
                      </a:pPr>
                      <a:r>
                        <a:rPr lang="en-US" sz="1800" u="none" strike="noStrike" dirty="0" err="1">
                          <a:effectLst/>
                        </a:rPr>
                        <a:t>MassPort</a:t>
                      </a:r>
                      <a:endParaRPr lang="en-US" sz="1800" b="0" i="0" u="none" strike="noStrike" dirty="0">
                        <a:solidFill>
                          <a:srgbClr val="000000"/>
                        </a:solidFill>
                        <a:effectLst/>
                        <a:latin typeface="Aptos Narrow" panose="020B0004020202020204" pitchFamily="34" charset="0"/>
                      </a:endParaRPr>
                    </a:p>
                  </a:txBody>
                  <a:tcPr marL="0" marR="0" marT="0" marB="0" anchor="ctr"/>
                </a:tc>
                <a:tc>
                  <a:txBody>
                    <a:bodyPr/>
                    <a:lstStyle/>
                    <a:p>
                      <a:pPr algn="ctr" fontAlgn="b">
                        <a:buNone/>
                      </a:pPr>
                      <a:r>
                        <a:rPr lang="en-US" sz="1800" u="none" strike="noStrike">
                          <a:effectLst/>
                        </a:rPr>
                        <a:t>121</a:t>
                      </a:r>
                      <a:endParaRPr lang="en-US" sz="1800" b="0" i="0" u="none" strike="noStrike">
                        <a:solidFill>
                          <a:srgbClr val="000000"/>
                        </a:solidFill>
                        <a:effectLst/>
                        <a:latin typeface="Aptos Narrow" panose="020B0004020202020204" pitchFamily="34" charset="0"/>
                      </a:endParaRPr>
                    </a:p>
                  </a:txBody>
                  <a:tcPr marL="0" marR="0" marT="0" marB="0" anchor="ctr"/>
                </a:tc>
                <a:extLst>
                  <a:ext uri="{0D108BD9-81ED-4DB2-BD59-A6C34878D82A}">
                    <a16:rowId xmlns:a16="http://schemas.microsoft.com/office/drawing/2014/main" val="4127291327"/>
                  </a:ext>
                </a:extLst>
              </a:tr>
              <a:tr h="1012638">
                <a:tc>
                  <a:txBody>
                    <a:bodyPr/>
                    <a:lstStyle/>
                    <a:p>
                      <a:pPr algn="ctr" fontAlgn="b">
                        <a:buNone/>
                      </a:pPr>
                      <a:r>
                        <a:rPr lang="en-US" sz="1800" u="none" strike="noStrike">
                          <a:effectLst/>
                        </a:rPr>
                        <a:t>Department of Conservation &amp; Recreation</a:t>
                      </a:r>
                      <a:endParaRPr lang="en-US" sz="1800" b="0" i="0" u="none" strike="noStrike">
                        <a:solidFill>
                          <a:srgbClr val="000000"/>
                        </a:solidFill>
                        <a:effectLst/>
                        <a:latin typeface="Aptos Narrow" panose="020B0004020202020204" pitchFamily="34" charset="0"/>
                      </a:endParaRPr>
                    </a:p>
                  </a:txBody>
                  <a:tcPr marL="0" marR="0" marT="0" marB="0" anchor="ctr"/>
                </a:tc>
                <a:tc>
                  <a:txBody>
                    <a:bodyPr/>
                    <a:lstStyle/>
                    <a:p>
                      <a:pPr algn="ctr" fontAlgn="b">
                        <a:buNone/>
                      </a:pPr>
                      <a:r>
                        <a:rPr lang="en-US" sz="1800" u="none" strike="noStrike" dirty="0">
                          <a:effectLst/>
                        </a:rPr>
                        <a:t>106</a:t>
                      </a:r>
                      <a:endParaRPr lang="en-US" sz="1800" b="0" i="0" u="none" strike="noStrike" dirty="0">
                        <a:solidFill>
                          <a:srgbClr val="000000"/>
                        </a:solidFill>
                        <a:effectLst/>
                        <a:latin typeface="Aptos Narrow" panose="020B0004020202020204" pitchFamily="34" charset="0"/>
                      </a:endParaRPr>
                    </a:p>
                  </a:txBody>
                  <a:tcPr marL="0" marR="0" marT="0" marB="0" anchor="ctr"/>
                </a:tc>
                <a:extLst>
                  <a:ext uri="{0D108BD9-81ED-4DB2-BD59-A6C34878D82A}">
                    <a16:rowId xmlns:a16="http://schemas.microsoft.com/office/drawing/2014/main" val="740658924"/>
                  </a:ext>
                </a:extLst>
              </a:tr>
              <a:tr h="556184">
                <a:tc>
                  <a:txBody>
                    <a:bodyPr/>
                    <a:lstStyle/>
                    <a:p>
                      <a:pPr algn="ctr" fontAlgn="b">
                        <a:buNone/>
                      </a:pPr>
                      <a:r>
                        <a:rPr lang="en-US" sz="1800" u="none" strike="noStrike">
                          <a:effectLst/>
                        </a:rPr>
                        <a:t>UMass Amherst</a:t>
                      </a:r>
                      <a:endParaRPr lang="en-US" sz="1800" b="0" i="0" u="none" strike="noStrike">
                        <a:solidFill>
                          <a:srgbClr val="000000"/>
                        </a:solidFill>
                        <a:effectLst/>
                        <a:latin typeface="Aptos Narrow" panose="020B0004020202020204" pitchFamily="34" charset="0"/>
                      </a:endParaRPr>
                    </a:p>
                  </a:txBody>
                  <a:tcPr marL="0" marR="0" marT="0" marB="0" anchor="ctr"/>
                </a:tc>
                <a:tc>
                  <a:txBody>
                    <a:bodyPr/>
                    <a:lstStyle/>
                    <a:p>
                      <a:pPr algn="ctr" fontAlgn="b">
                        <a:buNone/>
                      </a:pPr>
                      <a:r>
                        <a:rPr lang="en-US" sz="1800" u="none" strike="noStrike">
                          <a:effectLst/>
                        </a:rPr>
                        <a:t>98</a:t>
                      </a:r>
                      <a:endParaRPr lang="en-US" sz="1800" b="0" i="0" u="none" strike="noStrike">
                        <a:solidFill>
                          <a:srgbClr val="000000"/>
                        </a:solidFill>
                        <a:effectLst/>
                        <a:latin typeface="Aptos Narrow" panose="020B0004020202020204" pitchFamily="34" charset="0"/>
                      </a:endParaRPr>
                    </a:p>
                  </a:txBody>
                  <a:tcPr marL="0" marR="0" marT="0" marB="0" anchor="ctr"/>
                </a:tc>
                <a:extLst>
                  <a:ext uri="{0D108BD9-81ED-4DB2-BD59-A6C34878D82A}">
                    <a16:rowId xmlns:a16="http://schemas.microsoft.com/office/drawing/2014/main" val="3673092547"/>
                  </a:ext>
                </a:extLst>
              </a:tr>
              <a:tr h="556184">
                <a:tc>
                  <a:txBody>
                    <a:bodyPr/>
                    <a:lstStyle/>
                    <a:p>
                      <a:pPr algn="ctr" fontAlgn="b">
                        <a:buNone/>
                      </a:pPr>
                      <a:r>
                        <a:rPr lang="en-US" sz="1800" u="none" strike="noStrike">
                          <a:effectLst/>
                        </a:rPr>
                        <a:t>UMass Chan Medical School</a:t>
                      </a:r>
                      <a:endParaRPr lang="en-US" sz="1800" b="0" i="0" u="none" strike="noStrike">
                        <a:solidFill>
                          <a:srgbClr val="000000"/>
                        </a:solidFill>
                        <a:effectLst/>
                        <a:latin typeface="Aptos Narrow" panose="020B0004020202020204" pitchFamily="34" charset="0"/>
                      </a:endParaRPr>
                    </a:p>
                  </a:txBody>
                  <a:tcPr marL="0" marR="0" marT="0" marB="0" anchor="ctr"/>
                </a:tc>
                <a:tc>
                  <a:txBody>
                    <a:bodyPr/>
                    <a:lstStyle/>
                    <a:p>
                      <a:pPr algn="ctr" fontAlgn="b">
                        <a:buNone/>
                      </a:pPr>
                      <a:r>
                        <a:rPr lang="en-US" sz="1800" u="none" strike="noStrike">
                          <a:effectLst/>
                        </a:rPr>
                        <a:t>98</a:t>
                      </a:r>
                      <a:endParaRPr lang="en-US" sz="1800" b="0" i="0" u="none" strike="noStrike">
                        <a:solidFill>
                          <a:srgbClr val="000000"/>
                        </a:solidFill>
                        <a:effectLst/>
                        <a:latin typeface="Aptos Narrow" panose="020B0004020202020204" pitchFamily="34" charset="0"/>
                      </a:endParaRPr>
                    </a:p>
                  </a:txBody>
                  <a:tcPr marL="0" marR="0" marT="0" marB="0" anchor="ctr"/>
                </a:tc>
                <a:extLst>
                  <a:ext uri="{0D108BD9-81ED-4DB2-BD59-A6C34878D82A}">
                    <a16:rowId xmlns:a16="http://schemas.microsoft.com/office/drawing/2014/main" val="279297421"/>
                  </a:ext>
                </a:extLst>
              </a:tr>
              <a:tr h="556184">
                <a:tc>
                  <a:txBody>
                    <a:bodyPr/>
                    <a:lstStyle/>
                    <a:p>
                      <a:pPr algn="ctr" fontAlgn="b">
                        <a:buNone/>
                      </a:pPr>
                      <a:r>
                        <a:rPr lang="en-US" sz="1800" u="none" strike="noStrike">
                          <a:effectLst/>
                        </a:rPr>
                        <a:t>Department of Correction</a:t>
                      </a:r>
                      <a:endParaRPr lang="en-US" sz="1800" b="0" i="0" u="none" strike="noStrike">
                        <a:solidFill>
                          <a:srgbClr val="000000"/>
                        </a:solidFill>
                        <a:effectLst/>
                        <a:latin typeface="Aptos Narrow" panose="020B0004020202020204" pitchFamily="34" charset="0"/>
                      </a:endParaRPr>
                    </a:p>
                  </a:txBody>
                  <a:tcPr marL="0" marR="0" marT="0" marB="0" anchor="ctr"/>
                </a:tc>
                <a:tc>
                  <a:txBody>
                    <a:bodyPr/>
                    <a:lstStyle/>
                    <a:p>
                      <a:pPr algn="ctr" fontAlgn="b">
                        <a:buNone/>
                      </a:pPr>
                      <a:r>
                        <a:rPr lang="en-US" sz="1800" u="none" strike="noStrike">
                          <a:effectLst/>
                        </a:rPr>
                        <a:t>92</a:t>
                      </a:r>
                      <a:endParaRPr lang="en-US" sz="1800" b="0" i="0" u="none" strike="noStrike">
                        <a:solidFill>
                          <a:srgbClr val="000000"/>
                        </a:solidFill>
                        <a:effectLst/>
                        <a:latin typeface="Aptos Narrow" panose="020B0004020202020204" pitchFamily="34" charset="0"/>
                      </a:endParaRPr>
                    </a:p>
                  </a:txBody>
                  <a:tcPr marL="0" marR="0" marT="0" marB="0" anchor="ctr"/>
                </a:tc>
                <a:extLst>
                  <a:ext uri="{0D108BD9-81ED-4DB2-BD59-A6C34878D82A}">
                    <a16:rowId xmlns:a16="http://schemas.microsoft.com/office/drawing/2014/main" val="2839944597"/>
                  </a:ext>
                </a:extLst>
              </a:tr>
              <a:tr h="556184">
                <a:tc>
                  <a:txBody>
                    <a:bodyPr/>
                    <a:lstStyle/>
                    <a:p>
                      <a:pPr marL="0" algn="ctr" defTabSz="914400" rtl="0" eaLnBrk="1" fontAlgn="b" latinLnBrk="0" hangingPunct="1">
                        <a:buNone/>
                      </a:pPr>
                      <a:r>
                        <a:rPr lang="en-US" sz="1800" b="1" u="none" strike="noStrike" kern="1200">
                          <a:solidFill>
                            <a:schemeClr val="dk1"/>
                          </a:solidFill>
                          <a:effectLst/>
                          <a:latin typeface="+mn-lt"/>
                          <a:ea typeface="+mn-ea"/>
                          <a:cs typeface="+mn-cs"/>
                        </a:rPr>
                        <a:t>Total</a:t>
                      </a:r>
                    </a:p>
                  </a:txBody>
                  <a:tcPr marL="0" marR="0" marT="0" marB="0" anchor="ctr"/>
                </a:tc>
                <a:tc>
                  <a:txBody>
                    <a:bodyPr/>
                    <a:lstStyle/>
                    <a:p>
                      <a:pPr marL="0" algn="ctr" defTabSz="914400" rtl="0" eaLnBrk="1" fontAlgn="b" latinLnBrk="0" hangingPunct="1">
                        <a:buNone/>
                      </a:pPr>
                      <a:r>
                        <a:rPr lang="en-US" sz="1800" b="1" u="none" strike="noStrike" kern="1200" dirty="0">
                          <a:solidFill>
                            <a:schemeClr val="dk1"/>
                          </a:solidFill>
                          <a:effectLst/>
                          <a:latin typeface="+mn-lt"/>
                          <a:ea typeface="+mn-ea"/>
                          <a:cs typeface="+mn-cs"/>
                        </a:rPr>
                        <a:t>515</a:t>
                      </a:r>
                    </a:p>
                  </a:txBody>
                  <a:tcPr marL="0" marR="0" marT="0" marB="0" anchor="ctr"/>
                </a:tc>
                <a:extLst>
                  <a:ext uri="{0D108BD9-81ED-4DB2-BD59-A6C34878D82A}">
                    <a16:rowId xmlns:a16="http://schemas.microsoft.com/office/drawing/2014/main" val="2039895311"/>
                  </a:ext>
                </a:extLst>
              </a:tr>
            </a:tbl>
          </a:graphicData>
        </a:graphic>
      </p:graphicFrame>
      <p:graphicFrame>
        <p:nvGraphicFramePr>
          <p:cNvPr id="6" name="Table 5">
            <a:extLst>
              <a:ext uri="{FF2B5EF4-FFF2-40B4-BE49-F238E27FC236}">
                <a16:creationId xmlns:a16="http://schemas.microsoft.com/office/drawing/2014/main" id="{865D6A85-2542-0BE0-5C64-587970319AEF}"/>
              </a:ext>
            </a:extLst>
          </p:cNvPr>
          <p:cNvGraphicFramePr>
            <a:graphicFrameLocks noGrp="1"/>
          </p:cNvGraphicFramePr>
          <p:nvPr>
            <p:extLst>
              <p:ext uri="{D42A27DB-BD31-4B8C-83A1-F6EECF244321}">
                <p14:modId xmlns:p14="http://schemas.microsoft.com/office/powerpoint/2010/main" val="1622227580"/>
              </p:ext>
            </p:extLst>
          </p:nvPr>
        </p:nvGraphicFramePr>
        <p:xfrm>
          <a:off x="6534054" y="1562292"/>
          <a:ext cx="5037622" cy="4383299"/>
        </p:xfrm>
        <a:graphic>
          <a:graphicData uri="http://schemas.openxmlformats.org/drawingml/2006/table">
            <a:tbl>
              <a:tblPr firstRow="1" bandRow="1">
                <a:tableStyleId>{7DF18680-E054-41AD-8BC1-D1AEF772440D}</a:tableStyleId>
              </a:tblPr>
              <a:tblGrid>
                <a:gridCol w="3545174">
                  <a:extLst>
                    <a:ext uri="{9D8B030D-6E8A-4147-A177-3AD203B41FA5}">
                      <a16:colId xmlns:a16="http://schemas.microsoft.com/office/drawing/2014/main" val="2198011693"/>
                    </a:ext>
                  </a:extLst>
                </a:gridCol>
                <a:gridCol w="1492448">
                  <a:extLst>
                    <a:ext uri="{9D8B030D-6E8A-4147-A177-3AD203B41FA5}">
                      <a16:colId xmlns:a16="http://schemas.microsoft.com/office/drawing/2014/main" val="4187290951"/>
                    </a:ext>
                  </a:extLst>
                </a:gridCol>
              </a:tblGrid>
              <a:tr h="658823">
                <a:tc>
                  <a:txBody>
                    <a:bodyPr/>
                    <a:lstStyle/>
                    <a:p>
                      <a:pPr algn="ctr" fontAlgn="b">
                        <a:buNone/>
                      </a:pPr>
                      <a:r>
                        <a:rPr lang="en-US" sz="1800" u="none" strike="noStrike">
                          <a:solidFill>
                            <a:srgbClr val="000000"/>
                          </a:solidFill>
                          <a:effectLst/>
                        </a:rPr>
                        <a:t>Top 5 Entities</a:t>
                      </a:r>
                      <a:endParaRPr lang="en-US" sz="1800" b="1" i="0" u="none" strike="noStrike">
                        <a:solidFill>
                          <a:srgbClr val="000000"/>
                        </a:solidFill>
                        <a:effectLst/>
                        <a:latin typeface="Calibri" panose="020F0502020204030204" pitchFamily="34" charset="0"/>
                      </a:endParaRPr>
                    </a:p>
                  </a:txBody>
                  <a:tcPr marL="0" marR="0" marT="0" marB="0" anchor="ctr"/>
                </a:tc>
                <a:tc>
                  <a:txBody>
                    <a:bodyPr/>
                    <a:lstStyle/>
                    <a:p>
                      <a:pPr algn="ctr" fontAlgn="b">
                        <a:buNone/>
                      </a:pPr>
                      <a:r>
                        <a:rPr lang="en-US" sz="1800" u="none" strike="noStrike">
                          <a:solidFill>
                            <a:srgbClr val="000000"/>
                          </a:solidFill>
                          <a:effectLst/>
                        </a:rPr>
                        <a:t>Active Fleet Ports</a:t>
                      </a:r>
                      <a:endParaRPr lang="en-US" sz="1800" b="1"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3266902826"/>
                  </a:ext>
                </a:extLst>
              </a:tr>
              <a:tr h="887420">
                <a:tc>
                  <a:txBody>
                    <a:bodyPr/>
                    <a:lstStyle/>
                    <a:p>
                      <a:pPr algn="ctr" fontAlgn="b">
                        <a:buNone/>
                      </a:pPr>
                      <a:r>
                        <a:rPr lang="en-US" sz="1800" u="none" strike="noStrike">
                          <a:solidFill>
                            <a:srgbClr val="000000"/>
                          </a:solidFill>
                          <a:effectLst/>
                        </a:rPr>
                        <a:t>Department of Conservation &amp; Recreation</a:t>
                      </a:r>
                      <a:endParaRPr lang="en-US" sz="1800" b="0" i="0" u="none" strike="noStrike">
                        <a:solidFill>
                          <a:srgbClr val="000000"/>
                        </a:solidFill>
                        <a:effectLst/>
                        <a:latin typeface="Aptos Narrow" panose="020B0004020202020204" pitchFamily="34" charset="0"/>
                      </a:endParaRPr>
                    </a:p>
                  </a:txBody>
                  <a:tcPr marL="0" marR="0" marT="0" marB="0" anchor="ctr"/>
                </a:tc>
                <a:tc>
                  <a:txBody>
                    <a:bodyPr/>
                    <a:lstStyle/>
                    <a:p>
                      <a:pPr algn="ctr" fontAlgn="b">
                        <a:buNone/>
                      </a:pPr>
                      <a:r>
                        <a:rPr lang="en-US" sz="1800" u="none" strike="noStrike">
                          <a:solidFill>
                            <a:srgbClr val="000000"/>
                          </a:solidFill>
                          <a:effectLst/>
                        </a:rPr>
                        <a:t>95</a:t>
                      </a:r>
                      <a:endParaRPr lang="en-US" sz="1800" b="0" i="0" u="none" strike="noStrike">
                        <a:solidFill>
                          <a:srgbClr val="000000"/>
                        </a:solidFill>
                        <a:effectLst/>
                        <a:latin typeface="Aptos Narrow" panose="020B0004020202020204" pitchFamily="34" charset="0"/>
                      </a:endParaRPr>
                    </a:p>
                  </a:txBody>
                  <a:tcPr marL="0" marR="0" marT="0" marB="0" anchor="ctr"/>
                </a:tc>
                <a:extLst>
                  <a:ext uri="{0D108BD9-81ED-4DB2-BD59-A6C34878D82A}">
                    <a16:rowId xmlns:a16="http://schemas.microsoft.com/office/drawing/2014/main" val="3724459317"/>
                  </a:ext>
                </a:extLst>
              </a:tr>
              <a:tr h="487409">
                <a:tc>
                  <a:txBody>
                    <a:bodyPr/>
                    <a:lstStyle/>
                    <a:p>
                      <a:pPr algn="ctr" fontAlgn="b">
                        <a:buNone/>
                      </a:pPr>
                      <a:r>
                        <a:rPr lang="en-US" sz="1800" u="none" strike="noStrike">
                          <a:solidFill>
                            <a:srgbClr val="000000"/>
                          </a:solidFill>
                          <a:effectLst/>
                        </a:rPr>
                        <a:t>Department of Correction</a:t>
                      </a:r>
                      <a:endParaRPr lang="en-US" sz="1800" b="0" i="0" u="none" strike="noStrike">
                        <a:solidFill>
                          <a:srgbClr val="000000"/>
                        </a:solidFill>
                        <a:effectLst/>
                        <a:latin typeface="Aptos Narrow" panose="020B0004020202020204" pitchFamily="34" charset="0"/>
                      </a:endParaRPr>
                    </a:p>
                  </a:txBody>
                  <a:tcPr marL="0" marR="0" marT="0" marB="0" anchor="ctr"/>
                </a:tc>
                <a:tc>
                  <a:txBody>
                    <a:bodyPr/>
                    <a:lstStyle/>
                    <a:p>
                      <a:pPr algn="ctr" fontAlgn="b">
                        <a:buNone/>
                      </a:pPr>
                      <a:r>
                        <a:rPr lang="en-US" sz="1800" u="none" strike="noStrike">
                          <a:solidFill>
                            <a:srgbClr val="000000"/>
                          </a:solidFill>
                          <a:effectLst/>
                        </a:rPr>
                        <a:t>92</a:t>
                      </a:r>
                      <a:endParaRPr lang="en-US" sz="1800" b="0" i="0" u="none" strike="noStrike">
                        <a:solidFill>
                          <a:srgbClr val="000000"/>
                        </a:solidFill>
                        <a:effectLst/>
                        <a:latin typeface="Aptos Narrow" panose="020B0004020202020204" pitchFamily="34" charset="0"/>
                      </a:endParaRPr>
                    </a:p>
                  </a:txBody>
                  <a:tcPr marL="0" marR="0" marT="0" marB="0" anchor="ctr"/>
                </a:tc>
                <a:extLst>
                  <a:ext uri="{0D108BD9-81ED-4DB2-BD59-A6C34878D82A}">
                    <a16:rowId xmlns:a16="http://schemas.microsoft.com/office/drawing/2014/main" val="3254742448"/>
                  </a:ext>
                </a:extLst>
              </a:tr>
              <a:tr h="887420">
                <a:tc>
                  <a:txBody>
                    <a:bodyPr/>
                    <a:lstStyle/>
                    <a:p>
                      <a:pPr algn="ctr" fontAlgn="b">
                        <a:buNone/>
                      </a:pPr>
                      <a:r>
                        <a:rPr lang="en-US" sz="1800" u="none" strike="noStrike">
                          <a:solidFill>
                            <a:srgbClr val="000000"/>
                          </a:solidFill>
                          <a:effectLst/>
                        </a:rPr>
                        <a:t>Department of Developmental Services</a:t>
                      </a:r>
                      <a:endParaRPr lang="en-US" sz="1800" b="0" i="0" u="none" strike="noStrike">
                        <a:solidFill>
                          <a:srgbClr val="000000"/>
                        </a:solidFill>
                        <a:effectLst/>
                        <a:latin typeface="Aptos Narrow" panose="020B0004020202020204" pitchFamily="34" charset="0"/>
                      </a:endParaRPr>
                    </a:p>
                  </a:txBody>
                  <a:tcPr marL="0" marR="0" marT="0" marB="0" anchor="ctr"/>
                </a:tc>
                <a:tc>
                  <a:txBody>
                    <a:bodyPr/>
                    <a:lstStyle/>
                    <a:p>
                      <a:pPr algn="ctr" fontAlgn="b">
                        <a:buNone/>
                      </a:pPr>
                      <a:r>
                        <a:rPr lang="en-US" sz="1800" u="none" strike="noStrike">
                          <a:solidFill>
                            <a:srgbClr val="000000"/>
                          </a:solidFill>
                          <a:effectLst/>
                        </a:rPr>
                        <a:t>88</a:t>
                      </a:r>
                      <a:endParaRPr lang="en-US" sz="1800" b="0" i="0" u="none" strike="noStrike">
                        <a:solidFill>
                          <a:srgbClr val="000000"/>
                        </a:solidFill>
                        <a:effectLst/>
                        <a:latin typeface="Aptos Narrow" panose="020B0004020202020204" pitchFamily="34" charset="0"/>
                      </a:endParaRPr>
                    </a:p>
                  </a:txBody>
                  <a:tcPr marL="0" marR="0" marT="0" marB="0" anchor="ctr"/>
                </a:tc>
                <a:extLst>
                  <a:ext uri="{0D108BD9-81ED-4DB2-BD59-A6C34878D82A}">
                    <a16:rowId xmlns:a16="http://schemas.microsoft.com/office/drawing/2014/main" val="3832685388"/>
                  </a:ext>
                </a:extLst>
              </a:tr>
              <a:tr h="487409">
                <a:tc>
                  <a:txBody>
                    <a:bodyPr/>
                    <a:lstStyle/>
                    <a:p>
                      <a:pPr algn="ctr" fontAlgn="b">
                        <a:buNone/>
                      </a:pPr>
                      <a:r>
                        <a:rPr lang="en-US" sz="1800" u="none" strike="noStrike">
                          <a:solidFill>
                            <a:srgbClr val="000000"/>
                          </a:solidFill>
                          <a:effectLst/>
                        </a:rPr>
                        <a:t>MWRA</a:t>
                      </a:r>
                      <a:endParaRPr lang="en-US" sz="1800" b="0" i="0" u="none" strike="noStrike">
                        <a:solidFill>
                          <a:srgbClr val="000000"/>
                        </a:solidFill>
                        <a:effectLst/>
                        <a:latin typeface="Aptos Narrow" panose="020B0004020202020204" pitchFamily="34" charset="0"/>
                      </a:endParaRPr>
                    </a:p>
                  </a:txBody>
                  <a:tcPr marL="0" marR="0" marT="0" marB="0" anchor="ctr"/>
                </a:tc>
                <a:tc>
                  <a:txBody>
                    <a:bodyPr/>
                    <a:lstStyle/>
                    <a:p>
                      <a:pPr algn="ctr" fontAlgn="b">
                        <a:buNone/>
                      </a:pPr>
                      <a:r>
                        <a:rPr lang="en-US" sz="1800" u="none" strike="noStrike">
                          <a:solidFill>
                            <a:srgbClr val="000000"/>
                          </a:solidFill>
                          <a:effectLst/>
                        </a:rPr>
                        <a:t>33</a:t>
                      </a:r>
                      <a:endParaRPr lang="en-US" sz="1800" b="0" i="0" u="none" strike="noStrike">
                        <a:solidFill>
                          <a:srgbClr val="000000"/>
                        </a:solidFill>
                        <a:effectLst/>
                        <a:latin typeface="Aptos Narrow" panose="020B0004020202020204" pitchFamily="34" charset="0"/>
                      </a:endParaRPr>
                    </a:p>
                  </a:txBody>
                  <a:tcPr marL="0" marR="0" marT="0" marB="0" anchor="ctr"/>
                </a:tc>
                <a:extLst>
                  <a:ext uri="{0D108BD9-81ED-4DB2-BD59-A6C34878D82A}">
                    <a16:rowId xmlns:a16="http://schemas.microsoft.com/office/drawing/2014/main" val="103848539"/>
                  </a:ext>
                </a:extLst>
              </a:tr>
              <a:tr h="487409">
                <a:tc>
                  <a:txBody>
                    <a:bodyPr/>
                    <a:lstStyle/>
                    <a:p>
                      <a:pPr algn="ctr" fontAlgn="b">
                        <a:buNone/>
                      </a:pPr>
                      <a:r>
                        <a:rPr lang="en-US" sz="1800" u="none" strike="noStrike">
                          <a:solidFill>
                            <a:srgbClr val="000000"/>
                          </a:solidFill>
                          <a:effectLst/>
                        </a:rPr>
                        <a:t>MassPort</a:t>
                      </a:r>
                      <a:endParaRPr lang="en-US" sz="1800" b="0" i="0" u="none" strike="noStrike">
                        <a:solidFill>
                          <a:srgbClr val="000000"/>
                        </a:solidFill>
                        <a:effectLst/>
                        <a:latin typeface="Aptos Narrow" panose="020B0004020202020204" pitchFamily="34" charset="0"/>
                      </a:endParaRPr>
                    </a:p>
                  </a:txBody>
                  <a:tcPr marL="0" marR="0" marT="0" marB="0" anchor="ctr"/>
                </a:tc>
                <a:tc>
                  <a:txBody>
                    <a:bodyPr/>
                    <a:lstStyle/>
                    <a:p>
                      <a:pPr algn="ctr" fontAlgn="b">
                        <a:buNone/>
                      </a:pPr>
                      <a:r>
                        <a:rPr lang="en-US" sz="1800" u="none" strike="noStrike">
                          <a:solidFill>
                            <a:srgbClr val="000000"/>
                          </a:solidFill>
                          <a:effectLst/>
                        </a:rPr>
                        <a:t>25</a:t>
                      </a:r>
                      <a:endParaRPr lang="en-US" sz="1800" b="0" i="0" u="none" strike="noStrike">
                        <a:solidFill>
                          <a:srgbClr val="000000"/>
                        </a:solidFill>
                        <a:effectLst/>
                        <a:latin typeface="Aptos Narrow" panose="020B0004020202020204" pitchFamily="34" charset="0"/>
                      </a:endParaRPr>
                    </a:p>
                  </a:txBody>
                  <a:tcPr marL="0" marR="0" marT="0" marB="0" anchor="ctr"/>
                </a:tc>
                <a:extLst>
                  <a:ext uri="{0D108BD9-81ED-4DB2-BD59-A6C34878D82A}">
                    <a16:rowId xmlns:a16="http://schemas.microsoft.com/office/drawing/2014/main" val="932948418"/>
                  </a:ext>
                </a:extLst>
              </a:tr>
              <a:tr h="487409">
                <a:tc>
                  <a:txBody>
                    <a:bodyPr/>
                    <a:lstStyle/>
                    <a:p>
                      <a:pPr marL="0" algn="ctr" defTabSz="914400" rtl="0" eaLnBrk="1" fontAlgn="b" latinLnBrk="0" hangingPunct="1">
                        <a:buNone/>
                      </a:pPr>
                      <a:r>
                        <a:rPr lang="en-US" sz="1800" b="1" u="none" strike="noStrike" kern="1200" dirty="0">
                          <a:solidFill>
                            <a:srgbClr val="000000"/>
                          </a:solidFill>
                          <a:effectLst/>
                          <a:latin typeface="+mn-lt"/>
                          <a:ea typeface="+mn-ea"/>
                          <a:cs typeface="+mn-cs"/>
                        </a:rPr>
                        <a:t>Total</a:t>
                      </a:r>
                    </a:p>
                  </a:txBody>
                  <a:tcPr marL="0" marR="0" marT="0" marB="0" anchor="ctr"/>
                </a:tc>
                <a:tc>
                  <a:txBody>
                    <a:bodyPr/>
                    <a:lstStyle/>
                    <a:p>
                      <a:pPr marL="0" algn="ctr" defTabSz="914400" rtl="0" eaLnBrk="1" fontAlgn="b" latinLnBrk="0" hangingPunct="1">
                        <a:buNone/>
                      </a:pPr>
                      <a:r>
                        <a:rPr lang="en-US" sz="1800" b="1" u="none" strike="noStrike" kern="1200" dirty="0">
                          <a:solidFill>
                            <a:srgbClr val="000000"/>
                          </a:solidFill>
                          <a:effectLst/>
                          <a:latin typeface="+mn-lt"/>
                          <a:ea typeface="+mn-ea"/>
                          <a:cs typeface="+mn-cs"/>
                        </a:rPr>
                        <a:t>333</a:t>
                      </a:r>
                    </a:p>
                  </a:txBody>
                  <a:tcPr marL="0" marR="0" marT="0" marB="0" anchor="ctr"/>
                </a:tc>
                <a:extLst>
                  <a:ext uri="{0D108BD9-81ED-4DB2-BD59-A6C34878D82A}">
                    <a16:rowId xmlns:a16="http://schemas.microsoft.com/office/drawing/2014/main" val="378350249"/>
                  </a:ext>
                </a:extLst>
              </a:tr>
            </a:tbl>
          </a:graphicData>
        </a:graphic>
      </p:graphicFrame>
    </p:spTree>
    <p:extLst>
      <p:ext uri="{BB962C8B-B14F-4D97-AF65-F5344CB8AC3E}">
        <p14:creationId xmlns:p14="http://schemas.microsoft.com/office/powerpoint/2010/main" val="122577609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5B3C0AA-BEE2-01F1-B37E-BAEFFA27B50F}"/>
              </a:ext>
            </a:extLst>
          </p:cNvPr>
          <p:cNvSpPr>
            <a:spLocks noGrp="1"/>
          </p:cNvSpPr>
          <p:nvPr>
            <p:ph type="title"/>
          </p:nvPr>
        </p:nvSpPr>
        <p:spPr>
          <a:xfrm>
            <a:off x="500130" y="283102"/>
            <a:ext cx="10367486" cy="559264"/>
          </a:xfrm>
        </p:spPr>
        <p:txBody>
          <a:bodyPr>
            <a:normAutofit fontScale="90000"/>
          </a:bodyPr>
          <a:lstStyle/>
          <a:p>
            <a:r>
              <a:rPr lang="en-US" dirty="0"/>
              <a:t>State Solar Deployment</a:t>
            </a:r>
          </a:p>
        </p:txBody>
      </p:sp>
      <p:sp>
        <p:nvSpPr>
          <p:cNvPr id="2" name="Text Placeholder 1">
            <a:extLst>
              <a:ext uri="{FF2B5EF4-FFF2-40B4-BE49-F238E27FC236}">
                <a16:creationId xmlns:a16="http://schemas.microsoft.com/office/drawing/2014/main" id="{48180A33-4AF9-D192-E1D2-3BDF8B262AA6}"/>
              </a:ext>
            </a:extLst>
          </p:cNvPr>
          <p:cNvSpPr>
            <a:spLocks noGrp="1"/>
          </p:cNvSpPr>
          <p:nvPr>
            <p:ph type="body" sz="quarter" idx="12"/>
          </p:nvPr>
        </p:nvSpPr>
        <p:spPr>
          <a:xfrm>
            <a:off x="500130" y="956710"/>
            <a:ext cx="10367486" cy="430972"/>
          </a:xfrm>
        </p:spPr>
        <p:txBody>
          <a:bodyPr>
            <a:normAutofit/>
          </a:bodyPr>
          <a:lstStyle/>
          <a:p>
            <a:r>
              <a:rPr lang="en-US" dirty="0"/>
              <a:t>As of end of FY26, there are 38 MW of solar deployed at state sites</a:t>
            </a:r>
          </a:p>
        </p:txBody>
      </p:sp>
      <p:graphicFrame>
        <p:nvGraphicFramePr>
          <p:cNvPr id="7" name="Chart 6" descr="Bar chart shows solar deployment at state sites by fiscal year and solar type. Starting in FY15, the solar capacity from solar canopies began to greatly increase.">
            <a:extLst>
              <a:ext uri="{FF2B5EF4-FFF2-40B4-BE49-F238E27FC236}">
                <a16:creationId xmlns:a16="http://schemas.microsoft.com/office/drawing/2014/main" id="{11ABC7D5-8FCD-4C74-5934-3CFA0E251894}"/>
              </a:ext>
            </a:extLst>
          </p:cNvPr>
          <p:cNvGraphicFramePr>
            <a:graphicFrameLocks/>
          </p:cNvGraphicFramePr>
          <p:nvPr>
            <p:extLst>
              <p:ext uri="{D42A27DB-BD31-4B8C-83A1-F6EECF244321}">
                <p14:modId xmlns:p14="http://schemas.microsoft.com/office/powerpoint/2010/main" val="1309352188"/>
              </p:ext>
            </p:extLst>
          </p:nvPr>
        </p:nvGraphicFramePr>
        <p:xfrm>
          <a:off x="359042" y="1565016"/>
          <a:ext cx="8169231" cy="424762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hart 7" descr="Pie chart shows the share of solar deployed at state sites by system type with canopy systems making up the largest portion of capacity at state sites.">
            <a:extLst>
              <a:ext uri="{FF2B5EF4-FFF2-40B4-BE49-F238E27FC236}">
                <a16:creationId xmlns:a16="http://schemas.microsoft.com/office/drawing/2014/main" id="{CA244AAB-4F99-C6D6-9DB6-3A8648412DD1}"/>
              </a:ext>
            </a:extLst>
          </p:cNvPr>
          <p:cNvGraphicFramePr>
            <a:graphicFrameLocks/>
          </p:cNvGraphicFramePr>
          <p:nvPr>
            <p:extLst>
              <p:ext uri="{D42A27DB-BD31-4B8C-83A1-F6EECF244321}">
                <p14:modId xmlns:p14="http://schemas.microsoft.com/office/powerpoint/2010/main" val="1833656141"/>
              </p:ext>
            </p:extLst>
          </p:nvPr>
        </p:nvGraphicFramePr>
        <p:xfrm>
          <a:off x="8583413" y="1837035"/>
          <a:ext cx="3440947" cy="3975607"/>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 Placeholder 3">
            <a:extLst>
              <a:ext uri="{FF2B5EF4-FFF2-40B4-BE49-F238E27FC236}">
                <a16:creationId xmlns:a16="http://schemas.microsoft.com/office/drawing/2014/main" id="{1BEDDF1A-77FF-863C-8FE5-A04518497429}"/>
              </a:ext>
            </a:extLst>
          </p:cNvPr>
          <p:cNvSpPr>
            <a:spLocks noGrp="1"/>
          </p:cNvSpPr>
          <p:nvPr>
            <p:ph type="body" sz="quarter" idx="14"/>
          </p:nvPr>
        </p:nvSpPr>
        <p:spPr>
          <a:xfrm>
            <a:off x="359042" y="5971180"/>
            <a:ext cx="8291181" cy="728292"/>
          </a:xfrm>
          <a:noFill/>
        </p:spPr>
        <p:txBody>
          <a:bodyPr anchor="ctr">
            <a:normAutofit/>
          </a:bodyPr>
          <a:lstStyle/>
          <a:p>
            <a:pPr marL="45720" indent="0" algn="ctr">
              <a:buNone/>
            </a:pPr>
            <a:r>
              <a:rPr lang="en-US" sz="1800" dirty="0"/>
              <a:t>Additional </a:t>
            </a:r>
            <a:r>
              <a:rPr lang="en-US" sz="1800" b="1" dirty="0"/>
              <a:t>9.5 MW </a:t>
            </a:r>
            <a:r>
              <a:rPr lang="en-US" sz="1800" dirty="0"/>
              <a:t>of solar in progress or planned through LBE Solar-Decarbonization Grant</a:t>
            </a:r>
          </a:p>
        </p:txBody>
      </p:sp>
    </p:spTree>
    <p:extLst>
      <p:ext uri="{BB962C8B-B14F-4D97-AF65-F5344CB8AC3E}">
        <p14:creationId xmlns:p14="http://schemas.microsoft.com/office/powerpoint/2010/main" val="384669116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470C847-0CD2-AAAE-5771-5095E5DF7C0F}"/>
              </a:ext>
            </a:extLst>
          </p:cNvPr>
          <p:cNvSpPr>
            <a:spLocks noGrp="1"/>
          </p:cNvSpPr>
          <p:nvPr>
            <p:ph type="title"/>
          </p:nvPr>
        </p:nvSpPr>
        <p:spPr>
          <a:xfrm>
            <a:off x="500131" y="545287"/>
            <a:ext cx="10367486" cy="559264"/>
          </a:xfrm>
        </p:spPr>
        <p:txBody>
          <a:bodyPr>
            <a:normAutofit fontScale="90000"/>
          </a:bodyPr>
          <a:lstStyle/>
          <a:p>
            <a:r>
              <a:rPr lang="en-US"/>
              <a:t>State Solar Highlights</a:t>
            </a:r>
          </a:p>
        </p:txBody>
      </p:sp>
      <p:sp>
        <p:nvSpPr>
          <p:cNvPr id="2" name="Text Placeholder 1">
            <a:extLst>
              <a:ext uri="{FF2B5EF4-FFF2-40B4-BE49-F238E27FC236}">
                <a16:creationId xmlns:a16="http://schemas.microsoft.com/office/drawing/2014/main" id="{261E7299-B89A-527F-5045-923AE7039BFB}"/>
              </a:ext>
            </a:extLst>
          </p:cNvPr>
          <p:cNvSpPr>
            <a:spLocks noGrp="1"/>
          </p:cNvSpPr>
          <p:nvPr>
            <p:ph type="body" sz="quarter" idx="12"/>
          </p:nvPr>
        </p:nvSpPr>
        <p:spPr>
          <a:xfrm>
            <a:off x="500130" y="1234440"/>
            <a:ext cx="11125155" cy="782754"/>
          </a:xfrm>
        </p:spPr>
        <p:txBody>
          <a:bodyPr>
            <a:normAutofit/>
          </a:bodyPr>
          <a:lstStyle/>
          <a:p>
            <a:r>
              <a:rPr lang="en-US" dirty="0"/>
              <a:t>The 8 state entities with more than 1 MW of solar capacity account for 68% of total installed solar capacity</a:t>
            </a:r>
          </a:p>
        </p:txBody>
      </p:sp>
      <p:graphicFrame>
        <p:nvGraphicFramePr>
          <p:cNvPr id="5" name="Chart 4" descr="Bar chart shows the 8 state entities with more than one megawatt of solar capacity installed at their sites.">
            <a:extLst>
              <a:ext uri="{FF2B5EF4-FFF2-40B4-BE49-F238E27FC236}">
                <a16:creationId xmlns:a16="http://schemas.microsoft.com/office/drawing/2014/main" id="{1A0CD57A-3DB0-DD97-61F8-577B20407AB8}"/>
              </a:ext>
            </a:extLst>
          </p:cNvPr>
          <p:cNvGraphicFramePr>
            <a:graphicFrameLocks/>
          </p:cNvGraphicFramePr>
          <p:nvPr>
            <p:extLst>
              <p:ext uri="{D42A27DB-BD31-4B8C-83A1-F6EECF244321}">
                <p14:modId xmlns:p14="http://schemas.microsoft.com/office/powerpoint/2010/main" val="3344372616"/>
              </p:ext>
            </p:extLst>
          </p:nvPr>
        </p:nvGraphicFramePr>
        <p:xfrm>
          <a:off x="500130" y="2147083"/>
          <a:ext cx="11037852" cy="395331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76745249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CCC66CF-25E7-5E8E-0D6E-EEB3378AB5C0}"/>
              </a:ext>
            </a:extLst>
          </p:cNvPr>
          <p:cNvSpPr>
            <a:spLocks noGrp="1"/>
          </p:cNvSpPr>
          <p:nvPr>
            <p:ph type="title"/>
          </p:nvPr>
        </p:nvSpPr>
        <p:spPr>
          <a:xfrm>
            <a:off x="500131" y="260175"/>
            <a:ext cx="10367486" cy="559264"/>
          </a:xfrm>
        </p:spPr>
        <p:txBody>
          <a:bodyPr>
            <a:normAutofit fontScale="90000"/>
          </a:bodyPr>
          <a:lstStyle/>
          <a:p>
            <a:r>
              <a:rPr lang="en-US" dirty="0"/>
              <a:t>LEED Certified Buildings</a:t>
            </a:r>
          </a:p>
        </p:txBody>
      </p:sp>
      <p:sp>
        <p:nvSpPr>
          <p:cNvPr id="2" name="Text Placeholder 1">
            <a:extLst>
              <a:ext uri="{FF2B5EF4-FFF2-40B4-BE49-F238E27FC236}">
                <a16:creationId xmlns:a16="http://schemas.microsoft.com/office/drawing/2014/main" id="{73AB4EB9-88FA-30F1-F255-16DC09452733}"/>
              </a:ext>
            </a:extLst>
          </p:cNvPr>
          <p:cNvSpPr>
            <a:spLocks noGrp="1"/>
          </p:cNvSpPr>
          <p:nvPr>
            <p:ph type="body" sz="quarter" idx="12"/>
          </p:nvPr>
        </p:nvSpPr>
        <p:spPr>
          <a:xfrm>
            <a:off x="500130" y="932782"/>
            <a:ext cx="11047041" cy="776550"/>
          </a:xfrm>
        </p:spPr>
        <p:txBody>
          <a:bodyPr>
            <a:normAutofit/>
          </a:bodyPr>
          <a:lstStyle/>
          <a:p>
            <a:r>
              <a:rPr lang="en-US" dirty="0"/>
              <a:t>As of the end of FY26, there are 106 LEED buildings in the state portfolio for a total of 12.6 million square feet</a:t>
            </a:r>
          </a:p>
        </p:txBody>
      </p:sp>
      <p:graphicFrame>
        <p:nvGraphicFramePr>
          <p:cNvPr id="5" name="Chart 4" descr="Bar chart shows the LEED certified amount of square footage added to the state portfolio each fiscal year with a line to show cumulative number of LEED buildings in the state portfolio which is 106 as of the end of FY26.">
            <a:extLst>
              <a:ext uri="{FF2B5EF4-FFF2-40B4-BE49-F238E27FC236}">
                <a16:creationId xmlns:a16="http://schemas.microsoft.com/office/drawing/2014/main" id="{F96398AA-2113-1680-0481-6034CB3A9AAB}"/>
              </a:ext>
            </a:extLst>
          </p:cNvPr>
          <p:cNvGraphicFramePr>
            <a:graphicFrameLocks/>
          </p:cNvGraphicFramePr>
          <p:nvPr>
            <p:extLst>
              <p:ext uri="{D42A27DB-BD31-4B8C-83A1-F6EECF244321}">
                <p14:modId xmlns:p14="http://schemas.microsoft.com/office/powerpoint/2010/main" val="4085004290"/>
              </p:ext>
            </p:extLst>
          </p:nvPr>
        </p:nvGraphicFramePr>
        <p:xfrm>
          <a:off x="500132" y="1822675"/>
          <a:ext cx="10948156" cy="441730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66210090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7BC0A01-EAF6-EB59-00AC-DF8C99B36A52}"/>
              </a:ext>
            </a:extLst>
          </p:cNvPr>
          <p:cNvSpPr>
            <a:spLocks noGrp="1"/>
          </p:cNvSpPr>
          <p:nvPr>
            <p:ph type="title"/>
          </p:nvPr>
        </p:nvSpPr>
        <p:spPr>
          <a:xfrm>
            <a:off x="500130" y="272769"/>
            <a:ext cx="10367486" cy="559264"/>
          </a:xfrm>
        </p:spPr>
        <p:txBody>
          <a:bodyPr>
            <a:normAutofit fontScale="90000"/>
          </a:bodyPr>
          <a:lstStyle/>
          <a:p>
            <a:r>
              <a:rPr lang="en-US" dirty="0"/>
              <a:t>LEED Highlights</a:t>
            </a:r>
          </a:p>
        </p:txBody>
      </p:sp>
      <p:sp>
        <p:nvSpPr>
          <p:cNvPr id="2" name="Text Placeholder 1">
            <a:extLst>
              <a:ext uri="{FF2B5EF4-FFF2-40B4-BE49-F238E27FC236}">
                <a16:creationId xmlns:a16="http://schemas.microsoft.com/office/drawing/2014/main" id="{558E38C8-F47B-3B87-A7A0-5241F6B202CF}"/>
              </a:ext>
            </a:extLst>
          </p:cNvPr>
          <p:cNvSpPr>
            <a:spLocks noGrp="1"/>
          </p:cNvSpPr>
          <p:nvPr>
            <p:ph type="body" sz="quarter" idx="12"/>
          </p:nvPr>
        </p:nvSpPr>
        <p:spPr>
          <a:xfrm>
            <a:off x="500130" y="900655"/>
            <a:ext cx="10367486" cy="468624"/>
          </a:xfrm>
        </p:spPr>
        <p:txBody>
          <a:bodyPr>
            <a:normAutofit/>
          </a:bodyPr>
          <a:lstStyle/>
          <a:p>
            <a:r>
              <a:rPr lang="en-US" dirty="0"/>
              <a:t>Top 5 entities account for 53% of total state LEED square footage </a:t>
            </a:r>
          </a:p>
        </p:txBody>
      </p:sp>
      <p:graphicFrame>
        <p:nvGraphicFramePr>
          <p:cNvPr id="5" name="Chart 4" descr="Bar chart shows the 5 state entities with the largest amount of LEED certified square footage in their portfolio.">
            <a:extLst>
              <a:ext uri="{FF2B5EF4-FFF2-40B4-BE49-F238E27FC236}">
                <a16:creationId xmlns:a16="http://schemas.microsoft.com/office/drawing/2014/main" id="{5E481127-BC3E-2F80-0312-C759F69B2BA1}"/>
              </a:ext>
            </a:extLst>
          </p:cNvPr>
          <p:cNvGraphicFramePr>
            <a:graphicFrameLocks/>
          </p:cNvGraphicFramePr>
          <p:nvPr>
            <p:extLst>
              <p:ext uri="{D42A27DB-BD31-4B8C-83A1-F6EECF244321}">
                <p14:modId xmlns:p14="http://schemas.microsoft.com/office/powerpoint/2010/main" val="283008635"/>
              </p:ext>
            </p:extLst>
          </p:nvPr>
        </p:nvGraphicFramePr>
        <p:xfrm>
          <a:off x="500130" y="1559587"/>
          <a:ext cx="6815070" cy="495261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descr="Pie chart shows the share of state LEED certified square footage by certification level with gold certified square footage making up half of the total.">
            <a:extLst>
              <a:ext uri="{FF2B5EF4-FFF2-40B4-BE49-F238E27FC236}">
                <a16:creationId xmlns:a16="http://schemas.microsoft.com/office/drawing/2014/main" id="{6C30CD70-A3B5-E17A-E006-BE9DDA7E2087}"/>
              </a:ext>
            </a:extLst>
          </p:cNvPr>
          <p:cNvGraphicFramePr>
            <a:graphicFrameLocks/>
          </p:cNvGraphicFramePr>
          <p:nvPr>
            <p:extLst>
              <p:ext uri="{D42A27DB-BD31-4B8C-83A1-F6EECF244321}">
                <p14:modId xmlns:p14="http://schemas.microsoft.com/office/powerpoint/2010/main" val="122996757"/>
              </p:ext>
            </p:extLst>
          </p:nvPr>
        </p:nvGraphicFramePr>
        <p:xfrm>
          <a:off x="7671816" y="1559587"/>
          <a:ext cx="4334256" cy="3278133"/>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 Placeholder 3">
            <a:extLst>
              <a:ext uri="{FF2B5EF4-FFF2-40B4-BE49-F238E27FC236}">
                <a16:creationId xmlns:a16="http://schemas.microsoft.com/office/drawing/2014/main" id="{994D4D8E-77B9-49CA-D9C7-C04BF8BA08D4}"/>
              </a:ext>
            </a:extLst>
          </p:cNvPr>
          <p:cNvSpPr>
            <a:spLocks noGrp="1"/>
          </p:cNvSpPr>
          <p:nvPr>
            <p:ph type="body" sz="quarter" idx="14"/>
          </p:nvPr>
        </p:nvSpPr>
        <p:spPr>
          <a:xfrm>
            <a:off x="7671817" y="4837720"/>
            <a:ext cx="4020054" cy="1451681"/>
          </a:xfrm>
        </p:spPr>
        <p:txBody>
          <a:bodyPr>
            <a:normAutofit lnSpcReduction="10000"/>
          </a:bodyPr>
          <a:lstStyle/>
          <a:p>
            <a:r>
              <a:rPr lang="en-US" sz="1800" dirty="0"/>
              <a:t>38 state entities with at least one LEED certified building</a:t>
            </a:r>
          </a:p>
          <a:p>
            <a:r>
              <a:rPr lang="en-US" sz="1800" dirty="0"/>
              <a:t>54% of LEED square footage is highest certification levels of platinum or gold</a:t>
            </a:r>
          </a:p>
          <a:p>
            <a:endParaRPr lang="en-US" sz="1800" dirty="0"/>
          </a:p>
        </p:txBody>
      </p:sp>
    </p:spTree>
    <p:extLst>
      <p:ext uri="{BB962C8B-B14F-4D97-AF65-F5344CB8AC3E}">
        <p14:creationId xmlns:p14="http://schemas.microsoft.com/office/powerpoint/2010/main" val="277074488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F9F3AE2-8BED-0DC8-317B-A5A8D493DA29}"/>
              </a:ext>
            </a:extLst>
          </p:cNvPr>
          <p:cNvSpPr>
            <a:spLocks noGrp="1"/>
          </p:cNvSpPr>
          <p:nvPr>
            <p:ph type="title"/>
          </p:nvPr>
        </p:nvSpPr>
        <p:spPr/>
        <p:txBody>
          <a:bodyPr>
            <a:normAutofit fontScale="90000"/>
          </a:bodyPr>
          <a:lstStyle/>
          <a:p>
            <a:r>
              <a:rPr lang="en-US"/>
              <a:t>Looking Ahead to 2030</a:t>
            </a:r>
          </a:p>
        </p:txBody>
      </p:sp>
      <p:sp>
        <p:nvSpPr>
          <p:cNvPr id="4" name="Text Placeholder 3">
            <a:extLst>
              <a:ext uri="{FF2B5EF4-FFF2-40B4-BE49-F238E27FC236}">
                <a16:creationId xmlns:a16="http://schemas.microsoft.com/office/drawing/2014/main" id="{39F32FA6-78B3-0DDC-AA36-A7E8BEB2D10A}"/>
              </a:ext>
            </a:extLst>
          </p:cNvPr>
          <p:cNvSpPr>
            <a:spLocks noGrp="1"/>
          </p:cNvSpPr>
          <p:nvPr>
            <p:ph type="body" sz="quarter" idx="14"/>
          </p:nvPr>
        </p:nvSpPr>
        <p:spPr>
          <a:xfrm>
            <a:off x="500129" y="1581912"/>
            <a:ext cx="11052873" cy="4366604"/>
          </a:xfrm>
        </p:spPr>
        <p:txBody>
          <a:bodyPr>
            <a:normAutofit/>
          </a:bodyPr>
          <a:lstStyle/>
          <a:p>
            <a:pPr marL="45720" indent="0">
              <a:lnSpc>
                <a:spcPct val="105000"/>
              </a:lnSpc>
              <a:spcAft>
                <a:spcPts val="1000"/>
              </a:spcAft>
              <a:buNone/>
            </a:pPr>
            <a:r>
              <a:rPr lang="en-US" sz="2000" dirty="0"/>
              <a:t>The state portfolio has achieved most of the FY25 targets, but the goals for FY30 (and beyond) are much more ambitious. The portfolio has many plans &amp; projects underway to help meet the FY30 target:</a:t>
            </a:r>
          </a:p>
          <a:p>
            <a:pPr marL="344488" indent="-298450">
              <a:lnSpc>
                <a:spcPct val="105000"/>
              </a:lnSpc>
              <a:spcAft>
                <a:spcPts val="1000"/>
              </a:spcAft>
            </a:pPr>
            <a:r>
              <a:rPr lang="en-US" sz="2000" dirty="0"/>
              <a:t>Many large-scale </a:t>
            </a:r>
            <a:r>
              <a:rPr lang="en-US" sz="2000" b="1" dirty="0"/>
              <a:t>campus decarbonization projects </a:t>
            </a:r>
            <a:r>
              <a:rPr lang="en-US" sz="2000" dirty="0"/>
              <a:t>planned or in progress</a:t>
            </a:r>
          </a:p>
          <a:p>
            <a:pPr marL="344488" indent="-298450">
              <a:lnSpc>
                <a:spcPct val="105000"/>
              </a:lnSpc>
              <a:spcAft>
                <a:spcPts val="1000"/>
              </a:spcAft>
            </a:pPr>
            <a:r>
              <a:rPr lang="en-US" sz="2000" dirty="0"/>
              <a:t>DCAMM has completed many </a:t>
            </a:r>
            <a:r>
              <a:rPr lang="en-US" sz="2000" b="1" dirty="0"/>
              <a:t>campus decarbonization roadmaps</a:t>
            </a:r>
          </a:p>
          <a:p>
            <a:pPr marL="344488" indent="-298450">
              <a:lnSpc>
                <a:spcPct val="105000"/>
              </a:lnSpc>
              <a:spcAft>
                <a:spcPts val="1000"/>
              </a:spcAft>
            </a:pPr>
            <a:r>
              <a:rPr lang="en-US" sz="2000" b="1" dirty="0"/>
              <a:t>Fleet electrification plans </a:t>
            </a:r>
            <a:r>
              <a:rPr lang="en-US" sz="2000" dirty="0"/>
              <a:t>show fleet on track to surpass FY30 target</a:t>
            </a:r>
          </a:p>
          <a:p>
            <a:pPr marL="344488" indent="-298450">
              <a:lnSpc>
                <a:spcPct val="105000"/>
              </a:lnSpc>
              <a:spcAft>
                <a:spcPts val="1000"/>
              </a:spcAft>
            </a:pPr>
            <a:r>
              <a:rPr lang="en-US" sz="2000" b="1" dirty="0"/>
              <a:t>Renewable diesel policy </a:t>
            </a:r>
            <a:r>
              <a:rPr lang="en-US" sz="2000" dirty="0"/>
              <a:t>for hard-to-electrify use cases (short-term solution)</a:t>
            </a:r>
          </a:p>
          <a:p>
            <a:pPr lvl="2"/>
            <a:endParaRPr lang="en-US" sz="2000" dirty="0"/>
          </a:p>
        </p:txBody>
      </p:sp>
    </p:spTree>
    <p:extLst>
      <p:ext uri="{BB962C8B-B14F-4D97-AF65-F5344CB8AC3E}">
        <p14:creationId xmlns:p14="http://schemas.microsoft.com/office/powerpoint/2010/main" val="155044902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0389008-0770-37BA-FB66-6F18CC8FFF69}"/>
              </a:ext>
            </a:extLst>
          </p:cNvPr>
          <p:cNvSpPr>
            <a:spLocks noGrp="1"/>
          </p:cNvSpPr>
          <p:nvPr>
            <p:ph type="title"/>
          </p:nvPr>
        </p:nvSpPr>
        <p:spPr/>
        <p:txBody>
          <a:bodyPr>
            <a:normAutofit fontScale="90000"/>
          </a:bodyPr>
          <a:lstStyle/>
          <a:p>
            <a:pPr algn="ctr"/>
            <a:r>
              <a:rPr lang="en-US" dirty="0"/>
              <a:t>Discussion!</a:t>
            </a:r>
          </a:p>
        </p:txBody>
      </p:sp>
      <p:sp>
        <p:nvSpPr>
          <p:cNvPr id="7" name="Text Placeholder 6">
            <a:extLst>
              <a:ext uri="{FF2B5EF4-FFF2-40B4-BE49-F238E27FC236}">
                <a16:creationId xmlns:a16="http://schemas.microsoft.com/office/drawing/2014/main" id="{84F90D63-9BF0-6D5A-53A9-8C138A639B0E}"/>
              </a:ext>
            </a:extLst>
          </p:cNvPr>
          <p:cNvSpPr>
            <a:spLocks noGrp="1"/>
          </p:cNvSpPr>
          <p:nvPr>
            <p:ph type="body" sz="quarter" idx="14"/>
          </p:nvPr>
        </p:nvSpPr>
        <p:spPr>
          <a:xfrm>
            <a:off x="500130" y="1553102"/>
            <a:ext cx="11088398" cy="4395414"/>
          </a:xfrm>
        </p:spPr>
        <p:txBody>
          <a:bodyPr anchor="ctr">
            <a:normAutofit/>
          </a:bodyPr>
          <a:lstStyle/>
          <a:p>
            <a:pPr marL="344488" indent="-298450">
              <a:lnSpc>
                <a:spcPct val="150000"/>
              </a:lnSpc>
              <a:spcBef>
                <a:spcPts val="0"/>
              </a:spcBef>
              <a:spcAft>
                <a:spcPts val="1200"/>
              </a:spcAft>
            </a:pPr>
            <a:r>
              <a:rPr lang="en-US" sz="2400" dirty="0"/>
              <a:t>Any general feedback, comments, and/or questions on data presented?</a:t>
            </a:r>
          </a:p>
          <a:p>
            <a:pPr marL="344488" indent="-298450">
              <a:lnSpc>
                <a:spcPct val="150000"/>
              </a:lnSpc>
              <a:spcBef>
                <a:spcPts val="0"/>
              </a:spcBef>
              <a:spcAft>
                <a:spcPts val="1200"/>
              </a:spcAft>
            </a:pPr>
            <a:r>
              <a:rPr lang="en-US" sz="2400" dirty="0"/>
              <a:t>In what areas do you think your entity is making the most progress and in what areas do you see challenges in achieving the goals?</a:t>
            </a:r>
          </a:p>
          <a:p>
            <a:pPr marL="344488" indent="-298450">
              <a:lnSpc>
                <a:spcPct val="150000"/>
              </a:lnSpc>
              <a:spcBef>
                <a:spcPts val="0"/>
              </a:spcBef>
              <a:spcAft>
                <a:spcPts val="1200"/>
              </a:spcAft>
            </a:pPr>
            <a:r>
              <a:rPr lang="en-US" sz="2400" dirty="0"/>
              <a:t>What additional data can LBE provide to support your work?</a:t>
            </a:r>
          </a:p>
        </p:txBody>
      </p:sp>
    </p:spTree>
    <p:extLst>
      <p:ext uri="{BB962C8B-B14F-4D97-AF65-F5344CB8AC3E}">
        <p14:creationId xmlns:p14="http://schemas.microsoft.com/office/powerpoint/2010/main" val="84291614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37F5AA-A5F8-206A-95C4-D5447BAE333B}"/>
              </a:ext>
            </a:extLst>
          </p:cNvPr>
          <p:cNvSpPr>
            <a:spLocks noGrp="1"/>
          </p:cNvSpPr>
          <p:nvPr>
            <p:ph type="title"/>
          </p:nvPr>
        </p:nvSpPr>
        <p:spPr>
          <a:xfrm>
            <a:off x="904188" y="4143081"/>
            <a:ext cx="10515600" cy="655163"/>
          </a:xfrm>
        </p:spPr>
        <p:txBody>
          <a:bodyPr vert="horz" lIns="91440" tIns="45720" rIns="91440" bIns="45720" rtlCol="0" anchor="t">
            <a:normAutofit/>
          </a:bodyPr>
          <a:lstStyle/>
          <a:p>
            <a:r>
              <a:rPr lang="en-US">
                <a:solidFill>
                  <a:schemeClr val="bg1"/>
                </a:solidFill>
              </a:rPr>
              <a:t>Thank You!</a:t>
            </a:r>
          </a:p>
        </p:txBody>
      </p:sp>
    </p:spTree>
    <p:extLst>
      <p:ext uri="{BB962C8B-B14F-4D97-AF65-F5344CB8AC3E}">
        <p14:creationId xmlns:p14="http://schemas.microsoft.com/office/powerpoint/2010/main" val="24888893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CD154-1649-2D35-28C4-5DB34A7498A9}"/>
              </a:ext>
            </a:extLst>
          </p:cNvPr>
          <p:cNvSpPr>
            <a:spLocks noGrp="1"/>
          </p:cNvSpPr>
          <p:nvPr>
            <p:ph type="title"/>
          </p:nvPr>
        </p:nvSpPr>
        <p:spPr>
          <a:xfrm>
            <a:off x="3620632" y="3030869"/>
            <a:ext cx="6752719" cy="796262"/>
          </a:xfrm>
        </p:spPr>
        <p:txBody>
          <a:bodyPr/>
          <a:lstStyle/>
          <a:p>
            <a:r>
              <a:rPr lang="en-US"/>
              <a:t>LBE Updates &amp; Reminders</a:t>
            </a:r>
          </a:p>
        </p:txBody>
      </p:sp>
    </p:spTree>
    <p:extLst>
      <p:ext uri="{BB962C8B-B14F-4D97-AF65-F5344CB8AC3E}">
        <p14:creationId xmlns:p14="http://schemas.microsoft.com/office/powerpoint/2010/main" val="6442793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hoto of the Boston skyline at night.">
            <a:extLst>
              <a:ext uri="{FF2B5EF4-FFF2-40B4-BE49-F238E27FC236}">
                <a16:creationId xmlns:a16="http://schemas.microsoft.com/office/drawing/2014/main" id="{B61FC9E6-162E-0AD2-5872-5838F78CA4C3}"/>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00130" y="2682793"/>
            <a:ext cx="6741816" cy="3265723"/>
          </a:xfrm>
          <a:prstGeom prst="roundRect">
            <a:avLst/>
          </a:prstGeom>
        </p:spPr>
      </p:pic>
      <p:sp>
        <p:nvSpPr>
          <p:cNvPr id="2" name="Text Placeholder 1">
            <a:extLst>
              <a:ext uri="{FF2B5EF4-FFF2-40B4-BE49-F238E27FC236}">
                <a16:creationId xmlns:a16="http://schemas.microsoft.com/office/drawing/2014/main" id="{EF4DEF0A-0A7A-21F5-B2C8-FCE660E7122E}"/>
              </a:ext>
            </a:extLst>
          </p:cNvPr>
          <p:cNvSpPr>
            <a:spLocks noGrp="1"/>
          </p:cNvSpPr>
          <p:nvPr>
            <p:ph type="body" sz="quarter" idx="12"/>
          </p:nvPr>
        </p:nvSpPr>
        <p:spPr>
          <a:xfrm>
            <a:off x="500130" y="1533376"/>
            <a:ext cx="11101319" cy="935504"/>
          </a:xfrm>
        </p:spPr>
        <p:txBody>
          <a:bodyPr>
            <a:normAutofit/>
          </a:bodyPr>
          <a:lstStyle/>
          <a:p>
            <a:r>
              <a:rPr lang="en-US" sz="2400"/>
              <a:t>Thank you to those who submitted their energy data by June 30</a:t>
            </a:r>
            <a:r>
              <a:rPr lang="en-US" sz="2400" baseline="30000"/>
              <a:t>th</a:t>
            </a:r>
            <a:r>
              <a:rPr lang="en-US" sz="2400"/>
              <a:t>, 2026 (on 2025 data)!</a:t>
            </a:r>
          </a:p>
        </p:txBody>
      </p:sp>
      <p:sp>
        <p:nvSpPr>
          <p:cNvPr id="3" name="Title 2">
            <a:extLst>
              <a:ext uri="{FF2B5EF4-FFF2-40B4-BE49-F238E27FC236}">
                <a16:creationId xmlns:a16="http://schemas.microsoft.com/office/drawing/2014/main" id="{522C4EF7-A351-15CC-7D1B-E6951CBCCF95}"/>
              </a:ext>
            </a:extLst>
          </p:cNvPr>
          <p:cNvSpPr>
            <a:spLocks noGrp="1"/>
          </p:cNvSpPr>
          <p:nvPr>
            <p:ph type="title"/>
          </p:nvPr>
        </p:nvSpPr>
        <p:spPr>
          <a:xfrm>
            <a:off x="500130" y="760200"/>
            <a:ext cx="11292313" cy="559264"/>
          </a:xfrm>
        </p:spPr>
        <p:txBody>
          <a:bodyPr>
            <a:normAutofit fontScale="90000"/>
          </a:bodyPr>
          <a:lstStyle/>
          <a:p>
            <a:r>
              <a:rPr lang="en-US" dirty="0"/>
              <a:t>Large Building Energy Reporting (LBER) Reminder</a:t>
            </a:r>
          </a:p>
        </p:txBody>
      </p:sp>
      <p:sp>
        <p:nvSpPr>
          <p:cNvPr id="4" name="Text Placeholder 3">
            <a:extLst>
              <a:ext uri="{FF2B5EF4-FFF2-40B4-BE49-F238E27FC236}">
                <a16:creationId xmlns:a16="http://schemas.microsoft.com/office/drawing/2014/main" id="{6652C86B-077C-D2EF-FE96-1800F442A8E8}"/>
              </a:ext>
            </a:extLst>
          </p:cNvPr>
          <p:cNvSpPr>
            <a:spLocks noGrp="1"/>
          </p:cNvSpPr>
          <p:nvPr>
            <p:ph type="body" sz="quarter" idx="14"/>
          </p:nvPr>
        </p:nvSpPr>
        <p:spPr>
          <a:xfrm>
            <a:off x="7483858" y="2682792"/>
            <a:ext cx="4117591" cy="3265723"/>
          </a:xfrm>
        </p:spPr>
        <p:txBody>
          <a:bodyPr anchor="ctr">
            <a:normAutofit/>
          </a:bodyPr>
          <a:lstStyle/>
          <a:p>
            <a:pPr>
              <a:lnSpc>
                <a:spcPct val="114000"/>
              </a:lnSpc>
              <a:spcBef>
                <a:spcPts val="1800"/>
              </a:spcBef>
            </a:pPr>
            <a:r>
              <a:rPr lang="en-US" sz="2000"/>
              <a:t>If you haven’t yet submitted your data, you can still apply for an extension with the </a:t>
            </a:r>
            <a:r>
              <a:rPr lang="en-US" sz="2000">
                <a:hlinkClick r:id="rId3"/>
              </a:rPr>
              <a:t>Extension Form</a:t>
            </a:r>
            <a:r>
              <a:rPr lang="en-US" sz="2000"/>
              <a:t> on the Knowledgebase</a:t>
            </a:r>
            <a:endParaRPr lang="en-US" sz="2000" b="1">
              <a:solidFill>
                <a:srgbClr val="FF0000"/>
              </a:solidFill>
            </a:endParaRPr>
          </a:p>
          <a:p>
            <a:pPr>
              <a:lnSpc>
                <a:spcPct val="114000"/>
              </a:lnSpc>
              <a:spcBef>
                <a:spcPts val="1800"/>
              </a:spcBef>
            </a:pPr>
            <a:r>
              <a:rPr lang="en-US" sz="2000"/>
              <a:t>We will hear more about the data collected in this program later in this meeting!</a:t>
            </a:r>
          </a:p>
        </p:txBody>
      </p:sp>
    </p:spTree>
    <p:extLst>
      <p:ext uri="{BB962C8B-B14F-4D97-AF65-F5344CB8AC3E}">
        <p14:creationId xmlns:p14="http://schemas.microsoft.com/office/powerpoint/2010/main" val="8585374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9DEDD917-337F-573C-0857-26C5E37D987A}"/>
              </a:ext>
            </a:extLst>
          </p:cNvPr>
          <p:cNvSpPr>
            <a:spLocks noGrp="1"/>
          </p:cNvSpPr>
          <p:nvPr>
            <p:ph type="body" sz="quarter" idx="12"/>
          </p:nvPr>
        </p:nvSpPr>
        <p:spPr>
          <a:xfrm>
            <a:off x="500131" y="1533376"/>
            <a:ext cx="11088970" cy="681401"/>
          </a:xfrm>
        </p:spPr>
        <p:txBody>
          <a:bodyPr>
            <a:normAutofit/>
          </a:bodyPr>
          <a:lstStyle/>
          <a:p>
            <a:pPr>
              <a:lnSpc>
                <a:spcPct val="114000"/>
              </a:lnSpc>
            </a:pPr>
            <a:r>
              <a:rPr lang="en-US" sz="2800"/>
              <a:t>This year marks the 20th Annual LBE Awards! </a:t>
            </a:r>
          </a:p>
        </p:txBody>
      </p:sp>
      <p:sp>
        <p:nvSpPr>
          <p:cNvPr id="5" name="Title 4">
            <a:extLst>
              <a:ext uri="{FF2B5EF4-FFF2-40B4-BE49-F238E27FC236}">
                <a16:creationId xmlns:a16="http://schemas.microsoft.com/office/drawing/2014/main" id="{34FCA551-3569-D167-777D-4B6B9C0FE7CB}"/>
              </a:ext>
            </a:extLst>
          </p:cNvPr>
          <p:cNvSpPr>
            <a:spLocks noGrp="1"/>
          </p:cNvSpPr>
          <p:nvPr>
            <p:ph type="title"/>
          </p:nvPr>
        </p:nvSpPr>
        <p:spPr/>
        <p:txBody>
          <a:bodyPr>
            <a:normAutofit fontScale="90000"/>
          </a:bodyPr>
          <a:lstStyle/>
          <a:p>
            <a:r>
              <a:rPr lang="en-US"/>
              <a:t>LBE Awards – Nominations Open</a:t>
            </a:r>
          </a:p>
        </p:txBody>
      </p:sp>
      <p:sp>
        <p:nvSpPr>
          <p:cNvPr id="7" name="Text Placeholder 6">
            <a:extLst>
              <a:ext uri="{FF2B5EF4-FFF2-40B4-BE49-F238E27FC236}">
                <a16:creationId xmlns:a16="http://schemas.microsoft.com/office/drawing/2014/main" id="{53452D44-E513-1B35-D760-D6B0EA719255}"/>
              </a:ext>
            </a:extLst>
          </p:cNvPr>
          <p:cNvSpPr>
            <a:spLocks noGrp="1"/>
          </p:cNvSpPr>
          <p:nvPr>
            <p:ph type="body" sz="quarter" idx="14"/>
          </p:nvPr>
        </p:nvSpPr>
        <p:spPr>
          <a:xfrm>
            <a:off x="500130" y="2263272"/>
            <a:ext cx="7164287" cy="3779120"/>
          </a:xfrm>
        </p:spPr>
        <p:txBody>
          <a:bodyPr>
            <a:normAutofit/>
          </a:bodyPr>
          <a:lstStyle/>
          <a:p>
            <a:pPr marL="342900" indent="-296863">
              <a:lnSpc>
                <a:spcPct val="114000"/>
              </a:lnSpc>
              <a:spcBef>
                <a:spcPts val="1800"/>
              </a:spcBef>
            </a:pPr>
            <a:r>
              <a:rPr lang="en-US" sz="2400"/>
              <a:t>Has your campus or agency adopted or expanded sustainability initiatives? Or do you know an individual that has gone above and beyond in their sustainability work?</a:t>
            </a:r>
          </a:p>
          <a:p>
            <a:pPr marL="342900" indent="-296863">
              <a:lnSpc>
                <a:spcPct val="114000"/>
              </a:lnSpc>
              <a:spcBef>
                <a:spcPts val="1800"/>
              </a:spcBef>
            </a:pPr>
            <a:r>
              <a:rPr lang="en-US" sz="2400"/>
              <a:t>They may be eligible for an LBE Award!</a:t>
            </a:r>
          </a:p>
          <a:p>
            <a:pPr marL="342900" indent="-296863">
              <a:lnSpc>
                <a:spcPct val="114000"/>
              </a:lnSpc>
              <a:spcBef>
                <a:spcPts val="1800"/>
              </a:spcBef>
            </a:pPr>
            <a:r>
              <a:rPr lang="en-US" sz="2400"/>
              <a:t>Fill out our nomination form by </a:t>
            </a:r>
            <a:r>
              <a:rPr lang="en-US" sz="2400" b="1">
                <a:solidFill>
                  <a:srgbClr val="FF0000"/>
                </a:solidFill>
              </a:rPr>
              <a:t>August 31st, 2026 </a:t>
            </a:r>
            <a:r>
              <a:rPr lang="en-US" sz="2400"/>
              <a:t>(link also available </a:t>
            </a:r>
            <a:r>
              <a:rPr lang="en-US" sz="2400">
                <a:hlinkClick r:id="rId2"/>
              </a:rPr>
              <a:t>on our website</a:t>
            </a:r>
            <a:r>
              <a:rPr lang="en-US" sz="2400"/>
              <a:t>)</a:t>
            </a:r>
          </a:p>
        </p:txBody>
      </p:sp>
      <p:pic>
        <p:nvPicPr>
          <p:cNvPr id="8" name="Picture 7" descr="QR code">
            <a:extLst>
              <a:ext uri="{FF2B5EF4-FFF2-40B4-BE49-F238E27FC236}">
                <a16:creationId xmlns:a16="http://schemas.microsoft.com/office/drawing/2014/main" id="{A837FECA-29C9-7101-88DE-CA6087BA5C72}"/>
              </a:ext>
            </a:extLst>
          </p:cNvPr>
          <p:cNvPicPr>
            <a:picLocks noChangeAspect="1"/>
          </p:cNvPicPr>
          <p:nvPr/>
        </p:nvPicPr>
        <p:blipFill>
          <a:blip r:embed="rId3">
            <a:extLst>
              <a:ext uri="{BEBA8EAE-BF5A-486C-A8C5-ECC9F3942E4B}">
                <a14:imgProps xmlns:a14="http://schemas.microsoft.com/office/drawing/2010/main">
                  <a14:imgLayer r:embed="rId4">
                    <a14:imgEffect>
                      <a14:saturation sat="400000"/>
                    </a14:imgEffect>
                  </a14:imgLayer>
                </a14:imgProps>
              </a:ext>
              <a:ext uri="{28A0092B-C50C-407E-A947-70E740481C1C}">
                <a14:useLocalDpi xmlns:a14="http://schemas.microsoft.com/office/drawing/2010/main" val="0"/>
              </a:ext>
            </a:extLst>
          </a:blip>
          <a:stretch>
            <a:fillRect/>
          </a:stretch>
        </p:blipFill>
        <p:spPr>
          <a:xfrm>
            <a:off x="7761487" y="2214777"/>
            <a:ext cx="3827614" cy="3827614"/>
          </a:xfrm>
          <a:prstGeom prst="rect">
            <a:avLst/>
          </a:prstGeom>
        </p:spPr>
      </p:pic>
    </p:spTree>
    <p:extLst>
      <p:ext uri="{BB962C8B-B14F-4D97-AF65-F5344CB8AC3E}">
        <p14:creationId xmlns:p14="http://schemas.microsoft.com/office/powerpoint/2010/main" val="3542628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6DD13D2-F485-955B-67BC-F965DAE8F4CB}"/>
              </a:ext>
            </a:extLst>
          </p:cNvPr>
          <p:cNvSpPr>
            <a:spLocks noGrp="1"/>
          </p:cNvSpPr>
          <p:nvPr>
            <p:ph type="body" sz="quarter" idx="12"/>
          </p:nvPr>
        </p:nvSpPr>
        <p:spPr>
          <a:xfrm>
            <a:off x="500131" y="1514997"/>
            <a:ext cx="11079206" cy="515982"/>
          </a:xfrm>
        </p:spPr>
        <p:txBody>
          <a:bodyPr>
            <a:normAutofit lnSpcReduction="10000"/>
          </a:bodyPr>
          <a:lstStyle/>
          <a:p>
            <a:r>
              <a:rPr lang="en-US" sz="2800"/>
              <a:t>LBE will amend the following grants in the coming months:</a:t>
            </a:r>
          </a:p>
        </p:txBody>
      </p:sp>
      <p:sp>
        <p:nvSpPr>
          <p:cNvPr id="2" name="Title 1">
            <a:extLst>
              <a:ext uri="{FF2B5EF4-FFF2-40B4-BE49-F238E27FC236}">
                <a16:creationId xmlns:a16="http://schemas.microsoft.com/office/drawing/2014/main" id="{A83FE369-66E5-8027-DDDC-E7190A5F4ADC}"/>
              </a:ext>
            </a:extLst>
          </p:cNvPr>
          <p:cNvSpPr>
            <a:spLocks noGrp="1"/>
          </p:cNvSpPr>
          <p:nvPr>
            <p:ph type="title"/>
          </p:nvPr>
        </p:nvSpPr>
        <p:spPr>
          <a:xfrm>
            <a:off x="500131" y="496257"/>
            <a:ext cx="10367486" cy="823207"/>
          </a:xfrm>
        </p:spPr>
        <p:txBody>
          <a:bodyPr>
            <a:normAutofit/>
          </a:bodyPr>
          <a:lstStyle/>
          <a:p>
            <a:r>
              <a:rPr lang="en-US"/>
              <a:t>LBE Grants Updates</a:t>
            </a:r>
          </a:p>
        </p:txBody>
      </p:sp>
      <p:sp>
        <p:nvSpPr>
          <p:cNvPr id="4" name="Text Placeholder 3">
            <a:extLst>
              <a:ext uri="{FF2B5EF4-FFF2-40B4-BE49-F238E27FC236}">
                <a16:creationId xmlns:a16="http://schemas.microsoft.com/office/drawing/2014/main" id="{29DD4520-0EA8-D0A1-A0F1-D8AA2484EECE}"/>
              </a:ext>
            </a:extLst>
          </p:cNvPr>
          <p:cNvSpPr>
            <a:spLocks noGrp="1"/>
          </p:cNvSpPr>
          <p:nvPr>
            <p:ph type="body" sz="quarter" idx="14"/>
          </p:nvPr>
        </p:nvSpPr>
        <p:spPr>
          <a:xfrm>
            <a:off x="3838576" y="2095309"/>
            <a:ext cx="7740762" cy="4130882"/>
          </a:xfrm>
        </p:spPr>
        <p:txBody>
          <a:bodyPr anchor="ctr">
            <a:normAutofit/>
          </a:bodyPr>
          <a:lstStyle/>
          <a:p>
            <a:pPr>
              <a:lnSpc>
                <a:spcPct val="114000"/>
              </a:lnSpc>
            </a:pPr>
            <a:r>
              <a:rPr lang="en-US" sz="2000" b="1"/>
              <a:t>Fleet EVSE (4.0)</a:t>
            </a:r>
          </a:p>
          <a:p>
            <a:pPr lvl="1">
              <a:lnSpc>
                <a:spcPct val="114000"/>
              </a:lnSpc>
            </a:pPr>
            <a:r>
              <a:rPr lang="en-US" sz="2000"/>
              <a:t>New round of capital funding!</a:t>
            </a:r>
          </a:p>
          <a:p>
            <a:pPr lvl="1">
              <a:lnSpc>
                <a:spcPct val="113999"/>
              </a:lnSpc>
            </a:pPr>
            <a:r>
              <a:rPr lang="en-US" sz="2000">
                <a:latin typeface="Avenir Next LT Pro"/>
              </a:rPr>
              <a:t>Continued funding for domicile charging</a:t>
            </a:r>
          </a:p>
          <a:p>
            <a:pPr>
              <a:lnSpc>
                <a:spcPct val="114000"/>
              </a:lnSpc>
            </a:pPr>
            <a:r>
              <a:rPr lang="en-US" sz="2000" b="1"/>
              <a:t>Equipment Decarbonization Grant</a:t>
            </a:r>
          </a:p>
          <a:p>
            <a:pPr lvl="1">
              <a:lnSpc>
                <a:spcPct val="114000"/>
              </a:lnSpc>
            </a:pPr>
            <a:r>
              <a:rPr lang="en-US" sz="2000"/>
              <a:t>Increasing project cost coverage percentage</a:t>
            </a:r>
          </a:p>
          <a:p>
            <a:pPr>
              <a:lnSpc>
                <a:spcPct val="114000"/>
              </a:lnSpc>
            </a:pPr>
            <a:r>
              <a:rPr lang="en-US" sz="2000" b="1"/>
              <a:t>Solar-Decarbonization Grant</a:t>
            </a:r>
          </a:p>
          <a:p>
            <a:pPr lvl="1">
              <a:lnSpc>
                <a:spcPct val="114000"/>
              </a:lnSpc>
            </a:pPr>
            <a:r>
              <a:rPr lang="en-US" sz="2000"/>
              <a:t>Adding embodied carbon-related adders</a:t>
            </a:r>
          </a:p>
          <a:p>
            <a:pPr lvl="1">
              <a:lnSpc>
                <a:spcPct val="114000"/>
              </a:lnSpc>
            </a:pPr>
            <a:r>
              <a:rPr lang="en-US" sz="2000"/>
              <a:t>Removing REC settlement requirements</a:t>
            </a:r>
          </a:p>
          <a:p>
            <a:pPr lvl="1">
              <a:lnSpc>
                <a:spcPct val="114000"/>
              </a:lnSpc>
            </a:pPr>
            <a:r>
              <a:rPr lang="en-US" sz="2000"/>
              <a:t>Increasing total grant program funding amount</a:t>
            </a:r>
          </a:p>
        </p:txBody>
      </p:sp>
      <p:pic>
        <p:nvPicPr>
          <p:cNvPr id="10" name="Picture 9" descr="A photo showing plants growing out of a vase of coins.">
            <a:extLst>
              <a:ext uri="{FF2B5EF4-FFF2-40B4-BE49-F238E27FC236}">
                <a16:creationId xmlns:a16="http://schemas.microsoft.com/office/drawing/2014/main" id="{D47B6B99-8591-9F32-56AA-CFBC0E01DEFC}"/>
              </a:ext>
            </a:extLst>
          </p:cNvPr>
          <p:cNvPicPr>
            <a:picLocks noChangeAspect="1"/>
          </p:cNvPicPr>
          <p:nvPr/>
        </p:nvPicPr>
        <p:blipFill>
          <a:blip r:embed="rId2">
            <a:extLst>
              <a:ext uri="{28A0092B-C50C-407E-A947-70E740481C1C}">
                <a14:useLocalDpi xmlns:a14="http://schemas.microsoft.com/office/drawing/2010/main" val="0"/>
              </a:ext>
            </a:extLst>
          </a:blip>
          <a:srcRect l="12266" t="14126" r="46233"/>
          <a:stretch>
            <a:fillRect/>
          </a:stretch>
        </p:blipFill>
        <p:spPr>
          <a:xfrm>
            <a:off x="612662" y="2226512"/>
            <a:ext cx="2937306" cy="4052344"/>
          </a:xfrm>
          <a:prstGeom prst="roundRect">
            <a:avLst/>
          </a:prstGeom>
        </p:spPr>
      </p:pic>
    </p:spTree>
    <p:extLst>
      <p:ext uri="{BB962C8B-B14F-4D97-AF65-F5344CB8AC3E}">
        <p14:creationId xmlns:p14="http://schemas.microsoft.com/office/powerpoint/2010/main" val="1503700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3A267FE-C0D5-1FC1-52B5-B6A39D859221}"/>
              </a:ext>
            </a:extLst>
          </p:cNvPr>
          <p:cNvSpPr>
            <a:spLocks noGrp="1"/>
          </p:cNvSpPr>
          <p:nvPr>
            <p:ph type="title"/>
          </p:nvPr>
        </p:nvSpPr>
        <p:spPr>
          <a:xfrm>
            <a:off x="1066800" y="2567488"/>
            <a:ext cx="10573878" cy="1723024"/>
          </a:xfrm>
        </p:spPr>
        <p:txBody>
          <a:bodyPr>
            <a:normAutofit/>
          </a:bodyPr>
          <a:lstStyle/>
          <a:p>
            <a:r>
              <a:rPr lang="en-US"/>
              <a:t>Update: Next Council Meeting is now </a:t>
            </a:r>
            <a:r>
              <a:rPr lang="en-US">
                <a:solidFill>
                  <a:srgbClr val="C00000"/>
                </a:solidFill>
              </a:rPr>
              <a:t>September 15</a:t>
            </a:r>
            <a:r>
              <a:rPr lang="en-US" baseline="30000">
                <a:solidFill>
                  <a:srgbClr val="C00000"/>
                </a:solidFill>
              </a:rPr>
              <a:t>th </a:t>
            </a:r>
            <a:r>
              <a:rPr lang="en-US"/>
              <a:t>(10AM-12PM)</a:t>
            </a:r>
          </a:p>
        </p:txBody>
      </p:sp>
    </p:spTree>
    <p:extLst>
      <p:ext uri="{BB962C8B-B14F-4D97-AF65-F5344CB8AC3E}">
        <p14:creationId xmlns:p14="http://schemas.microsoft.com/office/powerpoint/2010/main" val="4078015574"/>
      </p:ext>
    </p:extLst>
  </p:cSld>
  <p:clrMapOvr>
    <a:masterClrMapping/>
  </p:clrMapOvr>
</p:sld>
</file>

<file path=ppt/theme/theme1.xml><?xml version="1.0" encoding="utf-8"?>
<a:theme xmlns:a="http://schemas.openxmlformats.org/drawingml/2006/main" name="Office Theme">
  <a:themeElements>
    <a:clrScheme name="Custom 1">
      <a:dk1>
        <a:srgbClr val="2C3B90"/>
      </a:dk1>
      <a:lt1>
        <a:srgbClr val="FFFFFF"/>
      </a:lt1>
      <a:dk2>
        <a:srgbClr val="6E87C4"/>
      </a:dk2>
      <a:lt2>
        <a:srgbClr val="FFFFFF"/>
      </a:lt2>
      <a:accent1>
        <a:srgbClr val="FFC000"/>
      </a:accent1>
      <a:accent2>
        <a:srgbClr val="2CB34B"/>
      </a:accent2>
      <a:accent3>
        <a:srgbClr val="D7D955"/>
      </a:accent3>
      <a:accent4>
        <a:srgbClr val="705DA8"/>
      </a:accent4>
      <a:accent5>
        <a:srgbClr val="A5C939"/>
      </a:accent5>
      <a:accent6>
        <a:srgbClr val="A5A5A5"/>
      </a:accent6>
      <a:hlink>
        <a:srgbClr val="6B7AD1"/>
      </a:hlink>
      <a:folHlink>
        <a:srgbClr val="53447F"/>
      </a:folHlink>
    </a:clrScheme>
    <a:fontScheme name="Avenir Next LT Pro">
      <a:majorFont>
        <a:latin typeface="Avenir Next LT Pro Demi"/>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79499340-b9cf-4458-9368-33036c1b4dc9">
      <Terms xmlns="http://schemas.microsoft.com/office/infopath/2007/PartnerControls"/>
    </lcf76f155ced4ddcb4097134ff3c332f>
    <TaxCatchAll xmlns="a2187807-d16b-4f26-8c23-1ecdc31f3e2b"/>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CE5B1B55FDC6F46992CBD8D384DCF63" ma:contentTypeVersion="17" ma:contentTypeDescription="Create a new document." ma:contentTypeScope="" ma:versionID="b95d9d892339695b0067449f0ad9c324">
  <xsd:schema xmlns:xsd="http://www.w3.org/2001/XMLSchema" xmlns:xs="http://www.w3.org/2001/XMLSchema" xmlns:p="http://schemas.microsoft.com/office/2006/metadata/properties" xmlns:ns2="79499340-b9cf-4458-9368-33036c1b4dc9" xmlns:ns3="a2187807-d16b-4f26-8c23-1ecdc31f3e2b" targetNamespace="http://schemas.microsoft.com/office/2006/metadata/properties" ma:root="true" ma:fieldsID="773abde41dede69335bfc4bc960a174d" ns2:_="" ns3:_="">
    <xsd:import namespace="79499340-b9cf-4458-9368-33036c1b4dc9"/>
    <xsd:import namespace="a2187807-d16b-4f26-8c23-1ecdc31f3e2b"/>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ServiceLocation" minOccurs="0"/>
                <xsd:element ref="ns2:lcf76f155ced4ddcb4097134ff3c332f" minOccurs="0"/>
                <xsd:element ref="ns3:TaxCatchAll" minOccurs="0"/>
                <xsd:element ref="ns2:MediaServiceObjectDetectorVersions" minOccurs="0"/>
                <xsd:element ref="ns2:MediaLengthInSecond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9499340-b9cf-4458-9368-33036c1b4dc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2187807-d16b-4f26-8c23-1ecdc31f3e2b"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2236eada-7542-4a47-9b16-089fadf71390}" ma:internalName="TaxCatchAll" ma:showField="CatchAllData" ma:web="a2187807-d16b-4f26-8c23-1ecdc31f3e2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957026C-AEF3-418E-92C4-D4567699F553}">
  <ds:schemaRefs>
    <ds:schemaRef ds:uri="http://www.w3.org/XML/1998/namespace"/>
    <ds:schemaRef ds:uri="http://schemas.microsoft.com/office/2006/documentManagement/types"/>
    <ds:schemaRef ds:uri="http://schemas.openxmlformats.org/package/2006/metadata/core-properties"/>
    <ds:schemaRef ds:uri="a2187807-d16b-4f26-8c23-1ecdc31f3e2b"/>
    <ds:schemaRef ds:uri="http://purl.org/dc/dcmitype/"/>
    <ds:schemaRef ds:uri="http://schemas.microsoft.com/office/2006/metadata/properties"/>
    <ds:schemaRef ds:uri="http://schemas.microsoft.com/office/infopath/2007/PartnerControls"/>
    <ds:schemaRef ds:uri="79499340-b9cf-4458-9368-33036c1b4dc9"/>
    <ds:schemaRef ds:uri="http://purl.org/dc/terms/"/>
    <ds:schemaRef ds:uri="http://purl.org/dc/elements/1.1/"/>
  </ds:schemaRefs>
</ds:datastoreItem>
</file>

<file path=customXml/itemProps2.xml><?xml version="1.0" encoding="utf-8"?>
<ds:datastoreItem xmlns:ds="http://schemas.openxmlformats.org/officeDocument/2006/customXml" ds:itemID="{1A93FE74-307F-4545-81AA-0DFFB98D678E}">
  <ds:schemaRefs>
    <ds:schemaRef ds:uri="79499340-b9cf-4458-9368-33036c1b4dc9"/>
    <ds:schemaRef ds:uri="a2187807-d16b-4f26-8c23-1ecdc31f3e2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81DBB70A-F03B-41E0-911A-0FD6B0AD1988}">
  <ds:schemaRefs>
    <ds:schemaRef ds:uri="http://schemas.microsoft.com/sharepoint/v3/contenttype/forms"/>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otalTime>0</TotalTime>
  <Words>3427</Words>
  <Application>Microsoft Office PowerPoint</Application>
  <PresentationFormat>Widescreen</PresentationFormat>
  <Paragraphs>675</Paragraphs>
  <Slides>49</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49</vt:i4>
      </vt:variant>
    </vt:vector>
  </HeadingPairs>
  <TitlesOfParts>
    <vt:vector size="55" baseType="lpstr">
      <vt:lpstr>Aptos Narrow</vt:lpstr>
      <vt:lpstr>Arial</vt:lpstr>
      <vt:lpstr>Avenir Next</vt:lpstr>
      <vt:lpstr>Avenir Next LT Pro</vt:lpstr>
      <vt:lpstr>Calibri</vt:lpstr>
      <vt:lpstr>Office Theme</vt:lpstr>
      <vt:lpstr>Reaching the First (of many) Summits</vt:lpstr>
      <vt:lpstr>Agenda</vt:lpstr>
      <vt:lpstr>Welcome, Alessandra!</vt:lpstr>
      <vt:lpstr>Before we get started…</vt:lpstr>
      <vt:lpstr>LBE Updates &amp; Reminders</vt:lpstr>
      <vt:lpstr>Large Building Energy Reporting (LBER) Reminder</vt:lpstr>
      <vt:lpstr>LBE Awards – Nominations Open</vt:lpstr>
      <vt:lpstr>LBE Grants Updates</vt:lpstr>
      <vt:lpstr>Update: Next Council Meeting is now September 15th (10AM-12PM)</vt:lpstr>
      <vt:lpstr>In the News</vt:lpstr>
      <vt:lpstr>Wind and solar markets continue to rise</vt:lpstr>
      <vt:lpstr>Energy Affordability Bill</vt:lpstr>
      <vt:lpstr>Healey-Driscoll Administration Awards $2.4M in Solar Grants to Ten Nonprofits</vt:lpstr>
      <vt:lpstr>Drought conditions worsen in MA</vt:lpstr>
      <vt:lpstr>What can you do to help?</vt:lpstr>
      <vt:lpstr>LBER</vt:lpstr>
      <vt:lpstr>Large Building Energy Reporting (LBER) (1)</vt:lpstr>
      <vt:lpstr>Large Building Energy Reporting (LBER) (2)</vt:lpstr>
      <vt:lpstr>Executive Office of Housing and Livable Communities (EOHLC)</vt:lpstr>
      <vt:lpstr>Q&amp;A</vt:lpstr>
      <vt:lpstr>FY25 Preliminary Progress Assessment</vt:lpstr>
      <vt:lpstr>Executive Order 594 Data Mandates</vt:lpstr>
      <vt:lpstr>Time to guess! Type in the chat…</vt:lpstr>
      <vt:lpstr>Executive Order 594 Targets – Preliminary 2025 Results</vt:lpstr>
      <vt:lpstr>Data Collection &amp; Reporting</vt:lpstr>
      <vt:lpstr>How is the data helpful?</vt:lpstr>
      <vt:lpstr>Focus on Onsite Fossil Fuel Emissions</vt:lpstr>
      <vt:lpstr>FY04 vs. FY25 GHG Emissions</vt:lpstr>
      <vt:lpstr>FY04-25 Onsite Fossil Fuel Emissions</vt:lpstr>
      <vt:lpstr>Onsite Fossil Fuel Emissions Projections to Meet E.O. 594 Targets</vt:lpstr>
      <vt:lpstr>Onsite Fossil Fuel Emissions Progress by Secretariat</vt:lpstr>
      <vt:lpstr>Onsite Fossil Fuel Emissions Highlights</vt:lpstr>
      <vt:lpstr>FY04-25 Fuel Oil Use</vt:lpstr>
      <vt:lpstr>Fuel Oil Use Highlights</vt:lpstr>
      <vt:lpstr>FY04-25 Energy Use Intensity</vt:lpstr>
      <vt:lpstr>EUI Highlights</vt:lpstr>
      <vt:lpstr>State Fleet Electrification</vt:lpstr>
      <vt:lpstr>State Fleet Electrification (continued)</vt:lpstr>
      <vt:lpstr>Fleet Electrification Highlights</vt:lpstr>
      <vt:lpstr>State EV Charging Deployment</vt:lpstr>
      <vt:lpstr>State Fleet EVSE Deployment</vt:lpstr>
      <vt:lpstr>EV Charging Highlights</vt:lpstr>
      <vt:lpstr>State Solar Deployment</vt:lpstr>
      <vt:lpstr>State Solar Highlights</vt:lpstr>
      <vt:lpstr>LEED Certified Buildings</vt:lpstr>
      <vt:lpstr>LEED Highlights</vt:lpstr>
      <vt:lpstr>Looking Ahead to 2030</vt:lpstr>
      <vt:lpstr>Discussion!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Generous Art</dc:creator>
  <cp:lastModifiedBy>Zrzavy, Arianna (ENE)</cp:lastModifiedBy>
  <cp:revision>1</cp:revision>
  <dcterms:created xsi:type="dcterms:W3CDTF">2022-11-15T11:17:26Z</dcterms:created>
  <dcterms:modified xsi:type="dcterms:W3CDTF">2026-07-15T16:34:04Z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0x010100CCE5B1B55FDC6F46992CBD8D384DCF63</vt:lpwstr>
  </property>
  <property fmtid="{D5CDD505-2E9C-101B-9397-08002B2CF9AE}" pid="3" name="MediaServiceImageTags">
    <vt:lpwstr/>
  </property>
</Properties>
</file>