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1" r:id="rId2"/>
    <p:sldId id="258" r:id="rId3"/>
    <p:sldId id="383" r:id="rId4"/>
    <p:sldId id="384" r:id="rId5"/>
    <p:sldId id="418" r:id="rId6"/>
    <p:sldId id="393" r:id="rId7"/>
    <p:sldId id="403" r:id="rId8"/>
    <p:sldId id="404" r:id="rId9"/>
    <p:sldId id="417"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02" r:id="rId23"/>
    <p:sldId id="401" r:id="rId24"/>
    <p:sldId id="3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D950AF-96C1-4901-BA55-1DFEDAF0FF62}">
          <p14:sldIdLst>
            <p14:sldId id="261"/>
            <p14:sldId id="258"/>
            <p14:sldId id="383"/>
            <p14:sldId id="384"/>
            <p14:sldId id="418"/>
            <p14:sldId id="393"/>
            <p14:sldId id="403"/>
            <p14:sldId id="404"/>
            <p14:sldId id="417"/>
            <p14:sldId id="405"/>
            <p14:sldId id="406"/>
            <p14:sldId id="407"/>
            <p14:sldId id="408"/>
            <p14:sldId id="409"/>
            <p14:sldId id="410"/>
            <p14:sldId id="411"/>
            <p14:sldId id="412"/>
            <p14:sldId id="413"/>
            <p14:sldId id="414"/>
            <p14:sldId id="415"/>
            <p14:sldId id="416"/>
            <p14:sldId id="402"/>
            <p14:sldId id="401"/>
            <p14:sldId id="3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Rebekah (DPH)" initials="TR(" lastIdx="8" clrIdx="0">
    <p:extLst>
      <p:ext uri="{19B8F6BF-5375-455C-9EA6-DF929625EA0E}">
        <p15:presenceInfo xmlns:p15="http://schemas.microsoft.com/office/powerpoint/2012/main" userId="S::Rebekah.Thomas@mass.gov::171a1914-29cf-404e-97fe-684c9beebc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466E4-BFCE-4A1B-AE96-99F775798FD6}" v="176" dt="2021-07-16T19:42:05.907"/>
    <p1510:client id="{66393494-8ECA-409F-B574-EB9CA8467012}" v="364" dt="2021-07-16T17:09:09.571"/>
    <p1510:client id="{CAF89D03-DB05-45A0-A73D-CAA02DF0F3A3}" v="463" dt="2021-07-16T18:28:43.151"/>
    <p1510:client id="{CC64EB92-8F6D-4C37-8AA7-FB48B102F22F}" v="357" dt="2021-07-16T19:37:52.802"/>
    <p1510:client id="{F18E5DBC-F8E5-46F7-96B1-0C506E9DE786}" v="9" dt="2021-07-16T13:23:42.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8"/>
    <p:restoredTop sz="88333" autoAdjust="0"/>
  </p:normalViewPr>
  <p:slideViewPr>
    <p:cSldViewPr snapToGrid="0">
      <p:cViewPr varScale="1">
        <p:scale>
          <a:sx n="59" d="100"/>
          <a:sy n="59" d="100"/>
        </p:scale>
        <p:origin x="40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5BE96-7FA7-4BD3-B073-A7F8E4178FB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F892285E-9C7A-49D9-9FF7-89FC68389BC7}">
      <dgm:prSet phldrT="[Text]" phldr="0"/>
      <dgm:spPr/>
      <dgm:t>
        <a:bodyPr/>
        <a:lstStyle/>
        <a:p>
          <a:pPr algn="l"/>
          <a:r>
            <a:rPr lang="en-US" dirty="0">
              <a:latin typeface="Calibri Light" panose="020F0302020204030204"/>
            </a:rPr>
            <a:t>Discussion: Development of 2022 Commission Report - Next Steps</a:t>
          </a:r>
          <a:endParaRPr lang="en-US" dirty="0"/>
        </a:p>
      </dgm:t>
    </dgm:pt>
    <dgm:pt modelId="{07DFFF3C-8140-4A18-A440-271AAD793D17}" type="parTrans" cxnId="{6F1CE580-8AEF-4764-9A8D-8A6DD8520D2A}">
      <dgm:prSet/>
      <dgm:spPr/>
      <dgm:t>
        <a:bodyPr/>
        <a:lstStyle/>
        <a:p>
          <a:endParaRPr lang="en-US"/>
        </a:p>
      </dgm:t>
    </dgm:pt>
    <dgm:pt modelId="{3ACDA670-B858-48B2-82D4-33F65ED4E985}" type="sibTrans" cxnId="{6F1CE580-8AEF-4764-9A8D-8A6DD8520D2A}">
      <dgm:prSet/>
      <dgm:spPr/>
      <dgm:t>
        <a:bodyPr/>
        <a:lstStyle/>
        <a:p>
          <a:endParaRPr lang="en-US"/>
        </a:p>
      </dgm:t>
    </dgm:pt>
    <dgm:pt modelId="{0F81DCBF-3163-4669-B16E-F10DF412CCD3}">
      <dgm:prSet phldr="0"/>
      <dgm:spPr/>
      <dgm:t>
        <a:bodyPr/>
        <a:lstStyle/>
        <a:p>
          <a:pPr algn="l" rtl="0"/>
          <a:r>
            <a:rPr lang="en-US" dirty="0"/>
            <a:t>Welcome/Introductions/Commission Business</a:t>
          </a:r>
        </a:p>
      </dgm:t>
    </dgm:pt>
    <dgm:pt modelId="{DF290483-A8CD-48A5-A954-0D83B72FF3C1}" type="parTrans" cxnId="{A3342237-9E86-471C-832D-99B02EBDE263}">
      <dgm:prSet/>
      <dgm:spPr/>
      <dgm:t>
        <a:bodyPr/>
        <a:lstStyle/>
        <a:p>
          <a:endParaRPr lang="en-US"/>
        </a:p>
      </dgm:t>
    </dgm:pt>
    <dgm:pt modelId="{5C0F8C76-D9D7-474E-82D9-D70F3D14C4FB}" type="sibTrans" cxnId="{A3342237-9E86-471C-832D-99B02EBDE263}">
      <dgm:prSet/>
      <dgm:spPr/>
      <dgm:t>
        <a:bodyPr/>
        <a:lstStyle/>
        <a:p>
          <a:endParaRPr lang="en-US"/>
        </a:p>
      </dgm:t>
    </dgm:pt>
    <dgm:pt modelId="{A30896D3-DAE7-41E1-BB2E-48781BAC8570}">
      <dgm:prSet phldr="0"/>
      <dgm:spPr/>
      <dgm:t>
        <a:bodyPr/>
        <a:lstStyle/>
        <a:p>
          <a:pPr algn="l"/>
          <a:r>
            <a:rPr lang="en-US" dirty="0"/>
            <a:t>Updates from the Chair</a:t>
          </a:r>
        </a:p>
      </dgm:t>
    </dgm:pt>
    <dgm:pt modelId="{4D7F0D32-EF4E-4167-A20E-ACBD2310C50D}" type="parTrans" cxnId="{5E0F3578-FE9C-4CFB-A9F8-5838D14AEEAE}">
      <dgm:prSet/>
      <dgm:spPr/>
      <dgm:t>
        <a:bodyPr/>
        <a:lstStyle/>
        <a:p>
          <a:endParaRPr lang="en-US"/>
        </a:p>
      </dgm:t>
    </dgm:pt>
    <dgm:pt modelId="{F671149A-4D4D-437E-A207-6B8C16C62759}" type="sibTrans" cxnId="{5E0F3578-FE9C-4CFB-A9F8-5838D14AEEAE}">
      <dgm:prSet/>
      <dgm:spPr/>
      <dgm:t>
        <a:bodyPr/>
        <a:lstStyle/>
        <a:p>
          <a:endParaRPr lang="en-US"/>
        </a:p>
      </dgm:t>
    </dgm:pt>
    <dgm:pt modelId="{EB0C3DDD-65C0-4941-BA0E-5ECE9622784F}">
      <dgm:prSet phldr="0"/>
      <dgm:spPr/>
      <dgm:t>
        <a:bodyPr/>
        <a:lstStyle/>
        <a:p>
          <a:pPr algn="l"/>
          <a:r>
            <a:rPr lang="en-US" dirty="0"/>
            <a:t>Review and Acceptance of Meeting Minutes (14 June 2021)</a:t>
          </a:r>
        </a:p>
      </dgm:t>
    </dgm:pt>
    <dgm:pt modelId="{15D03904-4D4D-4C16-8B02-DB33F68E8E9F}" type="parTrans" cxnId="{7A60DE9C-47D8-416C-910C-1C50AEA090F3}">
      <dgm:prSet/>
      <dgm:spPr/>
      <dgm:t>
        <a:bodyPr/>
        <a:lstStyle/>
        <a:p>
          <a:endParaRPr lang="en-US"/>
        </a:p>
      </dgm:t>
    </dgm:pt>
    <dgm:pt modelId="{59CEBACE-D632-4985-9A3F-CFD6974AD613}" type="sibTrans" cxnId="{7A60DE9C-47D8-416C-910C-1C50AEA090F3}">
      <dgm:prSet/>
      <dgm:spPr/>
      <dgm:t>
        <a:bodyPr/>
        <a:lstStyle/>
        <a:p>
          <a:endParaRPr lang="en-US"/>
        </a:p>
      </dgm:t>
    </dgm:pt>
    <dgm:pt modelId="{6B7A9E94-826F-4C3F-823E-2B6A383BC8B8}">
      <dgm:prSet phldr="0"/>
      <dgm:spPr/>
      <dgm:t>
        <a:bodyPr/>
        <a:lstStyle/>
        <a:p>
          <a:pPr algn="l"/>
          <a:r>
            <a:rPr lang="en-US" dirty="0">
              <a:latin typeface="Calibri Light" panose="020F0302020204030204"/>
            </a:rPr>
            <a:t>Carlene Pavlos: Local Public Health &amp; Healthy Aging</a:t>
          </a:r>
          <a:endParaRPr lang="en-US" dirty="0"/>
        </a:p>
      </dgm:t>
    </dgm:pt>
    <dgm:pt modelId="{EE0C3038-74CC-4329-AD05-967856498067}" type="parTrans" cxnId="{80627B6F-967F-4F42-869D-610AD06EFB76}">
      <dgm:prSet/>
      <dgm:spPr/>
      <dgm:t>
        <a:bodyPr/>
        <a:lstStyle/>
        <a:p>
          <a:endParaRPr lang="en-US"/>
        </a:p>
      </dgm:t>
    </dgm:pt>
    <dgm:pt modelId="{430C79C9-7229-4CCF-B513-1E00152BB173}" type="sibTrans" cxnId="{80627B6F-967F-4F42-869D-610AD06EFB76}">
      <dgm:prSet/>
      <dgm:spPr/>
      <dgm:t>
        <a:bodyPr/>
        <a:lstStyle/>
        <a:p>
          <a:endParaRPr lang="en-US"/>
        </a:p>
      </dgm:t>
    </dgm:pt>
    <dgm:pt modelId="{B095C2E5-9A6E-4A8E-ABE4-3D96DCA0BBDE}">
      <dgm:prSet phldr="0"/>
      <dgm:spPr/>
      <dgm:t>
        <a:bodyPr/>
        <a:lstStyle/>
        <a:p>
          <a:pPr algn="l" rtl="0"/>
          <a:r>
            <a:rPr lang="en-US" dirty="0">
              <a:latin typeface="Calibri Light" panose="020F0302020204030204"/>
            </a:rPr>
            <a:t>Sam Wong: Local and Regional Public Health</a:t>
          </a:r>
          <a:endParaRPr lang="en-US" dirty="0"/>
        </a:p>
      </dgm:t>
    </dgm:pt>
    <dgm:pt modelId="{9E419B7F-9107-4EC5-9C18-E656576E27FA}" type="parTrans" cxnId="{078FD5D8-BF3B-4091-84AB-FD98FA490620}">
      <dgm:prSet/>
      <dgm:spPr/>
      <dgm:t>
        <a:bodyPr/>
        <a:lstStyle/>
        <a:p>
          <a:endParaRPr lang="en-US"/>
        </a:p>
      </dgm:t>
    </dgm:pt>
    <dgm:pt modelId="{EF68223F-A6C4-4B12-B59A-D6A16B7FAD5A}" type="sibTrans" cxnId="{078FD5D8-BF3B-4091-84AB-FD98FA490620}">
      <dgm:prSet/>
      <dgm:spPr/>
      <dgm:t>
        <a:bodyPr/>
        <a:lstStyle/>
        <a:p>
          <a:endParaRPr lang="en-US"/>
        </a:p>
      </dgm:t>
    </dgm:pt>
    <dgm:pt modelId="{071AF8E1-2841-BC4F-93FB-8C0960EF8A72}">
      <dgm:prSet phldrT="[Text]" phldr="0"/>
      <dgm:spPr/>
      <dgm:t>
        <a:bodyPr/>
        <a:lstStyle/>
        <a:p>
          <a:pPr algn="l"/>
          <a:r>
            <a:rPr lang="en-US" dirty="0">
              <a:latin typeface="Calibri Light" panose="020F0302020204030204"/>
            </a:rPr>
            <a:t>Closing</a:t>
          </a:r>
          <a:r>
            <a:rPr lang="en-US" dirty="0"/>
            <a:t> </a:t>
          </a:r>
          <a:r>
            <a:rPr lang="en-US" dirty="0">
              <a:latin typeface="Calibri Light" panose="020F0302020204030204"/>
            </a:rPr>
            <a:t>Remarks</a:t>
          </a:r>
          <a:endParaRPr lang="en-US" dirty="0"/>
        </a:p>
      </dgm:t>
    </dgm:pt>
    <dgm:pt modelId="{A54FF4A0-BE11-8E4F-8130-622912E8F38D}" type="parTrans" cxnId="{89BA5300-B3BD-1847-9EAE-161B324DFB89}">
      <dgm:prSet/>
      <dgm:spPr/>
      <dgm:t>
        <a:bodyPr/>
        <a:lstStyle/>
        <a:p>
          <a:endParaRPr lang="en-US"/>
        </a:p>
      </dgm:t>
    </dgm:pt>
    <dgm:pt modelId="{A1791A1F-AF52-AC4F-92AB-0DDCAB41A014}" type="sibTrans" cxnId="{89BA5300-B3BD-1847-9EAE-161B324DFB89}">
      <dgm:prSet/>
      <dgm:spPr/>
      <dgm:t>
        <a:bodyPr/>
        <a:lstStyle/>
        <a:p>
          <a:endParaRPr lang="en-US"/>
        </a:p>
      </dgm:t>
    </dgm:pt>
    <dgm:pt modelId="{D8E6F973-E302-4793-93C2-51A044B50B8D}" type="pres">
      <dgm:prSet presAssocID="{1B75BE96-7FA7-4BD3-B073-A7F8E4178FB2}" presName="linear" presStyleCnt="0">
        <dgm:presLayoutVars>
          <dgm:animLvl val="lvl"/>
          <dgm:resizeHandles val="exact"/>
        </dgm:presLayoutVars>
      </dgm:prSet>
      <dgm:spPr/>
    </dgm:pt>
    <dgm:pt modelId="{364F05EB-C993-4EF9-98DD-5984EB508CEB}" type="pres">
      <dgm:prSet presAssocID="{0F81DCBF-3163-4669-B16E-F10DF412CCD3}" presName="parentText" presStyleLbl="node1" presStyleIdx="0" presStyleCnt="5">
        <dgm:presLayoutVars>
          <dgm:chMax val="0"/>
          <dgm:bulletEnabled val="1"/>
        </dgm:presLayoutVars>
      </dgm:prSet>
      <dgm:spPr/>
    </dgm:pt>
    <dgm:pt modelId="{D37D7B01-791A-4BAA-97E6-AB9468D14F35}" type="pres">
      <dgm:prSet presAssocID="{0F81DCBF-3163-4669-B16E-F10DF412CCD3}" presName="childText" presStyleLbl="revTx" presStyleIdx="0" presStyleCnt="1">
        <dgm:presLayoutVars>
          <dgm:bulletEnabled val="1"/>
        </dgm:presLayoutVars>
      </dgm:prSet>
      <dgm:spPr/>
    </dgm:pt>
    <dgm:pt modelId="{EA1793C2-4DA6-43B0-A826-B156593EE5C3}" type="pres">
      <dgm:prSet presAssocID="{6B7A9E94-826F-4C3F-823E-2B6A383BC8B8}" presName="parentText" presStyleLbl="node1" presStyleIdx="1" presStyleCnt="5">
        <dgm:presLayoutVars>
          <dgm:chMax val="0"/>
          <dgm:bulletEnabled val="1"/>
        </dgm:presLayoutVars>
      </dgm:prSet>
      <dgm:spPr/>
    </dgm:pt>
    <dgm:pt modelId="{FB1DBA5C-CF5C-45DE-B7A1-A86374E30D53}" type="pres">
      <dgm:prSet presAssocID="{430C79C9-7229-4CCF-B513-1E00152BB173}" presName="spacer" presStyleCnt="0"/>
      <dgm:spPr/>
    </dgm:pt>
    <dgm:pt modelId="{EE7D482E-25FC-450C-92C1-725114ACD769}" type="pres">
      <dgm:prSet presAssocID="{B095C2E5-9A6E-4A8E-ABE4-3D96DCA0BBDE}" presName="parentText" presStyleLbl="node1" presStyleIdx="2" presStyleCnt="5">
        <dgm:presLayoutVars>
          <dgm:chMax val="0"/>
          <dgm:bulletEnabled val="1"/>
        </dgm:presLayoutVars>
      </dgm:prSet>
      <dgm:spPr/>
    </dgm:pt>
    <dgm:pt modelId="{A9E71619-722F-4847-8CFD-0A03E36452FE}" type="pres">
      <dgm:prSet presAssocID="{EF68223F-A6C4-4B12-B59A-D6A16B7FAD5A}" presName="spacer" presStyleCnt="0"/>
      <dgm:spPr/>
    </dgm:pt>
    <dgm:pt modelId="{F42C8411-0A61-4DE0-B066-DA2306129D51}" type="pres">
      <dgm:prSet presAssocID="{F892285E-9C7A-49D9-9FF7-89FC68389BC7}" presName="parentText" presStyleLbl="node1" presStyleIdx="3" presStyleCnt="5">
        <dgm:presLayoutVars>
          <dgm:chMax val="0"/>
          <dgm:bulletEnabled val="1"/>
        </dgm:presLayoutVars>
      </dgm:prSet>
      <dgm:spPr/>
    </dgm:pt>
    <dgm:pt modelId="{CA46B06F-845A-B544-8C7C-141FAC141622}" type="pres">
      <dgm:prSet presAssocID="{3ACDA670-B858-48B2-82D4-33F65ED4E985}" presName="spacer" presStyleCnt="0"/>
      <dgm:spPr/>
    </dgm:pt>
    <dgm:pt modelId="{5708472F-ABA8-2E43-B5C7-E81B7B714CD4}" type="pres">
      <dgm:prSet presAssocID="{071AF8E1-2841-BC4F-93FB-8C0960EF8A72}" presName="parentText" presStyleLbl="node1" presStyleIdx="4" presStyleCnt="5">
        <dgm:presLayoutVars>
          <dgm:chMax val="0"/>
          <dgm:bulletEnabled val="1"/>
        </dgm:presLayoutVars>
      </dgm:prSet>
      <dgm:spPr/>
    </dgm:pt>
  </dgm:ptLst>
  <dgm:cxnLst>
    <dgm:cxn modelId="{89BA5300-B3BD-1847-9EAE-161B324DFB89}" srcId="{1B75BE96-7FA7-4BD3-B073-A7F8E4178FB2}" destId="{071AF8E1-2841-BC4F-93FB-8C0960EF8A72}" srcOrd="4" destOrd="0" parTransId="{A54FF4A0-BE11-8E4F-8130-622912E8F38D}" sibTransId="{A1791A1F-AF52-AC4F-92AB-0DDCAB41A014}"/>
    <dgm:cxn modelId="{83EA6F05-B2B1-475E-86CF-72324C24AD3D}" type="presOf" srcId="{1B75BE96-7FA7-4BD3-B073-A7F8E4178FB2}" destId="{D8E6F973-E302-4793-93C2-51A044B50B8D}" srcOrd="0" destOrd="0" presId="urn:microsoft.com/office/officeart/2005/8/layout/vList2"/>
    <dgm:cxn modelId="{61A94636-15C7-4904-814C-AE2365174F75}" type="presOf" srcId="{6B7A9E94-826F-4C3F-823E-2B6A383BC8B8}" destId="{EA1793C2-4DA6-43B0-A826-B156593EE5C3}" srcOrd="0" destOrd="0" presId="urn:microsoft.com/office/officeart/2005/8/layout/vList2"/>
    <dgm:cxn modelId="{A3342237-9E86-471C-832D-99B02EBDE263}" srcId="{1B75BE96-7FA7-4BD3-B073-A7F8E4178FB2}" destId="{0F81DCBF-3163-4669-B16E-F10DF412CCD3}" srcOrd="0" destOrd="0" parTransId="{DF290483-A8CD-48A5-A954-0D83B72FF3C1}" sibTransId="{5C0F8C76-D9D7-474E-82D9-D70F3D14C4FB}"/>
    <dgm:cxn modelId="{E9E81E4C-7895-404B-92DE-EE73B26DB9E6}" type="presOf" srcId="{A30896D3-DAE7-41E1-BB2E-48781BAC8570}" destId="{D37D7B01-791A-4BAA-97E6-AB9468D14F35}" srcOrd="0" destOrd="0" presId="urn:microsoft.com/office/officeart/2005/8/layout/vList2"/>
    <dgm:cxn modelId="{80627B6F-967F-4F42-869D-610AD06EFB76}" srcId="{1B75BE96-7FA7-4BD3-B073-A7F8E4178FB2}" destId="{6B7A9E94-826F-4C3F-823E-2B6A383BC8B8}" srcOrd="1" destOrd="0" parTransId="{EE0C3038-74CC-4329-AD05-967856498067}" sibTransId="{430C79C9-7229-4CCF-B513-1E00152BB173}"/>
    <dgm:cxn modelId="{5E0F3578-FE9C-4CFB-A9F8-5838D14AEEAE}" srcId="{0F81DCBF-3163-4669-B16E-F10DF412CCD3}" destId="{A30896D3-DAE7-41E1-BB2E-48781BAC8570}" srcOrd="0" destOrd="0" parTransId="{4D7F0D32-EF4E-4167-A20E-ACBD2310C50D}" sibTransId="{F671149A-4D4D-437E-A207-6B8C16C62759}"/>
    <dgm:cxn modelId="{1DFBBD78-CB63-4498-9572-9D69FC6107C5}" type="presOf" srcId="{B095C2E5-9A6E-4A8E-ABE4-3D96DCA0BBDE}" destId="{EE7D482E-25FC-450C-92C1-725114ACD769}" srcOrd="0" destOrd="0" presId="urn:microsoft.com/office/officeart/2005/8/layout/vList2"/>
    <dgm:cxn modelId="{6F1CE580-8AEF-4764-9A8D-8A6DD8520D2A}" srcId="{1B75BE96-7FA7-4BD3-B073-A7F8E4178FB2}" destId="{F892285E-9C7A-49D9-9FF7-89FC68389BC7}" srcOrd="3" destOrd="0" parTransId="{07DFFF3C-8140-4A18-A440-271AAD793D17}" sibTransId="{3ACDA670-B858-48B2-82D4-33F65ED4E985}"/>
    <dgm:cxn modelId="{7A60DE9C-47D8-416C-910C-1C50AEA090F3}" srcId="{0F81DCBF-3163-4669-B16E-F10DF412CCD3}" destId="{EB0C3DDD-65C0-4941-BA0E-5ECE9622784F}" srcOrd="1" destOrd="0" parTransId="{15D03904-4D4D-4C16-8B02-DB33F68E8E9F}" sibTransId="{59CEBACE-D632-4985-9A3F-CFD6974AD613}"/>
    <dgm:cxn modelId="{942C01B5-07FC-4705-8E53-D49FBC0A06EB}" type="presOf" srcId="{EB0C3DDD-65C0-4941-BA0E-5ECE9622784F}" destId="{D37D7B01-791A-4BAA-97E6-AB9468D14F35}" srcOrd="0" destOrd="1" presId="urn:microsoft.com/office/officeart/2005/8/layout/vList2"/>
    <dgm:cxn modelId="{99548CB5-E8A5-BA4E-9FF0-760EFA001C9A}" type="presOf" srcId="{071AF8E1-2841-BC4F-93FB-8C0960EF8A72}" destId="{5708472F-ABA8-2E43-B5C7-E81B7B714CD4}" srcOrd="0" destOrd="0" presId="urn:microsoft.com/office/officeart/2005/8/layout/vList2"/>
    <dgm:cxn modelId="{C1D988D2-11DA-4D05-A4C6-32DD30EB4C96}" type="presOf" srcId="{0F81DCBF-3163-4669-B16E-F10DF412CCD3}" destId="{364F05EB-C993-4EF9-98DD-5984EB508CEB}" srcOrd="0" destOrd="0" presId="urn:microsoft.com/office/officeart/2005/8/layout/vList2"/>
    <dgm:cxn modelId="{078FD5D8-BF3B-4091-84AB-FD98FA490620}" srcId="{1B75BE96-7FA7-4BD3-B073-A7F8E4178FB2}" destId="{B095C2E5-9A6E-4A8E-ABE4-3D96DCA0BBDE}" srcOrd="2" destOrd="0" parTransId="{9E419B7F-9107-4EC5-9C18-E656576E27FA}" sibTransId="{EF68223F-A6C4-4B12-B59A-D6A16B7FAD5A}"/>
    <dgm:cxn modelId="{1CE11BEB-9432-4763-A81D-6FB220118FCC}" type="presOf" srcId="{F892285E-9C7A-49D9-9FF7-89FC68389BC7}" destId="{F42C8411-0A61-4DE0-B066-DA2306129D51}" srcOrd="0" destOrd="0" presId="urn:microsoft.com/office/officeart/2005/8/layout/vList2"/>
    <dgm:cxn modelId="{2DCC8060-42F8-4275-8D03-326FD01E83F9}" type="presParOf" srcId="{D8E6F973-E302-4793-93C2-51A044B50B8D}" destId="{364F05EB-C993-4EF9-98DD-5984EB508CEB}" srcOrd="0" destOrd="0" presId="urn:microsoft.com/office/officeart/2005/8/layout/vList2"/>
    <dgm:cxn modelId="{5CACD119-DF54-413A-B630-17EF60B5272F}" type="presParOf" srcId="{D8E6F973-E302-4793-93C2-51A044B50B8D}" destId="{D37D7B01-791A-4BAA-97E6-AB9468D14F35}" srcOrd="1" destOrd="0" presId="urn:microsoft.com/office/officeart/2005/8/layout/vList2"/>
    <dgm:cxn modelId="{98AE009C-BCF0-413F-9F7B-DFACD6712DE5}" type="presParOf" srcId="{D8E6F973-E302-4793-93C2-51A044B50B8D}" destId="{EA1793C2-4DA6-43B0-A826-B156593EE5C3}" srcOrd="2" destOrd="0" presId="urn:microsoft.com/office/officeart/2005/8/layout/vList2"/>
    <dgm:cxn modelId="{B396E1DE-931B-47AA-BE60-48ACBCDD1BA7}" type="presParOf" srcId="{D8E6F973-E302-4793-93C2-51A044B50B8D}" destId="{FB1DBA5C-CF5C-45DE-B7A1-A86374E30D53}" srcOrd="3" destOrd="0" presId="urn:microsoft.com/office/officeart/2005/8/layout/vList2"/>
    <dgm:cxn modelId="{F97606A8-1FEE-4321-B7BB-E3D2043C3714}" type="presParOf" srcId="{D8E6F973-E302-4793-93C2-51A044B50B8D}" destId="{EE7D482E-25FC-450C-92C1-725114ACD769}" srcOrd="4" destOrd="0" presId="urn:microsoft.com/office/officeart/2005/8/layout/vList2"/>
    <dgm:cxn modelId="{C7C0D1C0-AB41-4FEB-910B-5BC0D639DE8F}" type="presParOf" srcId="{D8E6F973-E302-4793-93C2-51A044B50B8D}" destId="{A9E71619-722F-4847-8CFD-0A03E36452FE}" srcOrd="5" destOrd="0" presId="urn:microsoft.com/office/officeart/2005/8/layout/vList2"/>
    <dgm:cxn modelId="{B519674D-1730-43AD-8D75-64B203107A75}" type="presParOf" srcId="{D8E6F973-E302-4793-93C2-51A044B50B8D}" destId="{F42C8411-0A61-4DE0-B066-DA2306129D51}" srcOrd="6" destOrd="0" presId="urn:microsoft.com/office/officeart/2005/8/layout/vList2"/>
    <dgm:cxn modelId="{A44F76C3-28A9-334B-B9AC-7E01B55FFC1E}" type="presParOf" srcId="{D8E6F973-E302-4793-93C2-51A044B50B8D}" destId="{CA46B06F-845A-B544-8C7C-141FAC141622}" srcOrd="7" destOrd="0" presId="urn:microsoft.com/office/officeart/2005/8/layout/vList2"/>
    <dgm:cxn modelId="{88326A9C-6880-FF43-A6E7-24C4B7CF67D9}" type="presParOf" srcId="{D8E6F973-E302-4793-93C2-51A044B50B8D}" destId="{5708472F-ABA8-2E43-B5C7-E81B7B714CD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1E242-AB3D-4248-A112-172CEF9D7E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D68CA1-D3E9-2A4A-9E16-AB73CA63939A}">
      <dgm:prSet phldrT="[Text]" custT="1"/>
      <dgm:spPr/>
      <dgm:t>
        <a:bodyPr/>
        <a:lstStyle/>
        <a:p>
          <a:r>
            <a:rPr lang="en-US" sz="1600">
              <a:latin typeface="Calibri" panose="020F0502020204030204" pitchFamily="34" charset="0"/>
              <a:cs typeface="Calibri" panose="020F0502020204030204" pitchFamily="34" charset="0"/>
            </a:rPr>
            <a:t>(1) intervention approaches, including physical activity, medication assessment and reduction of medication when possible, vision enhancement and home-modification strategies</a:t>
          </a:r>
        </a:p>
      </dgm:t>
    </dgm:pt>
    <dgm:pt modelId="{3AB2B759-38BE-0C4C-8749-2EF77CD6CC14}" type="parTrans" cxnId="{A1D6341A-C814-3041-9425-2B259C6DF483}">
      <dgm:prSet/>
      <dgm:spPr/>
      <dgm:t>
        <a:bodyPr/>
        <a:lstStyle/>
        <a:p>
          <a:endParaRPr lang="en-US"/>
        </a:p>
      </dgm:t>
    </dgm:pt>
    <dgm:pt modelId="{928C5069-C27E-5D4F-8022-8901CFDA09D3}" type="sibTrans" cxnId="{A1D6341A-C814-3041-9425-2B259C6DF483}">
      <dgm:prSet/>
      <dgm:spPr/>
      <dgm:t>
        <a:bodyPr/>
        <a:lstStyle/>
        <a:p>
          <a:endParaRPr lang="en-US"/>
        </a:p>
      </dgm:t>
    </dgm:pt>
    <dgm:pt modelId="{4C2F29AF-9146-3E49-BA5E-860A1760267C}">
      <dgm:prSet custT="1"/>
      <dgm:spPr/>
      <dgm:t>
        <a:bodyPr/>
        <a:lstStyle/>
        <a:p>
          <a:r>
            <a:rPr lang="en-US" sz="1600">
              <a:latin typeface="Calibri" panose="020F0502020204030204" pitchFamily="34" charset="0"/>
              <a:cs typeface="Calibri" panose="020F0502020204030204" pitchFamily="34" charset="0"/>
            </a:rPr>
            <a:t>(2) strategies that promote collaboration between the medical community, including physicians, long-term care providers and pharmacists to reduce the rate of falls among their patients</a:t>
          </a:r>
        </a:p>
      </dgm:t>
    </dgm:pt>
    <dgm:pt modelId="{D9C88FE5-2713-9C47-90FF-BEB97E6ACC72}" type="parTrans" cxnId="{04F604F1-D266-EE48-9C15-3956BFA182CF}">
      <dgm:prSet/>
      <dgm:spPr/>
      <dgm:t>
        <a:bodyPr/>
        <a:lstStyle/>
        <a:p>
          <a:endParaRPr lang="en-US"/>
        </a:p>
      </dgm:t>
    </dgm:pt>
    <dgm:pt modelId="{2781AB17-D8B9-6940-B4F9-50CF04D14500}" type="sibTrans" cxnId="{04F604F1-D266-EE48-9C15-3956BFA182CF}">
      <dgm:prSet/>
      <dgm:spPr/>
      <dgm:t>
        <a:bodyPr/>
        <a:lstStyle/>
        <a:p>
          <a:endParaRPr lang="en-US"/>
        </a:p>
      </dgm:t>
    </dgm:pt>
    <dgm:pt modelId="{78187DFE-3020-1849-9418-338C628E54E9}">
      <dgm:prSet custT="1"/>
      <dgm:spPr/>
      <dgm:t>
        <a:bodyPr/>
        <a:lstStyle/>
        <a:p>
          <a:r>
            <a:rPr lang="en-US" sz="1600">
              <a:latin typeface="Calibri" panose="020F0502020204030204" pitchFamily="34" charset="0"/>
              <a:cs typeface="Calibri" panose="020F0502020204030204" pitchFamily="34" charset="0"/>
            </a:rPr>
            <a:t>(3) programs that are targeted to fall victims who are at a high risk for second falls and that are designed to maximize independence and quality of life for older adults, particularly those older adults with functional limitations</a:t>
          </a:r>
        </a:p>
      </dgm:t>
    </dgm:pt>
    <dgm:pt modelId="{6FFE4B57-584C-F847-9EAC-8A28E2B2A554}" type="parTrans" cxnId="{74B007A2-372B-FA4B-904D-91C993F688F8}">
      <dgm:prSet/>
      <dgm:spPr/>
      <dgm:t>
        <a:bodyPr/>
        <a:lstStyle/>
        <a:p>
          <a:endParaRPr lang="en-US"/>
        </a:p>
      </dgm:t>
    </dgm:pt>
    <dgm:pt modelId="{92EDB744-11F1-964E-B844-E15E685141E8}" type="sibTrans" cxnId="{74B007A2-372B-FA4B-904D-91C993F688F8}">
      <dgm:prSet/>
      <dgm:spPr/>
      <dgm:t>
        <a:bodyPr/>
        <a:lstStyle/>
        <a:p>
          <a:endParaRPr lang="en-US"/>
        </a:p>
      </dgm:t>
    </dgm:pt>
    <dgm:pt modelId="{465B6D65-18FF-FD4E-ABE6-35596F20C0A7}">
      <dgm:prSet custT="1"/>
      <dgm:spPr/>
      <dgm:t>
        <a:bodyPr/>
        <a:lstStyle/>
        <a:p>
          <a:r>
            <a:rPr lang="en-US" sz="1600">
              <a:latin typeface="Calibri" panose="020F0502020204030204" pitchFamily="34" charset="0"/>
              <a:cs typeface="Calibri" panose="020F0502020204030204" pitchFamily="34" charset="0"/>
            </a:rPr>
            <a:t>(4) programs that encourage partnerships to prevent falls among older adults and prevent or reduce injuries when falls occur</a:t>
          </a:r>
        </a:p>
      </dgm:t>
    </dgm:pt>
    <dgm:pt modelId="{D59BB406-A2C8-0340-9D6C-49A4B84245F2}" type="parTrans" cxnId="{C0D1629F-D8A8-A94C-AABB-D155864384D6}">
      <dgm:prSet/>
      <dgm:spPr/>
      <dgm:t>
        <a:bodyPr/>
        <a:lstStyle/>
        <a:p>
          <a:endParaRPr lang="en-US"/>
        </a:p>
      </dgm:t>
    </dgm:pt>
    <dgm:pt modelId="{64AC0061-B7D8-8A40-BB9A-7664CC911C00}" type="sibTrans" cxnId="{C0D1629F-D8A8-A94C-AABB-D155864384D6}">
      <dgm:prSet/>
      <dgm:spPr/>
      <dgm:t>
        <a:bodyPr/>
        <a:lstStyle/>
        <a:p>
          <a:endParaRPr lang="en-US"/>
        </a:p>
      </dgm:t>
    </dgm:pt>
    <dgm:pt modelId="{D2905FAD-1E0A-5541-B04F-23C1F5C23444}">
      <dgm:prSet custT="1"/>
      <dgm:spPr/>
      <dgm:t>
        <a:bodyPr/>
        <a:lstStyle/>
        <a:p>
          <a:r>
            <a:rPr lang="en-US" sz="1600">
              <a:latin typeface="Calibri" panose="020F0502020204030204" pitchFamily="34" charset="0"/>
              <a:cs typeface="Calibri" panose="020F0502020204030204" pitchFamily="34" charset="0"/>
            </a:rPr>
            <a:t>(5) programs to encourage long-term care providers to implement falls- prevention strategies which use specific interventions to help all patients avoid the risks for falling in an effort to reduce hospitalizations and prolong a high quality of life</a:t>
          </a:r>
        </a:p>
      </dgm:t>
    </dgm:pt>
    <dgm:pt modelId="{479B6392-9251-A54F-BC3D-8B0A5E7AF230}" type="parTrans" cxnId="{9BE5188C-AE9C-A642-AA43-DF197FE64AE7}">
      <dgm:prSet/>
      <dgm:spPr/>
      <dgm:t>
        <a:bodyPr/>
        <a:lstStyle/>
        <a:p>
          <a:endParaRPr lang="en-US"/>
        </a:p>
      </dgm:t>
    </dgm:pt>
    <dgm:pt modelId="{DEF26B12-F78F-CB47-9464-03C447D14DD5}" type="sibTrans" cxnId="{9BE5188C-AE9C-A642-AA43-DF197FE64AE7}">
      <dgm:prSet/>
      <dgm:spPr/>
      <dgm:t>
        <a:bodyPr/>
        <a:lstStyle/>
        <a:p>
          <a:endParaRPr lang="en-US"/>
        </a:p>
      </dgm:t>
    </dgm:pt>
    <dgm:pt modelId="{42F52DAB-9EB3-1F43-A02E-79E01EA81583}" type="pres">
      <dgm:prSet presAssocID="{6101E242-AB3D-4248-A112-172CEF9D7E83}" presName="diagram" presStyleCnt="0">
        <dgm:presLayoutVars>
          <dgm:dir/>
          <dgm:resizeHandles val="exact"/>
        </dgm:presLayoutVars>
      </dgm:prSet>
      <dgm:spPr/>
    </dgm:pt>
    <dgm:pt modelId="{F60E199C-14ED-F040-A90E-4B7C86B59230}" type="pres">
      <dgm:prSet presAssocID="{AFD68CA1-D3E9-2A4A-9E16-AB73CA63939A}" presName="node" presStyleLbl="node1" presStyleIdx="0" presStyleCnt="5">
        <dgm:presLayoutVars>
          <dgm:bulletEnabled val="1"/>
        </dgm:presLayoutVars>
      </dgm:prSet>
      <dgm:spPr/>
    </dgm:pt>
    <dgm:pt modelId="{4569B858-57D9-C649-AAFE-495CFA8C28AF}" type="pres">
      <dgm:prSet presAssocID="{928C5069-C27E-5D4F-8022-8901CFDA09D3}" presName="sibTrans" presStyleCnt="0"/>
      <dgm:spPr/>
    </dgm:pt>
    <dgm:pt modelId="{9CBD27E6-5F1A-974D-BF0A-AF0C14DDAE18}" type="pres">
      <dgm:prSet presAssocID="{4C2F29AF-9146-3E49-BA5E-860A1760267C}" presName="node" presStyleLbl="node1" presStyleIdx="1" presStyleCnt="5">
        <dgm:presLayoutVars>
          <dgm:bulletEnabled val="1"/>
        </dgm:presLayoutVars>
      </dgm:prSet>
      <dgm:spPr/>
    </dgm:pt>
    <dgm:pt modelId="{99AD1CB9-0C30-9141-9567-B1A0EBFF668B}" type="pres">
      <dgm:prSet presAssocID="{2781AB17-D8B9-6940-B4F9-50CF04D14500}" presName="sibTrans" presStyleCnt="0"/>
      <dgm:spPr/>
    </dgm:pt>
    <dgm:pt modelId="{481324B9-B90A-E841-9510-78344B54AF2F}" type="pres">
      <dgm:prSet presAssocID="{78187DFE-3020-1849-9418-338C628E54E9}" presName="node" presStyleLbl="node1" presStyleIdx="2" presStyleCnt="5">
        <dgm:presLayoutVars>
          <dgm:bulletEnabled val="1"/>
        </dgm:presLayoutVars>
      </dgm:prSet>
      <dgm:spPr/>
    </dgm:pt>
    <dgm:pt modelId="{2DEEA011-7B34-CC49-856E-513654F20118}" type="pres">
      <dgm:prSet presAssocID="{92EDB744-11F1-964E-B844-E15E685141E8}" presName="sibTrans" presStyleCnt="0"/>
      <dgm:spPr/>
    </dgm:pt>
    <dgm:pt modelId="{C08EDC3E-374A-7840-AA0D-FE8650737F67}" type="pres">
      <dgm:prSet presAssocID="{465B6D65-18FF-FD4E-ABE6-35596F20C0A7}" presName="node" presStyleLbl="node1" presStyleIdx="3" presStyleCnt="5">
        <dgm:presLayoutVars>
          <dgm:bulletEnabled val="1"/>
        </dgm:presLayoutVars>
      </dgm:prSet>
      <dgm:spPr/>
    </dgm:pt>
    <dgm:pt modelId="{18254988-B1DB-804A-AF77-DEB2083B93CC}" type="pres">
      <dgm:prSet presAssocID="{64AC0061-B7D8-8A40-BB9A-7664CC911C00}" presName="sibTrans" presStyleCnt="0"/>
      <dgm:spPr/>
    </dgm:pt>
    <dgm:pt modelId="{9D1854CB-1DAC-CB45-80CD-A86C7A770DEB}" type="pres">
      <dgm:prSet presAssocID="{D2905FAD-1E0A-5541-B04F-23C1F5C23444}" presName="node" presStyleLbl="node1" presStyleIdx="4" presStyleCnt="5">
        <dgm:presLayoutVars>
          <dgm:bulletEnabled val="1"/>
        </dgm:presLayoutVars>
      </dgm:prSet>
      <dgm:spPr/>
    </dgm:pt>
  </dgm:ptLst>
  <dgm:cxnLst>
    <dgm:cxn modelId="{A1D6341A-C814-3041-9425-2B259C6DF483}" srcId="{6101E242-AB3D-4248-A112-172CEF9D7E83}" destId="{AFD68CA1-D3E9-2A4A-9E16-AB73CA63939A}" srcOrd="0" destOrd="0" parTransId="{3AB2B759-38BE-0C4C-8749-2EF77CD6CC14}" sibTransId="{928C5069-C27E-5D4F-8022-8901CFDA09D3}"/>
    <dgm:cxn modelId="{F7A1E520-7C68-4641-B9D9-9561684EACC5}" type="presOf" srcId="{AFD68CA1-D3E9-2A4A-9E16-AB73CA63939A}" destId="{F60E199C-14ED-F040-A90E-4B7C86B59230}" srcOrd="0" destOrd="0" presId="urn:microsoft.com/office/officeart/2005/8/layout/default"/>
    <dgm:cxn modelId="{6527475B-B6D4-B642-877F-430960F8AC02}" type="presOf" srcId="{465B6D65-18FF-FD4E-ABE6-35596F20C0A7}" destId="{C08EDC3E-374A-7840-AA0D-FE8650737F67}" srcOrd="0" destOrd="0" presId="urn:microsoft.com/office/officeart/2005/8/layout/default"/>
    <dgm:cxn modelId="{26D1F46A-B7F5-C94C-B7E1-777931AE8D8C}" type="presOf" srcId="{78187DFE-3020-1849-9418-338C628E54E9}" destId="{481324B9-B90A-E841-9510-78344B54AF2F}" srcOrd="0" destOrd="0" presId="urn:microsoft.com/office/officeart/2005/8/layout/default"/>
    <dgm:cxn modelId="{9BE5188C-AE9C-A642-AA43-DF197FE64AE7}" srcId="{6101E242-AB3D-4248-A112-172CEF9D7E83}" destId="{D2905FAD-1E0A-5541-B04F-23C1F5C23444}" srcOrd="4" destOrd="0" parTransId="{479B6392-9251-A54F-BC3D-8B0A5E7AF230}" sibTransId="{DEF26B12-F78F-CB47-9464-03C447D14DD5}"/>
    <dgm:cxn modelId="{C0D1629F-D8A8-A94C-AABB-D155864384D6}" srcId="{6101E242-AB3D-4248-A112-172CEF9D7E83}" destId="{465B6D65-18FF-FD4E-ABE6-35596F20C0A7}" srcOrd="3" destOrd="0" parTransId="{D59BB406-A2C8-0340-9D6C-49A4B84245F2}" sibTransId="{64AC0061-B7D8-8A40-BB9A-7664CC911C00}"/>
    <dgm:cxn modelId="{74B007A2-372B-FA4B-904D-91C993F688F8}" srcId="{6101E242-AB3D-4248-A112-172CEF9D7E83}" destId="{78187DFE-3020-1849-9418-338C628E54E9}" srcOrd="2" destOrd="0" parTransId="{6FFE4B57-584C-F847-9EAC-8A28E2B2A554}" sibTransId="{92EDB744-11F1-964E-B844-E15E685141E8}"/>
    <dgm:cxn modelId="{6DE7B8CB-2BA2-C84B-A8D7-136B5078CE5B}" type="presOf" srcId="{D2905FAD-1E0A-5541-B04F-23C1F5C23444}" destId="{9D1854CB-1DAC-CB45-80CD-A86C7A770DEB}" srcOrd="0" destOrd="0" presId="urn:microsoft.com/office/officeart/2005/8/layout/default"/>
    <dgm:cxn modelId="{5312DCE4-BC7B-8E4A-A585-F6946FBD62D8}" type="presOf" srcId="{4C2F29AF-9146-3E49-BA5E-860A1760267C}" destId="{9CBD27E6-5F1A-974D-BF0A-AF0C14DDAE18}" srcOrd="0" destOrd="0" presId="urn:microsoft.com/office/officeart/2005/8/layout/default"/>
    <dgm:cxn modelId="{04F604F1-D266-EE48-9C15-3956BFA182CF}" srcId="{6101E242-AB3D-4248-A112-172CEF9D7E83}" destId="{4C2F29AF-9146-3E49-BA5E-860A1760267C}" srcOrd="1" destOrd="0" parTransId="{D9C88FE5-2713-9C47-90FF-BEB97E6ACC72}" sibTransId="{2781AB17-D8B9-6940-B4F9-50CF04D14500}"/>
    <dgm:cxn modelId="{0DB8FFFF-C34D-9349-ACDC-A44A517AADBB}" type="presOf" srcId="{6101E242-AB3D-4248-A112-172CEF9D7E83}" destId="{42F52DAB-9EB3-1F43-A02E-79E01EA81583}" srcOrd="0" destOrd="0" presId="urn:microsoft.com/office/officeart/2005/8/layout/default"/>
    <dgm:cxn modelId="{50487D2D-207A-BE4B-B5EE-92BA8A7F0EE4}" type="presParOf" srcId="{42F52DAB-9EB3-1F43-A02E-79E01EA81583}" destId="{F60E199C-14ED-F040-A90E-4B7C86B59230}" srcOrd="0" destOrd="0" presId="urn:microsoft.com/office/officeart/2005/8/layout/default"/>
    <dgm:cxn modelId="{2DD19451-3D98-2E43-828C-6D0610F9544E}" type="presParOf" srcId="{42F52DAB-9EB3-1F43-A02E-79E01EA81583}" destId="{4569B858-57D9-C649-AAFE-495CFA8C28AF}" srcOrd="1" destOrd="0" presId="urn:microsoft.com/office/officeart/2005/8/layout/default"/>
    <dgm:cxn modelId="{97EBA139-92A1-6343-83E5-5EBF72468CD2}" type="presParOf" srcId="{42F52DAB-9EB3-1F43-A02E-79E01EA81583}" destId="{9CBD27E6-5F1A-974D-BF0A-AF0C14DDAE18}" srcOrd="2" destOrd="0" presId="urn:microsoft.com/office/officeart/2005/8/layout/default"/>
    <dgm:cxn modelId="{7C8C16F8-B723-334A-9568-CE7EAB9B9298}" type="presParOf" srcId="{42F52DAB-9EB3-1F43-A02E-79E01EA81583}" destId="{99AD1CB9-0C30-9141-9567-B1A0EBFF668B}" srcOrd="3" destOrd="0" presId="urn:microsoft.com/office/officeart/2005/8/layout/default"/>
    <dgm:cxn modelId="{C98E8E2A-0ACF-F64A-A1EF-F18FBD89C8D5}" type="presParOf" srcId="{42F52DAB-9EB3-1F43-A02E-79E01EA81583}" destId="{481324B9-B90A-E841-9510-78344B54AF2F}" srcOrd="4" destOrd="0" presId="urn:microsoft.com/office/officeart/2005/8/layout/default"/>
    <dgm:cxn modelId="{91D263F5-457B-4543-B673-2EAC29FFD4A4}" type="presParOf" srcId="{42F52DAB-9EB3-1F43-A02E-79E01EA81583}" destId="{2DEEA011-7B34-CC49-856E-513654F20118}" srcOrd="5" destOrd="0" presId="urn:microsoft.com/office/officeart/2005/8/layout/default"/>
    <dgm:cxn modelId="{3F688B38-9E2A-084F-91F3-30BAFE914490}" type="presParOf" srcId="{42F52DAB-9EB3-1F43-A02E-79E01EA81583}" destId="{C08EDC3E-374A-7840-AA0D-FE8650737F67}" srcOrd="6" destOrd="0" presId="urn:microsoft.com/office/officeart/2005/8/layout/default"/>
    <dgm:cxn modelId="{F2496108-7956-3B42-8C53-5342C05914AD}" type="presParOf" srcId="{42F52DAB-9EB3-1F43-A02E-79E01EA81583}" destId="{18254988-B1DB-804A-AF77-DEB2083B93CC}" srcOrd="7" destOrd="0" presId="urn:microsoft.com/office/officeart/2005/8/layout/default"/>
    <dgm:cxn modelId="{52EDEDDB-FA45-DE41-AC6A-7A4F185FD41A}" type="presParOf" srcId="{42F52DAB-9EB3-1F43-A02E-79E01EA81583}" destId="{9D1854CB-1DAC-CB45-80CD-A86C7A770DE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363E1-F55B-4624-A83D-111ACF45EFFE}" type="doc">
      <dgm:prSet loTypeId="urn:microsoft.com/office/officeart/2008/layout/AlternatingPictureBlocks" loCatId="list" qsTypeId="urn:microsoft.com/office/officeart/2005/8/quickstyle/simple1" qsCatId="simple" csTypeId="urn:microsoft.com/office/officeart/2005/8/colors/accent1_5" csCatId="accent1" phldr="1"/>
      <dgm:spPr/>
      <dgm:t>
        <a:bodyPr/>
        <a:lstStyle/>
        <a:p>
          <a:endParaRPr lang="en-US"/>
        </a:p>
      </dgm:t>
    </dgm:pt>
    <dgm:pt modelId="{CB7B9E15-851D-4974-8F4E-C035F67AE01F}">
      <dgm:prSet phldrT="[Text]"/>
      <dgm:spPr/>
      <dgm:t>
        <a:bodyPr/>
        <a:lstStyle/>
        <a:p>
          <a:r>
            <a:rPr lang="en-US" dirty="0"/>
            <a:t>Defining local public health infrastructure and falls prevention</a:t>
          </a:r>
        </a:p>
      </dgm:t>
    </dgm:pt>
    <dgm:pt modelId="{312E8D7F-A17D-4BFA-ABBF-4F1B66180DC6}" type="parTrans" cxnId="{A8910B56-2226-4400-A34B-3E9347A67720}">
      <dgm:prSet/>
      <dgm:spPr/>
      <dgm:t>
        <a:bodyPr/>
        <a:lstStyle/>
        <a:p>
          <a:endParaRPr lang="en-US"/>
        </a:p>
      </dgm:t>
    </dgm:pt>
    <dgm:pt modelId="{7E34A879-F403-4A42-8BB0-6578664563F6}" type="sibTrans" cxnId="{A8910B56-2226-4400-A34B-3E9347A67720}">
      <dgm:prSet/>
      <dgm:spPr/>
      <dgm:t>
        <a:bodyPr/>
        <a:lstStyle/>
        <a:p>
          <a:endParaRPr lang="en-US"/>
        </a:p>
      </dgm:t>
    </dgm:pt>
    <dgm:pt modelId="{159360CB-B26E-4828-9870-09D4BBCB9A44}">
      <dgm:prSet phldrT="[Text]"/>
      <dgm:spPr/>
      <dgm:t>
        <a:bodyPr/>
        <a:lstStyle/>
        <a:p>
          <a:r>
            <a:rPr lang="en-US" dirty="0"/>
            <a:t>Providing communities with guidance to raise awareness of falls prevention among older adult by presenting recommendations for a qualified workforce, a data surveillance system, and agencies capable for assessing and responding to these older adult fall needs. </a:t>
          </a:r>
        </a:p>
      </dgm:t>
    </dgm:pt>
    <dgm:pt modelId="{CB72DED2-B254-45B1-B44A-472BFAB4FF5F}" type="parTrans" cxnId="{690B5F4A-3C8A-407F-A623-76679CAAFAC7}">
      <dgm:prSet/>
      <dgm:spPr/>
      <dgm:t>
        <a:bodyPr/>
        <a:lstStyle/>
        <a:p>
          <a:endParaRPr lang="en-US"/>
        </a:p>
      </dgm:t>
    </dgm:pt>
    <dgm:pt modelId="{3C154189-7A09-4025-AEBC-AA48979AA42D}" type="sibTrans" cxnId="{690B5F4A-3C8A-407F-A623-76679CAAFAC7}">
      <dgm:prSet/>
      <dgm:spPr/>
      <dgm:t>
        <a:bodyPr/>
        <a:lstStyle/>
        <a:p>
          <a:endParaRPr lang="en-US"/>
        </a:p>
      </dgm:t>
    </dgm:pt>
    <dgm:pt modelId="{567BDAD9-A1AE-4BB7-8A28-0AD7022CDDF4}">
      <dgm:prSet phldrT="[Text]"/>
      <dgm:spPr/>
      <dgm:t>
        <a:bodyPr/>
        <a:lstStyle/>
        <a:p>
          <a:r>
            <a:rPr lang="en-US" dirty="0"/>
            <a:t>Research Questions</a:t>
          </a:r>
        </a:p>
      </dgm:t>
    </dgm:pt>
    <dgm:pt modelId="{15F1BDE3-2EBC-427C-A5B7-662133362ABA}" type="parTrans" cxnId="{DB9C2A37-1DCE-455D-8A28-98A0C9DAF0A0}">
      <dgm:prSet/>
      <dgm:spPr/>
      <dgm:t>
        <a:bodyPr/>
        <a:lstStyle/>
        <a:p>
          <a:endParaRPr lang="en-US"/>
        </a:p>
      </dgm:t>
    </dgm:pt>
    <dgm:pt modelId="{965D6B60-E2BB-42DE-869B-A95BEB2AB0A5}" type="sibTrans" cxnId="{DB9C2A37-1DCE-455D-8A28-98A0C9DAF0A0}">
      <dgm:prSet/>
      <dgm:spPr/>
      <dgm:t>
        <a:bodyPr/>
        <a:lstStyle/>
        <a:p>
          <a:endParaRPr lang="en-US"/>
        </a:p>
      </dgm:t>
    </dgm:pt>
    <dgm:pt modelId="{C6119DB6-3841-4B1C-905F-639AB823A82B}">
      <dgm:prSet phldrT="[Text]"/>
      <dgm:spPr/>
      <dgm:t>
        <a:bodyPr/>
        <a:lstStyle/>
        <a:p>
          <a:r>
            <a:rPr lang="en-US" b="0" i="0" dirty="0"/>
            <a:t>What are the basic elements of public health infrastructure in Massachusetts? </a:t>
          </a:r>
          <a:endParaRPr lang="en-US" dirty="0"/>
        </a:p>
      </dgm:t>
    </dgm:pt>
    <dgm:pt modelId="{6DE2F62A-96CC-416B-A203-E958A84C27DB}" type="parTrans" cxnId="{FF99D868-BE71-4075-9CFE-9B5556536B52}">
      <dgm:prSet/>
      <dgm:spPr/>
      <dgm:t>
        <a:bodyPr/>
        <a:lstStyle/>
        <a:p>
          <a:endParaRPr lang="en-US"/>
        </a:p>
      </dgm:t>
    </dgm:pt>
    <dgm:pt modelId="{C081723B-D1A5-4EE9-9FF1-1DF8CA7F5BC8}" type="sibTrans" cxnId="{FF99D868-BE71-4075-9CFE-9B5556536B52}">
      <dgm:prSet/>
      <dgm:spPr/>
      <dgm:t>
        <a:bodyPr/>
        <a:lstStyle/>
        <a:p>
          <a:endParaRPr lang="en-US"/>
        </a:p>
      </dgm:t>
    </dgm:pt>
    <dgm:pt modelId="{95BB4AD8-3A4D-4EAC-B1B9-E369A1919CE7}">
      <dgm:prSet/>
      <dgm:spPr/>
      <dgm:t>
        <a:bodyPr/>
        <a:lstStyle/>
        <a:p>
          <a:r>
            <a:rPr lang="en-US" b="0" i="0" dirty="0"/>
            <a:t>What are the barriers that Local Boards of Health face in falls surveillance? </a:t>
          </a:r>
        </a:p>
      </dgm:t>
    </dgm:pt>
    <dgm:pt modelId="{21AFABBD-092D-42BB-A262-0B965D8301F0}" type="parTrans" cxnId="{8758906C-5722-49DE-A35B-15BAFD7D128C}">
      <dgm:prSet/>
      <dgm:spPr/>
      <dgm:t>
        <a:bodyPr/>
        <a:lstStyle/>
        <a:p>
          <a:endParaRPr lang="en-US"/>
        </a:p>
      </dgm:t>
    </dgm:pt>
    <dgm:pt modelId="{0CA914EA-CED5-419F-B28E-237AB9A8F65A}" type="sibTrans" cxnId="{8758906C-5722-49DE-A35B-15BAFD7D128C}">
      <dgm:prSet/>
      <dgm:spPr/>
      <dgm:t>
        <a:bodyPr/>
        <a:lstStyle/>
        <a:p>
          <a:endParaRPr lang="en-US"/>
        </a:p>
      </dgm:t>
    </dgm:pt>
    <dgm:pt modelId="{A1851FC7-AF89-414C-8AEF-5D7AD7774778}">
      <dgm:prSet/>
      <dgm:spPr/>
      <dgm:t>
        <a:bodyPr/>
        <a:lstStyle/>
        <a:p>
          <a:r>
            <a:rPr lang="en-US" b="0" i="0" dirty="0"/>
            <a:t>What activities are Local Health Departments engaging in around falls prevention?</a:t>
          </a:r>
        </a:p>
      </dgm:t>
    </dgm:pt>
    <dgm:pt modelId="{2BFED66E-A0FB-4BD8-B299-2B8FD7DF1EB1}" type="parTrans" cxnId="{6FCD85CA-8613-4085-A177-E638F88D9B76}">
      <dgm:prSet/>
      <dgm:spPr/>
      <dgm:t>
        <a:bodyPr/>
        <a:lstStyle/>
        <a:p>
          <a:endParaRPr lang="en-US"/>
        </a:p>
      </dgm:t>
    </dgm:pt>
    <dgm:pt modelId="{C5B64159-D544-429E-B2B4-FB165B41A031}" type="sibTrans" cxnId="{6FCD85CA-8613-4085-A177-E638F88D9B76}">
      <dgm:prSet/>
      <dgm:spPr/>
      <dgm:t>
        <a:bodyPr/>
        <a:lstStyle/>
        <a:p>
          <a:endParaRPr lang="en-US"/>
        </a:p>
      </dgm:t>
    </dgm:pt>
    <dgm:pt modelId="{DD55E492-411A-49B1-A2A1-3A67063B704D}" type="pres">
      <dgm:prSet presAssocID="{9A4363E1-F55B-4624-A83D-111ACF45EFFE}" presName="linearFlow" presStyleCnt="0">
        <dgm:presLayoutVars>
          <dgm:dir/>
          <dgm:resizeHandles val="exact"/>
        </dgm:presLayoutVars>
      </dgm:prSet>
      <dgm:spPr/>
    </dgm:pt>
    <dgm:pt modelId="{2063A491-8209-4D04-8EA7-DE80DCA3F438}" type="pres">
      <dgm:prSet presAssocID="{CB7B9E15-851D-4974-8F4E-C035F67AE01F}" presName="comp" presStyleCnt="0"/>
      <dgm:spPr/>
    </dgm:pt>
    <dgm:pt modelId="{2F5F196F-2AEF-4465-BBF0-055860103BBF}" type="pres">
      <dgm:prSet presAssocID="{CB7B9E15-851D-4974-8F4E-C035F67AE01F}" presName="rect2" presStyleLbl="node1" presStyleIdx="0" presStyleCnt="2">
        <dgm:presLayoutVars>
          <dgm:bulletEnabled val="1"/>
        </dgm:presLayoutVars>
      </dgm:prSet>
      <dgm:spPr/>
    </dgm:pt>
    <dgm:pt modelId="{F5A2A97E-55C4-4891-9543-4E1A7CD5C105}" type="pres">
      <dgm:prSet presAssocID="{CB7B9E15-851D-4974-8F4E-C035F67AE01F}"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Woman with cane with solid fill"/>
        </a:ext>
      </dgm:extLst>
    </dgm:pt>
    <dgm:pt modelId="{9BAC23F4-399F-4034-9D2C-615D2C60C55B}" type="pres">
      <dgm:prSet presAssocID="{7E34A879-F403-4A42-8BB0-6578664563F6}" presName="sibTrans" presStyleCnt="0"/>
      <dgm:spPr/>
    </dgm:pt>
    <dgm:pt modelId="{847885B0-2D42-409A-8129-6E460161AADB}" type="pres">
      <dgm:prSet presAssocID="{567BDAD9-A1AE-4BB7-8A28-0AD7022CDDF4}" presName="comp" presStyleCnt="0"/>
      <dgm:spPr/>
    </dgm:pt>
    <dgm:pt modelId="{8E39742E-75B0-4796-89E2-AA2434A6BBA6}" type="pres">
      <dgm:prSet presAssocID="{567BDAD9-A1AE-4BB7-8A28-0AD7022CDDF4}" presName="rect2" presStyleLbl="node1" presStyleIdx="1" presStyleCnt="2">
        <dgm:presLayoutVars>
          <dgm:bulletEnabled val="1"/>
        </dgm:presLayoutVars>
      </dgm:prSet>
      <dgm:spPr/>
    </dgm:pt>
    <dgm:pt modelId="{56FF0C1D-DDC1-4902-AF64-DB533FB4C02A}" type="pres">
      <dgm:prSet presAssocID="{567BDAD9-A1AE-4BB7-8A28-0AD7022CDDF4}" presName="rect1" presStyleLbl="lnNode1" presStyleIdx="1" presStyleCnt="2" custFlipHor="1"/>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Man with cane with solid fill"/>
        </a:ext>
      </dgm:extLst>
    </dgm:pt>
  </dgm:ptLst>
  <dgm:cxnLst>
    <dgm:cxn modelId="{6883D10B-257A-4DD9-9888-C7EA8BC747C8}" type="presOf" srcId="{9A4363E1-F55B-4624-A83D-111ACF45EFFE}" destId="{DD55E492-411A-49B1-A2A1-3A67063B704D}" srcOrd="0" destOrd="0" presId="urn:microsoft.com/office/officeart/2008/layout/AlternatingPictureBlocks"/>
    <dgm:cxn modelId="{DB9C2A37-1DCE-455D-8A28-98A0C9DAF0A0}" srcId="{9A4363E1-F55B-4624-A83D-111ACF45EFFE}" destId="{567BDAD9-A1AE-4BB7-8A28-0AD7022CDDF4}" srcOrd="1" destOrd="0" parTransId="{15F1BDE3-2EBC-427C-A5B7-662133362ABA}" sibTransId="{965D6B60-E2BB-42DE-869B-A95BEB2AB0A5}"/>
    <dgm:cxn modelId="{FF99D868-BE71-4075-9CFE-9B5556536B52}" srcId="{567BDAD9-A1AE-4BB7-8A28-0AD7022CDDF4}" destId="{C6119DB6-3841-4B1C-905F-639AB823A82B}" srcOrd="0" destOrd="0" parTransId="{6DE2F62A-96CC-416B-A203-E958A84C27DB}" sibTransId="{C081723B-D1A5-4EE9-9FF1-1DF8CA7F5BC8}"/>
    <dgm:cxn modelId="{690B5F4A-3C8A-407F-A623-76679CAAFAC7}" srcId="{CB7B9E15-851D-4974-8F4E-C035F67AE01F}" destId="{159360CB-B26E-4828-9870-09D4BBCB9A44}" srcOrd="0" destOrd="0" parTransId="{CB72DED2-B254-45B1-B44A-472BFAB4FF5F}" sibTransId="{3C154189-7A09-4025-AEBC-AA48979AA42D}"/>
    <dgm:cxn modelId="{8758906C-5722-49DE-A35B-15BAFD7D128C}" srcId="{567BDAD9-A1AE-4BB7-8A28-0AD7022CDDF4}" destId="{95BB4AD8-3A4D-4EAC-B1B9-E369A1919CE7}" srcOrd="1" destOrd="0" parTransId="{21AFABBD-092D-42BB-A262-0B965D8301F0}" sibTransId="{0CA914EA-CED5-419F-B28E-237AB9A8F65A}"/>
    <dgm:cxn modelId="{06829F51-AF04-43E4-ACE1-BE9DD4242F41}" type="presOf" srcId="{567BDAD9-A1AE-4BB7-8A28-0AD7022CDDF4}" destId="{8E39742E-75B0-4796-89E2-AA2434A6BBA6}" srcOrd="0" destOrd="0" presId="urn:microsoft.com/office/officeart/2008/layout/AlternatingPictureBlocks"/>
    <dgm:cxn modelId="{A8910B56-2226-4400-A34B-3E9347A67720}" srcId="{9A4363E1-F55B-4624-A83D-111ACF45EFFE}" destId="{CB7B9E15-851D-4974-8F4E-C035F67AE01F}" srcOrd="0" destOrd="0" parTransId="{312E8D7F-A17D-4BFA-ABBF-4F1B66180DC6}" sibTransId="{7E34A879-F403-4A42-8BB0-6578664563F6}"/>
    <dgm:cxn modelId="{A39644C5-048D-4F27-AD4F-46E6109009AD}" type="presOf" srcId="{C6119DB6-3841-4B1C-905F-639AB823A82B}" destId="{8E39742E-75B0-4796-89E2-AA2434A6BBA6}" srcOrd="0" destOrd="1" presId="urn:microsoft.com/office/officeart/2008/layout/AlternatingPictureBlocks"/>
    <dgm:cxn modelId="{91253BCA-04F5-4415-8C86-20CCB62034D4}" type="presOf" srcId="{CB7B9E15-851D-4974-8F4E-C035F67AE01F}" destId="{2F5F196F-2AEF-4465-BBF0-055860103BBF}" srcOrd="0" destOrd="0" presId="urn:microsoft.com/office/officeart/2008/layout/AlternatingPictureBlocks"/>
    <dgm:cxn modelId="{6FCD85CA-8613-4085-A177-E638F88D9B76}" srcId="{567BDAD9-A1AE-4BB7-8A28-0AD7022CDDF4}" destId="{A1851FC7-AF89-414C-8AEF-5D7AD7774778}" srcOrd="2" destOrd="0" parTransId="{2BFED66E-A0FB-4BD8-B299-2B8FD7DF1EB1}" sibTransId="{C5B64159-D544-429E-B2B4-FB165B41A031}"/>
    <dgm:cxn modelId="{783B4AF4-4875-4858-9F00-038F6A530A00}" type="presOf" srcId="{95BB4AD8-3A4D-4EAC-B1B9-E369A1919CE7}" destId="{8E39742E-75B0-4796-89E2-AA2434A6BBA6}" srcOrd="0" destOrd="2" presId="urn:microsoft.com/office/officeart/2008/layout/AlternatingPictureBlocks"/>
    <dgm:cxn modelId="{85B405FB-3A40-4D6D-9AAF-6D31CD1A4DBB}" type="presOf" srcId="{A1851FC7-AF89-414C-8AEF-5D7AD7774778}" destId="{8E39742E-75B0-4796-89E2-AA2434A6BBA6}" srcOrd="0" destOrd="3" presId="urn:microsoft.com/office/officeart/2008/layout/AlternatingPictureBlocks"/>
    <dgm:cxn modelId="{515F81FD-89E9-4A76-9B08-4C602A71D221}" type="presOf" srcId="{159360CB-B26E-4828-9870-09D4BBCB9A44}" destId="{2F5F196F-2AEF-4465-BBF0-055860103BBF}" srcOrd="0" destOrd="1" presId="urn:microsoft.com/office/officeart/2008/layout/AlternatingPictureBlocks"/>
    <dgm:cxn modelId="{5EEF5DAA-3A7F-4AB6-B17D-7AF75451F0D6}" type="presParOf" srcId="{DD55E492-411A-49B1-A2A1-3A67063B704D}" destId="{2063A491-8209-4D04-8EA7-DE80DCA3F438}" srcOrd="0" destOrd="0" presId="urn:microsoft.com/office/officeart/2008/layout/AlternatingPictureBlocks"/>
    <dgm:cxn modelId="{0DF50C8E-FBA8-4194-8526-33B9EB2936E8}" type="presParOf" srcId="{2063A491-8209-4D04-8EA7-DE80DCA3F438}" destId="{2F5F196F-2AEF-4465-BBF0-055860103BBF}" srcOrd="0" destOrd="0" presId="urn:microsoft.com/office/officeart/2008/layout/AlternatingPictureBlocks"/>
    <dgm:cxn modelId="{412DC8C5-0C4A-4C03-8989-000892A7F9E8}" type="presParOf" srcId="{2063A491-8209-4D04-8EA7-DE80DCA3F438}" destId="{F5A2A97E-55C4-4891-9543-4E1A7CD5C105}" srcOrd="1" destOrd="0" presId="urn:microsoft.com/office/officeart/2008/layout/AlternatingPictureBlocks"/>
    <dgm:cxn modelId="{98EA777E-EAC3-4442-A667-35ED64DA1565}" type="presParOf" srcId="{DD55E492-411A-49B1-A2A1-3A67063B704D}" destId="{9BAC23F4-399F-4034-9D2C-615D2C60C55B}" srcOrd="1" destOrd="0" presId="urn:microsoft.com/office/officeart/2008/layout/AlternatingPictureBlocks"/>
    <dgm:cxn modelId="{E5163D2C-198A-4563-BA67-221E4A3B1619}" type="presParOf" srcId="{DD55E492-411A-49B1-A2A1-3A67063B704D}" destId="{847885B0-2D42-409A-8129-6E460161AADB}" srcOrd="2" destOrd="0" presId="urn:microsoft.com/office/officeart/2008/layout/AlternatingPictureBlocks"/>
    <dgm:cxn modelId="{E3B887BF-891E-461F-86D6-B81E57BB2CCC}" type="presParOf" srcId="{847885B0-2D42-409A-8129-6E460161AADB}" destId="{8E39742E-75B0-4796-89E2-AA2434A6BBA6}" srcOrd="0" destOrd="0" presId="urn:microsoft.com/office/officeart/2008/layout/AlternatingPictureBlocks"/>
    <dgm:cxn modelId="{F74F834E-208C-48FC-AE65-9D4C0CC73D8D}" type="presParOf" srcId="{847885B0-2D42-409A-8129-6E460161AADB}" destId="{56FF0C1D-DDC1-4902-AF64-DB533FB4C02A}"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6B6AC-9E73-4B27-84FC-2484A18C6A34}" type="doc">
      <dgm:prSet loTypeId="urn:microsoft.com/office/officeart/2017/3/layout/DropPinTimeline" loCatId="process" qsTypeId="urn:microsoft.com/office/officeart/2005/8/quickstyle/simple1" qsCatId="simple" csTypeId="urn:microsoft.com/office/officeart/2005/8/colors/accent1_5" csCatId="accent1" phldr="1"/>
      <dgm:spPr/>
      <dgm:t>
        <a:bodyPr/>
        <a:lstStyle/>
        <a:p>
          <a:endParaRPr lang="en-US"/>
        </a:p>
      </dgm:t>
    </dgm:pt>
    <dgm:pt modelId="{4BD31D3F-A124-48C2-86BD-509468E763A7}">
      <dgm:prSet/>
      <dgm:spPr/>
      <dgm:t>
        <a:bodyPr/>
        <a:lstStyle/>
        <a:p>
          <a:pPr>
            <a:defRPr b="1"/>
          </a:pPr>
          <a:r>
            <a:rPr lang="en-US" b="1" dirty="0">
              <a:latin typeface="Calibri Light" panose="020F0302020204030204"/>
            </a:rPr>
            <a:t>July</a:t>
          </a:r>
          <a:r>
            <a:rPr lang="en-US" b="1" dirty="0"/>
            <a:t> 2021</a:t>
          </a:r>
          <a:r>
            <a:rPr lang="en-US" b="1" dirty="0">
              <a:latin typeface="Calibri Light" panose="020F0302020204030204"/>
            </a:rPr>
            <a:t> – October 2021</a:t>
          </a:r>
          <a:endParaRPr lang="en-US" b="1" dirty="0"/>
        </a:p>
      </dgm:t>
    </dgm:pt>
    <dgm:pt modelId="{7646F667-FD5F-4B12-AFC2-6EE69E10FFD7}" type="parTrans" cxnId="{195814D0-21BC-4E6F-B14A-0B7E79F7FFC5}">
      <dgm:prSet/>
      <dgm:spPr/>
      <dgm:t>
        <a:bodyPr/>
        <a:lstStyle/>
        <a:p>
          <a:endParaRPr lang="en-US"/>
        </a:p>
      </dgm:t>
    </dgm:pt>
    <dgm:pt modelId="{30E25896-AF2A-433D-A093-2B0184D6C8D6}" type="sibTrans" cxnId="{195814D0-21BC-4E6F-B14A-0B7E79F7FFC5}">
      <dgm:prSet/>
      <dgm:spPr/>
      <dgm:t>
        <a:bodyPr/>
        <a:lstStyle/>
        <a:p>
          <a:endParaRPr lang="en-US"/>
        </a:p>
      </dgm:t>
    </dgm:pt>
    <dgm:pt modelId="{F3ACA20E-4739-4AB8-B757-96ACFF0D4181}">
      <dgm:prSet phldr="0"/>
      <dgm:spPr/>
      <dgm:t>
        <a:bodyPr/>
        <a:lstStyle/>
        <a:p>
          <a:r>
            <a:rPr lang="en-US" dirty="0">
              <a:latin typeface="Calibri Light" panose="020F0302020204030204"/>
            </a:rPr>
            <a:t>Full</a:t>
          </a:r>
          <a:r>
            <a:rPr lang="en-US" dirty="0"/>
            <a:t> Commission meets to explore greater research and information gathering needs.  Content experts will present in meetings to provide insight.</a:t>
          </a:r>
        </a:p>
      </dgm:t>
    </dgm:pt>
    <dgm:pt modelId="{00205895-132C-4284-97D0-ADA1310CD046}" type="parTrans" cxnId="{C9AE2CB5-B922-41A1-BA17-840B6BB72D41}">
      <dgm:prSet/>
      <dgm:spPr/>
      <dgm:t>
        <a:bodyPr/>
        <a:lstStyle/>
        <a:p>
          <a:endParaRPr lang="en-US"/>
        </a:p>
      </dgm:t>
    </dgm:pt>
    <dgm:pt modelId="{0C425EAF-5176-4F62-97F2-2DE8B8A44258}" type="sibTrans" cxnId="{C9AE2CB5-B922-41A1-BA17-840B6BB72D41}">
      <dgm:prSet/>
      <dgm:spPr/>
      <dgm:t>
        <a:bodyPr/>
        <a:lstStyle/>
        <a:p>
          <a:endParaRPr lang="en-US"/>
        </a:p>
      </dgm:t>
    </dgm:pt>
    <dgm:pt modelId="{B7C4942F-AC6C-47E6-9D2F-CD0BC40866A0}">
      <dgm:prSet/>
      <dgm:spPr/>
      <dgm:t>
        <a:bodyPr/>
        <a:lstStyle/>
        <a:p>
          <a:pPr>
            <a:defRPr b="1"/>
          </a:pPr>
          <a:r>
            <a:rPr lang="en-US" b="1" dirty="0">
              <a:latin typeface="Calibri Light" panose="020F0302020204030204"/>
            </a:rPr>
            <a:t>November 2021- February 2022</a:t>
          </a:r>
          <a:endParaRPr lang="en-US" b="1" dirty="0"/>
        </a:p>
      </dgm:t>
    </dgm:pt>
    <dgm:pt modelId="{C669C8A8-6052-4F58-A87C-67EB0DE69E39}" type="parTrans" cxnId="{69BBAF9E-64E9-4640-9CD6-268D2C3E57B6}">
      <dgm:prSet/>
      <dgm:spPr/>
      <dgm:t>
        <a:bodyPr/>
        <a:lstStyle/>
        <a:p>
          <a:endParaRPr lang="en-US"/>
        </a:p>
      </dgm:t>
    </dgm:pt>
    <dgm:pt modelId="{8AAA8E16-AB5E-49A1-826F-E15FF74B0897}" type="sibTrans" cxnId="{69BBAF9E-64E9-4640-9CD6-268D2C3E57B6}">
      <dgm:prSet/>
      <dgm:spPr/>
      <dgm:t>
        <a:bodyPr/>
        <a:lstStyle/>
        <a:p>
          <a:endParaRPr lang="en-US"/>
        </a:p>
      </dgm:t>
    </dgm:pt>
    <dgm:pt modelId="{CF6B4758-93C2-4327-ABCB-2A06C0F3D2E7}">
      <dgm:prSet/>
      <dgm:spPr/>
      <dgm:t>
        <a:bodyPr/>
        <a:lstStyle/>
        <a:p>
          <a:r>
            <a:rPr lang="en-US" b="0" dirty="0"/>
            <a:t>Workgroup meets as needed to develops 1st Draft of the report</a:t>
          </a:r>
          <a:endParaRPr lang="en-US" dirty="0"/>
        </a:p>
      </dgm:t>
    </dgm:pt>
    <dgm:pt modelId="{F7F014FA-19B8-42D3-BC77-8DD5F324EE7A}" type="parTrans" cxnId="{9596373E-427F-417E-A4C1-CE9D4579DCDE}">
      <dgm:prSet/>
      <dgm:spPr/>
      <dgm:t>
        <a:bodyPr/>
        <a:lstStyle/>
        <a:p>
          <a:endParaRPr lang="en-US"/>
        </a:p>
      </dgm:t>
    </dgm:pt>
    <dgm:pt modelId="{03ECEB03-CB78-4D20-BCFE-66C5C3F7733A}" type="sibTrans" cxnId="{9596373E-427F-417E-A4C1-CE9D4579DCDE}">
      <dgm:prSet/>
      <dgm:spPr/>
      <dgm:t>
        <a:bodyPr/>
        <a:lstStyle/>
        <a:p>
          <a:endParaRPr lang="en-US"/>
        </a:p>
      </dgm:t>
    </dgm:pt>
    <dgm:pt modelId="{50EB24FE-531A-4729-9070-2193766D923E}">
      <dgm:prSet/>
      <dgm:spPr/>
      <dgm:t>
        <a:bodyPr/>
        <a:lstStyle/>
        <a:p>
          <a:pPr>
            <a:defRPr b="1"/>
          </a:pPr>
          <a:r>
            <a:rPr lang="en-US" dirty="0">
              <a:latin typeface="Calibri Light" panose="020F0302020204030204"/>
            </a:rPr>
            <a:t>March 2022</a:t>
          </a:r>
          <a:endParaRPr lang="en-US" dirty="0"/>
        </a:p>
      </dgm:t>
    </dgm:pt>
    <dgm:pt modelId="{1F7098F3-BB35-4D04-B8B8-705E571C2A5A}" type="parTrans" cxnId="{615DB0E8-4881-4880-B44F-7F8C9BD84B09}">
      <dgm:prSet/>
      <dgm:spPr/>
      <dgm:t>
        <a:bodyPr/>
        <a:lstStyle/>
        <a:p>
          <a:endParaRPr lang="en-US"/>
        </a:p>
      </dgm:t>
    </dgm:pt>
    <dgm:pt modelId="{32D08B18-C278-44DA-BD79-EDC52D50D0DE}" type="sibTrans" cxnId="{615DB0E8-4881-4880-B44F-7F8C9BD84B09}">
      <dgm:prSet/>
      <dgm:spPr/>
      <dgm:t>
        <a:bodyPr/>
        <a:lstStyle/>
        <a:p>
          <a:endParaRPr lang="en-US"/>
        </a:p>
      </dgm:t>
    </dgm:pt>
    <dgm:pt modelId="{E36E0F7A-6599-4C6B-B0F3-81696219AEED}">
      <dgm:prSet/>
      <dgm:spPr/>
      <dgm:t>
        <a:bodyPr/>
        <a:lstStyle/>
        <a:p>
          <a:r>
            <a:rPr lang="en-US" dirty="0">
              <a:latin typeface="Calibri"/>
              <a:cs typeface="Calibri"/>
            </a:rPr>
            <a:t>1st Draft of Report circulated to Members via e-mail to solicit edits/comments </a:t>
          </a:r>
          <a:endParaRPr lang="en-US" dirty="0"/>
        </a:p>
      </dgm:t>
    </dgm:pt>
    <dgm:pt modelId="{29048B44-2352-4F67-9350-FE3E0D1879F1}" type="parTrans" cxnId="{72EB15FE-ABE1-467B-BAD1-AB0CB543CEC7}">
      <dgm:prSet/>
      <dgm:spPr/>
      <dgm:t>
        <a:bodyPr/>
        <a:lstStyle/>
        <a:p>
          <a:endParaRPr lang="en-US"/>
        </a:p>
      </dgm:t>
    </dgm:pt>
    <dgm:pt modelId="{3ED0BBE5-333A-4019-AC16-97C91941B70F}" type="sibTrans" cxnId="{72EB15FE-ABE1-467B-BAD1-AB0CB543CEC7}">
      <dgm:prSet/>
      <dgm:spPr/>
      <dgm:t>
        <a:bodyPr/>
        <a:lstStyle/>
        <a:p>
          <a:endParaRPr lang="en-US"/>
        </a:p>
      </dgm:t>
    </dgm:pt>
    <dgm:pt modelId="{97B796BA-E12D-479A-BCE8-5F876F9DD773}">
      <dgm:prSet/>
      <dgm:spPr/>
      <dgm:t>
        <a:bodyPr/>
        <a:lstStyle/>
        <a:p>
          <a:pPr>
            <a:defRPr b="1"/>
          </a:pPr>
          <a:r>
            <a:rPr lang="en-US" dirty="0">
              <a:latin typeface="Calibri Light" panose="020F0302020204030204"/>
            </a:rPr>
            <a:t>May 2022</a:t>
          </a:r>
          <a:endParaRPr lang="en-US" dirty="0"/>
        </a:p>
      </dgm:t>
    </dgm:pt>
    <dgm:pt modelId="{8AE45E4C-4AC0-4C98-97CC-6169E8058C07}" type="parTrans" cxnId="{7A204808-C405-4A4B-8221-2B794EB35089}">
      <dgm:prSet/>
      <dgm:spPr/>
      <dgm:t>
        <a:bodyPr/>
        <a:lstStyle/>
        <a:p>
          <a:endParaRPr lang="en-US"/>
        </a:p>
      </dgm:t>
    </dgm:pt>
    <dgm:pt modelId="{4F33D59D-B50F-4ED4-B1B0-235EDEC70759}" type="sibTrans" cxnId="{7A204808-C405-4A4B-8221-2B794EB35089}">
      <dgm:prSet/>
      <dgm:spPr/>
      <dgm:t>
        <a:bodyPr/>
        <a:lstStyle/>
        <a:p>
          <a:endParaRPr lang="en-US"/>
        </a:p>
      </dgm:t>
    </dgm:pt>
    <dgm:pt modelId="{0D6C9C15-517C-4ECB-B4EF-19ABFCC78657}">
      <dgm:prSet phldr="0"/>
      <dgm:spPr/>
      <dgm:t>
        <a:bodyPr/>
        <a:lstStyle/>
        <a:p>
          <a:r>
            <a:rPr lang="en-US" dirty="0">
              <a:latin typeface="Calibri"/>
              <a:cs typeface="Calibri"/>
            </a:rPr>
            <a:t>2nd Draft of Report with members’ edits incorporated (as determined by the Chair) shared with members via e-mail </a:t>
          </a:r>
          <a:r>
            <a:rPr lang="en-US" b="0" dirty="0">
              <a:latin typeface="Calibri"/>
              <a:cs typeface="Calibri"/>
            </a:rPr>
            <a:t>with expectation draft will be shared with their organizational leadership for final sign-off before internal vetting process begins </a:t>
          </a:r>
          <a:endParaRPr lang="en-US" b="0" dirty="0">
            <a:latin typeface="Calibri Light" panose="020F0302020204030204"/>
            <a:cs typeface="Calibri Light" panose="020F0302020204030204"/>
          </a:endParaRPr>
        </a:p>
      </dgm:t>
    </dgm:pt>
    <dgm:pt modelId="{35CD274F-31DA-4AE1-A96E-317F8A9866B0}" type="parTrans" cxnId="{BE1A57A1-5704-428F-9212-3CE17D4DA918}">
      <dgm:prSet/>
      <dgm:spPr/>
      <dgm:t>
        <a:bodyPr/>
        <a:lstStyle/>
        <a:p>
          <a:endParaRPr lang="en-US"/>
        </a:p>
      </dgm:t>
    </dgm:pt>
    <dgm:pt modelId="{9C796B9A-9E2D-43D0-8F57-CBFD362BC647}" type="sibTrans" cxnId="{BE1A57A1-5704-428F-9212-3CE17D4DA918}">
      <dgm:prSet/>
      <dgm:spPr/>
      <dgm:t>
        <a:bodyPr/>
        <a:lstStyle/>
        <a:p>
          <a:endParaRPr lang="en-US"/>
        </a:p>
      </dgm:t>
    </dgm:pt>
    <dgm:pt modelId="{76F39586-8407-4D50-8227-6A95B040230B}">
      <dgm:prSet phldr="0"/>
      <dgm:spPr/>
      <dgm:t>
        <a:bodyPr/>
        <a:lstStyle/>
        <a:p>
          <a:r>
            <a:rPr lang="en-US" b="0" i="1" dirty="0">
              <a:latin typeface="Calibri"/>
              <a:cs typeface="Calibri"/>
            </a:rPr>
            <a:t>Final </a:t>
          </a:r>
          <a:r>
            <a:rPr lang="en-US" b="0" dirty="0">
              <a:latin typeface="Calibri"/>
              <a:cs typeface="Calibri"/>
            </a:rPr>
            <a:t>Draft</a:t>
          </a:r>
          <a:r>
            <a:rPr lang="en-US" b="0" i="1" dirty="0">
              <a:latin typeface="Calibri"/>
              <a:cs typeface="Calibri"/>
            </a:rPr>
            <a:t> </a:t>
          </a:r>
          <a:r>
            <a:rPr lang="en-US" b="0" dirty="0">
              <a:latin typeface="Calibri"/>
              <a:cs typeface="Calibri"/>
            </a:rPr>
            <a:t>prepared and ready for DPH/EOHHS vetting</a:t>
          </a:r>
        </a:p>
      </dgm:t>
    </dgm:pt>
    <dgm:pt modelId="{2B00D9B4-A90A-400B-B563-BB859A040FBA}" type="parTrans" cxnId="{9B0467C1-75D0-4D4D-B6CA-799D186AB583}">
      <dgm:prSet/>
      <dgm:spPr/>
    </dgm:pt>
    <dgm:pt modelId="{3C374124-24F2-45DF-87B7-B3A26BFDAD70}" type="sibTrans" cxnId="{9B0467C1-75D0-4D4D-B6CA-799D186AB583}">
      <dgm:prSet/>
      <dgm:spPr/>
    </dgm:pt>
    <dgm:pt modelId="{1DE9BBF2-175D-4B6E-8584-ACB5AE59B4EE}">
      <dgm:prSet phldr="0"/>
      <dgm:spPr/>
      <dgm:t>
        <a:bodyPr/>
        <a:lstStyle/>
        <a:p>
          <a:pPr>
            <a:defRPr b="1"/>
          </a:pPr>
          <a:r>
            <a:rPr lang="en-US" b="0" dirty="0">
              <a:latin typeface="Calibri"/>
              <a:cs typeface="Calibri"/>
            </a:rPr>
            <a:t>June 2022</a:t>
          </a:r>
          <a:endParaRPr lang="en-US" dirty="0">
            <a:latin typeface="Calibri"/>
            <a:cs typeface="Calibri"/>
          </a:endParaRPr>
        </a:p>
      </dgm:t>
    </dgm:pt>
    <dgm:pt modelId="{78110132-65DB-4129-A103-FD4E41182542}" type="parTrans" cxnId="{56BB6242-2A71-4B5E-9AC3-BE4032181F38}">
      <dgm:prSet/>
      <dgm:spPr/>
    </dgm:pt>
    <dgm:pt modelId="{2E7D5CDD-6A82-4196-BBB2-A639D9BAA1DE}" type="sibTrans" cxnId="{56BB6242-2A71-4B5E-9AC3-BE4032181F38}">
      <dgm:prSet/>
      <dgm:spPr/>
    </dgm:pt>
    <dgm:pt modelId="{84F5CE8A-0D3F-4183-A874-B526496B3ED6}">
      <dgm:prSet phldr="0"/>
      <dgm:spPr/>
      <dgm:t>
        <a:bodyPr/>
        <a:lstStyle/>
        <a:p>
          <a:pPr>
            <a:defRPr b="1"/>
          </a:pPr>
          <a:r>
            <a:rPr lang="en-US" b="0" dirty="0">
              <a:latin typeface="Calibri"/>
              <a:cs typeface="Calibri"/>
            </a:rPr>
            <a:t>July/August 2022</a:t>
          </a:r>
        </a:p>
      </dgm:t>
    </dgm:pt>
    <dgm:pt modelId="{1C033D65-AA23-46E9-97C4-F4B890B85890}" type="parTrans" cxnId="{864B6946-BC74-484C-AF15-0C9443C290C8}">
      <dgm:prSet/>
      <dgm:spPr/>
    </dgm:pt>
    <dgm:pt modelId="{6F3D896C-5B4B-4929-AFF1-1E6C053549EE}" type="sibTrans" cxnId="{864B6946-BC74-484C-AF15-0C9443C290C8}">
      <dgm:prSet/>
      <dgm:spPr/>
    </dgm:pt>
    <dgm:pt modelId="{54798492-A00D-40E2-BBBA-EFDE3B5A24F0}">
      <dgm:prSet phldr="0"/>
      <dgm:spPr/>
      <dgm:t>
        <a:bodyPr/>
        <a:lstStyle/>
        <a:p>
          <a:r>
            <a:rPr lang="en-US" b="0" dirty="0">
              <a:latin typeface="Calibri"/>
              <a:cs typeface="Calibri"/>
            </a:rPr>
            <a:t>Final </a:t>
          </a:r>
          <a:r>
            <a:rPr lang="en-US" b="0" i="1" dirty="0">
              <a:latin typeface="Calibri"/>
              <a:cs typeface="Calibri"/>
            </a:rPr>
            <a:t>vetted </a:t>
          </a:r>
          <a:r>
            <a:rPr lang="en-US" b="0" dirty="0">
              <a:latin typeface="Calibri"/>
              <a:cs typeface="Calibri"/>
            </a:rPr>
            <a:t>Draft sent to Commission members (in-person meeting)</a:t>
          </a:r>
        </a:p>
      </dgm:t>
    </dgm:pt>
    <dgm:pt modelId="{364D9F2C-A426-4640-B30C-85753C7B0B04}" type="parTrans" cxnId="{C1508B84-8CDC-46D6-A01D-B25C42840E71}">
      <dgm:prSet/>
      <dgm:spPr/>
    </dgm:pt>
    <dgm:pt modelId="{7536F45D-5A61-4882-BF5C-C30D02A39105}" type="sibTrans" cxnId="{C1508B84-8CDC-46D6-A01D-B25C42840E71}">
      <dgm:prSet/>
      <dgm:spPr/>
    </dgm:pt>
    <dgm:pt modelId="{C2E69932-90D1-4768-A403-B6BE5EC5741A}">
      <dgm:prSet phldr="0"/>
      <dgm:spPr/>
      <dgm:t>
        <a:bodyPr/>
        <a:lstStyle/>
        <a:p>
          <a:pPr>
            <a:defRPr b="1"/>
          </a:pPr>
          <a:r>
            <a:rPr lang="en-US" b="0" dirty="0">
              <a:latin typeface="Calibri"/>
              <a:cs typeface="Calibri"/>
            </a:rPr>
            <a:t>September 22, 2022</a:t>
          </a:r>
        </a:p>
      </dgm:t>
    </dgm:pt>
    <dgm:pt modelId="{B1DA762F-57B8-40AB-8BAC-5AA2FAF470CB}" type="parTrans" cxnId="{066AC505-9737-45AF-81E2-97B357D8DD6E}">
      <dgm:prSet/>
      <dgm:spPr/>
    </dgm:pt>
    <dgm:pt modelId="{9CED3BE2-BA1F-414B-A2BB-657FD838ACB3}" type="sibTrans" cxnId="{066AC505-9737-45AF-81E2-97B357D8DD6E}">
      <dgm:prSet/>
      <dgm:spPr/>
    </dgm:pt>
    <dgm:pt modelId="{D09159A2-B814-4146-AE22-E099D7D53880}">
      <dgm:prSet phldr="0"/>
      <dgm:spPr/>
      <dgm:t>
        <a:bodyPr/>
        <a:lstStyle/>
        <a:p>
          <a:r>
            <a:rPr lang="en-US" b="0" dirty="0">
              <a:latin typeface="Calibri Light" panose="020F0302020204030204"/>
            </a:rPr>
            <a:t>Final</a:t>
          </a:r>
          <a:r>
            <a:rPr lang="en-US" b="0" dirty="0"/>
            <a:t> Draft delivered to Legislature/EOHHS Secretary (according to statute) </a:t>
          </a:r>
          <a:endParaRPr lang="en-US" b="0" dirty="0">
            <a:latin typeface="Calibri"/>
            <a:cs typeface="Calibri"/>
          </a:endParaRPr>
        </a:p>
      </dgm:t>
    </dgm:pt>
    <dgm:pt modelId="{4ADFF6EF-B552-47A7-AC93-E79BAFBE976D}" type="parTrans" cxnId="{4F3ADD04-6E84-4D9A-8817-0DABD72B9913}">
      <dgm:prSet/>
      <dgm:spPr/>
    </dgm:pt>
    <dgm:pt modelId="{767036EF-FCB9-4255-A603-3E0387A85F0A}" type="sibTrans" cxnId="{4F3ADD04-6E84-4D9A-8817-0DABD72B9913}">
      <dgm:prSet/>
      <dgm:spPr/>
    </dgm:pt>
    <dgm:pt modelId="{549DB6EB-7F98-4DCC-995F-13031B2A972B}">
      <dgm:prSet phldr="0"/>
      <dgm:spPr/>
      <dgm:t>
        <a:bodyPr/>
        <a:lstStyle/>
        <a:p>
          <a:pPr>
            <a:defRPr b="1"/>
          </a:pPr>
          <a:r>
            <a:rPr lang="en-US" b="1" dirty="0">
              <a:latin typeface="Calibri Light" panose="020F0302020204030204"/>
            </a:rPr>
            <a:t>August 2021</a:t>
          </a:r>
        </a:p>
      </dgm:t>
    </dgm:pt>
    <dgm:pt modelId="{CE8F302D-93F3-4958-ADBE-AD8DE66E17AA}" type="parTrans" cxnId="{48C3E6D4-9F5B-4E8E-B224-0A2BC859A7C4}">
      <dgm:prSet/>
      <dgm:spPr/>
    </dgm:pt>
    <dgm:pt modelId="{3A27DE8A-F1E5-4779-9922-60EB6E02BC19}" type="sibTrans" cxnId="{48C3E6D4-9F5B-4E8E-B224-0A2BC859A7C4}">
      <dgm:prSet/>
      <dgm:spPr/>
    </dgm:pt>
    <dgm:pt modelId="{AC4E6417-8940-4CF0-9EA5-BE709C66EB76}">
      <dgm:prSet phldr="0"/>
      <dgm:spPr/>
      <dgm:t>
        <a:bodyPr/>
        <a:lstStyle/>
        <a:p>
          <a:pPr rtl="0">
            <a:defRPr b="1"/>
          </a:pPr>
          <a:r>
            <a:rPr lang="en-US" b="0" dirty="0">
              <a:latin typeface="Calibri Light" panose="020F0302020204030204"/>
            </a:rPr>
            <a:t>Recruit report drafting work group members</a:t>
          </a:r>
        </a:p>
      </dgm:t>
    </dgm:pt>
    <dgm:pt modelId="{A9CFFFC0-D614-47EF-86D5-047840999D29}" type="parTrans" cxnId="{D0C8FA7C-21B4-47F6-836A-0C4F02B7C381}">
      <dgm:prSet/>
      <dgm:spPr/>
    </dgm:pt>
    <dgm:pt modelId="{6D8250E6-88DE-42A3-B488-98A702E1A2C4}" type="sibTrans" cxnId="{D0C8FA7C-21B4-47F6-836A-0C4F02B7C381}">
      <dgm:prSet/>
      <dgm:spPr/>
    </dgm:pt>
    <dgm:pt modelId="{FCFD415A-A093-44C4-A7A7-7717E4D97046}" type="pres">
      <dgm:prSet presAssocID="{3446B6AC-9E73-4B27-84FC-2484A18C6A34}" presName="root" presStyleCnt="0">
        <dgm:presLayoutVars>
          <dgm:chMax/>
          <dgm:chPref/>
          <dgm:animLvl val="lvl"/>
        </dgm:presLayoutVars>
      </dgm:prSet>
      <dgm:spPr/>
    </dgm:pt>
    <dgm:pt modelId="{93DA9957-804E-4EDE-AB7D-4B1A073FF9AB}" type="pres">
      <dgm:prSet presAssocID="{3446B6AC-9E73-4B27-84FC-2484A18C6A34}" presName="divider" presStyleLbl="fgAcc1" presStyleIdx="0" presStyleCnt="9"/>
      <dgm:spPr>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tailEnd type="triangle" w="lg" len="lg"/>
        </a:ln>
        <a:effectLst/>
      </dgm:spPr>
    </dgm:pt>
    <dgm:pt modelId="{543FF874-9D95-4475-A80D-F8B4646A2620}" type="pres">
      <dgm:prSet presAssocID="{3446B6AC-9E73-4B27-84FC-2484A18C6A34}" presName="nodes" presStyleCnt="0">
        <dgm:presLayoutVars>
          <dgm:chMax/>
          <dgm:chPref/>
          <dgm:animLvl val="lvl"/>
        </dgm:presLayoutVars>
      </dgm:prSet>
      <dgm:spPr/>
    </dgm:pt>
    <dgm:pt modelId="{BDBB6B7F-C417-4FBF-8069-4C26498F60BF}" type="pres">
      <dgm:prSet presAssocID="{4BD31D3F-A124-48C2-86BD-509468E763A7}" presName="composite" presStyleCnt="0"/>
      <dgm:spPr/>
    </dgm:pt>
    <dgm:pt modelId="{A22469D8-7122-4F6B-BDF6-9082871A2AF2}" type="pres">
      <dgm:prSet presAssocID="{4BD31D3F-A124-48C2-86BD-509468E763A7}" presName="ConnectorPoint" presStyleLbl="lnNode1" presStyleIdx="0" presStyleCnt="8"/>
      <dgm:spPr>
        <a:solidFill>
          <a:schemeClr val="accent1">
            <a:shade val="90000"/>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A5429D4-21FE-40BC-A586-03F491871741}" type="pres">
      <dgm:prSet presAssocID="{4BD31D3F-A124-48C2-86BD-509468E763A7}" presName="DropPinPlaceHolder" presStyleCnt="0"/>
      <dgm:spPr/>
    </dgm:pt>
    <dgm:pt modelId="{57571065-C866-4808-B9B9-AC1E01182B14}" type="pres">
      <dgm:prSet presAssocID="{4BD31D3F-A124-48C2-86BD-509468E763A7}" presName="DropPin" presStyleLbl="alignNode1" presStyleIdx="0" presStyleCnt="8"/>
      <dgm:spPr/>
    </dgm:pt>
    <dgm:pt modelId="{0776D753-9D79-4118-AA8B-037F2ECB3F78}" type="pres">
      <dgm:prSet presAssocID="{4BD31D3F-A124-48C2-86BD-509468E763A7}"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BA75B2BC-D993-499F-97BF-06467B3246D2}" type="pres">
      <dgm:prSet presAssocID="{4BD31D3F-A124-48C2-86BD-509468E763A7}" presName="L2TextContainer" presStyleLbl="revTx" presStyleIdx="0" presStyleCnt="16">
        <dgm:presLayoutVars>
          <dgm:bulletEnabled val="1"/>
        </dgm:presLayoutVars>
      </dgm:prSet>
      <dgm:spPr/>
    </dgm:pt>
    <dgm:pt modelId="{981B77C8-200B-4AE1-B5A6-D1F4B3EE9827}" type="pres">
      <dgm:prSet presAssocID="{4BD31D3F-A124-48C2-86BD-509468E763A7}" presName="L1TextContainer" presStyleLbl="revTx" presStyleIdx="1" presStyleCnt="16">
        <dgm:presLayoutVars>
          <dgm:chMax val="1"/>
          <dgm:chPref val="1"/>
          <dgm:bulletEnabled val="1"/>
        </dgm:presLayoutVars>
      </dgm:prSet>
      <dgm:spPr/>
    </dgm:pt>
    <dgm:pt modelId="{2DFDA9D3-4AE5-4C74-BD7C-ABC972AFA35B}" type="pres">
      <dgm:prSet presAssocID="{4BD31D3F-A124-48C2-86BD-509468E763A7}" presName="ConnectLine" presStyleLbl="sibTrans1D1" presStyleIdx="0" presStyleCnt="8"/>
      <dgm:spPr>
        <a:noFill/>
        <a:ln w="12700" cap="flat" cmpd="sng" algn="ctr">
          <a:solidFill>
            <a:schemeClr val="accent1">
              <a:shade val="90000"/>
              <a:hueOff val="0"/>
              <a:satOff val="0"/>
              <a:lumOff val="0"/>
              <a:alphaOff val="0"/>
            </a:schemeClr>
          </a:solidFill>
          <a:prstDash val="dash"/>
          <a:miter lim="800000"/>
        </a:ln>
        <a:effectLst/>
      </dgm:spPr>
    </dgm:pt>
    <dgm:pt modelId="{B74C4D38-C1B3-4D64-A01F-1E9012731733}" type="pres">
      <dgm:prSet presAssocID="{4BD31D3F-A124-48C2-86BD-509468E763A7}" presName="EmptyPlaceHolder" presStyleCnt="0"/>
      <dgm:spPr/>
    </dgm:pt>
    <dgm:pt modelId="{BDBB8804-866F-4A11-B89E-31C2862AED97}" type="pres">
      <dgm:prSet presAssocID="{30E25896-AF2A-433D-A093-2B0184D6C8D6}" presName="spaceBetweenRectangles" presStyleCnt="0"/>
      <dgm:spPr/>
    </dgm:pt>
    <dgm:pt modelId="{F109D7F1-9043-4718-AE49-7CEFB3C7ECCA}" type="pres">
      <dgm:prSet presAssocID="{549DB6EB-7F98-4DCC-995F-13031B2A972B}" presName="composite" presStyleCnt="0"/>
      <dgm:spPr/>
    </dgm:pt>
    <dgm:pt modelId="{8668CBFC-C739-47B8-8E78-1A529EE79E53}" type="pres">
      <dgm:prSet presAssocID="{549DB6EB-7F98-4DCC-995F-13031B2A972B}" presName="ConnectorPoint" presStyleLbl="lnNode1" presStyleIdx="1" presStyleCnt="8"/>
      <dgm:spPr>
        <a:solidFill>
          <a:schemeClr val="accent1">
            <a:shade val="90000"/>
            <a:hueOff val="59347"/>
            <a:satOff val="-1267"/>
            <a:lumOff val="4730"/>
            <a:alphaOff val="-7143"/>
          </a:schemeClr>
        </a:solidFill>
        <a:ln w="6350" cap="flat" cmpd="sng" algn="ctr">
          <a:solidFill>
            <a:schemeClr val="lt1">
              <a:hueOff val="0"/>
              <a:satOff val="0"/>
              <a:lumOff val="0"/>
              <a:alphaOff val="0"/>
            </a:schemeClr>
          </a:solidFill>
          <a:prstDash val="solid"/>
          <a:miter lim="800000"/>
        </a:ln>
        <a:effectLst/>
      </dgm:spPr>
    </dgm:pt>
    <dgm:pt modelId="{A1D83930-BDAA-4655-82AB-BB1C7416E401}" type="pres">
      <dgm:prSet presAssocID="{549DB6EB-7F98-4DCC-995F-13031B2A972B}" presName="DropPinPlaceHolder" presStyleCnt="0"/>
      <dgm:spPr/>
    </dgm:pt>
    <dgm:pt modelId="{1FA075BD-3569-41E0-9DE1-149A1BFB4892}" type="pres">
      <dgm:prSet presAssocID="{549DB6EB-7F98-4DCC-995F-13031B2A972B}" presName="DropPin" presStyleLbl="alignNode1" presStyleIdx="1" presStyleCnt="8"/>
      <dgm:spPr/>
    </dgm:pt>
    <dgm:pt modelId="{D674413A-43F7-4C53-B9B1-EDE95F55EA90}" type="pres">
      <dgm:prSet presAssocID="{549DB6EB-7F98-4DCC-995F-13031B2A972B}"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E3930179-7DC6-45C3-A224-8BFE0C571ED1}" type="pres">
      <dgm:prSet presAssocID="{549DB6EB-7F98-4DCC-995F-13031B2A972B}" presName="L2TextContainer" presStyleLbl="revTx" presStyleIdx="2" presStyleCnt="16">
        <dgm:presLayoutVars>
          <dgm:bulletEnabled val="1"/>
        </dgm:presLayoutVars>
      </dgm:prSet>
      <dgm:spPr/>
    </dgm:pt>
    <dgm:pt modelId="{25F03948-2812-4069-B802-D67C75C7F86F}" type="pres">
      <dgm:prSet presAssocID="{549DB6EB-7F98-4DCC-995F-13031B2A972B}" presName="L1TextContainer" presStyleLbl="revTx" presStyleIdx="3" presStyleCnt="16">
        <dgm:presLayoutVars>
          <dgm:chMax val="1"/>
          <dgm:chPref val="1"/>
          <dgm:bulletEnabled val="1"/>
        </dgm:presLayoutVars>
      </dgm:prSet>
      <dgm:spPr/>
    </dgm:pt>
    <dgm:pt modelId="{31A4A654-F4EA-4B91-938F-8C9C7BE97680}" type="pres">
      <dgm:prSet presAssocID="{549DB6EB-7F98-4DCC-995F-13031B2A972B}" presName="ConnectLine" presStyleLbl="sibTrans1D1" presStyleIdx="1" presStyleCnt="8"/>
      <dgm:spPr>
        <a:noFill/>
        <a:ln w="12700" cap="flat" cmpd="sng" algn="ctr">
          <a:solidFill>
            <a:schemeClr val="accent1">
              <a:shade val="90000"/>
              <a:hueOff val="59347"/>
              <a:satOff val="-1267"/>
              <a:lumOff val="4730"/>
              <a:alphaOff val="0"/>
            </a:schemeClr>
          </a:solidFill>
          <a:prstDash val="dash"/>
          <a:miter lim="800000"/>
        </a:ln>
        <a:effectLst/>
      </dgm:spPr>
    </dgm:pt>
    <dgm:pt modelId="{F95A33FA-0FDC-4E35-A844-AD7669590F1A}" type="pres">
      <dgm:prSet presAssocID="{549DB6EB-7F98-4DCC-995F-13031B2A972B}" presName="EmptyPlaceHolder" presStyleCnt="0"/>
      <dgm:spPr/>
    </dgm:pt>
    <dgm:pt modelId="{7AB6EF60-89F9-4AD2-9C13-9116341E9283}" type="pres">
      <dgm:prSet presAssocID="{3A27DE8A-F1E5-4779-9922-60EB6E02BC19}" presName="spaceBetweenRectangles" presStyleCnt="0"/>
      <dgm:spPr/>
    </dgm:pt>
    <dgm:pt modelId="{F0392EF6-215F-4C8A-B361-BBAB2F341144}" type="pres">
      <dgm:prSet presAssocID="{B7C4942F-AC6C-47E6-9D2F-CD0BC40866A0}" presName="composite" presStyleCnt="0"/>
      <dgm:spPr/>
    </dgm:pt>
    <dgm:pt modelId="{D284B1BC-8A56-4568-9E1B-8818C55826B9}" type="pres">
      <dgm:prSet presAssocID="{B7C4942F-AC6C-47E6-9D2F-CD0BC40866A0}" presName="ConnectorPoint" presStyleLbl="lnNode1" presStyleIdx="2" presStyleCnt="8"/>
      <dgm:spPr>
        <a:solidFill>
          <a:schemeClr val="accent1">
            <a:shade val="90000"/>
            <a:hueOff val="138475"/>
            <a:satOff val="-2957"/>
            <a:lumOff val="11036"/>
            <a:alphaOff val="-16667"/>
          </a:schemeClr>
        </a:solidFill>
        <a:ln w="6350" cap="flat" cmpd="sng" algn="ctr">
          <a:solidFill>
            <a:schemeClr val="lt1">
              <a:hueOff val="0"/>
              <a:satOff val="0"/>
              <a:lumOff val="0"/>
              <a:alphaOff val="0"/>
            </a:schemeClr>
          </a:solidFill>
          <a:prstDash val="solid"/>
          <a:miter lim="800000"/>
        </a:ln>
        <a:effectLst/>
      </dgm:spPr>
    </dgm:pt>
    <dgm:pt modelId="{0B7432DC-A58B-44C9-8B0C-FBD492A071F9}" type="pres">
      <dgm:prSet presAssocID="{B7C4942F-AC6C-47E6-9D2F-CD0BC40866A0}" presName="DropPinPlaceHolder" presStyleCnt="0"/>
      <dgm:spPr/>
    </dgm:pt>
    <dgm:pt modelId="{09040764-EA76-417A-AF59-74FFE52FD64C}" type="pres">
      <dgm:prSet presAssocID="{B7C4942F-AC6C-47E6-9D2F-CD0BC40866A0}" presName="DropPin" presStyleLbl="alignNode1" presStyleIdx="2" presStyleCnt="8"/>
      <dgm:spPr/>
    </dgm:pt>
    <dgm:pt modelId="{87AF2CDC-465A-4D2D-89BC-D24E5220371F}" type="pres">
      <dgm:prSet presAssocID="{B7C4942F-AC6C-47E6-9D2F-CD0BC40866A0}"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A4CC3EA1-662B-4A6B-8B54-9C263BEE6C99}" type="pres">
      <dgm:prSet presAssocID="{B7C4942F-AC6C-47E6-9D2F-CD0BC40866A0}" presName="L2TextContainer" presStyleLbl="revTx" presStyleIdx="4" presStyleCnt="16">
        <dgm:presLayoutVars>
          <dgm:bulletEnabled val="1"/>
        </dgm:presLayoutVars>
      </dgm:prSet>
      <dgm:spPr/>
    </dgm:pt>
    <dgm:pt modelId="{08F8BA30-7BCA-412D-828D-2F7B99D17950}" type="pres">
      <dgm:prSet presAssocID="{B7C4942F-AC6C-47E6-9D2F-CD0BC40866A0}" presName="L1TextContainer" presStyleLbl="revTx" presStyleIdx="5" presStyleCnt="16">
        <dgm:presLayoutVars>
          <dgm:chMax val="1"/>
          <dgm:chPref val="1"/>
          <dgm:bulletEnabled val="1"/>
        </dgm:presLayoutVars>
      </dgm:prSet>
      <dgm:spPr/>
    </dgm:pt>
    <dgm:pt modelId="{C43BB607-EB2C-4A26-8CE6-88EC200CB892}" type="pres">
      <dgm:prSet presAssocID="{B7C4942F-AC6C-47E6-9D2F-CD0BC40866A0}" presName="ConnectLine" presStyleLbl="sibTrans1D1" presStyleIdx="2" presStyleCnt="8"/>
      <dgm:spPr>
        <a:noFill/>
        <a:ln w="12700" cap="flat" cmpd="sng" algn="ctr">
          <a:solidFill>
            <a:schemeClr val="accent1">
              <a:shade val="90000"/>
              <a:hueOff val="138475"/>
              <a:satOff val="-2957"/>
              <a:lumOff val="11036"/>
              <a:alphaOff val="0"/>
            </a:schemeClr>
          </a:solidFill>
          <a:prstDash val="dash"/>
          <a:miter lim="800000"/>
        </a:ln>
        <a:effectLst/>
      </dgm:spPr>
    </dgm:pt>
    <dgm:pt modelId="{550D17E8-17AE-4D0C-BE60-D1F091E70CF8}" type="pres">
      <dgm:prSet presAssocID="{B7C4942F-AC6C-47E6-9D2F-CD0BC40866A0}" presName="EmptyPlaceHolder" presStyleCnt="0"/>
      <dgm:spPr/>
    </dgm:pt>
    <dgm:pt modelId="{D3A1AE60-BFC5-4067-A145-5D5DB97B7E15}" type="pres">
      <dgm:prSet presAssocID="{8AAA8E16-AB5E-49A1-826F-E15FF74B0897}" presName="spaceBetweenRectangles" presStyleCnt="0"/>
      <dgm:spPr/>
    </dgm:pt>
    <dgm:pt modelId="{B9C6E5A7-75D7-4797-A476-FD84C49FBF51}" type="pres">
      <dgm:prSet presAssocID="{50EB24FE-531A-4729-9070-2193766D923E}" presName="composite" presStyleCnt="0"/>
      <dgm:spPr/>
    </dgm:pt>
    <dgm:pt modelId="{637ED66C-F198-4225-9BC5-8515A201388D}" type="pres">
      <dgm:prSet presAssocID="{50EB24FE-531A-4729-9070-2193766D923E}" presName="ConnectorPoint" presStyleLbl="lnNode1" presStyleIdx="3" presStyleCnt="8"/>
      <dgm:spPr>
        <a:solidFill>
          <a:schemeClr val="accent1">
            <a:shade val="90000"/>
            <a:hueOff val="276951"/>
            <a:satOff val="-5914"/>
            <a:lumOff val="22073"/>
            <a:alphaOff val="-33333"/>
          </a:schemeClr>
        </a:solidFill>
        <a:ln w="6350" cap="flat" cmpd="sng" algn="ctr">
          <a:solidFill>
            <a:schemeClr val="lt1">
              <a:hueOff val="0"/>
              <a:satOff val="0"/>
              <a:lumOff val="0"/>
              <a:alphaOff val="0"/>
            </a:schemeClr>
          </a:solidFill>
          <a:prstDash val="solid"/>
          <a:miter lim="800000"/>
        </a:ln>
        <a:effectLst/>
      </dgm:spPr>
    </dgm:pt>
    <dgm:pt modelId="{124D4DCD-8E11-4CD4-8150-0CA404C745C1}" type="pres">
      <dgm:prSet presAssocID="{50EB24FE-531A-4729-9070-2193766D923E}" presName="DropPinPlaceHolder" presStyleCnt="0"/>
      <dgm:spPr/>
    </dgm:pt>
    <dgm:pt modelId="{6B229A45-7FF5-4689-ADDF-090C883B9C26}" type="pres">
      <dgm:prSet presAssocID="{50EB24FE-531A-4729-9070-2193766D923E}" presName="DropPin" presStyleLbl="alignNode1" presStyleIdx="3" presStyleCnt="8"/>
      <dgm:spPr/>
    </dgm:pt>
    <dgm:pt modelId="{8ED42446-B8E1-4499-8DC9-44FE2AEAAE20}" type="pres">
      <dgm:prSet presAssocID="{50EB24FE-531A-4729-9070-2193766D923E}"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F923A55C-C684-4748-AA97-6921BE5EDEF9}" type="pres">
      <dgm:prSet presAssocID="{50EB24FE-531A-4729-9070-2193766D923E}" presName="L2TextContainer" presStyleLbl="revTx" presStyleIdx="6" presStyleCnt="16">
        <dgm:presLayoutVars>
          <dgm:bulletEnabled val="1"/>
        </dgm:presLayoutVars>
      </dgm:prSet>
      <dgm:spPr/>
    </dgm:pt>
    <dgm:pt modelId="{2B6CE49A-0C21-49DF-A4CB-4FE6001161BF}" type="pres">
      <dgm:prSet presAssocID="{50EB24FE-531A-4729-9070-2193766D923E}" presName="L1TextContainer" presStyleLbl="revTx" presStyleIdx="7" presStyleCnt="16">
        <dgm:presLayoutVars>
          <dgm:chMax val="1"/>
          <dgm:chPref val="1"/>
          <dgm:bulletEnabled val="1"/>
        </dgm:presLayoutVars>
      </dgm:prSet>
      <dgm:spPr/>
    </dgm:pt>
    <dgm:pt modelId="{6ACC86E3-EDF2-4F82-937F-315992C902C7}" type="pres">
      <dgm:prSet presAssocID="{50EB24FE-531A-4729-9070-2193766D923E}" presName="ConnectLine" presStyleLbl="sibTrans1D1" presStyleIdx="3" presStyleCnt="8"/>
      <dgm:spPr>
        <a:noFill/>
        <a:ln w="12700" cap="flat" cmpd="sng" algn="ctr">
          <a:solidFill>
            <a:schemeClr val="accent1">
              <a:shade val="90000"/>
              <a:hueOff val="276951"/>
              <a:satOff val="-5914"/>
              <a:lumOff val="22073"/>
              <a:alphaOff val="0"/>
            </a:schemeClr>
          </a:solidFill>
          <a:prstDash val="dash"/>
          <a:miter lim="800000"/>
        </a:ln>
        <a:effectLst/>
      </dgm:spPr>
    </dgm:pt>
    <dgm:pt modelId="{5FD48AB8-FE62-4304-B622-B9D33F545FC6}" type="pres">
      <dgm:prSet presAssocID="{50EB24FE-531A-4729-9070-2193766D923E}" presName="EmptyPlaceHolder" presStyleCnt="0"/>
      <dgm:spPr/>
    </dgm:pt>
    <dgm:pt modelId="{DB2D2A94-0AE2-450B-88CD-B36966FDC5E6}" type="pres">
      <dgm:prSet presAssocID="{32D08B18-C278-44DA-BD79-EDC52D50D0DE}" presName="spaceBetweenRectangles" presStyleCnt="0"/>
      <dgm:spPr/>
    </dgm:pt>
    <dgm:pt modelId="{D7259672-F3D9-476D-B03E-270E2239B7DB}" type="pres">
      <dgm:prSet presAssocID="{97B796BA-E12D-479A-BCE8-5F876F9DD773}" presName="composite" presStyleCnt="0"/>
      <dgm:spPr/>
    </dgm:pt>
    <dgm:pt modelId="{1EDA6D24-4F6E-4118-A44B-F9E835B05427}" type="pres">
      <dgm:prSet presAssocID="{97B796BA-E12D-479A-BCE8-5F876F9DD773}" presName="ConnectorPoint" presStyleLbl="lnNode1" presStyleIdx="4" presStyleCnt="8"/>
      <dgm:spPr>
        <a:solidFill>
          <a:schemeClr val="accent1">
            <a:shade val="90000"/>
            <a:hueOff val="415426"/>
            <a:satOff val="-8871"/>
            <a:lumOff val="33109"/>
            <a:alphaOff val="-50000"/>
          </a:schemeClr>
        </a:solidFill>
        <a:ln w="6350" cap="flat" cmpd="sng" algn="ctr">
          <a:solidFill>
            <a:schemeClr val="lt1">
              <a:hueOff val="0"/>
              <a:satOff val="0"/>
              <a:lumOff val="0"/>
              <a:alphaOff val="0"/>
            </a:schemeClr>
          </a:solidFill>
          <a:prstDash val="solid"/>
          <a:miter lim="800000"/>
        </a:ln>
        <a:effectLst/>
      </dgm:spPr>
    </dgm:pt>
    <dgm:pt modelId="{BEB0D91B-92C5-4E92-B544-6D1627A8B92F}" type="pres">
      <dgm:prSet presAssocID="{97B796BA-E12D-479A-BCE8-5F876F9DD773}" presName="DropPinPlaceHolder" presStyleCnt="0"/>
      <dgm:spPr/>
    </dgm:pt>
    <dgm:pt modelId="{BB53F6AE-215A-4C28-9CB4-DBF26BCE4CE8}" type="pres">
      <dgm:prSet presAssocID="{97B796BA-E12D-479A-BCE8-5F876F9DD773}" presName="DropPin" presStyleLbl="alignNode1" presStyleIdx="4" presStyleCnt="8"/>
      <dgm:spPr/>
    </dgm:pt>
    <dgm:pt modelId="{5D5BF668-E4DF-493F-B0E8-3DDB323C489A}" type="pres">
      <dgm:prSet presAssocID="{97B796BA-E12D-479A-BCE8-5F876F9DD773}"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51997696-1A03-454E-A902-EF222CDCC0EE}" type="pres">
      <dgm:prSet presAssocID="{97B796BA-E12D-479A-BCE8-5F876F9DD773}" presName="L2TextContainer" presStyleLbl="revTx" presStyleIdx="8" presStyleCnt="16">
        <dgm:presLayoutVars>
          <dgm:bulletEnabled val="1"/>
        </dgm:presLayoutVars>
      </dgm:prSet>
      <dgm:spPr/>
    </dgm:pt>
    <dgm:pt modelId="{4FB3E21D-E42D-4428-B9CC-D05D7406A3D9}" type="pres">
      <dgm:prSet presAssocID="{97B796BA-E12D-479A-BCE8-5F876F9DD773}" presName="L1TextContainer" presStyleLbl="revTx" presStyleIdx="9" presStyleCnt="16">
        <dgm:presLayoutVars>
          <dgm:chMax val="1"/>
          <dgm:chPref val="1"/>
          <dgm:bulletEnabled val="1"/>
        </dgm:presLayoutVars>
      </dgm:prSet>
      <dgm:spPr/>
    </dgm:pt>
    <dgm:pt modelId="{3C270E1B-387F-4122-92CF-223FA08FC24C}" type="pres">
      <dgm:prSet presAssocID="{97B796BA-E12D-479A-BCE8-5F876F9DD773}" presName="ConnectLine" presStyleLbl="sibTrans1D1" presStyleIdx="4" presStyleCnt="8"/>
      <dgm:spPr>
        <a:noFill/>
        <a:ln w="12700" cap="flat" cmpd="sng" algn="ctr">
          <a:solidFill>
            <a:schemeClr val="accent1">
              <a:shade val="90000"/>
              <a:hueOff val="415426"/>
              <a:satOff val="-8871"/>
              <a:lumOff val="33109"/>
              <a:alphaOff val="0"/>
            </a:schemeClr>
          </a:solidFill>
          <a:prstDash val="dash"/>
          <a:miter lim="800000"/>
        </a:ln>
        <a:effectLst/>
      </dgm:spPr>
    </dgm:pt>
    <dgm:pt modelId="{F5D83799-4001-4649-A52B-5C2391896D61}" type="pres">
      <dgm:prSet presAssocID="{97B796BA-E12D-479A-BCE8-5F876F9DD773}" presName="EmptyPlaceHolder" presStyleCnt="0"/>
      <dgm:spPr/>
    </dgm:pt>
    <dgm:pt modelId="{06634677-AF3B-4EA2-893A-86A27AA75EF1}" type="pres">
      <dgm:prSet presAssocID="{4F33D59D-B50F-4ED4-B1B0-235EDEC70759}" presName="spaceBetweenRectangles" presStyleCnt="0"/>
      <dgm:spPr/>
    </dgm:pt>
    <dgm:pt modelId="{1E509696-69A1-413C-8604-54EC5BB126F1}" type="pres">
      <dgm:prSet presAssocID="{1DE9BBF2-175D-4B6E-8584-ACB5AE59B4EE}" presName="composite" presStyleCnt="0"/>
      <dgm:spPr/>
    </dgm:pt>
    <dgm:pt modelId="{EBE0FC71-FFC0-49D2-A632-DAF11A88696E}" type="pres">
      <dgm:prSet presAssocID="{1DE9BBF2-175D-4B6E-8584-ACB5AE59B4EE}" presName="ConnectorPoint" presStyleLbl="lnNode1" presStyleIdx="5" presStyleCnt="8"/>
      <dgm:spPr>
        <a:solidFill>
          <a:schemeClr val="accent1">
            <a:shade val="90000"/>
            <a:hueOff val="237386"/>
            <a:satOff val="-5069"/>
            <a:lumOff val="18919"/>
            <a:alphaOff val="-28571"/>
          </a:schemeClr>
        </a:solidFill>
        <a:ln w="6350" cap="flat" cmpd="sng" algn="ctr">
          <a:solidFill>
            <a:schemeClr val="lt1">
              <a:hueOff val="0"/>
              <a:satOff val="0"/>
              <a:lumOff val="0"/>
              <a:alphaOff val="0"/>
            </a:schemeClr>
          </a:solidFill>
          <a:prstDash val="solid"/>
          <a:miter lim="800000"/>
        </a:ln>
        <a:effectLst/>
      </dgm:spPr>
    </dgm:pt>
    <dgm:pt modelId="{3ACA1C4C-51F4-4FDC-B08B-0F1E2DA1F151}" type="pres">
      <dgm:prSet presAssocID="{1DE9BBF2-175D-4B6E-8584-ACB5AE59B4EE}" presName="DropPinPlaceHolder" presStyleCnt="0"/>
      <dgm:spPr/>
    </dgm:pt>
    <dgm:pt modelId="{70A954A3-8383-4698-A268-510FC11FB9BF}" type="pres">
      <dgm:prSet presAssocID="{1DE9BBF2-175D-4B6E-8584-ACB5AE59B4EE}" presName="DropPin" presStyleLbl="alignNode1" presStyleIdx="5" presStyleCnt="8"/>
      <dgm:spPr/>
    </dgm:pt>
    <dgm:pt modelId="{5AEF5F32-E483-453A-867E-C3A99E3BBD57}" type="pres">
      <dgm:prSet presAssocID="{1DE9BBF2-175D-4B6E-8584-ACB5AE59B4EE}"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C507558A-08C8-41F1-9C3D-229AAEF7AEBC}" type="pres">
      <dgm:prSet presAssocID="{1DE9BBF2-175D-4B6E-8584-ACB5AE59B4EE}" presName="L2TextContainer" presStyleLbl="revTx" presStyleIdx="10" presStyleCnt="16">
        <dgm:presLayoutVars>
          <dgm:bulletEnabled val="1"/>
        </dgm:presLayoutVars>
      </dgm:prSet>
      <dgm:spPr/>
    </dgm:pt>
    <dgm:pt modelId="{6812325D-0B47-4C14-A054-4A46008A0AE4}" type="pres">
      <dgm:prSet presAssocID="{1DE9BBF2-175D-4B6E-8584-ACB5AE59B4EE}" presName="L1TextContainer" presStyleLbl="revTx" presStyleIdx="11" presStyleCnt="16">
        <dgm:presLayoutVars>
          <dgm:chMax val="1"/>
          <dgm:chPref val="1"/>
          <dgm:bulletEnabled val="1"/>
        </dgm:presLayoutVars>
      </dgm:prSet>
      <dgm:spPr/>
    </dgm:pt>
    <dgm:pt modelId="{23DAED88-F988-4CFD-BF57-5B02518BA787}" type="pres">
      <dgm:prSet presAssocID="{1DE9BBF2-175D-4B6E-8584-ACB5AE59B4EE}" presName="ConnectLine" presStyleLbl="sibTrans1D1" presStyleIdx="5" presStyleCnt="8"/>
      <dgm:spPr>
        <a:noFill/>
        <a:ln w="12700" cap="flat" cmpd="sng" algn="ctr">
          <a:solidFill>
            <a:schemeClr val="accent1">
              <a:shade val="90000"/>
              <a:hueOff val="237386"/>
              <a:satOff val="-5069"/>
              <a:lumOff val="18919"/>
              <a:alphaOff val="0"/>
            </a:schemeClr>
          </a:solidFill>
          <a:prstDash val="dash"/>
          <a:miter lim="800000"/>
        </a:ln>
        <a:effectLst/>
      </dgm:spPr>
    </dgm:pt>
    <dgm:pt modelId="{B4155795-F9C5-401A-BE19-4D5BEC457928}" type="pres">
      <dgm:prSet presAssocID="{1DE9BBF2-175D-4B6E-8584-ACB5AE59B4EE}" presName="EmptyPlaceHolder" presStyleCnt="0"/>
      <dgm:spPr/>
    </dgm:pt>
    <dgm:pt modelId="{A6F91F80-A743-456E-B266-6190F1DF9B02}" type="pres">
      <dgm:prSet presAssocID="{2E7D5CDD-6A82-4196-BBB2-A639D9BAA1DE}" presName="spaceBetweenRectangles" presStyleCnt="0"/>
      <dgm:spPr/>
    </dgm:pt>
    <dgm:pt modelId="{B0134772-2130-43EE-BD22-D17E85DC36AE}" type="pres">
      <dgm:prSet presAssocID="{84F5CE8A-0D3F-4183-A874-B526496B3ED6}" presName="composite" presStyleCnt="0"/>
      <dgm:spPr/>
    </dgm:pt>
    <dgm:pt modelId="{04377783-0CCF-43B2-BF9F-8AC001F98F5B}" type="pres">
      <dgm:prSet presAssocID="{84F5CE8A-0D3F-4183-A874-B526496B3ED6}" presName="ConnectorPoint" presStyleLbl="lnNode1" presStyleIdx="6" presStyleCnt="8"/>
      <dgm:spPr>
        <a:solidFill>
          <a:schemeClr val="accent1">
            <a:shade val="90000"/>
            <a:hueOff val="296733"/>
            <a:satOff val="-6336"/>
            <a:lumOff val="23649"/>
            <a:alphaOff val="-35714"/>
          </a:schemeClr>
        </a:solidFill>
        <a:ln w="6350" cap="flat" cmpd="sng" algn="ctr">
          <a:solidFill>
            <a:schemeClr val="lt1">
              <a:hueOff val="0"/>
              <a:satOff val="0"/>
              <a:lumOff val="0"/>
              <a:alphaOff val="0"/>
            </a:schemeClr>
          </a:solidFill>
          <a:prstDash val="solid"/>
          <a:miter lim="800000"/>
        </a:ln>
        <a:effectLst/>
      </dgm:spPr>
    </dgm:pt>
    <dgm:pt modelId="{5C13040E-F5BF-46F6-AE02-01F95E930436}" type="pres">
      <dgm:prSet presAssocID="{84F5CE8A-0D3F-4183-A874-B526496B3ED6}" presName="DropPinPlaceHolder" presStyleCnt="0"/>
      <dgm:spPr/>
    </dgm:pt>
    <dgm:pt modelId="{CB3DA4D7-1D9A-473A-B16A-3FD95A7722B0}" type="pres">
      <dgm:prSet presAssocID="{84F5CE8A-0D3F-4183-A874-B526496B3ED6}" presName="DropPin" presStyleLbl="alignNode1" presStyleIdx="6" presStyleCnt="8"/>
      <dgm:spPr/>
    </dgm:pt>
    <dgm:pt modelId="{BC4B8801-F666-44CF-ADBE-EB6DA49119D3}" type="pres">
      <dgm:prSet presAssocID="{84F5CE8A-0D3F-4183-A874-B526496B3ED6}"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DF6146FA-D8AE-40F3-BC0A-323E20B13809}" type="pres">
      <dgm:prSet presAssocID="{84F5CE8A-0D3F-4183-A874-B526496B3ED6}" presName="L2TextContainer" presStyleLbl="revTx" presStyleIdx="12" presStyleCnt="16">
        <dgm:presLayoutVars>
          <dgm:bulletEnabled val="1"/>
        </dgm:presLayoutVars>
      </dgm:prSet>
      <dgm:spPr/>
    </dgm:pt>
    <dgm:pt modelId="{B35845A8-4F08-46B3-9AC7-27ED5D316628}" type="pres">
      <dgm:prSet presAssocID="{84F5CE8A-0D3F-4183-A874-B526496B3ED6}" presName="L1TextContainer" presStyleLbl="revTx" presStyleIdx="13" presStyleCnt="16">
        <dgm:presLayoutVars>
          <dgm:chMax val="1"/>
          <dgm:chPref val="1"/>
          <dgm:bulletEnabled val="1"/>
        </dgm:presLayoutVars>
      </dgm:prSet>
      <dgm:spPr/>
    </dgm:pt>
    <dgm:pt modelId="{2943C501-55D2-462E-B6C3-02481724A46B}" type="pres">
      <dgm:prSet presAssocID="{84F5CE8A-0D3F-4183-A874-B526496B3ED6}" presName="ConnectLine" presStyleLbl="sibTrans1D1" presStyleIdx="6" presStyleCnt="8"/>
      <dgm:spPr>
        <a:noFill/>
        <a:ln w="12700" cap="flat" cmpd="sng" algn="ctr">
          <a:solidFill>
            <a:schemeClr val="accent1">
              <a:shade val="90000"/>
              <a:hueOff val="296733"/>
              <a:satOff val="-6336"/>
              <a:lumOff val="23649"/>
              <a:alphaOff val="0"/>
            </a:schemeClr>
          </a:solidFill>
          <a:prstDash val="dash"/>
          <a:miter lim="800000"/>
        </a:ln>
        <a:effectLst/>
      </dgm:spPr>
    </dgm:pt>
    <dgm:pt modelId="{0B60B967-5F39-40ED-8CC2-4FA50EE2BC10}" type="pres">
      <dgm:prSet presAssocID="{84F5CE8A-0D3F-4183-A874-B526496B3ED6}" presName="EmptyPlaceHolder" presStyleCnt="0"/>
      <dgm:spPr/>
    </dgm:pt>
    <dgm:pt modelId="{4D380893-EFAF-4CAF-B692-3538CA02A6C6}" type="pres">
      <dgm:prSet presAssocID="{6F3D896C-5B4B-4929-AFF1-1E6C053549EE}" presName="spaceBetweenRectangles" presStyleCnt="0"/>
      <dgm:spPr/>
    </dgm:pt>
    <dgm:pt modelId="{05F217D0-2B3A-4B14-B9F8-F6E35F040E84}" type="pres">
      <dgm:prSet presAssocID="{C2E69932-90D1-4768-A403-B6BE5EC5741A}" presName="composite" presStyleCnt="0"/>
      <dgm:spPr/>
    </dgm:pt>
    <dgm:pt modelId="{374C6B97-5FCB-46A8-8980-736A9B3ED432}" type="pres">
      <dgm:prSet presAssocID="{C2E69932-90D1-4768-A403-B6BE5EC5741A}" presName="ConnectorPoint" presStyleLbl="lnNode1" presStyleIdx="7" presStyleCnt="8"/>
      <dgm:spPr>
        <a:solidFill>
          <a:schemeClr val="accent1">
            <a:shade val="90000"/>
            <a:hueOff val="356079"/>
            <a:satOff val="-7604"/>
            <a:lumOff val="28379"/>
            <a:alphaOff val="-42857"/>
          </a:schemeClr>
        </a:solidFill>
        <a:ln w="6350" cap="flat" cmpd="sng" algn="ctr">
          <a:solidFill>
            <a:schemeClr val="lt1">
              <a:hueOff val="0"/>
              <a:satOff val="0"/>
              <a:lumOff val="0"/>
              <a:alphaOff val="0"/>
            </a:schemeClr>
          </a:solidFill>
          <a:prstDash val="solid"/>
          <a:miter lim="800000"/>
        </a:ln>
        <a:effectLst/>
      </dgm:spPr>
    </dgm:pt>
    <dgm:pt modelId="{227656A8-AF68-418E-BE9C-B27F08E86660}" type="pres">
      <dgm:prSet presAssocID="{C2E69932-90D1-4768-A403-B6BE5EC5741A}" presName="DropPinPlaceHolder" presStyleCnt="0"/>
      <dgm:spPr/>
    </dgm:pt>
    <dgm:pt modelId="{822BE62A-248B-4C4E-A7BC-B41CDD5FDFE0}" type="pres">
      <dgm:prSet presAssocID="{C2E69932-90D1-4768-A403-B6BE5EC5741A}" presName="DropPin" presStyleLbl="alignNode1" presStyleIdx="7" presStyleCnt="8"/>
      <dgm:spPr/>
    </dgm:pt>
    <dgm:pt modelId="{9D8B28A9-36D8-43F0-9ECD-6F7DA0E63A40}" type="pres">
      <dgm:prSet presAssocID="{C2E69932-90D1-4768-A403-B6BE5EC5741A}"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16CF3AA0-B107-4D78-9195-2F25229D150A}" type="pres">
      <dgm:prSet presAssocID="{C2E69932-90D1-4768-A403-B6BE5EC5741A}" presName="L2TextContainer" presStyleLbl="revTx" presStyleIdx="14" presStyleCnt="16">
        <dgm:presLayoutVars>
          <dgm:bulletEnabled val="1"/>
        </dgm:presLayoutVars>
      </dgm:prSet>
      <dgm:spPr/>
    </dgm:pt>
    <dgm:pt modelId="{A2A33ED2-6D3F-40E6-850B-CC3312EFB2C7}" type="pres">
      <dgm:prSet presAssocID="{C2E69932-90D1-4768-A403-B6BE5EC5741A}" presName="L1TextContainer" presStyleLbl="revTx" presStyleIdx="15" presStyleCnt="16">
        <dgm:presLayoutVars>
          <dgm:chMax val="1"/>
          <dgm:chPref val="1"/>
          <dgm:bulletEnabled val="1"/>
        </dgm:presLayoutVars>
      </dgm:prSet>
      <dgm:spPr/>
    </dgm:pt>
    <dgm:pt modelId="{9FC9819D-3641-4874-A41C-C32B146FF87B}" type="pres">
      <dgm:prSet presAssocID="{C2E69932-90D1-4768-A403-B6BE5EC5741A}" presName="ConnectLine" presStyleLbl="sibTrans1D1" presStyleIdx="7" presStyleCnt="8"/>
      <dgm:spPr>
        <a:noFill/>
        <a:ln w="12700" cap="flat" cmpd="sng" algn="ctr">
          <a:solidFill>
            <a:schemeClr val="accent1">
              <a:shade val="90000"/>
              <a:hueOff val="356079"/>
              <a:satOff val="-7604"/>
              <a:lumOff val="28379"/>
              <a:alphaOff val="0"/>
            </a:schemeClr>
          </a:solidFill>
          <a:prstDash val="dash"/>
          <a:miter lim="800000"/>
        </a:ln>
        <a:effectLst/>
      </dgm:spPr>
    </dgm:pt>
    <dgm:pt modelId="{58FE1836-3D01-46FA-B9A7-964AC9274E7E}" type="pres">
      <dgm:prSet presAssocID="{C2E69932-90D1-4768-A403-B6BE5EC5741A}" presName="EmptyPlaceHolder" presStyleCnt="0"/>
      <dgm:spPr/>
    </dgm:pt>
  </dgm:ptLst>
  <dgm:cxnLst>
    <dgm:cxn modelId="{4F3ADD04-6E84-4D9A-8817-0DABD72B9913}" srcId="{C2E69932-90D1-4768-A403-B6BE5EC5741A}" destId="{D09159A2-B814-4146-AE22-E099D7D53880}" srcOrd="0" destOrd="0" parTransId="{4ADFF6EF-B552-47A7-AC93-E79BAFBE976D}" sibTransId="{767036EF-FCB9-4255-A603-3E0387A85F0A}"/>
    <dgm:cxn modelId="{066AC505-9737-45AF-81E2-97B357D8DD6E}" srcId="{3446B6AC-9E73-4B27-84FC-2484A18C6A34}" destId="{C2E69932-90D1-4768-A403-B6BE5EC5741A}" srcOrd="7" destOrd="0" parTransId="{B1DA762F-57B8-40AB-8BAC-5AA2FAF470CB}" sibTransId="{9CED3BE2-BA1F-414B-A2BB-657FD838ACB3}"/>
    <dgm:cxn modelId="{7A204808-C405-4A4B-8221-2B794EB35089}" srcId="{3446B6AC-9E73-4B27-84FC-2484A18C6A34}" destId="{97B796BA-E12D-479A-BCE8-5F876F9DD773}" srcOrd="4" destOrd="0" parTransId="{8AE45E4C-4AC0-4C98-97CC-6169E8058C07}" sibTransId="{4F33D59D-B50F-4ED4-B1B0-235EDEC70759}"/>
    <dgm:cxn modelId="{C28E3D0A-397F-4989-9F67-DA1CDE3B9622}" type="presOf" srcId="{84F5CE8A-0D3F-4183-A874-B526496B3ED6}" destId="{B35845A8-4F08-46B3-9AC7-27ED5D316628}" srcOrd="0" destOrd="0" presId="urn:microsoft.com/office/officeart/2017/3/layout/DropPinTimeline"/>
    <dgm:cxn modelId="{24517F1C-73A9-4954-9DDE-62849602D6D3}" type="presOf" srcId="{50EB24FE-531A-4729-9070-2193766D923E}" destId="{2B6CE49A-0C21-49DF-A4CB-4FE6001161BF}" srcOrd="0" destOrd="0" presId="urn:microsoft.com/office/officeart/2017/3/layout/DropPinTimeline"/>
    <dgm:cxn modelId="{64950536-9A66-484F-9CDD-9DBBAE87E9C6}" type="presOf" srcId="{0D6C9C15-517C-4ECB-B4EF-19ABFCC78657}" destId="{51997696-1A03-454E-A902-EF222CDCC0EE}" srcOrd="0" destOrd="0" presId="urn:microsoft.com/office/officeart/2017/3/layout/DropPinTimeline"/>
    <dgm:cxn modelId="{9CC16B38-095B-46D0-A1AE-D93A348ADC01}" type="presOf" srcId="{AC4E6417-8940-4CF0-9EA5-BE709C66EB76}" destId="{E3930179-7DC6-45C3-A224-8BFE0C571ED1}" srcOrd="0" destOrd="0" presId="urn:microsoft.com/office/officeart/2017/3/layout/DropPinTimeline"/>
    <dgm:cxn modelId="{9596373E-427F-417E-A4C1-CE9D4579DCDE}" srcId="{B7C4942F-AC6C-47E6-9D2F-CD0BC40866A0}" destId="{CF6B4758-93C2-4327-ABCB-2A06C0F3D2E7}" srcOrd="0" destOrd="0" parTransId="{F7F014FA-19B8-42D3-BC77-8DD5F324EE7A}" sibTransId="{03ECEB03-CB78-4D20-BCFE-66C5C3F7733A}"/>
    <dgm:cxn modelId="{56BB6242-2A71-4B5E-9AC3-BE4032181F38}" srcId="{3446B6AC-9E73-4B27-84FC-2484A18C6A34}" destId="{1DE9BBF2-175D-4B6E-8584-ACB5AE59B4EE}" srcOrd="5" destOrd="0" parTransId="{78110132-65DB-4129-A103-FD4E41182542}" sibTransId="{2E7D5CDD-6A82-4196-BBB2-A639D9BAA1DE}"/>
    <dgm:cxn modelId="{864B6946-BC74-484C-AF15-0C9443C290C8}" srcId="{3446B6AC-9E73-4B27-84FC-2484A18C6A34}" destId="{84F5CE8A-0D3F-4183-A874-B526496B3ED6}" srcOrd="6" destOrd="0" parTransId="{1C033D65-AA23-46E9-97C4-F4B890B85890}" sibTransId="{6F3D896C-5B4B-4929-AFF1-1E6C053549EE}"/>
    <dgm:cxn modelId="{123C1D6C-EBD6-484E-9DEF-A0C4CF0330E7}" type="presOf" srcId="{54798492-A00D-40E2-BBBA-EFDE3B5A24F0}" destId="{DF6146FA-D8AE-40F3-BC0A-323E20B13809}" srcOrd="0" destOrd="0" presId="urn:microsoft.com/office/officeart/2017/3/layout/DropPinTimeline"/>
    <dgm:cxn modelId="{9B8C8C4C-F885-4C10-BC7B-CEBB1BCDCD63}" type="presOf" srcId="{97B796BA-E12D-479A-BCE8-5F876F9DD773}" destId="{4FB3E21D-E42D-4428-B9CC-D05D7406A3D9}" srcOrd="0" destOrd="0" presId="urn:microsoft.com/office/officeart/2017/3/layout/DropPinTimeline"/>
    <dgm:cxn modelId="{A814AA6E-B43E-482E-8381-21AFA857B115}" type="presOf" srcId="{3446B6AC-9E73-4B27-84FC-2484A18C6A34}" destId="{FCFD415A-A093-44C4-A7A7-7717E4D97046}" srcOrd="0" destOrd="0" presId="urn:microsoft.com/office/officeart/2017/3/layout/DropPinTimeline"/>
    <dgm:cxn modelId="{B0830357-C377-4E9C-82DE-3C8A23DB67E6}" type="presOf" srcId="{1DE9BBF2-175D-4B6E-8584-ACB5AE59B4EE}" destId="{6812325D-0B47-4C14-A054-4A46008A0AE4}" srcOrd="0" destOrd="0" presId="urn:microsoft.com/office/officeart/2017/3/layout/DropPinTimeline"/>
    <dgm:cxn modelId="{02BDBD59-50EB-4252-8205-7CA1E34209FD}" type="presOf" srcId="{CF6B4758-93C2-4327-ABCB-2A06C0F3D2E7}" destId="{A4CC3EA1-662B-4A6B-8B54-9C263BEE6C99}" srcOrd="0" destOrd="0" presId="urn:microsoft.com/office/officeart/2017/3/layout/DropPinTimeline"/>
    <dgm:cxn modelId="{D0C8FA7C-21B4-47F6-836A-0C4F02B7C381}" srcId="{549DB6EB-7F98-4DCC-995F-13031B2A972B}" destId="{AC4E6417-8940-4CF0-9EA5-BE709C66EB76}" srcOrd="0" destOrd="0" parTransId="{A9CFFFC0-D614-47EF-86D5-047840999D29}" sibTransId="{6D8250E6-88DE-42A3-B488-98A702E1A2C4}"/>
    <dgm:cxn modelId="{C1508B84-8CDC-46D6-A01D-B25C42840E71}" srcId="{84F5CE8A-0D3F-4183-A874-B526496B3ED6}" destId="{54798492-A00D-40E2-BBBA-EFDE3B5A24F0}" srcOrd="0" destOrd="0" parTransId="{364D9F2C-A426-4640-B30C-85753C7B0B04}" sibTransId="{7536F45D-5A61-4882-BF5C-C30D02A39105}"/>
    <dgm:cxn modelId="{9904C98E-B3AE-4060-AF5B-4EA1C0C70D76}" type="presOf" srcId="{B7C4942F-AC6C-47E6-9D2F-CD0BC40866A0}" destId="{08F8BA30-7BCA-412D-828D-2F7B99D17950}" srcOrd="0" destOrd="0" presId="urn:microsoft.com/office/officeart/2017/3/layout/DropPinTimeline"/>
    <dgm:cxn modelId="{69BBAF9E-64E9-4640-9CD6-268D2C3E57B6}" srcId="{3446B6AC-9E73-4B27-84FC-2484A18C6A34}" destId="{B7C4942F-AC6C-47E6-9D2F-CD0BC40866A0}" srcOrd="2" destOrd="0" parTransId="{C669C8A8-6052-4F58-A87C-67EB0DE69E39}" sibTransId="{8AAA8E16-AB5E-49A1-826F-E15FF74B0897}"/>
    <dgm:cxn modelId="{BE1A57A1-5704-428F-9212-3CE17D4DA918}" srcId="{97B796BA-E12D-479A-BCE8-5F876F9DD773}" destId="{0D6C9C15-517C-4ECB-B4EF-19ABFCC78657}" srcOrd="0" destOrd="0" parTransId="{35CD274F-31DA-4AE1-A96E-317F8A9866B0}" sibTransId="{9C796B9A-9E2D-43D0-8F57-CBFD362BC647}"/>
    <dgm:cxn modelId="{C9AE2CB5-B922-41A1-BA17-840B6BB72D41}" srcId="{4BD31D3F-A124-48C2-86BD-509468E763A7}" destId="{F3ACA20E-4739-4AB8-B757-96ACFF0D4181}" srcOrd="0" destOrd="0" parTransId="{00205895-132C-4284-97D0-ADA1310CD046}" sibTransId="{0C425EAF-5176-4F62-97F2-2DE8B8A44258}"/>
    <dgm:cxn modelId="{D580CCB5-58E4-4629-9B57-52B041D7E21A}" type="presOf" srcId="{D09159A2-B814-4146-AE22-E099D7D53880}" destId="{16CF3AA0-B107-4D78-9195-2F25229D150A}" srcOrd="0" destOrd="0" presId="urn:microsoft.com/office/officeart/2017/3/layout/DropPinTimeline"/>
    <dgm:cxn modelId="{CA366FB7-6DB5-4A4E-97B3-D3396BD5F081}" type="presOf" srcId="{4BD31D3F-A124-48C2-86BD-509468E763A7}" destId="{981B77C8-200B-4AE1-B5A6-D1F4B3EE9827}" srcOrd="0" destOrd="0" presId="urn:microsoft.com/office/officeart/2017/3/layout/DropPinTimeline"/>
    <dgm:cxn modelId="{9B0467C1-75D0-4D4D-B6CA-799D186AB583}" srcId="{1DE9BBF2-175D-4B6E-8584-ACB5AE59B4EE}" destId="{76F39586-8407-4D50-8227-6A95B040230B}" srcOrd="0" destOrd="0" parTransId="{2B00D9B4-A90A-400B-B563-BB859A040FBA}" sibTransId="{3C374124-24F2-45DF-87B7-B3A26BFDAD70}"/>
    <dgm:cxn modelId="{498C38C4-75ED-428D-B6D5-62D9D3B8A9F5}" type="presOf" srcId="{E36E0F7A-6599-4C6B-B0F3-81696219AEED}" destId="{F923A55C-C684-4748-AA97-6921BE5EDEF9}" srcOrd="0" destOrd="0" presId="urn:microsoft.com/office/officeart/2017/3/layout/DropPinTimeline"/>
    <dgm:cxn modelId="{195814D0-21BC-4E6F-B14A-0B7E79F7FFC5}" srcId="{3446B6AC-9E73-4B27-84FC-2484A18C6A34}" destId="{4BD31D3F-A124-48C2-86BD-509468E763A7}" srcOrd="0" destOrd="0" parTransId="{7646F667-FD5F-4B12-AFC2-6EE69E10FFD7}" sibTransId="{30E25896-AF2A-433D-A093-2B0184D6C8D6}"/>
    <dgm:cxn modelId="{50F014D3-1F83-4503-B0C0-AFC777CAEA90}" type="presOf" srcId="{549DB6EB-7F98-4DCC-995F-13031B2A972B}" destId="{25F03948-2812-4069-B802-D67C75C7F86F}" srcOrd="0" destOrd="0" presId="urn:microsoft.com/office/officeart/2017/3/layout/DropPinTimeline"/>
    <dgm:cxn modelId="{48C3E6D4-9F5B-4E8E-B224-0A2BC859A7C4}" srcId="{3446B6AC-9E73-4B27-84FC-2484A18C6A34}" destId="{549DB6EB-7F98-4DCC-995F-13031B2A972B}" srcOrd="1" destOrd="0" parTransId="{CE8F302D-93F3-4958-ADBE-AD8DE66E17AA}" sibTransId="{3A27DE8A-F1E5-4779-9922-60EB6E02BC19}"/>
    <dgm:cxn modelId="{615DB0E8-4881-4880-B44F-7F8C9BD84B09}" srcId="{3446B6AC-9E73-4B27-84FC-2484A18C6A34}" destId="{50EB24FE-531A-4729-9070-2193766D923E}" srcOrd="3" destOrd="0" parTransId="{1F7098F3-BB35-4D04-B8B8-705E571C2A5A}" sibTransId="{32D08B18-C278-44DA-BD79-EDC52D50D0DE}"/>
    <dgm:cxn modelId="{36FBCEF1-592B-4125-A470-8C7FE6BF2E6C}" type="presOf" srcId="{C2E69932-90D1-4768-A403-B6BE5EC5741A}" destId="{A2A33ED2-6D3F-40E6-850B-CC3312EFB2C7}" srcOrd="0" destOrd="0" presId="urn:microsoft.com/office/officeart/2017/3/layout/DropPinTimeline"/>
    <dgm:cxn modelId="{D352A6F3-3E5D-467B-911E-8CD04D92780C}" type="presOf" srcId="{F3ACA20E-4739-4AB8-B757-96ACFF0D4181}" destId="{BA75B2BC-D993-499F-97BF-06467B3246D2}" srcOrd="0" destOrd="0" presId="urn:microsoft.com/office/officeart/2017/3/layout/DropPinTimeline"/>
    <dgm:cxn modelId="{771395F4-C4E4-4F54-9E21-185012AA6C7F}" type="presOf" srcId="{76F39586-8407-4D50-8227-6A95B040230B}" destId="{C507558A-08C8-41F1-9C3D-229AAEF7AEBC}" srcOrd="0" destOrd="0" presId="urn:microsoft.com/office/officeart/2017/3/layout/DropPinTimeline"/>
    <dgm:cxn modelId="{72EB15FE-ABE1-467B-BAD1-AB0CB543CEC7}" srcId="{50EB24FE-531A-4729-9070-2193766D923E}" destId="{E36E0F7A-6599-4C6B-B0F3-81696219AEED}" srcOrd="0" destOrd="0" parTransId="{29048B44-2352-4F67-9350-FE3E0D1879F1}" sibTransId="{3ED0BBE5-333A-4019-AC16-97C91941B70F}"/>
    <dgm:cxn modelId="{A411412D-9C5D-4626-A0CC-5E5BEA7D16D6}" type="presParOf" srcId="{FCFD415A-A093-44C4-A7A7-7717E4D97046}" destId="{93DA9957-804E-4EDE-AB7D-4B1A073FF9AB}" srcOrd="0" destOrd="0" presId="urn:microsoft.com/office/officeart/2017/3/layout/DropPinTimeline"/>
    <dgm:cxn modelId="{E158AA3E-522E-457F-B15F-2572B6A3083A}" type="presParOf" srcId="{FCFD415A-A093-44C4-A7A7-7717E4D97046}" destId="{543FF874-9D95-4475-A80D-F8B4646A2620}" srcOrd="1" destOrd="0" presId="urn:microsoft.com/office/officeart/2017/3/layout/DropPinTimeline"/>
    <dgm:cxn modelId="{2435C2E7-B297-4D59-BBEF-27F213686F0A}" type="presParOf" srcId="{543FF874-9D95-4475-A80D-F8B4646A2620}" destId="{BDBB6B7F-C417-4FBF-8069-4C26498F60BF}" srcOrd="0" destOrd="0" presId="urn:microsoft.com/office/officeart/2017/3/layout/DropPinTimeline"/>
    <dgm:cxn modelId="{4173BD95-8B08-4A5C-8144-156407EBA2B3}" type="presParOf" srcId="{BDBB6B7F-C417-4FBF-8069-4C26498F60BF}" destId="{A22469D8-7122-4F6B-BDF6-9082871A2AF2}" srcOrd="0" destOrd="0" presId="urn:microsoft.com/office/officeart/2017/3/layout/DropPinTimeline"/>
    <dgm:cxn modelId="{D9472AB6-E968-4605-8597-778D04E84E68}" type="presParOf" srcId="{BDBB6B7F-C417-4FBF-8069-4C26498F60BF}" destId="{3A5429D4-21FE-40BC-A586-03F491871741}" srcOrd="1" destOrd="0" presId="urn:microsoft.com/office/officeart/2017/3/layout/DropPinTimeline"/>
    <dgm:cxn modelId="{9BFB72D9-F70F-4F65-9C9D-831151597097}" type="presParOf" srcId="{3A5429D4-21FE-40BC-A586-03F491871741}" destId="{57571065-C866-4808-B9B9-AC1E01182B14}" srcOrd="0" destOrd="0" presId="urn:microsoft.com/office/officeart/2017/3/layout/DropPinTimeline"/>
    <dgm:cxn modelId="{ED58372E-0686-45B9-9621-02D4EADB0D16}" type="presParOf" srcId="{3A5429D4-21FE-40BC-A586-03F491871741}" destId="{0776D753-9D79-4118-AA8B-037F2ECB3F78}" srcOrd="1" destOrd="0" presId="urn:microsoft.com/office/officeart/2017/3/layout/DropPinTimeline"/>
    <dgm:cxn modelId="{74DB8E59-35B4-474A-9CDF-D4EE71AA76E0}" type="presParOf" srcId="{BDBB6B7F-C417-4FBF-8069-4C26498F60BF}" destId="{BA75B2BC-D993-499F-97BF-06467B3246D2}" srcOrd="2" destOrd="0" presId="urn:microsoft.com/office/officeart/2017/3/layout/DropPinTimeline"/>
    <dgm:cxn modelId="{D823217C-742D-4530-808C-356F524DEC51}" type="presParOf" srcId="{BDBB6B7F-C417-4FBF-8069-4C26498F60BF}" destId="{981B77C8-200B-4AE1-B5A6-D1F4B3EE9827}" srcOrd="3" destOrd="0" presId="urn:microsoft.com/office/officeart/2017/3/layout/DropPinTimeline"/>
    <dgm:cxn modelId="{EE91F2FD-8D67-4147-A734-6A1D1E019A8E}" type="presParOf" srcId="{BDBB6B7F-C417-4FBF-8069-4C26498F60BF}" destId="{2DFDA9D3-4AE5-4C74-BD7C-ABC972AFA35B}" srcOrd="4" destOrd="0" presId="urn:microsoft.com/office/officeart/2017/3/layout/DropPinTimeline"/>
    <dgm:cxn modelId="{E642C9CB-FEB3-430E-BEF2-D8D04FF8BFAF}" type="presParOf" srcId="{BDBB6B7F-C417-4FBF-8069-4C26498F60BF}" destId="{B74C4D38-C1B3-4D64-A01F-1E9012731733}" srcOrd="5" destOrd="0" presId="urn:microsoft.com/office/officeart/2017/3/layout/DropPinTimeline"/>
    <dgm:cxn modelId="{AACAD986-DE79-4241-A76D-42EF5D49F978}" type="presParOf" srcId="{543FF874-9D95-4475-A80D-F8B4646A2620}" destId="{BDBB8804-866F-4A11-B89E-31C2862AED97}" srcOrd="1" destOrd="0" presId="urn:microsoft.com/office/officeart/2017/3/layout/DropPinTimeline"/>
    <dgm:cxn modelId="{C8DCF363-0E8E-4772-8C37-32F8702F141A}" type="presParOf" srcId="{543FF874-9D95-4475-A80D-F8B4646A2620}" destId="{F109D7F1-9043-4718-AE49-7CEFB3C7ECCA}" srcOrd="2" destOrd="0" presId="urn:microsoft.com/office/officeart/2017/3/layout/DropPinTimeline"/>
    <dgm:cxn modelId="{08E3B436-DE8F-4021-A31B-0BE5F507B72E}" type="presParOf" srcId="{F109D7F1-9043-4718-AE49-7CEFB3C7ECCA}" destId="{8668CBFC-C739-47B8-8E78-1A529EE79E53}" srcOrd="0" destOrd="0" presId="urn:microsoft.com/office/officeart/2017/3/layout/DropPinTimeline"/>
    <dgm:cxn modelId="{20379D03-D6FE-4DEB-804C-BCAFC3C69CDF}" type="presParOf" srcId="{F109D7F1-9043-4718-AE49-7CEFB3C7ECCA}" destId="{A1D83930-BDAA-4655-82AB-BB1C7416E401}" srcOrd="1" destOrd="0" presId="urn:microsoft.com/office/officeart/2017/3/layout/DropPinTimeline"/>
    <dgm:cxn modelId="{852BA8DC-CAB7-469C-A2AF-5D53A5F4455D}" type="presParOf" srcId="{A1D83930-BDAA-4655-82AB-BB1C7416E401}" destId="{1FA075BD-3569-41E0-9DE1-149A1BFB4892}" srcOrd="0" destOrd="0" presId="urn:microsoft.com/office/officeart/2017/3/layout/DropPinTimeline"/>
    <dgm:cxn modelId="{86F230BD-33C5-404A-8A20-828D1C54D725}" type="presParOf" srcId="{A1D83930-BDAA-4655-82AB-BB1C7416E401}" destId="{D674413A-43F7-4C53-B9B1-EDE95F55EA90}" srcOrd="1" destOrd="0" presId="urn:microsoft.com/office/officeart/2017/3/layout/DropPinTimeline"/>
    <dgm:cxn modelId="{C714A9CF-2725-4EE6-AFA8-89877C76B816}" type="presParOf" srcId="{F109D7F1-9043-4718-AE49-7CEFB3C7ECCA}" destId="{E3930179-7DC6-45C3-A224-8BFE0C571ED1}" srcOrd="2" destOrd="0" presId="urn:microsoft.com/office/officeart/2017/3/layout/DropPinTimeline"/>
    <dgm:cxn modelId="{8D51858B-B98C-4654-BE60-7D5BAC4287E7}" type="presParOf" srcId="{F109D7F1-9043-4718-AE49-7CEFB3C7ECCA}" destId="{25F03948-2812-4069-B802-D67C75C7F86F}" srcOrd="3" destOrd="0" presId="urn:microsoft.com/office/officeart/2017/3/layout/DropPinTimeline"/>
    <dgm:cxn modelId="{94E29FE6-F1D7-4283-963A-75F2E59E5EDF}" type="presParOf" srcId="{F109D7F1-9043-4718-AE49-7CEFB3C7ECCA}" destId="{31A4A654-F4EA-4B91-938F-8C9C7BE97680}" srcOrd="4" destOrd="0" presId="urn:microsoft.com/office/officeart/2017/3/layout/DropPinTimeline"/>
    <dgm:cxn modelId="{B94000E8-1A3B-4CA1-A942-E885D44497C2}" type="presParOf" srcId="{F109D7F1-9043-4718-AE49-7CEFB3C7ECCA}" destId="{F95A33FA-0FDC-4E35-A844-AD7669590F1A}" srcOrd="5" destOrd="0" presId="urn:microsoft.com/office/officeart/2017/3/layout/DropPinTimeline"/>
    <dgm:cxn modelId="{2EFE2F16-B66E-4283-B611-22A5AC13429D}" type="presParOf" srcId="{543FF874-9D95-4475-A80D-F8B4646A2620}" destId="{7AB6EF60-89F9-4AD2-9C13-9116341E9283}" srcOrd="3" destOrd="0" presId="urn:microsoft.com/office/officeart/2017/3/layout/DropPinTimeline"/>
    <dgm:cxn modelId="{C961CCAB-4797-4B2F-8FB4-238BE50262C9}" type="presParOf" srcId="{543FF874-9D95-4475-A80D-F8B4646A2620}" destId="{F0392EF6-215F-4C8A-B361-BBAB2F341144}" srcOrd="4" destOrd="0" presId="urn:microsoft.com/office/officeart/2017/3/layout/DropPinTimeline"/>
    <dgm:cxn modelId="{FFFFAAE1-63DC-4252-AED5-7D7E0624FBA1}" type="presParOf" srcId="{F0392EF6-215F-4C8A-B361-BBAB2F341144}" destId="{D284B1BC-8A56-4568-9E1B-8818C55826B9}" srcOrd="0" destOrd="0" presId="urn:microsoft.com/office/officeart/2017/3/layout/DropPinTimeline"/>
    <dgm:cxn modelId="{01E05BB5-937F-4007-827D-D37BD9756A61}" type="presParOf" srcId="{F0392EF6-215F-4C8A-B361-BBAB2F341144}" destId="{0B7432DC-A58B-44C9-8B0C-FBD492A071F9}" srcOrd="1" destOrd="0" presId="urn:microsoft.com/office/officeart/2017/3/layout/DropPinTimeline"/>
    <dgm:cxn modelId="{6EC4A429-3B72-4522-AE38-1C9F2B837DED}" type="presParOf" srcId="{0B7432DC-A58B-44C9-8B0C-FBD492A071F9}" destId="{09040764-EA76-417A-AF59-74FFE52FD64C}" srcOrd="0" destOrd="0" presId="urn:microsoft.com/office/officeart/2017/3/layout/DropPinTimeline"/>
    <dgm:cxn modelId="{F14D844C-7069-4BB1-88C3-6410E279BDC8}" type="presParOf" srcId="{0B7432DC-A58B-44C9-8B0C-FBD492A071F9}" destId="{87AF2CDC-465A-4D2D-89BC-D24E5220371F}" srcOrd="1" destOrd="0" presId="urn:microsoft.com/office/officeart/2017/3/layout/DropPinTimeline"/>
    <dgm:cxn modelId="{D7BA0FC7-905F-4D05-B40D-EFBF559836D7}" type="presParOf" srcId="{F0392EF6-215F-4C8A-B361-BBAB2F341144}" destId="{A4CC3EA1-662B-4A6B-8B54-9C263BEE6C99}" srcOrd="2" destOrd="0" presId="urn:microsoft.com/office/officeart/2017/3/layout/DropPinTimeline"/>
    <dgm:cxn modelId="{4877837D-3B5A-4ED3-855E-44FB42940E60}" type="presParOf" srcId="{F0392EF6-215F-4C8A-B361-BBAB2F341144}" destId="{08F8BA30-7BCA-412D-828D-2F7B99D17950}" srcOrd="3" destOrd="0" presId="urn:microsoft.com/office/officeart/2017/3/layout/DropPinTimeline"/>
    <dgm:cxn modelId="{C3877A48-7EAF-416A-8533-A8E8C8E16EC1}" type="presParOf" srcId="{F0392EF6-215F-4C8A-B361-BBAB2F341144}" destId="{C43BB607-EB2C-4A26-8CE6-88EC200CB892}" srcOrd="4" destOrd="0" presId="urn:microsoft.com/office/officeart/2017/3/layout/DropPinTimeline"/>
    <dgm:cxn modelId="{B2AF074A-B097-42D0-A9D7-70CA1C4FCD46}" type="presParOf" srcId="{F0392EF6-215F-4C8A-B361-BBAB2F341144}" destId="{550D17E8-17AE-4D0C-BE60-D1F091E70CF8}" srcOrd="5" destOrd="0" presId="urn:microsoft.com/office/officeart/2017/3/layout/DropPinTimeline"/>
    <dgm:cxn modelId="{A522DE77-57A1-4E32-A1EC-7F8A9CFFAC2A}" type="presParOf" srcId="{543FF874-9D95-4475-A80D-F8B4646A2620}" destId="{D3A1AE60-BFC5-4067-A145-5D5DB97B7E15}" srcOrd="5" destOrd="0" presId="urn:microsoft.com/office/officeart/2017/3/layout/DropPinTimeline"/>
    <dgm:cxn modelId="{E58D2AA4-B24F-41E7-9B29-FEDF8D3D747A}" type="presParOf" srcId="{543FF874-9D95-4475-A80D-F8B4646A2620}" destId="{B9C6E5A7-75D7-4797-A476-FD84C49FBF51}" srcOrd="6" destOrd="0" presId="urn:microsoft.com/office/officeart/2017/3/layout/DropPinTimeline"/>
    <dgm:cxn modelId="{45E7983E-22EC-4548-A4A3-B8E1AFC6BF10}" type="presParOf" srcId="{B9C6E5A7-75D7-4797-A476-FD84C49FBF51}" destId="{637ED66C-F198-4225-9BC5-8515A201388D}" srcOrd="0" destOrd="0" presId="urn:microsoft.com/office/officeart/2017/3/layout/DropPinTimeline"/>
    <dgm:cxn modelId="{AADDBD40-D3F6-4336-8D9F-B684E1E23BD2}" type="presParOf" srcId="{B9C6E5A7-75D7-4797-A476-FD84C49FBF51}" destId="{124D4DCD-8E11-4CD4-8150-0CA404C745C1}" srcOrd="1" destOrd="0" presId="urn:microsoft.com/office/officeart/2017/3/layout/DropPinTimeline"/>
    <dgm:cxn modelId="{B4696292-077B-470C-AB69-A0DE7D8924C1}" type="presParOf" srcId="{124D4DCD-8E11-4CD4-8150-0CA404C745C1}" destId="{6B229A45-7FF5-4689-ADDF-090C883B9C26}" srcOrd="0" destOrd="0" presId="urn:microsoft.com/office/officeart/2017/3/layout/DropPinTimeline"/>
    <dgm:cxn modelId="{A583F005-9FB6-4A57-9CD7-4D0C54F2DB5C}" type="presParOf" srcId="{124D4DCD-8E11-4CD4-8150-0CA404C745C1}" destId="{8ED42446-B8E1-4499-8DC9-44FE2AEAAE20}" srcOrd="1" destOrd="0" presId="urn:microsoft.com/office/officeart/2017/3/layout/DropPinTimeline"/>
    <dgm:cxn modelId="{280FDE40-8581-4A5A-B4C4-7C2A5C384927}" type="presParOf" srcId="{B9C6E5A7-75D7-4797-A476-FD84C49FBF51}" destId="{F923A55C-C684-4748-AA97-6921BE5EDEF9}" srcOrd="2" destOrd="0" presId="urn:microsoft.com/office/officeart/2017/3/layout/DropPinTimeline"/>
    <dgm:cxn modelId="{81C35512-41DE-4A1F-9DE4-05F716AECFF4}" type="presParOf" srcId="{B9C6E5A7-75D7-4797-A476-FD84C49FBF51}" destId="{2B6CE49A-0C21-49DF-A4CB-4FE6001161BF}" srcOrd="3" destOrd="0" presId="urn:microsoft.com/office/officeart/2017/3/layout/DropPinTimeline"/>
    <dgm:cxn modelId="{9EB56E47-93D7-420A-ADD6-C4AE8F4A3E1A}" type="presParOf" srcId="{B9C6E5A7-75D7-4797-A476-FD84C49FBF51}" destId="{6ACC86E3-EDF2-4F82-937F-315992C902C7}" srcOrd="4" destOrd="0" presId="urn:microsoft.com/office/officeart/2017/3/layout/DropPinTimeline"/>
    <dgm:cxn modelId="{BD7F3372-4223-4AD3-851B-C26D00279F52}" type="presParOf" srcId="{B9C6E5A7-75D7-4797-A476-FD84C49FBF51}" destId="{5FD48AB8-FE62-4304-B622-B9D33F545FC6}" srcOrd="5" destOrd="0" presId="urn:microsoft.com/office/officeart/2017/3/layout/DropPinTimeline"/>
    <dgm:cxn modelId="{5B6D3B15-F80A-4904-9A06-84F81BFB0A51}" type="presParOf" srcId="{543FF874-9D95-4475-A80D-F8B4646A2620}" destId="{DB2D2A94-0AE2-450B-88CD-B36966FDC5E6}" srcOrd="7" destOrd="0" presId="urn:microsoft.com/office/officeart/2017/3/layout/DropPinTimeline"/>
    <dgm:cxn modelId="{241698E9-C05E-424D-9BDA-1522A45DADAB}" type="presParOf" srcId="{543FF874-9D95-4475-A80D-F8B4646A2620}" destId="{D7259672-F3D9-476D-B03E-270E2239B7DB}" srcOrd="8" destOrd="0" presId="urn:microsoft.com/office/officeart/2017/3/layout/DropPinTimeline"/>
    <dgm:cxn modelId="{8148BE9B-4A12-43AA-993E-FCDDAE0AC7BC}" type="presParOf" srcId="{D7259672-F3D9-476D-B03E-270E2239B7DB}" destId="{1EDA6D24-4F6E-4118-A44B-F9E835B05427}" srcOrd="0" destOrd="0" presId="urn:microsoft.com/office/officeart/2017/3/layout/DropPinTimeline"/>
    <dgm:cxn modelId="{FCFE177C-C7E6-4AE6-BF5C-E9D13421D68F}" type="presParOf" srcId="{D7259672-F3D9-476D-B03E-270E2239B7DB}" destId="{BEB0D91B-92C5-4E92-B544-6D1627A8B92F}" srcOrd="1" destOrd="0" presId="urn:microsoft.com/office/officeart/2017/3/layout/DropPinTimeline"/>
    <dgm:cxn modelId="{EB23B512-805A-494E-8490-FAA739963820}" type="presParOf" srcId="{BEB0D91B-92C5-4E92-B544-6D1627A8B92F}" destId="{BB53F6AE-215A-4C28-9CB4-DBF26BCE4CE8}" srcOrd="0" destOrd="0" presId="urn:microsoft.com/office/officeart/2017/3/layout/DropPinTimeline"/>
    <dgm:cxn modelId="{E03F8EC7-6BA5-4B80-B159-2606BE6C6B5F}" type="presParOf" srcId="{BEB0D91B-92C5-4E92-B544-6D1627A8B92F}" destId="{5D5BF668-E4DF-493F-B0E8-3DDB323C489A}" srcOrd="1" destOrd="0" presId="urn:microsoft.com/office/officeart/2017/3/layout/DropPinTimeline"/>
    <dgm:cxn modelId="{24704FEC-A42B-46C3-94AC-45D4FF5D8145}" type="presParOf" srcId="{D7259672-F3D9-476D-B03E-270E2239B7DB}" destId="{51997696-1A03-454E-A902-EF222CDCC0EE}" srcOrd="2" destOrd="0" presId="urn:microsoft.com/office/officeart/2017/3/layout/DropPinTimeline"/>
    <dgm:cxn modelId="{1841E673-1F29-4847-AF3B-4EDE0BEC5F56}" type="presParOf" srcId="{D7259672-F3D9-476D-B03E-270E2239B7DB}" destId="{4FB3E21D-E42D-4428-B9CC-D05D7406A3D9}" srcOrd="3" destOrd="0" presId="urn:microsoft.com/office/officeart/2017/3/layout/DropPinTimeline"/>
    <dgm:cxn modelId="{0A15215B-8096-4D44-9145-B4870B71C051}" type="presParOf" srcId="{D7259672-F3D9-476D-B03E-270E2239B7DB}" destId="{3C270E1B-387F-4122-92CF-223FA08FC24C}" srcOrd="4" destOrd="0" presId="urn:microsoft.com/office/officeart/2017/3/layout/DropPinTimeline"/>
    <dgm:cxn modelId="{198361CE-EEEA-4C09-B490-A974850E458C}" type="presParOf" srcId="{D7259672-F3D9-476D-B03E-270E2239B7DB}" destId="{F5D83799-4001-4649-A52B-5C2391896D61}" srcOrd="5" destOrd="0" presId="urn:microsoft.com/office/officeart/2017/3/layout/DropPinTimeline"/>
    <dgm:cxn modelId="{D0CF58E1-E944-4DBC-BFB0-482CE6937E5B}" type="presParOf" srcId="{543FF874-9D95-4475-A80D-F8B4646A2620}" destId="{06634677-AF3B-4EA2-893A-86A27AA75EF1}" srcOrd="9" destOrd="0" presId="urn:microsoft.com/office/officeart/2017/3/layout/DropPinTimeline"/>
    <dgm:cxn modelId="{82A1BE83-39DD-4ECE-B7C8-571F5E7BB386}" type="presParOf" srcId="{543FF874-9D95-4475-A80D-F8B4646A2620}" destId="{1E509696-69A1-413C-8604-54EC5BB126F1}" srcOrd="10" destOrd="0" presId="urn:microsoft.com/office/officeart/2017/3/layout/DropPinTimeline"/>
    <dgm:cxn modelId="{A6224A0C-956F-4ACF-A186-BFCC6997854C}" type="presParOf" srcId="{1E509696-69A1-413C-8604-54EC5BB126F1}" destId="{EBE0FC71-FFC0-49D2-A632-DAF11A88696E}" srcOrd="0" destOrd="0" presId="urn:microsoft.com/office/officeart/2017/3/layout/DropPinTimeline"/>
    <dgm:cxn modelId="{58A93A6B-0F04-4579-818B-1211C4743504}" type="presParOf" srcId="{1E509696-69A1-413C-8604-54EC5BB126F1}" destId="{3ACA1C4C-51F4-4FDC-B08B-0F1E2DA1F151}" srcOrd="1" destOrd="0" presId="urn:microsoft.com/office/officeart/2017/3/layout/DropPinTimeline"/>
    <dgm:cxn modelId="{1BBB2DFB-3E6D-44E2-B668-9838B4393612}" type="presParOf" srcId="{3ACA1C4C-51F4-4FDC-B08B-0F1E2DA1F151}" destId="{70A954A3-8383-4698-A268-510FC11FB9BF}" srcOrd="0" destOrd="0" presId="urn:microsoft.com/office/officeart/2017/3/layout/DropPinTimeline"/>
    <dgm:cxn modelId="{0EACDC26-A012-4E76-A9A1-B8E19C41BEC2}" type="presParOf" srcId="{3ACA1C4C-51F4-4FDC-B08B-0F1E2DA1F151}" destId="{5AEF5F32-E483-453A-867E-C3A99E3BBD57}" srcOrd="1" destOrd="0" presId="urn:microsoft.com/office/officeart/2017/3/layout/DropPinTimeline"/>
    <dgm:cxn modelId="{59D0928A-07AB-4558-BA9A-00DB6DFED3C8}" type="presParOf" srcId="{1E509696-69A1-413C-8604-54EC5BB126F1}" destId="{C507558A-08C8-41F1-9C3D-229AAEF7AEBC}" srcOrd="2" destOrd="0" presId="urn:microsoft.com/office/officeart/2017/3/layout/DropPinTimeline"/>
    <dgm:cxn modelId="{A10B149C-64C7-4824-98CE-25FA89DFB994}" type="presParOf" srcId="{1E509696-69A1-413C-8604-54EC5BB126F1}" destId="{6812325D-0B47-4C14-A054-4A46008A0AE4}" srcOrd="3" destOrd="0" presId="urn:microsoft.com/office/officeart/2017/3/layout/DropPinTimeline"/>
    <dgm:cxn modelId="{F7D65D17-CEA0-470E-AAE7-BF13699F66E8}" type="presParOf" srcId="{1E509696-69A1-413C-8604-54EC5BB126F1}" destId="{23DAED88-F988-4CFD-BF57-5B02518BA787}" srcOrd="4" destOrd="0" presId="urn:microsoft.com/office/officeart/2017/3/layout/DropPinTimeline"/>
    <dgm:cxn modelId="{16111DB1-5DB2-4B78-AFEC-5EC621EAD6A3}" type="presParOf" srcId="{1E509696-69A1-413C-8604-54EC5BB126F1}" destId="{B4155795-F9C5-401A-BE19-4D5BEC457928}" srcOrd="5" destOrd="0" presId="urn:microsoft.com/office/officeart/2017/3/layout/DropPinTimeline"/>
    <dgm:cxn modelId="{5CB2421C-4552-4DCA-B244-23808A6721BF}" type="presParOf" srcId="{543FF874-9D95-4475-A80D-F8B4646A2620}" destId="{A6F91F80-A743-456E-B266-6190F1DF9B02}" srcOrd="11" destOrd="0" presId="urn:microsoft.com/office/officeart/2017/3/layout/DropPinTimeline"/>
    <dgm:cxn modelId="{325FA828-1652-4EA0-BCDA-86B90AACC97E}" type="presParOf" srcId="{543FF874-9D95-4475-A80D-F8B4646A2620}" destId="{B0134772-2130-43EE-BD22-D17E85DC36AE}" srcOrd="12" destOrd="0" presId="urn:microsoft.com/office/officeart/2017/3/layout/DropPinTimeline"/>
    <dgm:cxn modelId="{4437BC2A-8704-4B2F-8604-7D3087750486}" type="presParOf" srcId="{B0134772-2130-43EE-BD22-D17E85DC36AE}" destId="{04377783-0CCF-43B2-BF9F-8AC001F98F5B}" srcOrd="0" destOrd="0" presId="urn:microsoft.com/office/officeart/2017/3/layout/DropPinTimeline"/>
    <dgm:cxn modelId="{7551E2FF-5393-48BF-99BA-BECC82E51FC9}" type="presParOf" srcId="{B0134772-2130-43EE-BD22-D17E85DC36AE}" destId="{5C13040E-F5BF-46F6-AE02-01F95E930436}" srcOrd="1" destOrd="0" presId="urn:microsoft.com/office/officeart/2017/3/layout/DropPinTimeline"/>
    <dgm:cxn modelId="{47D132E6-A2DA-4C4C-B8D5-1123894A547E}" type="presParOf" srcId="{5C13040E-F5BF-46F6-AE02-01F95E930436}" destId="{CB3DA4D7-1D9A-473A-B16A-3FD95A7722B0}" srcOrd="0" destOrd="0" presId="urn:microsoft.com/office/officeart/2017/3/layout/DropPinTimeline"/>
    <dgm:cxn modelId="{EE77768D-C1FE-4339-9396-6605F0F0B30D}" type="presParOf" srcId="{5C13040E-F5BF-46F6-AE02-01F95E930436}" destId="{BC4B8801-F666-44CF-ADBE-EB6DA49119D3}" srcOrd="1" destOrd="0" presId="urn:microsoft.com/office/officeart/2017/3/layout/DropPinTimeline"/>
    <dgm:cxn modelId="{512BF922-7FD4-414C-A5A2-2BDFC7BB4CC4}" type="presParOf" srcId="{B0134772-2130-43EE-BD22-D17E85DC36AE}" destId="{DF6146FA-D8AE-40F3-BC0A-323E20B13809}" srcOrd="2" destOrd="0" presId="urn:microsoft.com/office/officeart/2017/3/layout/DropPinTimeline"/>
    <dgm:cxn modelId="{175E09C8-EC72-4A1E-A5CD-4333575EE86F}" type="presParOf" srcId="{B0134772-2130-43EE-BD22-D17E85DC36AE}" destId="{B35845A8-4F08-46B3-9AC7-27ED5D316628}" srcOrd="3" destOrd="0" presId="urn:microsoft.com/office/officeart/2017/3/layout/DropPinTimeline"/>
    <dgm:cxn modelId="{BB2D9C56-7D11-4938-95C9-AFBE3AAD9EB1}" type="presParOf" srcId="{B0134772-2130-43EE-BD22-D17E85DC36AE}" destId="{2943C501-55D2-462E-B6C3-02481724A46B}" srcOrd="4" destOrd="0" presId="urn:microsoft.com/office/officeart/2017/3/layout/DropPinTimeline"/>
    <dgm:cxn modelId="{4A0FC513-2A73-4DD7-9B07-A36EC1AB9F6B}" type="presParOf" srcId="{B0134772-2130-43EE-BD22-D17E85DC36AE}" destId="{0B60B967-5F39-40ED-8CC2-4FA50EE2BC10}" srcOrd="5" destOrd="0" presId="urn:microsoft.com/office/officeart/2017/3/layout/DropPinTimeline"/>
    <dgm:cxn modelId="{444C4EBA-9C8F-43D8-9322-1845F3E14195}" type="presParOf" srcId="{543FF874-9D95-4475-A80D-F8B4646A2620}" destId="{4D380893-EFAF-4CAF-B692-3538CA02A6C6}" srcOrd="13" destOrd="0" presId="urn:microsoft.com/office/officeart/2017/3/layout/DropPinTimeline"/>
    <dgm:cxn modelId="{5FCFF3EE-2431-4EAB-88B0-9280EF7CB8FF}" type="presParOf" srcId="{543FF874-9D95-4475-A80D-F8B4646A2620}" destId="{05F217D0-2B3A-4B14-B9F8-F6E35F040E84}" srcOrd="14" destOrd="0" presId="urn:microsoft.com/office/officeart/2017/3/layout/DropPinTimeline"/>
    <dgm:cxn modelId="{2C1E3B82-440A-495B-BD69-F97233D15B75}" type="presParOf" srcId="{05F217D0-2B3A-4B14-B9F8-F6E35F040E84}" destId="{374C6B97-5FCB-46A8-8980-736A9B3ED432}" srcOrd="0" destOrd="0" presId="urn:microsoft.com/office/officeart/2017/3/layout/DropPinTimeline"/>
    <dgm:cxn modelId="{5031562F-5200-405A-A66B-3F54E95B1E1D}" type="presParOf" srcId="{05F217D0-2B3A-4B14-B9F8-F6E35F040E84}" destId="{227656A8-AF68-418E-BE9C-B27F08E86660}" srcOrd="1" destOrd="0" presId="urn:microsoft.com/office/officeart/2017/3/layout/DropPinTimeline"/>
    <dgm:cxn modelId="{1A7BD5B4-6EA8-48C6-B4AD-D997E63106BD}" type="presParOf" srcId="{227656A8-AF68-418E-BE9C-B27F08E86660}" destId="{822BE62A-248B-4C4E-A7BC-B41CDD5FDFE0}" srcOrd="0" destOrd="0" presId="urn:microsoft.com/office/officeart/2017/3/layout/DropPinTimeline"/>
    <dgm:cxn modelId="{3AE2A720-EE26-4CCD-AA52-717BA4848134}" type="presParOf" srcId="{227656A8-AF68-418E-BE9C-B27F08E86660}" destId="{9D8B28A9-36D8-43F0-9ECD-6F7DA0E63A40}" srcOrd="1" destOrd="0" presId="urn:microsoft.com/office/officeart/2017/3/layout/DropPinTimeline"/>
    <dgm:cxn modelId="{1592CA10-7987-48CA-8184-1AEEE09C5F8D}" type="presParOf" srcId="{05F217D0-2B3A-4B14-B9F8-F6E35F040E84}" destId="{16CF3AA0-B107-4D78-9195-2F25229D150A}" srcOrd="2" destOrd="0" presId="urn:microsoft.com/office/officeart/2017/3/layout/DropPinTimeline"/>
    <dgm:cxn modelId="{1C563CE4-EEAC-4D22-8729-9908FBF0C8F3}" type="presParOf" srcId="{05F217D0-2B3A-4B14-B9F8-F6E35F040E84}" destId="{A2A33ED2-6D3F-40E6-850B-CC3312EFB2C7}" srcOrd="3" destOrd="0" presId="urn:microsoft.com/office/officeart/2017/3/layout/DropPinTimeline"/>
    <dgm:cxn modelId="{CC679E46-CC72-4A0C-8650-B2E01D33ED5A}" type="presParOf" srcId="{05F217D0-2B3A-4B14-B9F8-F6E35F040E84}" destId="{9FC9819D-3641-4874-A41C-C32B146FF87B}" srcOrd="4" destOrd="0" presId="urn:microsoft.com/office/officeart/2017/3/layout/DropPinTimeline"/>
    <dgm:cxn modelId="{C42F0170-AB6F-4929-82AD-39D59BF81D84}" type="presParOf" srcId="{05F217D0-2B3A-4B14-B9F8-F6E35F040E84}" destId="{58FE1836-3D01-46FA-B9A7-964AC9274E7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6B6AC-9E73-4B27-84FC-2484A18C6A34}" type="doc">
      <dgm:prSet loTypeId="urn:microsoft.com/office/officeart/2017/3/layout/DropPinTimeline" loCatId="process" qsTypeId="urn:microsoft.com/office/officeart/2005/8/quickstyle/simple1" qsCatId="simple" csTypeId="urn:microsoft.com/office/officeart/2005/8/colors/accent1_3" csCatId="accent1" phldr="1"/>
      <dgm:spPr/>
      <dgm:t>
        <a:bodyPr/>
        <a:lstStyle/>
        <a:p>
          <a:endParaRPr lang="en-US"/>
        </a:p>
      </dgm:t>
    </dgm:pt>
    <dgm:pt modelId="{4BD31D3F-A124-48C2-86BD-509468E763A7}">
      <dgm:prSet/>
      <dgm:spPr/>
      <dgm:t>
        <a:bodyPr/>
        <a:lstStyle/>
        <a:p>
          <a:pPr>
            <a:defRPr b="1"/>
          </a:pPr>
          <a:r>
            <a:rPr lang="en-US" dirty="0"/>
            <a:t>Aug. 2021</a:t>
          </a:r>
        </a:p>
      </dgm:t>
    </dgm:pt>
    <dgm:pt modelId="{7646F667-FD5F-4B12-AFC2-6EE69E10FFD7}" type="parTrans" cxnId="{195814D0-21BC-4E6F-B14A-0B7E79F7FFC5}">
      <dgm:prSet/>
      <dgm:spPr/>
      <dgm:t>
        <a:bodyPr/>
        <a:lstStyle/>
        <a:p>
          <a:endParaRPr lang="en-US"/>
        </a:p>
      </dgm:t>
    </dgm:pt>
    <dgm:pt modelId="{30E25896-AF2A-433D-A093-2B0184D6C8D6}" type="sibTrans" cxnId="{195814D0-21BC-4E6F-B14A-0B7E79F7FFC5}">
      <dgm:prSet/>
      <dgm:spPr/>
      <dgm:t>
        <a:bodyPr/>
        <a:lstStyle/>
        <a:p>
          <a:endParaRPr lang="en-US"/>
        </a:p>
      </dgm:t>
    </dgm:pt>
    <dgm:pt modelId="{F3ACA20E-4739-4AB8-B757-96ACFF0D4181}">
      <dgm:prSet phldr="0"/>
      <dgm:spPr/>
      <dgm:t>
        <a:bodyPr/>
        <a:lstStyle/>
        <a:p>
          <a:r>
            <a:rPr lang="en-US" dirty="0">
              <a:latin typeface="Calibri Light" panose="020F0302020204030204"/>
            </a:rPr>
            <a:t>Panel DIscussion:</a:t>
          </a:r>
          <a:endParaRPr lang="en-US" dirty="0"/>
        </a:p>
      </dgm:t>
    </dgm:pt>
    <dgm:pt modelId="{00205895-132C-4284-97D0-ADA1310CD046}" type="parTrans" cxnId="{C9AE2CB5-B922-41A1-BA17-840B6BB72D41}">
      <dgm:prSet/>
      <dgm:spPr/>
      <dgm:t>
        <a:bodyPr/>
        <a:lstStyle/>
        <a:p>
          <a:endParaRPr lang="en-US"/>
        </a:p>
      </dgm:t>
    </dgm:pt>
    <dgm:pt modelId="{0C425EAF-5176-4F62-97F2-2DE8B8A44258}" type="sibTrans" cxnId="{C9AE2CB5-B922-41A1-BA17-840B6BB72D41}">
      <dgm:prSet/>
      <dgm:spPr/>
      <dgm:t>
        <a:bodyPr/>
        <a:lstStyle/>
        <a:p>
          <a:endParaRPr lang="en-US"/>
        </a:p>
      </dgm:t>
    </dgm:pt>
    <dgm:pt modelId="{B7C4942F-AC6C-47E6-9D2F-CD0BC40866A0}">
      <dgm:prSet/>
      <dgm:spPr/>
      <dgm:t>
        <a:bodyPr/>
        <a:lstStyle/>
        <a:p>
          <a:pPr>
            <a:defRPr b="1"/>
          </a:pPr>
          <a:r>
            <a:rPr lang="en-US" dirty="0"/>
            <a:t>Sep. 2021</a:t>
          </a:r>
        </a:p>
      </dgm:t>
    </dgm:pt>
    <dgm:pt modelId="{C669C8A8-6052-4F58-A87C-67EB0DE69E39}" type="parTrans" cxnId="{69BBAF9E-64E9-4640-9CD6-268D2C3E57B6}">
      <dgm:prSet/>
      <dgm:spPr/>
      <dgm:t>
        <a:bodyPr/>
        <a:lstStyle/>
        <a:p>
          <a:endParaRPr lang="en-US"/>
        </a:p>
      </dgm:t>
    </dgm:pt>
    <dgm:pt modelId="{8AAA8E16-AB5E-49A1-826F-E15FF74B0897}" type="sibTrans" cxnId="{69BBAF9E-64E9-4640-9CD6-268D2C3E57B6}">
      <dgm:prSet/>
      <dgm:spPr/>
      <dgm:t>
        <a:bodyPr/>
        <a:lstStyle/>
        <a:p>
          <a:endParaRPr lang="en-US"/>
        </a:p>
      </dgm:t>
    </dgm:pt>
    <dgm:pt modelId="{CF6B4758-93C2-4327-ABCB-2A06C0F3D2E7}">
      <dgm:prSet phldr="0"/>
      <dgm:spPr/>
      <dgm:t>
        <a:bodyPr/>
        <a:lstStyle/>
        <a:p>
          <a:r>
            <a:rPr lang="en-US" b="0" dirty="0"/>
            <a:t>Healthy Living Center of Excellence</a:t>
          </a:r>
        </a:p>
      </dgm:t>
    </dgm:pt>
    <dgm:pt modelId="{F7F014FA-19B8-42D3-BC77-8DD5F324EE7A}" type="parTrans" cxnId="{9596373E-427F-417E-A4C1-CE9D4579DCDE}">
      <dgm:prSet/>
      <dgm:spPr/>
      <dgm:t>
        <a:bodyPr/>
        <a:lstStyle/>
        <a:p>
          <a:endParaRPr lang="en-US"/>
        </a:p>
      </dgm:t>
    </dgm:pt>
    <dgm:pt modelId="{03ECEB03-CB78-4D20-BCFE-66C5C3F7733A}" type="sibTrans" cxnId="{9596373E-427F-417E-A4C1-CE9D4579DCDE}">
      <dgm:prSet/>
      <dgm:spPr/>
      <dgm:t>
        <a:bodyPr/>
        <a:lstStyle/>
        <a:p>
          <a:endParaRPr lang="en-US"/>
        </a:p>
      </dgm:t>
    </dgm:pt>
    <dgm:pt modelId="{50EB24FE-531A-4729-9070-2193766D923E}">
      <dgm:prSet/>
      <dgm:spPr/>
      <dgm:t>
        <a:bodyPr/>
        <a:lstStyle/>
        <a:p>
          <a:pPr>
            <a:defRPr b="1"/>
          </a:pPr>
          <a:r>
            <a:rPr lang="en-US" dirty="0"/>
            <a:t>Oct. 2021</a:t>
          </a:r>
        </a:p>
      </dgm:t>
    </dgm:pt>
    <dgm:pt modelId="{1F7098F3-BB35-4D04-B8B8-705E571C2A5A}" type="parTrans" cxnId="{615DB0E8-4881-4880-B44F-7F8C9BD84B09}">
      <dgm:prSet/>
      <dgm:spPr/>
      <dgm:t>
        <a:bodyPr/>
        <a:lstStyle/>
        <a:p>
          <a:endParaRPr lang="en-US"/>
        </a:p>
      </dgm:t>
    </dgm:pt>
    <dgm:pt modelId="{32D08B18-C278-44DA-BD79-EDC52D50D0DE}" type="sibTrans" cxnId="{615DB0E8-4881-4880-B44F-7F8C9BD84B09}">
      <dgm:prSet/>
      <dgm:spPr/>
      <dgm:t>
        <a:bodyPr/>
        <a:lstStyle/>
        <a:p>
          <a:endParaRPr lang="en-US"/>
        </a:p>
      </dgm:t>
    </dgm:pt>
    <dgm:pt modelId="{E36E0F7A-6599-4C6B-B0F3-81696219AEED}">
      <dgm:prSet phldr="0"/>
      <dgm:spPr/>
      <dgm:t>
        <a:bodyPr/>
        <a:lstStyle/>
        <a:p>
          <a:r>
            <a:rPr lang="en-US">
              <a:latin typeface="Calibri Light" panose="020F0302020204030204"/>
            </a:rPr>
            <a:t>Additional Full Commission meeting if necessary </a:t>
          </a:r>
          <a:endParaRPr lang="en-US"/>
        </a:p>
      </dgm:t>
    </dgm:pt>
    <dgm:pt modelId="{29048B44-2352-4F67-9350-FE3E0D1879F1}" type="parTrans" cxnId="{72EB15FE-ABE1-467B-BAD1-AB0CB543CEC7}">
      <dgm:prSet/>
      <dgm:spPr/>
      <dgm:t>
        <a:bodyPr/>
        <a:lstStyle/>
        <a:p>
          <a:endParaRPr lang="en-US"/>
        </a:p>
      </dgm:t>
    </dgm:pt>
    <dgm:pt modelId="{3ED0BBE5-333A-4019-AC16-97C91941B70F}" type="sibTrans" cxnId="{72EB15FE-ABE1-467B-BAD1-AB0CB543CEC7}">
      <dgm:prSet/>
      <dgm:spPr/>
      <dgm:t>
        <a:bodyPr/>
        <a:lstStyle/>
        <a:p>
          <a:endParaRPr lang="en-US"/>
        </a:p>
      </dgm:t>
    </dgm:pt>
    <dgm:pt modelId="{F99B08C9-587A-43A3-A813-125F9F707950}">
      <dgm:prSet phldr="0"/>
      <dgm:spPr/>
      <dgm:t>
        <a:bodyPr/>
        <a:lstStyle/>
        <a:p>
          <a:r>
            <a:rPr lang="en-US" b="0" dirty="0">
              <a:latin typeface="Calibri"/>
              <a:cs typeface="Calibri"/>
            </a:rPr>
            <a:t>Mobile Integrated Health Program and Community EMS</a:t>
          </a:r>
          <a:endParaRPr lang="en-US" b="1" dirty="0"/>
        </a:p>
      </dgm:t>
    </dgm:pt>
    <dgm:pt modelId="{E161882B-02FB-4A18-A7C3-5DFFA966927D}" type="parTrans" cxnId="{2546ABC3-BB5C-48E2-A444-E73E9C41C229}">
      <dgm:prSet/>
      <dgm:spPr/>
    </dgm:pt>
    <dgm:pt modelId="{234B1887-80D9-4A3B-9D13-C0C00DEA8DFB}" type="sibTrans" cxnId="{2546ABC3-BB5C-48E2-A444-E73E9C41C229}">
      <dgm:prSet/>
      <dgm:spPr/>
    </dgm:pt>
    <dgm:pt modelId="{00A781BB-68A7-4B47-9F7C-3F9F8CBAA0F6}">
      <dgm:prSet phldr="0"/>
      <dgm:spPr/>
      <dgm:t>
        <a:bodyPr/>
        <a:lstStyle/>
        <a:p>
          <a:r>
            <a:rPr lang="en-US" b="0" dirty="0">
              <a:latin typeface="Calibri"/>
              <a:cs typeface="Calibri"/>
            </a:rPr>
            <a:t>Massachusetts Association of Health Boards</a:t>
          </a:r>
          <a:endParaRPr lang="en-US" b="0" dirty="0"/>
        </a:p>
      </dgm:t>
    </dgm:pt>
    <dgm:pt modelId="{A81C96CA-20D9-49B5-BD14-E07908B9A23D}" type="parTrans" cxnId="{0A2BEC47-E288-4F1B-97B6-80DAC47A30FE}">
      <dgm:prSet/>
      <dgm:spPr/>
    </dgm:pt>
    <dgm:pt modelId="{77A9C4F0-3D98-425B-A641-20BFEF4E2639}" type="sibTrans" cxnId="{0A2BEC47-E288-4F1B-97B6-80DAC47A30FE}">
      <dgm:prSet/>
      <dgm:spPr/>
    </dgm:pt>
    <dgm:pt modelId="{341EA475-3BB5-4C83-8EE4-FD416BC13EE8}">
      <dgm:prSet phldr="0"/>
      <dgm:spPr/>
      <dgm:t>
        <a:bodyPr/>
        <a:lstStyle/>
        <a:p>
          <a:r>
            <a:rPr lang="en-US" b="0" dirty="0"/>
            <a:t>Massachusetts Municipal Association</a:t>
          </a:r>
        </a:p>
      </dgm:t>
    </dgm:pt>
    <dgm:pt modelId="{9D81992C-6BED-452B-B700-3643CF971929}" type="parTrans" cxnId="{8099731E-A12C-4D96-B4A9-3BE985EF87D4}">
      <dgm:prSet/>
      <dgm:spPr/>
    </dgm:pt>
    <dgm:pt modelId="{3BA226B3-2571-48BF-9100-2A3B9D8A243D}" type="sibTrans" cxnId="{8099731E-A12C-4D96-B4A9-3BE985EF87D4}">
      <dgm:prSet/>
      <dgm:spPr/>
    </dgm:pt>
    <dgm:pt modelId="{000401EE-D248-41A1-869F-D1830DF87799}">
      <dgm:prSet phldr="0"/>
      <dgm:spPr/>
      <dgm:t>
        <a:bodyPr/>
        <a:lstStyle/>
        <a:p>
          <a:r>
            <a:rPr lang="en-US" dirty="0">
              <a:latin typeface="Calibri"/>
              <a:cs typeface="Calibri"/>
            </a:rPr>
            <a:t>Massachusetts Healthy Aging Collaborative</a:t>
          </a:r>
          <a:endParaRPr lang="en-US" dirty="0"/>
        </a:p>
      </dgm:t>
    </dgm:pt>
    <dgm:pt modelId="{E117C4A3-49A2-4604-8478-F73FBDDE156B}" type="parTrans" cxnId="{A3C15025-CA15-4B64-8DEF-B4AF203BDA27}">
      <dgm:prSet/>
      <dgm:spPr/>
    </dgm:pt>
    <dgm:pt modelId="{E4558322-C9EA-4C5F-90ED-C486B5D27A45}" type="sibTrans" cxnId="{A3C15025-CA15-4B64-8DEF-B4AF203BDA27}">
      <dgm:prSet/>
      <dgm:spPr/>
    </dgm:pt>
    <dgm:pt modelId="{FEBF0204-77E9-456C-A1BB-51E82BA06ACE}">
      <dgm:prSet phldr="0"/>
      <dgm:spPr/>
      <dgm:t>
        <a:bodyPr/>
        <a:lstStyle/>
        <a:p>
          <a:r>
            <a:rPr lang="en-US" dirty="0">
              <a:latin typeface="Calibri"/>
              <a:cs typeface="Calibri"/>
            </a:rPr>
            <a:t>Presnetations:</a:t>
          </a:r>
        </a:p>
      </dgm:t>
    </dgm:pt>
    <dgm:pt modelId="{2F0AF57A-EEC4-4862-B4DC-261A47E8333E}" type="parTrans" cxnId="{366E3B43-8DBF-4C8E-8E5A-7CED4F9E156B}">
      <dgm:prSet/>
      <dgm:spPr/>
    </dgm:pt>
    <dgm:pt modelId="{1AA79444-4904-4805-9F0E-203936A73739}" type="sibTrans" cxnId="{366E3B43-8DBF-4C8E-8E5A-7CED4F9E156B}">
      <dgm:prSet/>
      <dgm:spPr/>
    </dgm:pt>
    <dgm:pt modelId="{9B933089-0CC6-4A75-97EF-231CB6E13779}" type="pres">
      <dgm:prSet presAssocID="{3446B6AC-9E73-4B27-84FC-2484A18C6A34}" presName="root" presStyleCnt="0">
        <dgm:presLayoutVars>
          <dgm:chMax/>
          <dgm:chPref/>
          <dgm:animLvl val="lvl"/>
        </dgm:presLayoutVars>
      </dgm:prSet>
      <dgm:spPr/>
    </dgm:pt>
    <dgm:pt modelId="{112F2164-0BE3-40C1-9953-BD55A4B7CA07}" type="pres">
      <dgm:prSet presAssocID="{3446B6AC-9E73-4B27-84FC-2484A18C6A34}" presName="divider" presStyleLbl="fgAcc1" presStyleIdx="0" presStyleCnt="4"/>
      <dgm:spPr>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tailEnd type="triangle" w="lg" len="lg"/>
        </a:ln>
        <a:effectLst/>
      </dgm:spPr>
    </dgm:pt>
    <dgm:pt modelId="{8BE760DA-CEB6-4E00-AC3D-239084A33337}" type="pres">
      <dgm:prSet presAssocID="{3446B6AC-9E73-4B27-84FC-2484A18C6A34}" presName="nodes" presStyleCnt="0">
        <dgm:presLayoutVars>
          <dgm:chMax/>
          <dgm:chPref/>
          <dgm:animLvl val="lvl"/>
        </dgm:presLayoutVars>
      </dgm:prSet>
      <dgm:spPr/>
    </dgm:pt>
    <dgm:pt modelId="{529DF771-6220-484C-A056-A7B75D5B69D3}" type="pres">
      <dgm:prSet presAssocID="{4BD31D3F-A124-48C2-86BD-509468E763A7}" presName="composite" presStyleCnt="0"/>
      <dgm:spPr/>
    </dgm:pt>
    <dgm:pt modelId="{B32B83BD-38CE-4BEE-BE9A-7197833C1F11}" type="pres">
      <dgm:prSet presAssocID="{4BD31D3F-A124-48C2-86BD-509468E763A7}" presName="ConnectorPoint" presStyleLbl="lnNode1" presStyleIdx="0" presStyleCnt="3"/>
      <dgm:spPr>
        <a:solidFill>
          <a:schemeClr val="accent1">
            <a:shade val="80000"/>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94965C1-7661-4026-A5B6-C538E5F5BF06}" type="pres">
      <dgm:prSet presAssocID="{4BD31D3F-A124-48C2-86BD-509468E763A7}" presName="DropPinPlaceHolder" presStyleCnt="0"/>
      <dgm:spPr/>
    </dgm:pt>
    <dgm:pt modelId="{39669001-4CB7-4C41-983A-4CB80790C5F2}" type="pres">
      <dgm:prSet presAssocID="{4BD31D3F-A124-48C2-86BD-509468E763A7}" presName="DropPin" presStyleLbl="alignNode1" presStyleIdx="0" presStyleCnt="3"/>
      <dgm:spPr/>
    </dgm:pt>
    <dgm:pt modelId="{FC6668CF-3399-4C06-9395-744C0487E622}" type="pres">
      <dgm:prSet presAssocID="{4BD31D3F-A124-48C2-86BD-509468E763A7}"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31973F39-31E9-46CE-8871-BC81B24EF6FD}" type="pres">
      <dgm:prSet presAssocID="{4BD31D3F-A124-48C2-86BD-509468E763A7}" presName="L2TextContainer" presStyleLbl="revTx" presStyleIdx="0" presStyleCnt="6">
        <dgm:presLayoutVars>
          <dgm:bulletEnabled val="1"/>
        </dgm:presLayoutVars>
      </dgm:prSet>
      <dgm:spPr/>
    </dgm:pt>
    <dgm:pt modelId="{E6F71A96-7498-404C-960B-FC262F208DB0}" type="pres">
      <dgm:prSet presAssocID="{4BD31D3F-A124-48C2-86BD-509468E763A7}" presName="L1TextContainer" presStyleLbl="revTx" presStyleIdx="1" presStyleCnt="6">
        <dgm:presLayoutVars>
          <dgm:chMax val="1"/>
          <dgm:chPref val="1"/>
          <dgm:bulletEnabled val="1"/>
        </dgm:presLayoutVars>
      </dgm:prSet>
      <dgm:spPr/>
    </dgm:pt>
    <dgm:pt modelId="{3DA4B7CD-B531-4FE2-90E9-B91B14DAAD1A}" type="pres">
      <dgm:prSet presAssocID="{4BD31D3F-A124-48C2-86BD-509468E763A7}" presName="ConnectLine" presStyleLbl="sibTrans1D1" presStyleIdx="0" presStyleCnt="3"/>
      <dgm:spPr>
        <a:noFill/>
        <a:ln w="12700" cap="flat" cmpd="sng" algn="ctr">
          <a:solidFill>
            <a:schemeClr val="accent1">
              <a:shade val="90000"/>
              <a:hueOff val="0"/>
              <a:satOff val="0"/>
              <a:lumOff val="0"/>
              <a:alphaOff val="0"/>
            </a:schemeClr>
          </a:solidFill>
          <a:prstDash val="dash"/>
          <a:miter lim="800000"/>
        </a:ln>
        <a:effectLst/>
      </dgm:spPr>
    </dgm:pt>
    <dgm:pt modelId="{0136CFD7-0315-41A2-A3A1-F1176A31F940}" type="pres">
      <dgm:prSet presAssocID="{4BD31D3F-A124-48C2-86BD-509468E763A7}" presName="EmptyPlaceHolder" presStyleCnt="0"/>
      <dgm:spPr/>
    </dgm:pt>
    <dgm:pt modelId="{17107D32-FC81-4AD0-AF46-9E8A520271DD}" type="pres">
      <dgm:prSet presAssocID="{30E25896-AF2A-433D-A093-2B0184D6C8D6}" presName="spaceBetweenRectangles" presStyleCnt="0"/>
      <dgm:spPr/>
    </dgm:pt>
    <dgm:pt modelId="{BC49480F-721C-4638-A299-17C11F2EB332}" type="pres">
      <dgm:prSet presAssocID="{B7C4942F-AC6C-47E6-9D2F-CD0BC40866A0}" presName="composite" presStyleCnt="0"/>
      <dgm:spPr/>
    </dgm:pt>
    <dgm:pt modelId="{D6352A28-C51C-40A9-9B6A-C1F54D10118B}" type="pres">
      <dgm:prSet presAssocID="{B7C4942F-AC6C-47E6-9D2F-CD0BC40866A0}" presName="ConnectorPoint" presStyleLbl="lnNode1" presStyleIdx="1" presStyleCnt="3"/>
      <dgm:spPr>
        <a:solidFill>
          <a:schemeClr val="accent1">
            <a:shade val="80000"/>
            <a:hueOff val="174641"/>
            <a:satOff val="-3128"/>
            <a:lumOff val="13293"/>
            <a:alphaOff val="0"/>
          </a:schemeClr>
        </a:solidFill>
        <a:ln w="6350" cap="flat" cmpd="sng" algn="ctr">
          <a:solidFill>
            <a:schemeClr val="lt1">
              <a:hueOff val="0"/>
              <a:satOff val="0"/>
              <a:lumOff val="0"/>
              <a:alphaOff val="0"/>
            </a:schemeClr>
          </a:solidFill>
          <a:prstDash val="solid"/>
          <a:miter lim="800000"/>
        </a:ln>
        <a:effectLst/>
      </dgm:spPr>
    </dgm:pt>
    <dgm:pt modelId="{959893F4-D3FE-4410-9D37-2F307A4247F0}" type="pres">
      <dgm:prSet presAssocID="{B7C4942F-AC6C-47E6-9D2F-CD0BC40866A0}" presName="DropPinPlaceHolder" presStyleCnt="0"/>
      <dgm:spPr/>
    </dgm:pt>
    <dgm:pt modelId="{A737AB40-6291-4B9A-9FB3-0FEE4CE165AC}" type="pres">
      <dgm:prSet presAssocID="{B7C4942F-AC6C-47E6-9D2F-CD0BC40866A0}" presName="DropPin" presStyleLbl="alignNode1" presStyleIdx="1" presStyleCnt="3"/>
      <dgm:spPr/>
    </dgm:pt>
    <dgm:pt modelId="{A6E7E7F8-9244-4C43-A777-907E86309867}" type="pres">
      <dgm:prSet presAssocID="{B7C4942F-AC6C-47E6-9D2F-CD0BC40866A0}"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F8B887DE-0DD1-49FD-9D1C-EEFA15E386D4}" type="pres">
      <dgm:prSet presAssocID="{B7C4942F-AC6C-47E6-9D2F-CD0BC40866A0}" presName="L2TextContainer" presStyleLbl="revTx" presStyleIdx="2" presStyleCnt="6">
        <dgm:presLayoutVars>
          <dgm:bulletEnabled val="1"/>
        </dgm:presLayoutVars>
      </dgm:prSet>
      <dgm:spPr/>
    </dgm:pt>
    <dgm:pt modelId="{DE774589-14CF-40E1-B35F-99451A81CD9A}" type="pres">
      <dgm:prSet presAssocID="{B7C4942F-AC6C-47E6-9D2F-CD0BC40866A0}" presName="L1TextContainer" presStyleLbl="revTx" presStyleIdx="3" presStyleCnt="6">
        <dgm:presLayoutVars>
          <dgm:chMax val="1"/>
          <dgm:chPref val="1"/>
          <dgm:bulletEnabled val="1"/>
        </dgm:presLayoutVars>
      </dgm:prSet>
      <dgm:spPr/>
    </dgm:pt>
    <dgm:pt modelId="{3667F87A-3014-48A3-A50C-CAF7A7BDD38D}" type="pres">
      <dgm:prSet presAssocID="{B7C4942F-AC6C-47E6-9D2F-CD0BC40866A0}" presName="ConnectLine" presStyleLbl="sibTrans1D1" presStyleIdx="1" presStyleCnt="3"/>
      <dgm:spPr>
        <a:noFill/>
        <a:ln w="12700" cap="flat" cmpd="sng" algn="ctr">
          <a:solidFill>
            <a:schemeClr val="accent1">
              <a:shade val="90000"/>
              <a:hueOff val="174613"/>
              <a:satOff val="-2991"/>
              <a:lumOff val="11980"/>
              <a:alphaOff val="0"/>
            </a:schemeClr>
          </a:solidFill>
          <a:prstDash val="dash"/>
          <a:miter lim="800000"/>
        </a:ln>
        <a:effectLst/>
      </dgm:spPr>
    </dgm:pt>
    <dgm:pt modelId="{2DD24375-5F4C-4A64-A351-80524A558C5A}" type="pres">
      <dgm:prSet presAssocID="{B7C4942F-AC6C-47E6-9D2F-CD0BC40866A0}" presName="EmptyPlaceHolder" presStyleCnt="0"/>
      <dgm:spPr/>
    </dgm:pt>
    <dgm:pt modelId="{21568F01-7A56-4F18-ABE4-F10AA0B563EF}" type="pres">
      <dgm:prSet presAssocID="{8AAA8E16-AB5E-49A1-826F-E15FF74B0897}" presName="spaceBetweenRectangles" presStyleCnt="0"/>
      <dgm:spPr/>
    </dgm:pt>
    <dgm:pt modelId="{584281C2-E56E-44FC-8DFB-A851956F9287}" type="pres">
      <dgm:prSet presAssocID="{50EB24FE-531A-4729-9070-2193766D923E}" presName="composite" presStyleCnt="0"/>
      <dgm:spPr/>
    </dgm:pt>
    <dgm:pt modelId="{7F6F34FB-4573-454B-AEE8-E853A201836E}" type="pres">
      <dgm:prSet presAssocID="{50EB24FE-531A-4729-9070-2193766D923E}" presName="ConnectorPoint" presStyleLbl="lnNode1" presStyleIdx="2" presStyleCnt="3"/>
      <dgm:spPr>
        <a:solidFill>
          <a:schemeClr val="accent1">
            <a:shade val="80000"/>
            <a:hueOff val="349283"/>
            <a:satOff val="-6256"/>
            <a:lumOff val="26585"/>
            <a:alphaOff val="0"/>
          </a:schemeClr>
        </a:solidFill>
        <a:ln w="6350" cap="flat" cmpd="sng" algn="ctr">
          <a:solidFill>
            <a:schemeClr val="lt1">
              <a:hueOff val="0"/>
              <a:satOff val="0"/>
              <a:lumOff val="0"/>
              <a:alphaOff val="0"/>
            </a:schemeClr>
          </a:solidFill>
          <a:prstDash val="solid"/>
          <a:miter lim="800000"/>
        </a:ln>
        <a:effectLst/>
      </dgm:spPr>
    </dgm:pt>
    <dgm:pt modelId="{E4265811-7E0C-4D4E-8F63-D70EEEFA5424}" type="pres">
      <dgm:prSet presAssocID="{50EB24FE-531A-4729-9070-2193766D923E}" presName="DropPinPlaceHolder" presStyleCnt="0"/>
      <dgm:spPr/>
    </dgm:pt>
    <dgm:pt modelId="{23BC45A1-C5E5-449B-8FE5-A92424471458}" type="pres">
      <dgm:prSet presAssocID="{50EB24FE-531A-4729-9070-2193766D923E}" presName="DropPin" presStyleLbl="alignNode1" presStyleIdx="2" presStyleCnt="3"/>
      <dgm:spPr/>
    </dgm:pt>
    <dgm:pt modelId="{EF767931-D372-496B-B143-4F00C99BDAFC}" type="pres">
      <dgm:prSet presAssocID="{50EB24FE-531A-4729-9070-2193766D923E}"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1066D087-D25F-4F15-B1E2-EE1C4431AA6D}" type="pres">
      <dgm:prSet presAssocID="{50EB24FE-531A-4729-9070-2193766D923E}" presName="L2TextContainer" presStyleLbl="revTx" presStyleIdx="4" presStyleCnt="6">
        <dgm:presLayoutVars>
          <dgm:bulletEnabled val="1"/>
        </dgm:presLayoutVars>
      </dgm:prSet>
      <dgm:spPr/>
    </dgm:pt>
    <dgm:pt modelId="{EC5CBB6A-CB65-4D98-8995-81E4F4AD94E7}" type="pres">
      <dgm:prSet presAssocID="{50EB24FE-531A-4729-9070-2193766D923E}" presName="L1TextContainer" presStyleLbl="revTx" presStyleIdx="5" presStyleCnt="6">
        <dgm:presLayoutVars>
          <dgm:chMax val="1"/>
          <dgm:chPref val="1"/>
          <dgm:bulletEnabled val="1"/>
        </dgm:presLayoutVars>
      </dgm:prSet>
      <dgm:spPr/>
    </dgm:pt>
    <dgm:pt modelId="{C506548F-9566-42BC-9F96-4E3E505475BB}" type="pres">
      <dgm:prSet presAssocID="{50EB24FE-531A-4729-9070-2193766D923E}" presName="ConnectLine" presStyleLbl="sibTrans1D1" presStyleIdx="2" presStyleCnt="3"/>
      <dgm:spPr>
        <a:noFill/>
        <a:ln w="12700" cap="flat" cmpd="sng" algn="ctr">
          <a:solidFill>
            <a:schemeClr val="accent1">
              <a:shade val="90000"/>
              <a:hueOff val="349225"/>
              <a:satOff val="-5981"/>
              <a:lumOff val="23960"/>
              <a:alphaOff val="0"/>
            </a:schemeClr>
          </a:solidFill>
          <a:prstDash val="dash"/>
          <a:miter lim="800000"/>
        </a:ln>
        <a:effectLst/>
      </dgm:spPr>
    </dgm:pt>
    <dgm:pt modelId="{4CE2F6C8-6557-4E1F-A083-C916DA84C39C}" type="pres">
      <dgm:prSet presAssocID="{50EB24FE-531A-4729-9070-2193766D923E}" presName="EmptyPlaceHolder" presStyleCnt="0"/>
      <dgm:spPr/>
    </dgm:pt>
  </dgm:ptLst>
  <dgm:cxnLst>
    <dgm:cxn modelId="{8099731E-A12C-4D96-B4A9-3BE985EF87D4}" srcId="{F3ACA20E-4739-4AB8-B757-96ACFF0D4181}" destId="{341EA475-3BB5-4C83-8EE4-FD416BC13EE8}" srcOrd="1" destOrd="0" parTransId="{9D81992C-6BED-452B-B700-3643CF971929}" sibTransId="{3BA226B3-2571-48BF-9100-2A3B9D8A243D}"/>
    <dgm:cxn modelId="{A3C15025-CA15-4B64-8DEF-B4AF203BDA27}" srcId="{FEBF0204-77E9-456C-A1BB-51E82BA06ACE}" destId="{000401EE-D248-41A1-869F-D1830DF87799}" srcOrd="0" destOrd="0" parTransId="{E117C4A3-49A2-4604-8478-F73FBDDE156B}" sibTransId="{E4558322-C9EA-4C5F-90ED-C486B5D27A45}"/>
    <dgm:cxn modelId="{BA895837-A487-4654-B654-406F1A41A36B}" type="presOf" srcId="{E36E0F7A-6599-4C6B-B0F3-81696219AEED}" destId="{1066D087-D25F-4F15-B1E2-EE1C4431AA6D}" srcOrd="0" destOrd="0" presId="urn:microsoft.com/office/officeart/2017/3/layout/DropPinTimeline"/>
    <dgm:cxn modelId="{F7C41E3D-CD12-4E72-92AE-F6EF88E5151F}" type="presOf" srcId="{FEBF0204-77E9-456C-A1BB-51E82BA06ACE}" destId="{F8B887DE-0DD1-49FD-9D1C-EEFA15E386D4}" srcOrd="0" destOrd="0" presId="urn:microsoft.com/office/officeart/2017/3/layout/DropPinTimeline"/>
    <dgm:cxn modelId="{9596373E-427F-417E-A4C1-CE9D4579DCDE}" srcId="{FEBF0204-77E9-456C-A1BB-51E82BA06ACE}" destId="{CF6B4758-93C2-4327-ABCB-2A06C0F3D2E7}" srcOrd="1" destOrd="0" parTransId="{F7F014FA-19B8-42D3-BC77-8DD5F324EE7A}" sibTransId="{03ECEB03-CB78-4D20-BCFE-66C5C3F7733A}"/>
    <dgm:cxn modelId="{AEE2DF3F-8C59-49B8-8930-AB71D70F09A8}" type="presOf" srcId="{F99B08C9-587A-43A3-A813-125F9F707950}" destId="{31973F39-31E9-46CE-8871-BC81B24EF6FD}" srcOrd="0" destOrd="3" presId="urn:microsoft.com/office/officeart/2017/3/layout/DropPinTimeline"/>
    <dgm:cxn modelId="{9C13305D-FA8C-4C7D-91E3-E740E4D8342E}" type="presOf" srcId="{00A781BB-68A7-4B47-9F7C-3F9F8CBAA0F6}" destId="{31973F39-31E9-46CE-8871-BC81B24EF6FD}" srcOrd="0" destOrd="1" presId="urn:microsoft.com/office/officeart/2017/3/layout/DropPinTimeline"/>
    <dgm:cxn modelId="{E66E2460-8937-480C-8B53-B29F6C420AB2}" type="presOf" srcId="{50EB24FE-531A-4729-9070-2193766D923E}" destId="{EC5CBB6A-CB65-4D98-8995-81E4F4AD94E7}" srcOrd="0" destOrd="0" presId="urn:microsoft.com/office/officeart/2017/3/layout/DropPinTimeline"/>
    <dgm:cxn modelId="{366E3B43-8DBF-4C8E-8E5A-7CED4F9E156B}" srcId="{B7C4942F-AC6C-47E6-9D2F-CD0BC40866A0}" destId="{FEBF0204-77E9-456C-A1BB-51E82BA06ACE}" srcOrd="0" destOrd="0" parTransId="{2F0AF57A-EEC4-4862-B4DC-261A47E8333E}" sibTransId="{1AA79444-4904-4805-9F0E-203936A73739}"/>
    <dgm:cxn modelId="{DD2ECF43-C793-4211-8BB6-74000D467BB3}" type="presOf" srcId="{3446B6AC-9E73-4B27-84FC-2484A18C6A34}" destId="{9B933089-0CC6-4A75-97EF-231CB6E13779}" srcOrd="0" destOrd="0" presId="urn:microsoft.com/office/officeart/2017/3/layout/DropPinTimeline"/>
    <dgm:cxn modelId="{0A2BEC47-E288-4F1B-97B6-80DAC47A30FE}" srcId="{F3ACA20E-4739-4AB8-B757-96ACFF0D4181}" destId="{00A781BB-68A7-4B47-9F7C-3F9F8CBAA0F6}" srcOrd="0" destOrd="0" parTransId="{A81C96CA-20D9-49B5-BD14-E07908B9A23D}" sibTransId="{77A9C4F0-3D98-425B-A641-20BFEF4E2639}"/>
    <dgm:cxn modelId="{10CF1A71-BEE6-4D27-A03E-A82C6036C5D8}" type="presOf" srcId="{B7C4942F-AC6C-47E6-9D2F-CD0BC40866A0}" destId="{DE774589-14CF-40E1-B35F-99451A81CD9A}" srcOrd="0" destOrd="0" presId="urn:microsoft.com/office/officeart/2017/3/layout/DropPinTimeline"/>
    <dgm:cxn modelId="{A301F991-9657-4370-B3AF-5D5FB726AA44}" type="presOf" srcId="{000401EE-D248-41A1-869F-D1830DF87799}" destId="{F8B887DE-0DD1-49FD-9D1C-EEFA15E386D4}" srcOrd="0" destOrd="1" presId="urn:microsoft.com/office/officeart/2017/3/layout/DropPinTimeline"/>
    <dgm:cxn modelId="{69BBAF9E-64E9-4640-9CD6-268D2C3E57B6}" srcId="{3446B6AC-9E73-4B27-84FC-2484A18C6A34}" destId="{B7C4942F-AC6C-47E6-9D2F-CD0BC40866A0}" srcOrd="1" destOrd="0" parTransId="{C669C8A8-6052-4F58-A87C-67EB0DE69E39}" sibTransId="{8AAA8E16-AB5E-49A1-826F-E15FF74B0897}"/>
    <dgm:cxn modelId="{F83215A8-5A31-40DE-B111-7ED17B9B50D8}" type="presOf" srcId="{F3ACA20E-4739-4AB8-B757-96ACFF0D4181}" destId="{31973F39-31E9-46CE-8871-BC81B24EF6FD}" srcOrd="0" destOrd="0" presId="urn:microsoft.com/office/officeart/2017/3/layout/DropPinTimeline"/>
    <dgm:cxn modelId="{C9AE2CB5-B922-41A1-BA17-840B6BB72D41}" srcId="{4BD31D3F-A124-48C2-86BD-509468E763A7}" destId="{F3ACA20E-4739-4AB8-B757-96ACFF0D4181}" srcOrd="0" destOrd="0" parTransId="{00205895-132C-4284-97D0-ADA1310CD046}" sibTransId="{0C425EAF-5176-4F62-97F2-2DE8B8A44258}"/>
    <dgm:cxn modelId="{54AD0DBA-D86C-4403-8C98-7E662777FF2E}" type="presOf" srcId="{4BD31D3F-A124-48C2-86BD-509468E763A7}" destId="{E6F71A96-7498-404C-960B-FC262F208DB0}" srcOrd="0" destOrd="0" presId="urn:microsoft.com/office/officeart/2017/3/layout/DropPinTimeline"/>
    <dgm:cxn modelId="{2546ABC3-BB5C-48E2-A444-E73E9C41C229}" srcId="{F3ACA20E-4739-4AB8-B757-96ACFF0D4181}" destId="{F99B08C9-587A-43A3-A813-125F9F707950}" srcOrd="2" destOrd="0" parTransId="{E161882B-02FB-4A18-A7C3-5DFFA966927D}" sibTransId="{234B1887-80D9-4A3B-9D13-C0C00DEA8DFB}"/>
    <dgm:cxn modelId="{F13C92C7-444B-4CD1-9778-AA9F0D4E0965}" type="presOf" srcId="{341EA475-3BB5-4C83-8EE4-FD416BC13EE8}" destId="{31973F39-31E9-46CE-8871-BC81B24EF6FD}" srcOrd="0" destOrd="2" presId="urn:microsoft.com/office/officeart/2017/3/layout/DropPinTimeline"/>
    <dgm:cxn modelId="{195814D0-21BC-4E6F-B14A-0B7E79F7FFC5}" srcId="{3446B6AC-9E73-4B27-84FC-2484A18C6A34}" destId="{4BD31D3F-A124-48C2-86BD-509468E763A7}" srcOrd="0" destOrd="0" parTransId="{7646F667-FD5F-4B12-AFC2-6EE69E10FFD7}" sibTransId="{30E25896-AF2A-433D-A093-2B0184D6C8D6}"/>
    <dgm:cxn modelId="{B03B2EDF-BA84-466B-B4E9-D52DC3FA4B9F}" type="presOf" srcId="{CF6B4758-93C2-4327-ABCB-2A06C0F3D2E7}" destId="{F8B887DE-0DD1-49FD-9D1C-EEFA15E386D4}" srcOrd="0" destOrd="2" presId="urn:microsoft.com/office/officeart/2017/3/layout/DropPinTimeline"/>
    <dgm:cxn modelId="{615DB0E8-4881-4880-B44F-7F8C9BD84B09}" srcId="{3446B6AC-9E73-4B27-84FC-2484A18C6A34}" destId="{50EB24FE-531A-4729-9070-2193766D923E}" srcOrd="2" destOrd="0" parTransId="{1F7098F3-BB35-4D04-B8B8-705E571C2A5A}" sibTransId="{32D08B18-C278-44DA-BD79-EDC52D50D0DE}"/>
    <dgm:cxn modelId="{72EB15FE-ABE1-467B-BAD1-AB0CB543CEC7}" srcId="{50EB24FE-531A-4729-9070-2193766D923E}" destId="{E36E0F7A-6599-4C6B-B0F3-81696219AEED}" srcOrd="0" destOrd="0" parTransId="{29048B44-2352-4F67-9350-FE3E0D1879F1}" sibTransId="{3ED0BBE5-333A-4019-AC16-97C91941B70F}"/>
    <dgm:cxn modelId="{1BF66A37-FF7E-441E-91FC-FB84353AD959}" type="presParOf" srcId="{9B933089-0CC6-4A75-97EF-231CB6E13779}" destId="{112F2164-0BE3-40C1-9953-BD55A4B7CA07}" srcOrd="0" destOrd="0" presId="urn:microsoft.com/office/officeart/2017/3/layout/DropPinTimeline"/>
    <dgm:cxn modelId="{CAA1D4EC-5CB3-4659-AE1C-AB170FB2FC6B}" type="presParOf" srcId="{9B933089-0CC6-4A75-97EF-231CB6E13779}" destId="{8BE760DA-CEB6-4E00-AC3D-239084A33337}" srcOrd="1" destOrd="0" presId="urn:microsoft.com/office/officeart/2017/3/layout/DropPinTimeline"/>
    <dgm:cxn modelId="{89647FB9-3A61-4144-B2BC-5BC7827B32AE}" type="presParOf" srcId="{8BE760DA-CEB6-4E00-AC3D-239084A33337}" destId="{529DF771-6220-484C-A056-A7B75D5B69D3}" srcOrd="0" destOrd="0" presId="urn:microsoft.com/office/officeart/2017/3/layout/DropPinTimeline"/>
    <dgm:cxn modelId="{810502B3-AAA4-4B6B-953A-07255F73B25A}" type="presParOf" srcId="{529DF771-6220-484C-A056-A7B75D5B69D3}" destId="{B32B83BD-38CE-4BEE-BE9A-7197833C1F11}" srcOrd="0" destOrd="0" presId="urn:microsoft.com/office/officeart/2017/3/layout/DropPinTimeline"/>
    <dgm:cxn modelId="{37DB6CF9-EA11-4A7B-BC2A-F196CCE8E0FC}" type="presParOf" srcId="{529DF771-6220-484C-A056-A7B75D5B69D3}" destId="{A94965C1-7661-4026-A5B6-C538E5F5BF06}" srcOrd="1" destOrd="0" presId="urn:microsoft.com/office/officeart/2017/3/layout/DropPinTimeline"/>
    <dgm:cxn modelId="{C33B7EAE-9CFF-44F9-9BB8-C4DCCF62294D}" type="presParOf" srcId="{A94965C1-7661-4026-A5B6-C538E5F5BF06}" destId="{39669001-4CB7-4C41-983A-4CB80790C5F2}" srcOrd="0" destOrd="0" presId="urn:microsoft.com/office/officeart/2017/3/layout/DropPinTimeline"/>
    <dgm:cxn modelId="{AD3208B8-E0A3-4A94-8CD1-705382379651}" type="presParOf" srcId="{A94965C1-7661-4026-A5B6-C538E5F5BF06}" destId="{FC6668CF-3399-4C06-9395-744C0487E622}" srcOrd="1" destOrd="0" presId="urn:microsoft.com/office/officeart/2017/3/layout/DropPinTimeline"/>
    <dgm:cxn modelId="{9E6FD5B8-21C0-482F-A94C-06B2E27A4823}" type="presParOf" srcId="{529DF771-6220-484C-A056-A7B75D5B69D3}" destId="{31973F39-31E9-46CE-8871-BC81B24EF6FD}" srcOrd="2" destOrd="0" presId="urn:microsoft.com/office/officeart/2017/3/layout/DropPinTimeline"/>
    <dgm:cxn modelId="{BB59D8EE-E8DE-46DE-A999-91DB9A69765C}" type="presParOf" srcId="{529DF771-6220-484C-A056-A7B75D5B69D3}" destId="{E6F71A96-7498-404C-960B-FC262F208DB0}" srcOrd="3" destOrd="0" presId="urn:microsoft.com/office/officeart/2017/3/layout/DropPinTimeline"/>
    <dgm:cxn modelId="{75C84A48-060D-4C70-9C17-4C06C798D997}" type="presParOf" srcId="{529DF771-6220-484C-A056-A7B75D5B69D3}" destId="{3DA4B7CD-B531-4FE2-90E9-B91B14DAAD1A}" srcOrd="4" destOrd="0" presId="urn:microsoft.com/office/officeart/2017/3/layout/DropPinTimeline"/>
    <dgm:cxn modelId="{60E87B53-9CD6-4C76-B7E8-D0F3DFC6B92F}" type="presParOf" srcId="{529DF771-6220-484C-A056-A7B75D5B69D3}" destId="{0136CFD7-0315-41A2-A3A1-F1176A31F940}" srcOrd="5" destOrd="0" presId="urn:microsoft.com/office/officeart/2017/3/layout/DropPinTimeline"/>
    <dgm:cxn modelId="{CA9251B5-0AF1-4E9E-AAE1-3AD1EC702909}" type="presParOf" srcId="{8BE760DA-CEB6-4E00-AC3D-239084A33337}" destId="{17107D32-FC81-4AD0-AF46-9E8A520271DD}" srcOrd="1" destOrd="0" presId="urn:microsoft.com/office/officeart/2017/3/layout/DropPinTimeline"/>
    <dgm:cxn modelId="{DA05E01B-A346-4848-A69E-A6DAF3DF7FDF}" type="presParOf" srcId="{8BE760DA-CEB6-4E00-AC3D-239084A33337}" destId="{BC49480F-721C-4638-A299-17C11F2EB332}" srcOrd="2" destOrd="0" presId="urn:microsoft.com/office/officeart/2017/3/layout/DropPinTimeline"/>
    <dgm:cxn modelId="{E4B3596D-9591-4493-ACDD-E7860BB1A34A}" type="presParOf" srcId="{BC49480F-721C-4638-A299-17C11F2EB332}" destId="{D6352A28-C51C-40A9-9B6A-C1F54D10118B}" srcOrd="0" destOrd="0" presId="urn:microsoft.com/office/officeart/2017/3/layout/DropPinTimeline"/>
    <dgm:cxn modelId="{51FAB948-6A55-49DB-A25F-DC94E3907684}" type="presParOf" srcId="{BC49480F-721C-4638-A299-17C11F2EB332}" destId="{959893F4-D3FE-4410-9D37-2F307A4247F0}" srcOrd="1" destOrd="0" presId="urn:microsoft.com/office/officeart/2017/3/layout/DropPinTimeline"/>
    <dgm:cxn modelId="{A15E69FD-DBD2-42D7-B363-19A1508FAB58}" type="presParOf" srcId="{959893F4-D3FE-4410-9D37-2F307A4247F0}" destId="{A737AB40-6291-4B9A-9FB3-0FEE4CE165AC}" srcOrd="0" destOrd="0" presId="urn:microsoft.com/office/officeart/2017/3/layout/DropPinTimeline"/>
    <dgm:cxn modelId="{E638B1D1-73CB-474D-8A35-803BE4F790CF}" type="presParOf" srcId="{959893F4-D3FE-4410-9D37-2F307A4247F0}" destId="{A6E7E7F8-9244-4C43-A777-907E86309867}" srcOrd="1" destOrd="0" presId="urn:microsoft.com/office/officeart/2017/3/layout/DropPinTimeline"/>
    <dgm:cxn modelId="{EA2169F4-446D-40C9-8E07-5A6418503373}" type="presParOf" srcId="{BC49480F-721C-4638-A299-17C11F2EB332}" destId="{F8B887DE-0DD1-49FD-9D1C-EEFA15E386D4}" srcOrd="2" destOrd="0" presId="urn:microsoft.com/office/officeart/2017/3/layout/DropPinTimeline"/>
    <dgm:cxn modelId="{371A694B-C1DC-4CFC-AA9B-65DEFE84A00D}" type="presParOf" srcId="{BC49480F-721C-4638-A299-17C11F2EB332}" destId="{DE774589-14CF-40E1-B35F-99451A81CD9A}" srcOrd="3" destOrd="0" presId="urn:microsoft.com/office/officeart/2017/3/layout/DropPinTimeline"/>
    <dgm:cxn modelId="{58ACF2DC-85A8-4B91-ACE5-27155E2E56F9}" type="presParOf" srcId="{BC49480F-721C-4638-A299-17C11F2EB332}" destId="{3667F87A-3014-48A3-A50C-CAF7A7BDD38D}" srcOrd="4" destOrd="0" presId="urn:microsoft.com/office/officeart/2017/3/layout/DropPinTimeline"/>
    <dgm:cxn modelId="{97A620D8-6A2B-401A-8160-27CD8C5B6332}" type="presParOf" srcId="{BC49480F-721C-4638-A299-17C11F2EB332}" destId="{2DD24375-5F4C-4A64-A351-80524A558C5A}" srcOrd="5" destOrd="0" presId="urn:microsoft.com/office/officeart/2017/3/layout/DropPinTimeline"/>
    <dgm:cxn modelId="{BDA640CC-973B-4038-8D8B-9DB03776199D}" type="presParOf" srcId="{8BE760DA-CEB6-4E00-AC3D-239084A33337}" destId="{21568F01-7A56-4F18-ABE4-F10AA0B563EF}" srcOrd="3" destOrd="0" presId="urn:microsoft.com/office/officeart/2017/3/layout/DropPinTimeline"/>
    <dgm:cxn modelId="{9FF3C9E9-697F-4877-B93F-6262F5982D49}" type="presParOf" srcId="{8BE760DA-CEB6-4E00-AC3D-239084A33337}" destId="{584281C2-E56E-44FC-8DFB-A851956F9287}" srcOrd="4" destOrd="0" presId="urn:microsoft.com/office/officeart/2017/3/layout/DropPinTimeline"/>
    <dgm:cxn modelId="{D097A8E4-FDEA-4B9B-8080-F55596B4F823}" type="presParOf" srcId="{584281C2-E56E-44FC-8DFB-A851956F9287}" destId="{7F6F34FB-4573-454B-AEE8-E853A201836E}" srcOrd="0" destOrd="0" presId="urn:microsoft.com/office/officeart/2017/3/layout/DropPinTimeline"/>
    <dgm:cxn modelId="{3A4CAC17-26DA-4246-A4CC-D686404EFBFB}" type="presParOf" srcId="{584281C2-E56E-44FC-8DFB-A851956F9287}" destId="{E4265811-7E0C-4D4E-8F63-D70EEEFA5424}" srcOrd="1" destOrd="0" presId="urn:microsoft.com/office/officeart/2017/3/layout/DropPinTimeline"/>
    <dgm:cxn modelId="{0FBCFD07-4725-4F8D-874F-CB78EBAD3496}" type="presParOf" srcId="{E4265811-7E0C-4D4E-8F63-D70EEEFA5424}" destId="{23BC45A1-C5E5-449B-8FE5-A92424471458}" srcOrd="0" destOrd="0" presId="urn:microsoft.com/office/officeart/2017/3/layout/DropPinTimeline"/>
    <dgm:cxn modelId="{DF384CDF-D2B0-4B0E-8698-7AC8D167F6FC}" type="presParOf" srcId="{E4265811-7E0C-4D4E-8F63-D70EEEFA5424}" destId="{EF767931-D372-496B-B143-4F00C99BDAFC}" srcOrd="1" destOrd="0" presId="urn:microsoft.com/office/officeart/2017/3/layout/DropPinTimeline"/>
    <dgm:cxn modelId="{FE41CE53-E585-41B7-A7FB-1647A77DC32E}" type="presParOf" srcId="{584281C2-E56E-44FC-8DFB-A851956F9287}" destId="{1066D087-D25F-4F15-B1E2-EE1C4431AA6D}" srcOrd="2" destOrd="0" presId="urn:microsoft.com/office/officeart/2017/3/layout/DropPinTimeline"/>
    <dgm:cxn modelId="{FE04D90E-1216-4899-979B-F2D428D1AAC7}" type="presParOf" srcId="{584281C2-E56E-44FC-8DFB-A851956F9287}" destId="{EC5CBB6A-CB65-4D98-8995-81E4F4AD94E7}" srcOrd="3" destOrd="0" presId="urn:microsoft.com/office/officeart/2017/3/layout/DropPinTimeline"/>
    <dgm:cxn modelId="{1F0A4081-B43B-4ABB-BD47-E79B7878673E}" type="presParOf" srcId="{584281C2-E56E-44FC-8DFB-A851956F9287}" destId="{C506548F-9566-42BC-9F96-4E3E505475BB}" srcOrd="4" destOrd="0" presId="urn:microsoft.com/office/officeart/2017/3/layout/DropPinTimeline"/>
    <dgm:cxn modelId="{0644CEDD-0D1D-4571-8E13-5E7B670691CC}" type="presParOf" srcId="{584281C2-E56E-44FC-8DFB-A851956F9287}" destId="{4CE2F6C8-6557-4E1F-A083-C916DA84C39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F05EB-C993-4EF9-98DD-5984EB508CEB}">
      <dsp:nvSpPr>
        <dsp:cNvPr id="0" name=""/>
        <dsp:cNvSpPr/>
      </dsp:nvSpPr>
      <dsp:spPr>
        <a:xfrm>
          <a:off x="0" y="1025685"/>
          <a:ext cx="8166339" cy="55165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Welcome/Introductions/Commission Business</a:t>
          </a:r>
        </a:p>
      </dsp:txBody>
      <dsp:txXfrm>
        <a:off x="26930" y="1052615"/>
        <a:ext cx="8112479" cy="497795"/>
      </dsp:txXfrm>
    </dsp:sp>
    <dsp:sp modelId="{D37D7B01-791A-4BAA-97E6-AB9468D14F35}">
      <dsp:nvSpPr>
        <dsp:cNvPr id="0" name=""/>
        <dsp:cNvSpPr/>
      </dsp:nvSpPr>
      <dsp:spPr>
        <a:xfrm>
          <a:off x="0" y="1577340"/>
          <a:ext cx="8166339"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8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Updates from the Chair</a:t>
          </a:r>
        </a:p>
        <a:p>
          <a:pPr marL="171450" lvl="1" indent="-171450" algn="l" defTabSz="800100">
            <a:lnSpc>
              <a:spcPct val="90000"/>
            </a:lnSpc>
            <a:spcBef>
              <a:spcPct val="0"/>
            </a:spcBef>
            <a:spcAft>
              <a:spcPct val="20000"/>
            </a:spcAft>
            <a:buChar char="•"/>
          </a:pPr>
          <a:r>
            <a:rPr lang="en-US" sz="1800" kern="1200" dirty="0"/>
            <a:t>Review and Acceptance of Meeting Minutes (14 June 2021)</a:t>
          </a:r>
        </a:p>
      </dsp:txBody>
      <dsp:txXfrm>
        <a:off x="0" y="1577340"/>
        <a:ext cx="8166339" cy="618930"/>
      </dsp:txXfrm>
    </dsp:sp>
    <dsp:sp modelId="{EA1793C2-4DA6-43B0-A826-B156593EE5C3}">
      <dsp:nvSpPr>
        <dsp:cNvPr id="0" name=""/>
        <dsp:cNvSpPr/>
      </dsp:nvSpPr>
      <dsp:spPr>
        <a:xfrm>
          <a:off x="0" y="2196270"/>
          <a:ext cx="8166339" cy="551655"/>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Light" panose="020F0302020204030204"/>
            </a:rPr>
            <a:t>Carlene Pavlos: Local Public Health &amp; Healthy Aging</a:t>
          </a:r>
          <a:endParaRPr lang="en-US" sz="2300" kern="1200" dirty="0"/>
        </a:p>
      </dsp:txBody>
      <dsp:txXfrm>
        <a:off x="26930" y="2223200"/>
        <a:ext cx="8112479" cy="497795"/>
      </dsp:txXfrm>
    </dsp:sp>
    <dsp:sp modelId="{EE7D482E-25FC-450C-92C1-725114ACD769}">
      <dsp:nvSpPr>
        <dsp:cNvPr id="0" name=""/>
        <dsp:cNvSpPr/>
      </dsp:nvSpPr>
      <dsp:spPr>
        <a:xfrm>
          <a:off x="0" y="2814165"/>
          <a:ext cx="8166339" cy="551655"/>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alibri Light" panose="020F0302020204030204"/>
            </a:rPr>
            <a:t>Sam Wong: Local and Regional Public Health</a:t>
          </a:r>
          <a:endParaRPr lang="en-US" sz="2300" kern="1200" dirty="0"/>
        </a:p>
      </dsp:txBody>
      <dsp:txXfrm>
        <a:off x="26930" y="2841095"/>
        <a:ext cx="8112479" cy="497795"/>
      </dsp:txXfrm>
    </dsp:sp>
    <dsp:sp modelId="{F42C8411-0A61-4DE0-B066-DA2306129D51}">
      <dsp:nvSpPr>
        <dsp:cNvPr id="0" name=""/>
        <dsp:cNvSpPr/>
      </dsp:nvSpPr>
      <dsp:spPr>
        <a:xfrm>
          <a:off x="0" y="3432061"/>
          <a:ext cx="8166339" cy="551655"/>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Light" panose="020F0302020204030204"/>
            </a:rPr>
            <a:t>Discussion: Development of 2022 Commission Report - Next Steps</a:t>
          </a:r>
          <a:endParaRPr lang="en-US" sz="2300" kern="1200" dirty="0"/>
        </a:p>
      </dsp:txBody>
      <dsp:txXfrm>
        <a:off x="26930" y="3458991"/>
        <a:ext cx="8112479" cy="497795"/>
      </dsp:txXfrm>
    </dsp:sp>
    <dsp:sp modelId="{5708472F-ABA8-2E43-B5C7-E81B7B714CD4}">
      <dsp:nvSpPr>
        <dsp:cNvPr id="0" name=""/>
        <dsp:cNvSpPr/>
      </dsp:nvSpPr>
      <dsp:spPr>
        <a:xfrm>
          <a:off x="0" y="4049956"/>
          <a:ext cx="8166339" cy="551655"/>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Light" panose="020F0302020204030204"/>
            </a:rPr>
            <a:t>Closing</a:t>
          </a:r>
          <a:r>
            <a:rPr lang="en-US" sz="2300" kern="1200" dirty="0"/>
            <a:t> </a:t>
          </a:r>
          <a:r>
            <a:rPr lang="en-US" sz="2300" kern="1200" dirty="0">
              <a:latin typeface="Calibri Light" panose="020F0302020204030204"/>
            </a:rPr>
            <a:t>Remarks</a:t>
          </a:r>
          <a:endParaRPr lang="en-US" sz="2300" kern="1200" dirty="0"/>
        </a:p>
      </dsp:txBody>
      <dsp:txXfrm>
        <a:off x="26930" y="4076886"/>
        <a:ext cx="8112479"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199C-14ED-F040-A90E-4B7C86B59230}">
      <dsp:nvSpPr>
        <dsp:cNvPr id="0" name=""/>
        <dsp:cNvSpPr/>
      </dsp:nvSpPr>
      <dsp:spPr>
        <a:xfrm>
          <a:off x="0"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(1) intervention approaches, including physical activity, medication assessment and reduction of medication when possible, vision enhancement and home-modification strategies</a:t>
          </a:r>
        </a:p>
      </dsp:txBody>
      <dsp:txXfrm>
        <a:off x="0" y="403429"/>
        <a:ext cx="3285270" cy="1971162"/>
      </dsp:txXfrm>
    </dsp:sp>
    <dsp:sp modelId="{9CBD27E6-5F1A-974D-BF0A-AF0C14DDAE18}">
      <dsp:nvSpPr>
        <dsp:cNvPr id="0" name=""/>
        <dsp:cNvSpPr/>
      </dsp:nvSpPr>
      <dsp:spPr>
        <a:xfrm>
          <a:off x="3613797"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(2) strategies that promote collaboration between the medical community, including physicians, long-term care providers and pharmacists to reduce the rate of falls among their patients</a:t>
          </a:r>
        </a:p>
      </dsp:txBody>
      <dsp:txXfrm>
        <a:off x="3613797" y="403429"/>
        <a:ext cx="3285270" cy="1971162"/>
      </dsp:txXfrm>
    </dsp:sp>
    <dsp:sp modelId="{481324B9-B90A-E841-9510-78344B54AF2F}">
      <dsp:nvSpPr>
        <dsp:cNvPr id="0" name=""/>
        <dsp:cNvSpPr/>
      </dsp:nvSpPr>
      <dsp:spPr>
        <a:xfrm>
          <a:off x="7227595"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(3) programs that are targeted to fall victims who are at a high risk for second falls and that are designed to maximize independence and quality of life for older adults, particularly those older adults with functional limitations</a:t>
          </a:r>
        </a:p>
      </dsp:txBody>
      <dsp:txXfrm>
        <a:off x="7227595" y="403429"/>
        <a:ext cx="3285270" cy="1971162"/>
      </dsp:txXfrm>
    </dsp:sp>
    <dsp:sp modelId="{C08EDC3E-374A-7840-AA0D-FE8650737F67}">
      <dsp:nvSpPr>
        <dsp:cNvPr id="0" name=""/>
        <dsp:cNvSpPr/>
      </dsp:nvSpPr>
      <dsp:spPr>
        <a:xfrm>
          <a:off x="1806898" y="2703118"/>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(4) programs that encourage partnerships to prevent falls among older adults and prevent or reduce injuries when falls occur</a:t>
          </a:r>
        </a:p>
      </dsp:txBody>
      <dsp:txXfrm>
        <a:off x="1806898" y="2703118"/>
        <a:ext cx="3285270" cy="1971162"/>
      </dsp:txXfrm>
    </dsp:sp>
    <dsp:sp modelId="{9D1854CB-1DAC-CB45-80CD-A86C7A770DEB}">
      <dsp:nvSpPr>
        <dsp:cNvPr id="0" name=""/>
        <dsp:cNvSpPr/>
      </dsp:nvSpPr>
      <dsp:spPr>
        <a:xfrm>
          <a:off x="5420696" y="2703118"/>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(5) programs to encourage long-term care providers to implement falls- prevention strategies which use specific interventions to help all patients avoid the risks for falling in an effort to reduce hospitalizations and prolong a high quality of life</a:t>
          </a:r>
        </a:p>
      </dsp:txBody>
      <dsp:txXfrm>
        <a:off x="5420696" y="2703118"/>
        <a:ext cx="3285270" cy="1971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196F-2AEF-4465-BBF0-055860103BBF}">
      <dsp:nvSpPr>
        <dsp:cNvPr id="0" name=""/>
        <dsp:cNvSpPr/>
      </dsp:nvSpPr>
      <dsp:spPr>
        <a:xfrm>
          <a:off x="2766167" y="298"/>
          <a:ext cx="4757466" cy="215172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Defining local public health infrastructure and falls prevention</a:t>
          </a:r>
        </a:p>
        <a:p>
          <a:pPr marL="114300" lvl="1" indent="-114300" algn="l" defTabSz="666750">
            <a:lnSpc>
              <a:spcPct val="90000"/>
            </a:lnSpc>
            <a:spcBef>
              <a:spcPct val="0"/>
            </a:spcBef>
            <a:spcAft>
              <a:spcPct val="15000"/>
            </a:spcAft>
            <a:buChar char="•"/>
          </a:pPr>
          <a:r>
            <a:rPr lang="en-US" sz="1500" kern="1200" dirty="0"/>
            <a:t>Providing communities with guidance to raise awareness of falls prevention among older adult by presenting recommendations for a qualified workforce, a data surveillance system, and agencies capable for assessing and responding to these older adult fall needs. </a:t>
          </a:r>
        </a:p>
      </dsp:txBody>
      <dsp:txXfrm>
        <a:off x="2766167" y="298"/>
        <a:ext cx="4757466" cy="2151726"/>
      </dsp:txXfrm>
    </dsp:sp>
    <dsp:sp modelId="{F5A2A97E-55C4-4891-9543-4E1A7CD5C105}">
      <dsp:nvSpPr>
        <dsp:cNvPr id="0" name=""/>
        <dsp:cNvSpPr/>
      </dsp:nvSpPr>
      <dsp:spPr>
        <a:xfrm>
          <a:off x="422937" y="298"/>
          <a:ext cx="2130208" cy="2151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9742E-75B0-4796-89E2-AA2434A6BBA6}">
      <dsp:nvSpPr>
        <dsp:cNvPr id="0" name=""/>
        <dsp:cNvSpPr/>
      </dsp:nvSpPr>
      <dsp:spPr>
        <a:xfrm>
          <a:off x="422937" y="2507059"/>
          <a:ext cx="4757466" cy="2151726"/>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Research Questions</a:t>
          </a:r>
        </a:p>
        <a:p>
          <a:pPr marL="114300" lvl="1" indent="-114300" algn="l" defTabSz="666750">
            <a:lnSpc>
              <a:spcPct val="90000"/>
            </a:lnSpc>
            <a:spcBef>
              <a:spcPct val="0"/>
            </a:spcBef>
            <a:spcAft>
              <a:spcPct val="15000"/>
            </a:spcAft>
            <a:buChar char="•"/>
          </a:pPr>
          <a:r>
            <a:rPr lang="en-US" sz="1500" b="0" i="0" kern="1200" dirty="0"/>
            <a:t>What are the basic elements of public health infrastructure in Massachusetts? </a:t>
          </a:r>
          <a:endParaRPr lang="en-US" sz="1500" kern="1200" dirty="0"/>
        </a:p>
        <a:p>
          <a:pPr marL="114300" lvl="1" indent="-114300" algn="l" defTabSz="666750">
            <a:lnSpc>
              <a:spcPct val="90000"/>
            </a:lnSpc>
            <a:spcBef>
              <a:spcPct val="0"/>
            </a:spcBef>
            <a:spcAft>
              <a:spcPct val="15000"/>
            </a:spcAft>
            <a:buChar char="•"/>
          </a:pPr>
          <a:r>
            <a:rPr lang="en-US" sz="1500" b="0" i="0" kern="1200" dirty="0"/>
            <a:t>What are the barriers that Local Boards of Health face in falls surveillance? </a:t>
          </a:r>
        </a:p>
        <a:p>
          <a:pPr marL="114300" lvl="1" indent="-114300" algn="l" defTabSz="666750">
            <a:lnSpc>
              <a:spcPct val="90000"/>
            </a:lnSpc>
            <a:spcBef>
              <a:spcPct val="0"/>
            </a:spcBef>
            <a:spcAft>
              <a:spcPct val="15000"/>
            </a:spcAft>
            <a:buChar char="•"/>
          </a:pPr>
          <a:r>
            <a:rPr lang="en-US" sz="1500" b="0" i="0" kern="1200" dirty="0"/>
            <a:t>What activities are Local Health Departments engaging in around falls prevention?</a:t>
          </a:r>
        </a:p>
      </dsp:txBody>
      <dsp:txXfrm>
        <a:off x="422937" y="2507059"/>
        <a:ext cx="4757466" cy="2151726"/>
      </dsp:txXfrm>
    </dsp:sp>
    <dsp:sp modelId="{56FF0C1D-DDC1-4902-AF64-DB533FB4C02A}">
      <dsp:nvSpPr>
        <dsp:cNvPr id="0" name=""/>
        <dsp:cNvSpPr/>
      </dsp:nvSpPr>
      <dsp:spPr>
        <a:xfrm flipH="1">
          <a:off x="5393425" y="2507059"/>
          <a:ext cx="2130208" cy="21517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A9957-804E-4EDE-AB7D-4B1A073FF9AB}">
      <dsp:nvSpPr>
        <dsp:cNvPr id="0" name=""/>
        <dsp:cNvSpPr/>
      </dsp:nvSpPr>
      <dsp:spPr>
        <a:xfrm>
          <a:off x="0" y="2412704"/>
          <a:ext cx="11761715" cy="0"/>
        </a:xfrm>
        <a:prstGeom prst="line">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7571065-C866-4808-B9B9-AC1E01182B14}">
      <dsp:nvSpPr>
        <dsp:cNvPr id="0" name=""/>
        <dsp:cNvSpPr/>
      </dsp:nvSpPr>
      <dsp:spPr>
        <a:xfrm rot="8100000">
          <a:off x="74862" y="559772"/>
          <a:ext cx="347378" cy="347378"/>
        </a:xfrm>
        <a:prstGeom prst="teardrop">
          <a:avLst>
            <a:gd name="adj" fmla="val 11500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D753-9D79-4118-AA8B-037F2ECB3F78}">
      <dsp:nvSpPr>
        <dsp:cNvPr id="0" name=""/>
        <dsp:cNvSpPr/>
      </dsp:nvSpPr>
      <dsp:spPr>
        <a:xfrm>
          <a:off x="113453" y="598363"/>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75B2BC-D993-499F-97BF-06467B3246D2}">
      <dsp:nvSpPr>
        <dsp:cNvPr id="0" name=""/>
        <dsp:cNvSpPr/>
      </dsp:nvSpPr>
      <dsp:spPr>
        <a:xfrm>
          <a:off x="494185" y="984383"/>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latin typeface="Calibri Light" panose="020F0302020204030204"/>
            </a:rPr>
            <a:t>Full</a:t>
          </a:r>
          <a:r>
            <a:rPr lang="en-US" sz="1100" kern="1200" dirty="0"/>
            <a:t> Commission meets to explore greater research and information gathering needs.  Content experts will present in meetings to provide insight.</a:t>
          </a:r>
        </a:p>
      </dsp:txBody>
      <dsp:txXfrm>
        <a:off x="494185" y="984383"/>
        <a:ext cx="2128975" cy="1428320"/>
      </dsp:txXfrm>
    </dsp:sp>
    <dsp:sp modelId="{981B77C8-200B-4AE1-B5A6-D1F4B3EE9827}">
      <dsp:nvSpPr>
        <dsp:cNvPr id="0" name=""/>
        <dsp:cNvSpPr/>
      </dsp:nvSpPr>
      <dsp:spPr>
        <a:xfrm>
          <a:off x="494185" y="482540"/>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Calibri Light" panose="020F0302020204030204"/>
            </a:rPr>
            <a:t>July</a:t>
          </a:r>
          <a:r>
            <a:rPr lang="en-US" sz="1500" b="1" kern="1200" dirty="0"/>
            <a:t> 2021</a:t>
          </a:r>
          <a:r>
            <a:rPr lang="en-US" sz="1500" b="1" kern="1200" dirty="0">
              <a:latin typeface="Calibri Light" panose="020F0302020204030204"/>
            </a:rPr>
            <a:t> – October 2021</a:t>
          </a:r>
          <a:endParaRPr lang="en-US" sz="1500" b="1" kern="1200" dirty="0"/>
        </a:p>
      </dsp:txBody>
      <dsp:txXfrm>
        <a:off x="494185" y="482540"/>
        <a:ext cx="2128975" cy="501842"/>
      </dsp:txXfrm>
    </dsp:sp>
    <dsp:sp modelId="{2DFDA9D3-4AE5-4C74-BD7C-ABC972AFA35B}">
      <dsp:nvSpPr>
        <dsp:cNvPr id="0" name=""/>
        <dsp:cNvSpPr/>
      </dsp:nvSpPr>
      <dsp:spPr>
        <a:xfrm>
          <a:off x="248551" y="984383"/>
          <a:ext cx="0" cy="1428320"/>
        </a:xfrm>
        <a:prstGeom prst="line">
          <a:avLst/>
        </a:prstGeom>
        <a:noFill/>
        <a:ln w="1270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2469D8-7122-4F6B-BDF6-9082871A2AF2}">
      <dsp:nvSpPr>
        <dsp:cNvPr id="0" name=""/>
        <dsp:cNvSpPr/>
      </dsp:nvSpPr>
      <dsp:spPr>
        <a:xfrm>
          <a:off x="209625" y="2367538"/>
          <a:ext cx="88428" cy="90331"/>
        </a:xfrm>
        <a:prstGeom prst="ellipse">
          <a:avLst/>
        </a:prstGeom>
        <a:solidFill>
          <a:schemeClr val="accent1">
            <a:shade val="9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075BD-3569-41E0-9DE1-149A1BFB4892}">
      <dsp:nvSpPr>
        <dsp:cNvPr id="0" name=""/>
        <dsp:cNvSpPr/>
      </dsp:nvSpPr>
      <dsp:spPr>
        <a:xfrm rot="18900000">
          <a:off x="1379953" y="3918256"/>
          <a:ext cx="347378" cy="347378"/>
        </a:xfrm>
        <a:prstGeom prst="teardrop">
          <a:avLst>
            <a:gd name="adj" fmla="val 115000"/>
          </a:avLst>
        </a:prstGeom>
        <a:solidFill>
          <a:schemeClr val="accent1">
            <a:alpha val="90000"/>
            <a:hueOff val="0"/>
            <a:satOff val="0"/>
            <a:lumOff val="0"/>
            <a:alphaOff val="-5714"/>
          </a:schemeClr>
        </a:solidFill>
        <a:ln w="12700" cap="flat" cmpd="sng" algn="ctr">
          <a:solidFill>
            <a:schemeClr val="accent1">
              <a:alpha val="90000"/>
              <a:hueOff val="0"/>
              <a:satOff val="0"/>
              <a:lumOff val="0"/>
              <a:alphaOff val="-571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4413A-43F7-4C53-B9B1-EDE95F55EA90}">
      <dsp:nvSpPr>
        <dsp:cNvPr id="0" name=""/>
        <dsp:cNvSpPr/>
      </dsp:nvSpPr>
      <dsp:spPr>
        <a:xfrm>
          <a:off x="1418544" y="3956847"/>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930179-7DC6-45C3-A224-8BFE0C571ED1}">
      <dsp:nvSpPr>
        <dsp:cNvPr id="0" name=""/>
        <dsp:cNvSpPr/>
      </dsp:nvSpPr>
      <dsp:spPr>
        <a:xfrm>
          <a:off x="1799276" y="2412704"/>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rtl="0">
            <a:lnSpc>
              <a:spcPct val="90000"/>
            </a:lnSpc>
            <a:spcBef>
              <a:spcPct val="0"/>
            </a:spcBef>
            <a:spcAft>
              <a:spcPct val="35000"/>
            </a:spcAft>
            <a:buNone/>
            <a:defRPr b="1"/>
          </a:pPr>
          <a:r>
            <a:rPr lang="en-US" sz="1100" b="0" kern="1200" dirty="0">
              <a:latin typeface="Calibri Light" panose="020F0302020204030204"/>
            </a:rPr>
            <a:t>Recruit report drafting work group members</a:t>
          </a:r>
        </a:p>
      </dsp:txBody>
      <dsp:txXfrm>
        <a:off x="1799276" y="2412704"/>
        <a:ext cx="2128975" cy="1428320"/>
      </dsp:txXfrm>
    </dsp:sp>
    <dsp:sp modelId="{25F03948-2812-4069-B802-D67C75C7F86F}">
      <dsp:nvSpPr>
        <dsp:cNvPr id="0" name=""/>
        <dsp:cNvSpPr/>
      </dsp:nvSpPr>
      <dsp:spPr>
        <a:xfrm>
          <a:off x="1799276" y="3841024"/>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Calibri Light" panose="020F0302020204030204"/>
            </a:rPr>
            <a:t>August 2021</a:t>
          </a:r>
        </a:p>
      </dsp:txBody>
      <dsp:txXfrm>
        <a:off x="1799276" y="3841024"/>
        <a:ext cx="2128975" cy="501842"/>
      </dsp:txXfrm>
    </dsp:sp>
    <dsp:sp modelId="{31A4A654-F4EA-4B91-938F-8C9C7BE97680}">
      <dsp:nvSpPr>
        <dsp:cNvPr id="0" name=""/>
        <dsp:cNvSpPr/>
      </dsp:nvSpPr>
      <dsp:spPr>
        <a:xfrm>
          <a:off x="1553642" y="2412704"/>
          <a:ext cx="0" cy="1428320"/>
        </a:xfrm>
        <a:prstGeom prst="line">
          <a:avLst/>
        </a:prstGeom>
        <a:noFill/>
        <a:ln w="12700" cap="flat" cmpd="sng" algn="ctr">
          <a:solidFill>
            <a:schemeClr val="accent1">
              <a:shade val="90000"/>
              <a:hueOff val="59347"/>
              <a:satOff val="-1267"/>
              <a:lumOff val="4730"/>
              <a:alphaOff val="0"/>
            </a:schemeClr>
          </a:solidFill>
          <a:prstDash val="dash"/>
          <a:miter lim="800000"/>
        </a:ln>
        <a:effectLst/>
      </dsp:spPr>
      <dsp:style>
        <a:lnRef idx="1">
          <a:scrgbClr r="0" g="0" b="0"/>
        </a:lnRef>
        <a:fillRef idx="0">
          <a:scrgbClr r="0" g="0" b="0"/>
        </a:fillRef>
        <a:effectRef idx="0">
          <a:scrgbClr r="0" g="0" b="0"/>
        </a:effectRef>
        <a:fontRef idx="minor"/>
      </dsp:style>
    </dsp:sp>
    <dsp:sp modelId="{8668CBFC-C739-47B8-8E78-1A529EE79E53}">
      <dsp:nvSpPr>
        <dsp:cNvPr id="0" name=""/>
        <dsp:cNvSpPr/>
      </dsp:nvSpPr>
      <dsp:spPr>
        <a:xfrm>
          <a:off x="1514715" y="2367538"/>
          <a:ext cx="88428" cy="90331"/>
        </a:xfrm>
        <a:prstGeom prst="ellipse">
          <a:avLst/>
        </a:prstGeom>
        <a:solidFill>
          <a:schemeClr val="accent1">
            <a:shade val="90000"/>
            <a:hueOff val="59347"/>
            <a:satOff val="-1267"/>
            <a:lumOff val="4730"/>
            <a:alphaOff val="-7143"/>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40764-EA76-417A-AF59-74FFE52FD64C}">
      <dsp:nvSpPr>
        <dsp:cNvPr id="0" name=""/>
        <dsp:cNvSpPr/>
      </dsp:nvSpPr>
      <dsp:spPr>
        <a:xfrm rot="8100000">
          <a:off x="2685044" y="559772"/>
          <a:ext cx="347378" cy="347378"/>
        </a:xfrm>
        <a:prstGeom prst="teardrop">
          <a:avLst>
            <a:gd name="adj" fmla="val 115000"/>
          </a:avLst>
        </a:prstGeom>
        <a:solidFill>
          <a:schemeClr val="accent1">
            <a:alpha val="90000"/>
            <a:hueOff val="0"/>
            <a:satOff val="0"/>
            <a:lumOff val="0"/>
            <a:alphaOff val="-11429"/>
          </a:schemeClr>
        </a:solidFill>
        <a:ln w="12700" cap="flat" cmpd="sng" algn="ctr">
          <a:solidFill>
            <a:schemeClr val="accent1">
              <a:alpha val="90000"/>
              <a:hueOff val="0"/>
              <a:satOff val="0"/>
              <a:lumOff val="0"/>
              <a:alphaOff val="-1142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F2CDC-465A-4D2D-89BC-D24E5220371F}">
      <dsp:nvSpPr>
        <dsp:cNvPr id="0" name=""/>
        <dsp:cNvSpPr/>
      </dsp:nvSpPr>
      <dsp:spPr>
        <a:xfrm>
          <a:off x="2723634" y="598363"/>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CC3EA1-662B-4A6B-8B54-9C263BEE6C99}">
      <dsp:nvSpPr>
        <dsp:cNvPr id="0" name=""/>
        <dsp:cNvSpPr/>
      </dsp:nvSpPr>
      <dsp:spPr>
        <a:xfrm>
          <a:off x="3104367" y="984383"/>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kern="1200" dirty="0"/>
            <a:t>Workgroup meets as needed to develops 1st Draft of the report</a:t>
          </a:r>
          <a:endParaRPr lang="en-US" sz="1100" kern="1200" dirty="0"/>
        </a:p>
      </dsp:txBody>
      <dsp:txXfrm>
        <a:off x="3104367" y="984383"/>
        <a:ext cx="2128975" cy="1428320"/>
      </dsp:txXfrm>
    </dsp:sp>
    <dsp:sp modelId="{08F8BA30-7BCA-412D-828D-2F7B99D17950}">
      <dsp:nvSpPr>
        <dsp:cNvPr id="0" name=""/>
        <dsp:cNvSpPr/>
      </dsp:nvSpPr>
      <dsp:spPr>
        <a:xfrm>
          <a:off x="3104367" y="482540"/>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Calibri Light" panose="020F0302020204030204"/>
            </a:rPr>
            <a:t>November 2021- February 2022</a:t>
          </a:r>
          <a:endParaRPr lang="en-US" sz="1500" b="1" kern="1200" dirty="0"/>
        </a:p>
      </dsp:txBody>
      <dsp:txXfrm>
        <a:off x="3104367" y="482540"/>
        <a:ext cx="2128975" cy="501842"/>
      </dsp:txXfrm>
    </dsp:sp>
    <dsp:sp modelId="{C43BB607-EB2C-4A26-8CE6-88EC200CB892}">
      <dsp:nvSpPr>
        <dsp:cNvPr id="0" name=""/>
        <dsp:cNvSpPr/>
      </dsp:nvSpPr>
      <dsp:spPr>
        <a:xfrm>
          <a:off x="2858733" y="984383"/>
          <a:ext cx="0" cy="1428320"/>
        </a:xfrm>
        <a:prstGeom prst="line">
          <a:avLst/>
        </a:prstGeom>
        <a:noFill/>
        <a:ln w="12700" cap="flat" cmpd="sng" algn="ctr">
          <a:solidFill>
            <a:schemeClr val="accent1">
              <a:shade val="90000"/>
              <a:hueOff val="138475"/>
              <a:satOff val="-2957"/>
              <a:lumOff val="11036"/>
              <a:alphaOff val="0"/>
            </a:schemeClr>
          </a:solidFill>
          <a:prstDash val="dash"/>
          <a:miter lim="800000"/>
        </a:ln>
        <a:effectLst/>
      </dsp:spPr>
      <dsp:style>
        <a:lnRef idx="1">
          <a:scrgbClr r="0" g="0" b="0"/>
        </a:lnRef>
        <a:fillRef idx="0">
          <a:scrgbClr r="0" g="0" b="0"/>
        </a:fillRef>
        <a:effectRef idx="0">
          <a:scrgbClr r="0" g="0" b="0"/>
        </a:effectRef>
        <a:fontRef idx="minor"/>
      </dsp:style>
    </dsp:sp>
    <dsp:sp modelId="{D284B1BC-8A56-4568-9E1B-8818C55826B9}">
      <dsp:nvSpPr>
        <dsp:cNvPr id="0" name=""/>
        <dsp:cNvSpPr/>
      </dsp:nvSpPr>
      <dsp:spPr>
        <a:xfrm>
          <a:off x="2819806" y="2367538"/>
          <a:ext cx="88428" cy="90331"/>
        </a:xfrm>
        <a:prstGeom prst="ellipse">
          <a:avLst/>
        </a:prstGeom>
        <a:solidFill>
          <a:schemeClr val="accent1">
            <a:shade val="90000"/>
            <a:hueOff val="138475"/>
            <a:satOff val="-2957"/>
            <a:lumOff val="11036"/>
            <a:alphaOff val="-16667"/>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29A45-7FF5-4689-ADDF-090C883B9C26}">
      <dsp:nvSpPr>
        <dsp:cNvPr id="0" name=""/>
        <dsp:cNvSpPr/>
      </dsp:nvSpPr>
      <dsp:spPr>
        <a:xfrm rot="18900000">
          <a:off x="3990134" y="3918256"/>
          <a:ext cx="347378" cy="347378"/>
        </a:xfrm>
        <a:prstGeom prst="teardrop">
          <a:avLst>
            <a:gd name="adj" fmla="val 115000"/>
          </a:avLst>
        </a:prstGeom>
        <a:solidFill>
          <a:schemeClr val="accent1">
            <a:alpha val="90000"/>
            <a:hueOff val="0"/>
            <a:satOff val="0"/>
            <a:lumOff val="0"/>
            <a:alphaOff val="-17143"/>
          </a:schemeClr>
        </a:solidFill>
        <a:ln w="12700" cap="flat" cmpd="sng" algn="ctr">
          <a:solidFill>
            <a:schemeClr val="accent1">
              <a:alpha val="90000"/>
              <a:hueOff val="0"/>
              <a:satOff val="0"/>
              <a:lumOff val="0"/>
              <a:alphaOff val="-1714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42446-B8E1-4499-8DC9-44FE2AEAAE20}">
      <dsp:nvSpPr>
        <dsp:cNvPr id="0" name=""/>
        <dsp:cNvSpPr/>
      </dsp:nvSpPr>
      <dsp:spPr>
        <a:xfrm>
          <a:off x="4028725" y="3956847"/>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923A55C-C684-4748-AA97-6921BE5EDEF9}">
      <dsp:nvSpPr>
        <dsp:cNvPr id="0" name=""/>
        <dsp:cNvSpPr/>
      </dsp:nvSpPr>
      <dsp:spPr>
        <a:xfrm>
          <a:off x="4409458" y="2412704"/>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latin typeface="Calibri"/>
              <a:cs typeface="Calibri"/>
            </a:rPr>
            <a:t>1st Draft of Report circulated to Members via e-mail to solicit edits/comments </a:t>
          </a:r>
          <a:endParaRPr lang="en-US" sz="1100" kern="1200" dirty="0"/>
        </a:p>
      </dsp:txBody>
      <dsp:txXfrm>
        <a:off x="4409458" y="2412704"/>
        <a:ext cx="2128975" cy="1428320"/>
      </dsp:txXfrm>
    </dsp:sp>
    <dsp:sp modelId="{2B6CE49A-0C21-49DF-A4CB-4FE6001161BF}">
      <dsp:nvSpPr>
        <dsp:cNvPr id="0" name=""/>
        <dsp:cNvSpPr/>
      </dsp:nvSpPr>
      <dsp:spPr>
        <a:xfrm>
          <a:off x="4409458" y="3841024"/>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Calibri Light" panose="020F0302020204030204"/>
            </a:rPr>
            <a:t>March 2022</a:t>
          </a:r>
          <a:endParaRPr lang="en-US" sz="1500" kern="1200" dirty="0"/>
        </a:p>
      </dsp:txBody>
      <dsp:txXfrm>
        <a:off x="4409458" y="3841024"/>
        <a:ext cx="2128975" cy="501842"/>
      </dsp:txXfrm>
    </dsp:sp>
    <dsp:sp modelId="{6ACC86E3-EDF2-4F82-937F-315992C902C7}">
      <dsp:nvSpPr>
        <dsp:cNvPr id="0" name=""/>
        <dsp:cNvSpPr/>
      </dsp:nvSpPr>
      <dsp:spPr>
        <a:xfrm>
          <a:off x="4163824" y="2412704"/>
          <a:ext cx="0" cy="1428320"/>
        </a:xfrm>
        <a:prstGeom prst="line">
          <a:avLst/>
        </a:prstGeom>
        <a:noFill/>
        <a:ln w="12700" cap="flat" cmpd="sng" algn="ctr">
          <a:solidFill>
            <a:schemeClr val="accent1">
              <a:shade val="90000"/>
              <a:hueOff val="276951"/>
              <a:satOff val="-5914"/>
              <a:lumOff val="22073"/>
              <a:alphaOff val="0"/>
            </a:schemeClr>
          </a:solidFill>
          <a:prstDash val="dash"/>
          <a:miter lim="800000"/>
        </a:ln>
        <a:effectLst/>
      </dsp:spPr>
      <dsp:style>
        <a:lnRef idx="1">
          <a:scrgbClr r="0" g="0" b="0"/>
        </a:lnRef>
        <a:fillRef idx="0">
          <a:scrgbClr r="0" g="0" b="0"/>
        </a:fillRef>
        <a:effectRef idx="0">
          <a:scrgbClr r="0" g="0" b="0"/>
        </a:effectRef>
        <a:fontRef idx="minor"/>
      </dsp:style>
    </dsp:sp>
    <dsp:sp modelId="{637ED66C-F198-4225-9BC5-8515A201388D}">
      <dsp:nvSpPr>
        <dsp:cNvPr id="0" name=""/>
        <dsp:cNvSpPr/>
      </dsp:nvSpPr>
      <dsp:spPr>
        <a:xfrm>
          <a:off x="4124897" y="2367538"/>
          <a:ext cx="88428" cy="90331"/>
        </a:xfrm>
        <a:prstGeom prst="ellipse">
          <a:avLst/>
        </a:prstGeom>
        <a:solidFill>
          <a:schemeClr val="accent1">
            <a:shade val="90000"/>
            <a:hueOff val="276951"/>
            <a:satOff val="-5914"/>
            <a:lumOff val="22073"/>
            <a:alphaOff val="-33333"/>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3F6AE-215A-4C28-9CB4-DBF26BCE4CE8}">
      <dsp:nvSpPr>
        <dsp:cNvPr id="0" name=""/>
        <dsp:cNvSpPr/>
      </dsp:nvSpPr>
      <dsp:spPr>
        <a:xfrm rot="8100000">
          <a:off x="5295225" y="559772"/>
          <a:ext cx="347378" cy="347378"/>
        </a:xfrm>
        <a:prstGeom prst="teardrop">
          <a:avLst>
            <a:gd name="adj" fmla="val 115000"/>
          </a:avLst>
        </a:prstGeom>
        <a:solidFill>
          <a:schemeClr val="accent1">
            <a:alpha val="90000"/>
            <a:hueOff val="0"/>
            <a:satOff val="0"/>
            <a:lumOff val="0"/>
            <a:alphaOff val="-22857"/>
          </a:schemeClr>
        </a:solidFill>
        <a:ln w="12700" cap="flat" cmpd="sng" algn="ctr">
          <a:solidFill>
            <a:schemeClr val="accent1">
              <a:alpha val="90000"/>
              <a:hueOff val="0"/>
              <a:satOff val="0"/>
              <a:lumOff val="0"/>
              <a:alphaOff val="-2285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BF668-E4DF-493F-B0E8-3DDB323C489A}">
      <dsp:nvSpPr>
        <dsp:cNvPr id="0" name=""/>
        <dsp:cNvSpPr/>
      </dsp:nvSpPr>
      <dsp:spPr>
        <a:xfrm>
          <a:off x="5333816" y="598363"/>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1997696-1A03-454E-A902-EF222CDCC0EE}">
      <dsp:nvSpPr>
        <dsp:cNvPr id="0" name=""/>
        <dsp:cNvSpPr/>
      </dsp:nvSpPr>
      <dsp:spPr>
        <a:xfrm>
          <a:off x="5714548" y="984383"/>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latin typeface="Calibri"/>
              <a:cs typeface="Calibri"/>
            </a:rPr>
            <a:t>2nd Draft of Report with members’ edits incorporated (as determined by the Chair) shared with members via e-mail </a:t>
          </a:r>
          <a:r>
            <a:rPr lang="en-US" sz="1100" b="0" kern="1200" dirty="0">
              <a:latin typeface="Calibri"/>
              <a:cs typeface="Calibri"/>
            </a:rPr>
            <a:t>with expectation draft will be shared with their organizational leadership for final sign-off before internal vetting process begins </a:t>
          </a:r>
          <a:endParaRPr lang="en-US" sz="1100" b="0" kern="1200" dirty="0">
            <a:latin typeface="Calibri Light" panose="020F0302020204030204"/>
            <a:cs typeface="Calibri Light" panose="020F0302020204030204"/>
          </a:endParaRPr>
        </a:p>
      </dsp:txBody>
      <dsp:txXfrm>
        <a:off x="5714548" y="984383"/>
        <a:ext cx="2128975" cy="1428320"/>
      </dsp:txXfrm>
    </dsp:sp>
    <dsp:sp modelId="{4FB3E21D-E42D-4428-B9CC-D05D7406A3D9}">
      <dsp:nvSpPr>
        <dsp:cNvPr id="0" name=""/>
        <dsp:cNvSpPr/>
      </dsp:nvSpPr>
      <dsp:spPr>
        <a:xfrm>
          <a:off x="5714548" y="482540"/>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Calibri Light" panose="020F0302020204030204"/>
            </a:rPr>
            <a:t>May 2022</a:t>
          </a:r>
          <a:endParaRPr lang="en-US" sz="1500" kern="1200" dirty="0"/>
        </a:p>
      </dsp:txBody>
      <dsp:txXfrm>
        <a:off x="5714548" y="482540"/>
        <a:ext cx="2128975" cy="501842"/>
      </dsp:txXfrm>
    </dsp:sp>
    <dsp:sp modelId="{3C270E1B-387F-4122-92CF-223FA08FC24C}">
      <dsp:nvSpPr>
        <dsp:cNvPr id="0" name=""/>
        <dsp:cNvSpPr/>
      </dsp:nvSpPr>
      <dsp:spPr>
        <a:xfrm>
          <a:off x="5468915" y="984383"/>
          <a:ext cx="0" cy="1428320"/>
        </a:xfrm>
        <a:prstGeom prst="line">
          <a:avLst/>
        </a:prstGeom>
        <a:noFill/>
        <a:ln w="12700" cap="flat" cmpd="sng" algn="ctr">
          <a:solidFill>
            <a:schemeClr val="accent1">
              <a:shade val="90000"/>
              <a:hueOff val="415426"/>
              <a:satOff val="-8871"/>
              <a:lumOff val="33109"/>
              <a:alphaOff val="0"/>
            </a:schemeClr>
          </a:solidFill>
          <a:prstDash val="dash"/>
          <a:miter lim="800000"/>
        </a:ln>
        <a:effectLst/>
      </dsp:spPr>
      <dsp:style>
        <a:lnRef idx="1">
          <a:scrgbClr r="0" g="0" b="0"/>
        </a:lnRef>
        <a:fillRef idx="0">
          <a:scrgbClr r="0" g="0" b="0"/>
        </a:fillRef>
        <a:effectRef idx="0">
          <a:scrgbClr r="0" g="0" b="0"/>
        </a:effectRef>
        <a:fontRef idx="minor"/>
      </dsp:style>
    </dsp:sp>
    <dsp:sp modelId="{1EDA6D24-4F6E-4118-A44B-F9E835B05427}">
      <dsp:nvSpPr>
        <dsp:cNvPr id="0" name=""/>
        <dsp:cNvSpPr/>
      </dsp:nvSpPr>
      <dsp:spPr>
        <a:xfrm>
          <a:off x="5429988" y="2367538"/>
          <a:ext cx="88428" cy="90331"/>
        </a:xfrm>
        <a:prstGeom prst="ellipse">
          <a:avLst/>
        </a:prstGeom>
        <a:solidFill>
          <a:schemeClr val="accent1">
            <a:shade val="90000"/>
            <a:hueOff val="415426"/>
            <a:satOff val="-8871"/>
            <a:lumOff val="33109"/>
            <a:alphaOff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954A3-8383-4698-A268-510FC11FB9BF}">
      <dsp:nvSpPr>
        <dsp:cNvPr id="0" name=""/>
        <dsp:cNvSpPr/>
      </dsp:nvSpPr>
      <dsp:spPr>
        <a:xfrm rot="18900000">
          <a:off x="6600316" y="3918256"/>
          <a:ext cx="347378" cy="347378"/>
        </a:xfrm>
        <a:prstGeom prst="teardrop">
          <a:avLst>
            <a:gd name="adj" fmla="val 115000"/>
          </a:avLst>
        </a:prstGeom>
        <a:solidFill>
          <a:schemeClr val="accent1">
            <a:alpha val="90000"/>
            <a:hueOff val="0"/>
            <a:satOff val="0"/>
            <a:lumOff val="0"/>
            <a:alphaOff val="-28571"/>
          </a:schemeClr>
        </a:solidFill>
        <a:ln w="12700" cap="flat" cmpd="sng" algn="ctr">
          <a:solidFill>
            <a:schemeClr val="accent1">
              <a:alpha val="90000"/>
              <a:hueOff val="0"/>
              <a:satOff val="0"/>
              <a:lumOff val="0"/>
              <a:alphaOff val="-2857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F5F32-E483-453A-867E-C3A99E3BBD57}">
      <dsp:nvSpPr>
        <dsp:cNvPr id="0" name=""/>
        <dsp:cNvSpPr/>
      </dsp:nvSpPr>
      <dsp:spPr>
        <a:xfrm>
          <a:off x="6638907" y="3956847"/>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507558A-08C8-41F1-9C3D-229AAEF7AEBC}">
      <dsp:nvSpPr>
        <dsp:cNvPr id="0" name=""/>
        <dsp:cNvSpPr/>
      </dsp:nvSpPr>
      <dsp:spPr>
        <a:xfrm>
          <a:off x="7019639" y="2412704"/>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i="1" kern="1200" dirty="0">
              <a:latin typeface="Calibri"/>
              <a:cs typeface="Calibri"/>
            </a:rPr>
            <a:t>Final </a:t>
          </a:r>
          <a:r>
            <a:rPr lang="en-US" sz="1100" b="0" kern="1200" dirty="0">
              <a:latin typeface="Calibri"/>
              <a:cs typeface="Calibri"/>
            </a:rPr>
            <a:t>Draft</a:t>
          </a:r>
          <a:r>
            <a:rPr lang="en-US" sz="1100" b="0" i="1" kern="1200" dirty="0">
              <a:latin typeface="Calibri"/>
              <a:cs typeface="Calibri"/>
            </a:rPr>
            <a:t> </a:t>
          </a:r>
          <a:r>
            <a:rPr lang="en-US" sz="1100" b="0" kern="1200" dirty="0">
              <a:latin typeface="Calibri"/>
              <a:cs typeface="Calibri"/>
            </a:rPr>
            <a:t>prepared and ready for DPH/EOHHS vetting</a:t>
          </a:r>
        </a:p>
      </dsp:txBody>
      <dsp:txXfrm>
        <a:off x="7019639" y="2412704"/>
        <a:ext cx="2128975" cy="1428320"/>
      </dsp:txXfrm>
    </dsp:sp>
    <dsp:sp modelId="{6812325D-0B47-4C14-A054-4A46008A0AE4}">
      <dsp:nvSpPr>
        <dsp:cNvPr id="0" name=""/>
        <dsp:cNvSpPr/>
      </dsp:nvSpPr>
      <dsp:spPr>
        <a:xfrm>
          <a:off x="7019639" y="3841024"/>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a:cs typeface="Calibri"/>
            </a:rPr>
            <a:t>June 2022</a:t>
          </a:r>
          <a:endParaRPr lang="en-US" sz="1500" kern="1200" dirty="0">
            <a:latin typeface="Calibri"/>
            <a:cs typeface="Calibri"/>
          </a:endParaRPr>
        </a:p>
      </dsp:txBody>
      <dsp:txXfrm>
        <a:off x="7019639" y="3841024"/>
        <a:ext cx="2128975" cy="501842"/>
      </dsp:txXfrm>
    </dsp:sp>
    <dsp:sp modelId="{23DAED88-F988-4CFD-BF57-5B02518BA787}">
      <dsp:nvSpPr>
        <dsp:cNvPr id="0" name=""/>
        <dsp:cNvSpPr/>
      </dsp:nvSpPr>
      <dsp:spPr>
        <a:xfrm>
          <a:off x="6774005" y="2412704"/>
          <a:ext cx="0" cy="1428320"/>
        </a:xfrm>
        <a:prstGeom prst="line">
          <a:avLst/>
        </a:prstGeom>
        <a:noFill/>
        <a:ln w="12700" cap="flat" cmpd="sng" algn="ctr">
          <a:solidFill>
            <a:schemeClr val="accent1">
              <a:shade val="90000"/>
              <a:hueOff val="237386"/>
              <a:satOff val="-5069"/>
              <a:lumOff val="18919"/>
              <a:alphaOff val="0"/>
            </a:schemeClr>
          </a:solidFill>
          <a:prstDash val="dash"/>
          <a:miter lim="800000"/>
        </a:ln>
        <a:effectLst/>
      </dsp:spPr>
      <dsp:style>
        <a:lnRef idx="1">
          <a:scrgbClr r="0" g="0" b="0"/>
        </a:lnRef>
        <a:fillRef idx="0">
          <a:scrgbClr r="0" g="0" b="0"/>
        </a:fillRef>
        <a:effectRef idx="0">
          <a:scrgbClr r="0" g="0" b="0"/>
        </a:effectRef>
        <a:fontRef idx="minor"/>
      </dsp:style>
    </dsp:sp>
    <dsp:sp modelId="{EBE0FC71-FFC0-49D2-A632-DAF11A88696E}">
      <dsp:nvSpPr>
        <dsp:cNvPr id="0" name=""/>
        <dsp:cNvSpPr/>
      </dsp:nvSpPr>
      <dsp:spPr>
        <a:xfrm>
          <a:off x="6735079" y="2367538"/>
          <a:ext cx="88428" cy="90331"/>
        </a:xfrm>
        <a:prstGeom prst="ellipse">
          <a:avLst/>
        </a:prstGeom>
        <a:solidFill>
          <a:schemeClr val="accent1">
            <a:shade val="90000"/>
            <a:hueOff val="237386"/>
            <a:satOff val="-5069"/>
            <a:lumOff val="18919"/>
            <a:alphaOff val="-28571"/>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DA4D7-1D9A-473A-B16A-3FD95A7722B0}">
      <dsp:nvSpPr>
        <dsp:cNvPr id="0" name=""/>
        <dsp:cNvSpPr/>
      </dsp:nvSpPr>
      <dsp:spPr>
        <a:xfrm rot="8100000">
          <a:off x="7905407" y="559772"/>
          <a:ext cx="347378" cy="347378"/>
        </a:xfrm>
        <a:prstGeom prst="teardrop">
          <a:avLst>
            <a:gd name="adj" fmla="val 115000"/>
          </a:avLst>
        </a:prstGeom>
        <a:solidFill>
          <a:schemeClr val="accent1">
            <a:alpha val="90000"/>
            <a:hueOff val="0"/>
            <a:satOff val="0"/>
            <a:lumOff val="0"/>
            <a:alphaOff val="-34286"/>
          </a:schemeClr>
        </a:solidFill>
        <a:ln w="12700" cap="flat" cmpd="sng" algn="ctr">
          <a:solidFill>
            <a:schemeClr val="accent1">
              <a:alpha val="90000"/>
              <a:hueOff val="0"/>
              <a:satOff val="0"/>
              <a:lumOff val="0"/>
              <a:alphaOff val="-3428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B8801-F666-44CF-ADBE-EB6DA49119D3}">
      <dsp:nvSpPr>
        <dsp:cNvPr id="0" name=""/>
        <dsp:cNvSpPr/>
      </dsp:nvSpPr>
      <dsp:spPr>
        <a:xfrm>
          <a:off x="7943997" y="598363"/>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F6146FA-D8AE-40F3-BC0A-323E20B13809}">
      <dsp:nvSpPr>
        <dsp:cNvPr id="0" name=""/>
        <dsp:cNvSpPr/>
      </dsp:nvSpPr>
      <dsp:spPr>
        <a:xfrm>
          <a:off x="8324730" y="984383"/>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kern="1200" dirty="0">
              <a:latin typeface="Calibri"/>
              <a:cs typeface="Calibri"/>
            </a:rPr>
            <a:t>Final </a:t>
          </a:r>
          <a:r>
            <a:rPr lang="en-US" sz="1100" b="0" i="1" kern="1200" dirty="0">
              <a:latin typeface="Calibri"/>
              <a:cs typeface="Calibri"/>
            </a:rPr>
            <a:t>vetted </a:t>
          </a:r>
          <a:r>
            <a:rPr lang="en-US" sz="1100" b="0" kern="1200" dirty="0">
              <a:latin typeface="Calibri"/>
              <a:cs typeface="Calibri"/>
            </a:rPr>
            <a:t>Draft sent to Commission members (in-person meeting)</a:t>
          </a:r>
        </a:p>
      </dsp:txBody>
      <dsp:txXfrm>
        <a:off x="8324730" y="984383"/>
        <a:ext cx="2128975" cy="1428320"/>
      </dsp:txXfrm>
    </dsp:sp>
    <dsp:sp modelId="{B35845A8-4F08-46B3-9AC7-27ED5D316628}">
      <dsp:nvSpPr>
        <dsp:cNvPr id="0" name=""/>
        <dsp:cNvSpPr/>
      </dsp:nvSpPr>
      <dsp:spPr>
        <a:xfrm>
          <a:off x="8324730" y="482540"/>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a:cs typeface="Calibri"/>
            </a:rPr>
            <a:t>July/August 2022</a:t>
          </a:r>
        </a:p>
      </dsp:txBody>
      <dsp:txXfrm>
        <a:off x="8324730" y="482540"/>
        <a:ext cx="2128975" cy="501842"/>
      </dsp:txXfrm>
    </dsp:sp>
    <dsp:sp modelId="{2943C501-55D2-462E-B6C3-02481724A46B}">
      <dsp:nvSpPr>
        <dsp:cNvPr id="0" name=""/>
        <dsp:cNvSpPr/>
      </dsp:nvSpPr>
      <dsp:spPr>
        <a:xfrm>
          <a:off x="8079096" y="984383"/>
          <a:ext cx="0" cy="1428320"/>
        </a:xfrm>
        <a:prstGeom prst="line">
          <a:avLst/>
        </a:prstGeom>
        <a:noFill/>
        <a:ln w="12700" cap="flat" cmpd="sng" algn="ctr">
          <a:solidFill>
            <a:schemeClr val="accent1">
              <a:shade val="90000"/>
              <a:hueOff val="296733"/>
              <a:satOff val="-6336"/>
              <a:lumOff val="23649"/>
              <a:alphaOff val="0"/>
            </a:schemeClr>
          </a:solidFill>
          <a:prstDash val="dash"/>
          <a:miter lim="800000"/>
        </a:ln>
        <a:effectLst/>
      </dsp:spPr>
      <dsp:style>
        <a:lnRef idx="1">
          <a:scrgbClr r="0" g="0" b="0"/>
        </a:lnRef>
        <a:fillRef idx="0">
          <a:scrgbClr r="0" g="0" b="0"/>
        </a:fillRef>
        <a:effectRef idx="0">
          <a:scrgbClr r="0" g="0" b="0"/>
        </a:effectRef>
        <a:fontRef idx="minor"/>
      </dsp:style>
    </dsp:sp>
    <dsp:sp modelId="{04377783-0CCF-43B2-BF9F-8AC001F98F5B}">
      <dsp:nvSpPr>
        <dsp:cNvPr id="0" name=""/>
        <dsp:cNvSpPr/>
      </dsp:nvSpPr>
      <dsp:spPr>
        <a:xfrm>
          <a:off x="8040169" y="2367538"/>
          <a:ext cx="88428" cy="90331"/>
        </a:xfrm>
        <a:prstGeom prst="ellipse">
          <a:avLst/>
        </a:prstGeom>
        <a:solidFill>
          <a:schemeClr val="accent1">
            <a:shade val="90000"/>
            <a:hueOff val="296733"/>
            <a:satOff val="-6336"/>
            <a:lumOff val="23649"/>
            <a:alphaOff val="-35714"/>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BE62A-248B-4C4E-A7BC-B41CDD5FDFE0}">
      <dsp:nvSpPr>
        <dsp:cNvPr id="0" name=""/>
        <dsp:cNvSpPr/>
      </dsp:nvSpPr>
      <dsp:spPr>
        <a:xfrm rot="18900000">
          <a:off x="9210498" y="3918256"/>
          <a:ext cx="347378" cy="347378"/>
        </a:xfrm>
        <a:prstGeom prst="teardrop">
          <a:avLst>
            <a:gd name="adj" fmla="val 11500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B28A9-36D8-43F0-9ECD-6F7DA0E63A40}">
      <dsp:nvSpPr>
        <dsp:cNvPr id="0" name=""/>
        <dsp:cNvSpPr/>
      </dsp:nvSpPr>
      <dsp:spPr>
        <a:xfrm>
          <a:off x="9249088" y="3956847"/>
          <a:ext cx="270197" cy="27019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CF3AA0-B107-4D78-9195-2F25229D150A}">
      <dsp:nvSpPr>
        <dsp:cNvPr id="0" name=""/>
        <dsp:cNvSpPr/>
      </dsp:nvSpPr>
      <dsp:spPr>
        <a:xfrm>
          <a:off x="9629821" y="2412704"/>
          <a:ext cx="2128975" cy="142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kern="1200" dirty="0">
              <a:latin typeface="Calibri Light" panose="020F0302020204030204"/>
            </a:rPr>
            <a:t>Final</a:t>
          </a:r>
          <a:r>
            <a:rPr lang="en-US" sz="1100" b="0" kern="1200" dirty="0"/>
            <a:t> Draft delivered to Legislature/EOHHS Secretary (according to statute) </a:t>
          </a:r>
          <a:endParaRPr lang="en-US" sz="1100" b="0" kern="1200" dirty="0">
            <a:latin typeface="Calibri"/>
            <a:cs typeface="Calibri"/>
          </a:endParaRPr>
        </a:p>
      </dsp:txBody>
      <dsp:txXfrm>
        <a:off x="9629821" y="2412704"/>
        <a:ext cx="2128975" cy="1428320"/>
      </dsp:txXfrm>
    </dsp:sp>
    <dsp:sp modelId="{A2A33ED2-6D3F-40E6-850B-CC3312EFB2C7}">
      <dsp:nvSpPr>
        <dsp:cNvPr id="0" name=""/>
        <dsp:cNvSpPr/>
      </dsp:nvSpPr>
      <dsp:spPr>
        <a:xfrm>
          <a:off x="9629821" y="3841024"/>
          <a:ext cx="2128975" cy="5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latin typeface="Calibri"/>
              <a:cs typeface="Calibri"/>
            </a:rPr>
            <a:t>September 22, 2022</a:t>
          </a:r>
        </a:p>
      </dsp:txBody>
      <dsp:txXfrm>
        <a:off x="9629821" y="3841024"/>
        <a:ext cx="2128975" cy="501842"/>
      </dsp:txXfrm>
    </dsp:sp>
    <dsp:sp modelId="{9FC9819D-3641-4874-A41C-C32B146FF87B}">
      <dsp:nvSpPr>
        <dsp:cNvPr id="0" name=""/>
        <dsp:cNvSpPr/>
      </dsp:nvSpPr>
      <dsp:spPr>
        <a:xfrm>
          <a:off x="9384187" y="2412704"/>
          <a:ext cx="0" cy="1428320"/>
        </a:xfrm>
        <a:prstGeom prst="line">
          <a:avLst/>
        </a:prstGeom>
        <a:noFill/>
        <a:ln w="12700" cap="flat" cmpd="sng" algn="ctr">
          <a:solidFill>
            <a:schemeClr val="accent1">
              <a:shade val="90000"/>
              <a:hueOff val="356079"/>
              <a:satOff val="-7604"/>
              <a:lumOff val="28379"/>
              <a:alphaOff val="0"/>
            </a:schemeClr>
          </a:solidFill>
          <a:prstDash val="dash"/>
          <a:miter lim="800000"/>
        </a:ln>
        <a:effectLst/>
      </dsp:spPr>
      <dsp:style>
        <a:lnRef idx="1">
          <a:scrgbClr r="0" g="0" b="0"/>
        </a:lnRef>
        <a:fillRef idx="0">
          <a:scrgbClr r="0" g="0" b="0"/>
        </a:fillRef>
        <a:effectRef idx="0">
          <a:scrgbClr r="0" g="0" b="0"/>
        </a:effectRef>
        <a:fontRef idx="minor"/>
      </dsp:style>
    </dsp:sp>
    <dsp:sp modelId="{374C6B97-5FCB-46A8-8980-736A9B3ED432}">
      <dsp:nvSpPr>
        <dsp:cNvPr id="0" name=""/>
        <dsp:cNvSpPr/>
      </dsp:nvSpPr>
      <dsp:spPr>
        <a:xfrm>
          <a:off x="9345260" y="2367538"/>
          <a:ext cx="88428" cy="90331"/>
        </a:xfrm>
        <a:prstGeom prst="ellipse">
          <a:avLst/>
        </a:prstGeom>
        <a:solidFill>
          <a:schemeClr val="accent1">
            <a:shade val="90000"/>
            <a:hueOff val="356079"/>
            <a:satOff val="-7604"/>
            <a:lumOff val="28379"/>
            <a:alphaOff val="-42857"/>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2164-0BE3-40C1-9953-BD55A4B7CA07}">
      <dsp:nvSpPr>
        <dsp:cNvPr id="0" name=""/>
        <dsp:cNvSpPr/>
      </dsp:nvSpPr>
      <dsp:spPr>
        <a:xfrm>
          <a:off x="0" y="2752343"/>
          <a:ext cx="6263640" cy="0"/>
        </a:xfrm>
        <a:prstGeom prst="line">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9669001-4CB7-4C41-983A-4CB80790C5F2}">
      <dsp:nvSpPr>
        <dsp:cNvPr id="0" name=""/>
        <dsp:cNvSpPr/>
      </dsp:nvSpPr>
      <dsp:spPr>
        <a:xfrm rot="8100000">
          <a:off x="84906" y="636740"/>
          <a:ext cx="399944" cy="399944"/>
        </a:xfrm>
        <a:prstGeom prst="teardrop">
          <a:avLst>
            <a:gd name="adj" fmla="val 11500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668CF-3399-4C06-9395-744C0487E622}">
      <dsp:nvSpPr>
        <dsp:cNvPr id="0" name=""/>
        <dsp:cNvSpPr/>
      </dsp:nvSpPr>
      <dsp:spPr>
        <a:xfrm>
          <a:off x="129337" y="681170"/>
          <a:ext cx="311083" cy="311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1973F39-31E9-46CE-8871-BC81B24EF6FD}">
      <dsp:nvSpPr>
        <dsp:cNvPr id="0" name=""/>
        <dsp:cNvSpPr/>
      </dsp:nvSpPr>
      <dsp:spPr>
        <a:xfrm>
          <a:off x="567682" y="1122956"/>
          <a:ext cx="257706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Light" panose="020F0302020204030204"/>
            </a:rPr>
            <a:t>Panel DIscussion:</a:t>
          </a:r>
          <a:endParaRPr lang="en-US" sz="1500" kern="1200" dirty="0"/>
        </a:p>
        <a:p>
          <a:pPr marL="114300" lvl="1" indent="-114300" algn="l" defTabSz="533400">
            <a:lnSpc>
              <a:spcPct val="90000"/>
            </a:lnSpc>
            <a:spcBef>
              <a:spcPct val="0"/>
            </a:spcBef>
            <a:spcAft>
              <a:spcPct val="15000"/>
            </a:spcAft>
            <a:buChar char="•"/>
          </a:pPr>
          <a:r>
            <a:rPr lang="en-US" sz="1200" b="0" kern="1200" dirty="0">
              <a:latin typeface="Calibri"/>
              <a:cs typeface="Calibri"/>
            </a:rPr>
            <a:t>Massachusetts Association of Health Boards</a:t>
          </a:r>
          <a:endParaRPr lang="en-US" sz="1200" b="0" kern="1200" dirty="0"/>
        </a:p>
        <a:p>
          <a:pPr marL="114300" lvl="1" indent="-114300" algn="l" defTabSz="533400">
            <a:lnSpc>
              <a:spcPct val="90000"/>
            </a:lnSpc>
            <a:spcBef>
              <a:spcPct val="0"/>
            </a:spcBef>
            <a:spcAft>
              <a:spcPct val="15000"/>
            </a:spcAft>
            <a:buChar char="•"/>
          </a:pPr>
          <a:r>
            <a:rPr lang="en-US" sz="1200" b="0" kern="1200" dirty="0"/>
            <a:t>Massachusetts Municipal Association</a:t>
          </a:r>
        </a:p>
        <a:p>
          <a:pPr marL="114300" lvl="1" indent="-114300" algn="l" defTabSz="533400">
            <a:lnSpc>
              <a:spcPct val="90000"/>
            </a:lnSpc>
            <a:spcBef>
              <a:spcPct val="0"/>
            </a:spcBef>
            <a:spcAft>
              <a:spcPct val="15000"/>
            </a:spcAft>
            <a:buChar char="•"/>
          </a:pPr>
          <a:r>
            <a:rPr lang="en-US" sz="1200" b="0" kern="1200" dirty="0">
              <a:latin typeface="Calibri"/>
              <a:cs typeface="Calibri"/>
            </a:rPr>
            <a:t>Mobile Integrated Health Program and Community EMS</a:t>
          </a:r>
          <a:endParaRPr lang="en-US" sz="1200" b="1" kern="1200" dirty="0"/>
        </a:p>
      </dsp:txBody>
      <dsp:txXfrm>
        <a:off x="567682" y="1122956"/>
        <a:ext cx="2577063" cy="1629387"/>
      </dsp:txXfrm>
    </dsp:sp>
    <dsp:sp modelId="{E6F71A96-7498-404C-960B-FC262F208DB0}">
      <dsp:nvSpPr>
        <dsp:cNvPr id="0" name=""/>
        <dsp:cNvSpPr/>
      </dsp:nvSpPr>
      <dsp:spPr>
        <a:xfrm>
          <a:off x="567682" y="550468"/>
          <a:ext cx="257706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 2021</a:t>
          </a:r>
        </a:p>
      </dsp:txBody>
      <dsp:txXfrm>
        <a:off x="567682" y="550468"/>
        <a:ext cx="2577063" cy="572487"/>
      </dsp:txXfrm>
    </dsp:sp>
    <dsp:sp modelId="{3DA4B7CD-B531-4FE2-90E9-B91B14DAAD1A}">
      <dsp:nvSpPr>
        <dsp:cNvPr id="0" name=""/>
        <dsp:cNvSpPr/>
      </dsp:nvSpPr>
      <dsp:spPr>
        <a:xfrm>
          <a:off x="284878" y="1122956"/>
          <a:ext cx="0" cy="1629387"/>
        </a:xfrm>
        <a:prstGeom prst="line">
          <a:avLst/>
        </a:prstGeom>
        <a:noFill/>
        <a:ln w="1270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2B83BD-38CE-4BEE-BE9A-7197833C1F11}">
      <dsp:nvSpPr>
        <dsp:cNvPr id="0" name=""/>
        <dsp:cNvSpPr/>
      </dsp:nvSpPr>
      <dsp:spPr>
        <a:xfrm>
          <a:off x="237414" y="2700820"/>
          <a:ext cx="101809" cy="103047"/>
        </a:xfrm>
        <a:prstGeom prst="ellipse">
          <a:avLst/>
        </a:prstGeom>
        <a:solidFill>
          <a:schemeClr val="accent1">
            <a:shade val="8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7AB40-6291-4B9A-9FB3-0FEE4CE165AC}">
      <dsp:nvSpPr>
        <dsp:cNvPr id="0" name=""/>
        <dsp:cNvSpPr/>
      </dsp:nvSpPr>
      <dsp:spPr>
        <a:xfrm rot="18900000">
          <a:off x="1643316" y="4468003"/>
          <a:ext cx="399944" cy="399944"/>
        </a:xfrm>
        <a:prstGeom prst="teardrop">
          <a:avLst>
            <a:gd name="adj" fmla="val 115000"/>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7E7F8-9244-4C43-A777-907E86309867}">
      <dsp:nvSpPr>
        <dsp:cNvPr id="0" name=""/>
        <dsp:cNvSpPr/>
      </dsp:nvSpPr>
      <dsp:spPr>
        <a:xfrm>
          <a:off x="1687746" y="4512433"/>
          <a:ext cx="311083" cy="311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B887DE-0DD1-49FD-9D1C-EEFA15E386D4}">
      <dsp:nvSpPr>
        <dsp:cNvPr id="0" name=""/>
        <dsp:cNvSpPr/>
      </dsp:nvSpPr>
      <dsp:spPr>
        <a:xfrm>
          <a:off x="2126091" y="2752343"/>
          <a:ext cx="257706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latin typeface="Calibri"/>
              <a:cs typeface="Calibri"/>
            </a:rPr>
            <a:t>Presnetations:</a:t>
          </a:r>
        </a:p>
        <a:p>
          <a:pPr marL="114300" lvl="1" indent="-114300" algn="l" defTabSz="533400">
            <a:lnSpc>
              <a:spcPct val="90000"/>
            </a:lnSpc>
            <a:spcBef>
              <a:spcPct val="0"/>
            </a:spcBef>
            <a:spcAft>
              <a:spcPct val="15000"/>
            </a:spcAft>
            <a:buChar char="•"/>
          </a:pPr>
          <a:r>
            <a:rPr lang="en-US" sz="1200" kern="1200" dirty="0">
              <a:latin typeface="Calibri"/>
              <a:cs typeface="Calibri"/>
            </a:rPr>
            <a:t>Massachusetts Healthy Aging Collaborative</a:t>
          </a:r>
          <a:endParaRPr lang="en-US" sz="1200" kern="1200" dirty="0"/>
        </a:p>
        <a:p>
          <a:pPr marL="114300" lvl="1" indent="-114300" algn="l" defTabSz="533400">
            <a:lnSpc>
              <a:spcPct val="90000"/>
            </a:lnSpc>
            <a:spcBef>
              <a:spcPct val="0"/>
            </a:spcBef>
            <a:spcAft>
              <a:spcPct val="15000"/>
            </a:spcAft>
            <a:buChar char="•"/>
          </a:pPr>
          <a:r>
            <a:rPr lang="en-US" sz="1200" b="0" kern="1200" dirty="0"/>
            <a:t>Healthy Living Center of Excellence</a:t>
          </a:r>
        </a:p>
      </dsp:txBody>
      <dsp:txXfrm>
        <a:off x="2126091" y="2752343"/>
        <a:ext cx="2577063" cy="1629387"/>
      </dsp:txXfrm>
    </dsp:sp>
    <dsp:sp modelId="{DE774589-14CF-40E1-B35F-99451A81CD9A}">
      <dsp:nvSpPr>
        <dsp:cNvPr id="0" name=""/>
        <dsp:cNvSpPr/>
      </dsp:nvSpPr>
      <dsp:spPr>
        <a:xfrm>
          <a:off x="2126091" y="4381731"/>
          <a:ext cx="257706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 2021</a:t>
          </a:r>
        </a:p>
      </dsp:txBody>
      <dsp:txXfrm>
        <a:off x="2126091" y="4381731"/>
        <a:ext cx="2577063" cy="572487"/>
      </dsp:txXfrm>
    </dsp:sp>
    <dsp:sp modelId="{3667F87A-3014-48A3-A50C-CAF7A7BDD38D}">
      <dsp:nvSpPr>
        <dsp:cNvPr id="0" name=""/>
        <dsp:cNvSpPr/>
      </dsp:nvSpPr>
      <dsp:spPr>
        <a:xfrm>
          <a:off x="1843288" y="2752343"/>
          <a:ext cx="0" cy="1629387"/>
        </a:xfrm>
        <a:prstGeom prst="line">
          <a:avLst/>
        </a:prstGeom>
        <a:noFill/>
        <a:ln w="12700" cap="flat" cmpd="sng" algn="ctr">
          <a:solidFill>
            <a:schemeClr val="accent1">
              <a:shade val="90000"/>
              <a:hueOff val="174613"/>
              <a:satOff val="-2991"/>
              <a:lumOff val="11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D6352A28-C51C-40A9-9B6A-C1F54D10118B}">
      <dsp:nvSpPr>
        <dsp:cNvPr id="0" name=""/>
        <dsp:cNvSpPr/>
      </dsp:nvSpPr>
      <dsp:spPr>
        <a:xfrm>
          <a:off x="1795824" y="2700820"/>
          <a:ext cx="101809" cy="103047"/>
        </a:xfrm>
        <a:prstGeom prst="ellipse">
          <a:avLst/>
        </a:prstGeom>
        <a:solidFill>
          <a:schemeClr val="accent1">
            <a:shade val="80000"/>
            <a:hueOff val="174641"/>
            <a:satOff val="-3128"/>
            <a:lumOff val="1329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BC45A1-C5E5-449B-8FE5-A92424471458}">
      <dsp:nvSpPr>
        <dsp:cNvPr id="0" name=""/>
        <dsp:cNvSpPr/>
      </dsp:nvSpPr>
      <dsp:spPr>
        <a:xfrm rot="8100000">
          <a:off x="3201725" y="636740"/>
          <a:ext cx="399944" cy="399944"/>
        </a:xfrm>
        <a:prstGeom prst="teardrop">
          <a:avLst>
            <a:gd name="adj" fmla="val 115000"/>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7931-D372-496B-B143-4F00C99BDAFC}">
      <dsp:nvSpPr>
        <dsp:cNvPr id="0" name=""/>
        <dsp:cNvSpPr/>
      </dsp:nvSpPr>
      <dsp:spPr>
        <a:xfrm>
          <a:off x="3246155" y="681170"/>
          <a:ext cx="311083" cy="311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066D087-D25F-4F15-B1E2-EE1C4431AA6D}">
      <dsp:nvSpPr>
        <dsp:cNvPr id="0" name=""/>
        <dsp:cNvSpPr/>
      </dsp:nvSpPr>
      <dsp:spPr>
        <a:xfrm>
          <a:off x="3684500" y="1122956"/>
          <a:ext cx="257706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latin typeface="Calibri Light" panose="020F0302020204030204"/>
            </a:rPr>
            <a:t>Additional Full Commission meeting if necessary </a:t>
          </a:r>
          <a:endParaRPr lang="en-US" sz="1500" kern="1200"/>
        </a:p>
      </dsp:txBody>
      <dsp:txXfrm>
        <a:off x="3684500" y="1122956"/>
        <a:ext cx="2577063" cy="1629387"/>
      </dsp:txXfrm>
    </dsp:sp>
    <dsp:sp modelId="{EC5CBB6A-CB65-4D98-8995-81E4F4AD94E7}">
      <dsp:nvSpPr>
        <dsp:cNvPr id="0" name=""/>
        <dsp:cNvSpPr/>
      </dsp:nvSpPr>
      <dsp:spPr>
        <a:xfrm>
          <a:off x="3684500" y="550468"/>
          <a:ext cx="257706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 2021</a:t>
          </a:r>
        </a:p>
      </dsp:txBody>
      <dsp:txXfrm>
        <a:off x="3684500" y="550468"/>
        <a:ext cx="2577063" cy="572487"/>
      </dsp:txXfrm>
    </dsp:sp>
    <dsp:sp modelId="{C506548F-9566-42BC-9F96-4E3E505475BB}">
      <dsp:nvSpPr>
        <dsp:cNvPr id="0" name=""/>
        <dsp:cNvSpPr/>
      </dsp:nvSpPr>
      <dsp:spPr>
        <a:xfrm>
          <a:off x="3401697" y="1122956"/>
          <a:ext cx="0" cy="1629387"/>
        </a:xfrm>
        <a:prstGeom prst="line">
          <a:avLst/>
        </a:prstGeom>
        <a:noFill/>
        <a:ln w="12700" cap="flat" cmpd="sng" algn="ctr">
          <a:solidFill>
            <a:schemeClr val="accent1">
              <a:shade val="90000"/>
              <a:hueOff val="349225"/>
              <a:satOff val="-5981"/>
              <a:lumOff val="23960"/>
              <a:alphaOff val="0"/>
            </a:schemeClr>
          </a:solidFill>
          <a:prstDash val="dash"/>
          <a:miter lim="800000"/>
        </a:ln>
        <a:effectLst/>
      </dsp:spPr>
      <dsp:style>
        <a:lnRef idx="1">
          <a:scrgbClr r="0" g="0" b="0"/>
        </a:lnRef>
        <a:fillRef idx="0">
          <a:scrgbClr r="0" g="0" b="0"/>
        </a:fillRef>
        <a:effectRef idx="0">
          <a:scrgbClr r="0" g="0" b="0"/>
        </a:effectRef>
        <a:fontRef idx="minor"/>
      </dsp:style>
    </dsp:sp>
    <dsp:sp modelId="{7F6F34FB-4573-454B-AEE8-E853A201836E}">
      <dsp:nvSpPr>
        <dsp:cNvPr id="0" name=""/>
        <dsp:cNvSpPr/>
      </dsp:nvSpPr>
      <dsp:spPr>
        <a:xfrm>
          <a:off x="3354233" y="2700820"/>
          <a:ext cx="101809" cy="103047"/>
        </a:xfrm>
        <a:prstGeom prst="ellipse">
          <a:avLst/>
        </a:prstGeom>
        <a:solidFill>
          <a:schemeClr val="accent1">
            <a:shade val="80000"/>
            <a:hueOff val="349283"/>
            <a:satOff val="-6256"/>
            <a:lumOff val="2658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3</a:t>
            </a:fld>
            <a:endParaRPr lang="en-US"/>
          </a:p>
        </p:txBody>
      </p:sp>
    </p:spTree>
    <p:extLst>
      <p:ext uri="{BB962C8B-B14F-4D97-AF65-F5344CB8AC3E}">
        <p14:creationId xmlns:p14="http://schemas.microsoft.com/office/powerpoint/2010/main" val="116150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4</a:t>
            </a:fld>
            <a:endParaRPr lang="en-US"/>
          </a:p>
        </p:txBody>
      </p:sp>
    </p:spTree>
    <p:extLst>
      <p:ext uri="{BB962C8B-B14F-4D97-AF65-F5344CB8AC3E}">
        <p14:creationId xmlns:p14="http://schemas.microsoft.com/office/powerpoint/2010/main" val="8379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People 2020: https://www.healthypeople.gov/2020/topics-objectives/topic/public-health-infrastructure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dirty="0"/>
          </a:p>
        </p:txBody>
      </p:sp>
    </p:spTree>
    <p:extLst>
      <p:ext uri="{BB962C8B-B14F-4D97-AF65-F5344CB8AC3E}">
        <p14:creationId xmlns:p14="http://schemas.microsoft.com/office/powerpoint/2010/main" val="152938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08363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A376792-C664-DE4F-A230-AAFB9B729252}"/>
              </a:ext>
            </a:extLst>
          </p:cNvPr>
          <p:cNvSpPr txBox="1">
            <a:spLocks/>
          </p:cNvSpPr>
          <p:nvPr/>
        </p:nvSpPr>
        <p:spPr>
          <a:xfrm>
            <a:off x="1787844" y="2661249"/>
            <a:ext cx="8613473"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chemeClr val="bg1"/>
                </a:solidFill>
                <a:latin typeface="Calibri"/>
                <a:cs typeface="Arial"/>
              </a:rPr>
              <a:t>Massachusetts Commission on </a:t>
            </a:r>
            <a:endParaRPr lang="en-US" cap="none" dirty="0">
              <a:solidFill>
                <a:schemeClr val="bg1"/>
              </a:solidFill>
              <a:latin typeface="Calibri"/>
            </a:endParaRPr>
          </a:p>
          <a:p>
            <a:pPr algn="ctr">
              <a:defRPr/>
            </a:pPr>
            <a:r>
              <a:rPr lang="en-US" cap="none" dirty="0">
                <a:solidFill>
                  <a:schemeClr val="bg1"/>
                </a:solidFill>
                <a:latin typeface="Calibri"/>
                <a:cs typeface="Arial"/>
              </a:rPr>
              <a:t>Falls Prevention</a:t>
            </a:r>
            <a:endParaRPr lang="en-US" dirty="0">
              <a:solidFill>
                <a:schemeClr val="bg1"/>
              </a:solidFill>
              <a:latin typeface="Calibri"/>
            </a:endParaRPr>
          </a:p>
        </p:txBody>
      </p:sp>
      <p:sp>
        <p:nvSpPr>
          <p:cNvPr id="6" name="Subtitle 3">
            <a:extLst>
              <a:ext uri="{FF2B5EF4-FFF2-40B4-BE49-F238E27FC236}">
                <a16:creationId xmlns:a16="http://schemas.microsoft.com/office/drawing/2014/main" id="{BE3A9B0E-31C7-AD4F-82DF-EFDAFBDB6C9D}"/>
              </a:ext>
            </a:extLst>
          </p:cNvPr>
          <p:cNvSpPr txBox="1">
            <a:spLocks/>
          </p:cNvSpPr>
          <p:nvPr/>
        </p:nvSpPr>
        <p:spPr>
          <a:xfrm>
            <a:off x="522633" y="5050364"/>
            <a:ext cx="6696618" cy="961504"/>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dirty="0">
                <a:latin typeface="Calibri"/>
                <a:cs typeface="Arial"/>
              </a:rPr>
              <a:t>Monday, July 26th, 2021</a:t>
            </a:r>
            <a:endParaRPr lang="en-US" b="0" i="0" u="none" strike="noStrike" kern="1200" cap="none" spc="0" normalizeH="0" baseline="0" noProof="0" dirty="0">
              <a:ln>
                <a:noFill/>
              </a:ln>
              <a:effectLst/>
              <a:uLnTx/>
              <a:uFillTx/>
              <a:latin typeface="Calibri"/>
              <a:cs typeface="Arial" charset="0"/>
            </a:endParaRPr>
          </a:p>
          <a:p>
            <a:pPr marL="0" marR="0" lvl="0" indent="0" algn="l" defTabSz="914400" rtl="0" eaLnBrk="1" fontAlgn="auto" latinLnBrk="0" hangingPunct="1">
              <a:lnSpc>
                <a:spcPct val="100000"/>
              </a:lnSpc>
              <a:spcBef>
                <a:spcPts val="1000"/>
              </a:spcBef>
              <a:spcAft>
                <a:spcPts val="0"/>
              </a:spcAft>
              <a:buClr>
                <a:srgbClr val="CB1F54"/>
              </a:buClr>
              <a:buSzTx/>
              <a:buFont typeface="Arial"/>
              <a:buNone/>
              <a:tabLst/>
              <a:defRPr/>
            </a:pPr>
            <a:r>
              <a:rPr lang="en-US" dirty="0">
                <a:latin typeface="Calibri"/>
                <a:cs typeface="Arial"/>
              </a:rPr>
              <a:t>10:00am-11:30am</a:t>
            </a:r>
          </a:p>
        </p:txBody>
      </p:sp>
    </p:spTree>
    <p:extLst>
      <p:ext uri="{BB962C8B-B14F-4D97-AF65-F5344CB8AC3E}">
        <p14:creationId xmlns:p14="http://schemas.microsoft.com/office/powerpoint/2010/main" val="3909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59E0B8BE-8780-CB4F-AB37-31F1CE2C96F2}"/>
              </a:ext>
            </a:extLst>
          </p:cNvPr>
          <p:cNvPicPr>
            <a:picLocks noChangeAspect="1"/>
          </p:cNvPicPr>
          <p:nvPr/>
        </p:nvPicPr>
        <p:blipFill>
          <a:blip r:embed="rId2"/>
          <a:stretch>
            <a:fillRect/>
          </a:stretch>
        </p:blipFill>
        <p:spPr>
          <a:xfrm>
            <a:off x="0" y="1"/>
            <a:ext cx="12192000" cy="6857611"/>
          </a:xfrm>
          <a:prstGeom prst="rect">
            <a:avLst/>
          </a:prstGeom>
        </p:spPr>
      </p:pic>
    </p:spTree>
    <p:extLst>
      <p:ext uri="{BB962C8B-B14F-4D97-AF65-F5344CB8AC3E}">
        <p14:creationId xmlns:p14="http://schemas.microsoft.com/office/powerpoint/2010/main" val="155642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C593DF92-17BE-394B-9F74-A4789B2BC2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483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8933873E-D563-6A45-BF08-A316376E7D0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2132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5F2C5E6E-EE64-3440-BF8B-CD5F8183C06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76731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7E7C805F-8555-414E-B427-4E81329BCB55}"/>
              </a:ext>
            </a:extLst>
          </p:cNvPr>
          <p:cNvPicPr>
            <a:picLocks noChangeAspect="1"/>
          </p:cNvPicPr>
          <p:nvPr/>
        </p:nvPicPr>
        <p:blipFill>
          <a:blip r:embed="rId2"/>
          <a:stretch>
            <a:fillRect/>
          </a:stretch>
        </p:blipFill>
        <p:spPr>
          <a:xfrm>
            <a:off x="0" y="0"/>
            <a:ext cx="12192000" cy="6857612"/>
          </a:xfrm>
          <a:prstGeom prst="rect">
            <a:avLst/>
          </a:prstGeom>
        </p:spPr>
      </p:pic>
    </p:spTree>
    <p:extLst>
      <p:ext uri="{BB962C8B-B14F-4D97-AF65-F5344CB8AC3E}">
        <p14:creationId xmlns:p14="http://schemas.microsoft.com/office/powerpoint/2010/main" val="378103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CA15DFF7-353C-7447-8356-F7FAF72F64F4}"/>
              </a:ext>
            </a:extLst>
          </p:cNvPr>
          <p:cNvPicPr>
            <a:picLocks noChangeAspect="1"/>
          </p:cNvPicPr>
          <p:nvPr/>
        </p:nvPicPr>
        <p:blipFill>
          <a:blip r:embed="rId2"/>
          <a:stretch>
            <a:fillRect/>
          </a:stretch>
        </p:blipFill>
        <p:spPr>
          <a:xfrm>
            <a:off x="0" y="0"/>
            <a:ext cx="12192000" cy="6857611"/>
          </a:xfrm>
          <a:prstGeom prst="rect">
            <a:avLst/>
          </a:prstGeom>
        </p:spPr>
      </p:pic>
    </p:spTree>
    <p:extLst>
      <p:ext uri="{BB962C8B-B14F-4D97-AF65-F5344CB8AC3E}">
        <p14:creationId xmlns:p14="http://schemas.microsoft.com/office/powerpoint/2010/main" val="218980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19CBF6A0-061A-8242-BD6D-2E37BD31FEAC}"/>
              </a:ext>
            </a:extLst>
          </p:cNvPr>
          <p:cNvPicPr>
            <a:picLocks noChangeAspect="1"/>
          </p:cNvPicPr>
          <p:nvPr/>
        </p:nvPicPr>
        <p:blipFill>
          <a:blip r:embed="rId2"/>
          <a:stretch>
            <a:fillRect/>
          </a:stretch>
        </p:blipFill>
        <p:spPr>
          <a:xfrm>
            <a:off x="0" y="0"/>
            <a:ext cx="12192000" cy="6857612"/>
          </a:xfrm>
          <a:prstGeom prst="rect">
            <a:avLst/>
          </a:prstGeom>
        </p:spPr>
      </p:pic>
    </p:spTree>
    <p:extLst>
      <p:ext uri="{BB962C8B-B14F-4D97-AF65-F5344CB8AC3E}">
        <p14:creationId xmlns:p14="http://schemas.microsoft.com/office/powerpoint/2010/main" val="14281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FE99CF38-578B-574A-9C21-996D18D7711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035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7CFA7BFA-5CA2-394A-8C05-28CC4A6B1D7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8824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CBAC7475-6495-C44F-AE1C-BF862F51E884}"/>
              </a:ext>
            </a:extLst>
          </p:cNvPr>
          <p:cNvPicPr>
            <a:picLocks noChangeAspect="1"/>
          </p:cNvPicPr>
          <p:nvPr/>
        </p:nvPicPr>
        <p:blipFill>
          <a:blip r:embed="rId2"/>
          <a:stretch>
            <a:fillRect/>
          </a:stretch>
        </p:blipFill>
        <p:spPr>
          <a:xfrm>
            <a:off x="0" y="0"/>
            <a:ext cx="12192000" cy="7035800"/>
          </a:xfrm>
          <a:prstGeom prst="rect">
            <a:avLst/>
          </a:prstGeom>
        </p:spPr>
      </p:pic>
    </p:spTree>
    <p:extLst>
      <p:ext uri="{BB962C8B-B14F-4D97-AF65-F5344CB8AC3E}">
        <p14:creationId xmlns:p14="http://schemas.microsoft.com/office/powerpoint/2010/main" val="213028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721895" y="293879"/>
            <a:ext cx="7086600" cy="677108"/>
          </a:xfrm>
          <a:prstGeom prst="rect">
            <a:avLst/>
          </a:prstGeom>
          <a:noFill/>
        </p:spPr>
        <p:txBody>
          <a:bodyPr wrap="square" lIns="91440" tIns="45720" rIns="91440" bIns="45720" rtlCol="0" anchor="t">
            <a:spAutoFit/>
          </a:bodyPr>
          <a:lstStyle/>
          <a:p>
            <a:pPr>
              <a:defRPr/>
            </a:pPr>
            <a:r>
              <a:rPr lang="en-US" sz="3800" b="1">
                <a:solidFill>
                  <a:schemeClr val="bg1"/>
                </a:solidFill>
                <a:latin typeface="Calibri"/>
                <a:cs typeface="Arial"/>
              </a:rPr>
              <a:t>Meeting Agenda</a:t>
            </a:r>
            <a:endParaRPr lang="en-US">
              <a:solidFill>
                <a:schemeClr val="bg1"/>
              </a:solidFill>
              <a:latin typeface="Calibri"/>
              <a:cs typeface="Calibri"/>
            </a:endParaRPr>
          </a:p>
        </p:txBody>
      </p:sp>
      <p:graphicFrame>
        <p:nvGraphicFramePr>
          <p:cNvPr id="5" name="Diagram 6">
            <a:extLst>
              <a:ext uri="{FF2B5EF4-FFF2-40B4-BE49-F238E27FC236}">
                <a16:creationId xmlns:a16="http://schemas.microsoft.com/office/drawing/2014/main" id="{8F6FB9D8-D2A9-4B3F-9C6D-1450B5928CB1}"/>
              </a:ext>
            </a:extLst>
          </p:cNvPr>
          <p:cNvGraphicFramePr/>
          <p:nvPr>
            <p:extLst>
              <p:ext uri="{D42A27DB-BD31-4B8C-83A1-F6EECF244321}">
                <p14:modId xmlns:p14="http://schemas.microsoft.com/office/powerpoint/2010/main" val="2170339084"/>
              </p:ext>
            </p:extLst>
          </p:nvPr>
        </p:nvGraphicFramePr>
        <p:xfrm>
          <a:off x="3551208" y="981974"/>
          <a:ext cx="8166339" cy="562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5" name="Picture 185" descr="A picture containing text, clipart&#10;&#10;Description automatically generated">
            <a:extLst>
              <a:ext uri="{FF2B5EF4-FFF2-40B4-BE49-F238E27FC236}">
                <a16:creationId xmlns:a16="http://schemas.microsoft.com/office/drawing/2014/main" id="{CF177850-EBE6-4990-B9B2-EC11CB105329}"/>
              </a:ext>
            </a:extLst>
          </p:cNvPr>
          <p:cNvPicPr>
            <a:picLocks noChangeAspect="1"/>
          </p:cNvPicPr>
          <p:nvPr/>
        </p:nvPicPr>
        <p:blipFill>
          <a:blip r:embed="rId7"/>
          <a:stretch>
            <a:fillRect/>
          </a:stretch>
        </p:blipFill>
        <p:spPr>
          <a:xfrm>
            <a:off x="840806" y="2210878"/>
            <a:ext cx="2200275" cy="2781300"/>
          </a:xfrm>
          <a:prstGeom prst="rect">
            <a:avLst/>
          </a:prstGeom>
        </p:spPr>
      </p:pic>
    </p:spTree>
    <p:extLst>
      <p:ext uri="{BB962C8B-B14F-4D97-AF65-F5344CB8AC3E}">
        <p14:creationId xmlns:p14="http://schemas.microsoft.com/office/powerpoint/2010/main" val="387004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20</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BCB7E797-BDAC-C641-AAB0-4C48B0D28421}"/>
              </a:ext>
            </a:extLst>
          </p:cNvPr>
          <p:cNvPicPr>
            <a:picLocks noChangeAspect="1"/>
          </p:cNvPicPr>
          <p:nvPr/>
        </p:nvPicPr>
        <p:blipFill>
          <a:blip r:embed="rId2"/>
          <a:stretch>
            <a:fillRect/>
          </a:stretch>
        </p:blipFill>
        <p:spPr>
          <a:xfrm>
            <a:off x="0" y="0"/>
            <a:ext cx="12192000" cy="6857611"/>
          </a:xfrm>
          <a:prstGeom prst="rect">
            <a:avLst/>
          </a:prstGeom>
        </p:spPr>
      </p:pic>
    </p:spTree>
    <p:extLst>
      <p:ext uri="{BB962C8B-B14F-4D97-AF65-F5344CB8AC3E}">
        <p14:creationId xmlns:p14="http://schemas.microsoft.com/office/powerpoint/2010/main" val="10413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21</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C6E6B1C1-F066-1B45-ADEC-B6D368A129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411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AE122-E4A4-164F-BFBA-B9A5C2E323C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a:solidFill>
                <a:srgbClr val="464646">
                  <a:lumMod val="40000"/>
                  <a:lumOff val="60000"/>
                </a:srgbClr>
              </a:solidFill>
            </a:endParaRPr>
          </a:p>
        </p:txBody>
      </p:sp>
      <p:sp>
        <p:nvSpPr>
          <p:cNvPr id="5" name="Footer Placeholder 4">
            <a:extLst>
              <a:ext uri="{FF2B5EF4-FFF2-40B4-BE49-F238E27FC236}">
                <a16:creationId xmlns:a16="http://schemas.microsoft.com/office/drawing/2014/main" id="{2EE4ACCE-9AFB-E349-AA53-292220323214}"/>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p>
        </p:txBody>
      </p:sp>
      <p:graphicFrame>
        <p:nvGraphicFramePr>
          <p:cNvPr id="18" name="Content Placeholder 7">
            <a:extLst>
              <a:ext uri="{FF2B5EF4-FFF2-40B4-BE49-F238E27FC236}">
                <a16:creationId xmlns:a16="http://schemas.microsoft.com/office/drawing/2014/main" id="{CC42816A-CB8D-4A26-AA02-209B3C52E214}"/>
              </a:ext>
            </a:extLst>
          </p:cNvPr>
          <p:cNvGraphicFramePr/>
          <p:nvPr>
            <p:extLst>
              <p:ext uri="{D42A27DB-BD31-4B8C-83A1-F6EECF244321}">
                <p14:modId xmlns:p14="http://schemas.microsoft.com/office/powerpoint/2010/main" val="2399060525"/>
              </p:ext>
            </p:extLst>
          </p:nvPr>
        </p:nvGraphicFramePr>
        <p:xfrm>
          <a:off x="227113" y="1379334"/>
          <a:ext cx="11761715" cy="482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 name="TextBox 73">
            <a:extLst>
              <a:ext uri="{FF2B5EF4-FFF2-40B4-BE49-F238E27FC236}">
                <a16:creationId xmlns:a16="http://schemas.microsoft.com/office/drawing/2014/main" id="{672956F3-DE69-4AB9-B991-A7BAF1C23F8A}"/>
              </a:ext>
            </a:extLst>
          </p:cNvPr>
          <p:cNvSpPr txBox="1"/>
          <p:nvPr/>
        </p:nvSpPr>
        <p:spPr>
          <a:xfrm>
            <a:off x="721895" y="293879"/>
            <a:ext cx="7086600" cy="677108"/>
          </a:xfrm>
          <a:prstGeom prst="rect">
            <a:avLst/>
          </a:prstGeom>
          <a:noFill/>
        </p:spPr>
        <p:txBody>
          <a:bodyPr wrap="square" lIns="91440" tIns="45720" rIns="91440" bIns="45720" rtlCol="0" anchor="t">
            <a:spAutoFit/>
          </a:bodyPr>
          <a:lstStyle/>
          <a:p>
            <a:pPr>
              <a:defRPr/>
            </a:pPr>
            <a:r>
              <a:rPr lang="en-US" sz="3800" b="1" dirty="0">
                <a:solidFill>
                  <a:schemeClr val="bg1"/>
                </a:solidFill>
                <a:latin typeface="Calibri"/>
                <a:cs typeface="Arial"/>
              </a:rPr>
              <a:t>Proposed Projected Timeline</a:t>
            </a:r>
            <a:endParaRPr lang="en-US" dirty="0">
              <a:solidFill>
                <a:schemeClr val="bg1"/>
              </a:solidFill>
              <a:latin typeface="Calibri"/>
              <a:cs typeface="Calibri"/>
            </a:endParaRPr>
          </a:p>
        </p:txBody>
      </p:sp>
    </p:spTree>
    <p:extLst>
      <p:ext uri="{BB962C8B-B14F-4D97-AF65-F5344CB8AC3E}">
        <p14:creationId xmlns:p14="http://schemas.microsoft.com/office/powerpoint/2010/main" val="92927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72956F3-DE69-4AB9-B991-A7BAF1C23F8A}"/>
              </a:ext>
            </a:extLst>
          </p:cNvPr>
          <p:cNvSpPr txBox="1"/>
          <p:nvPr/>
        </p:nvSpPr>
        <p:spPr>
          <a:xfrm>
            <a:off x="4314" y="-3528"/>
            <a:ext cx="4208022" cy="6861852"/>
          </a:xfrm>
          <a:prstGeom prst="rect">
            <a:avLst/>
          </a:prstGeom>
          <a:solidFill>
            <a:srgbClr val="4376BB"/>
          </a:solidFill>
        </p:spPr>
        <p:txBody>
          <a:bodyPr vert="horz" lIns="91440" tIns="45720" rIns="91440" bIns="45720" rtlCol="0" anchor="ctr">
            <a:normAutofit/>
          </a:bodyPr>
          <a:lstStyle/>
          <a:p>
            <a:pPr algn="ctr">
              <a:lnSpc>
                <a:spcPct val="90000"/>
              </a:lnSpc>
              <a:spcBef>
                <a:spcPct val="0"/>
              </a:spcBef>
              <a:spcAft>
                <a:spcPts val="600"/>
              </a:spcAft>
              <a:defRPr/>
            </a:pPr>
            <a:r>
              <a:rPr lang="en-US" sz="5200" b="1" kern="1200" dirty="0">
                <a:solidFill>
                  <a:srgbClr val="FFFFFF"/>
                </a:solidFill>
                <a:latin typeface="+mj-lt"/>
                <a:ea typeface="+mj-ea"/>
                <a:cs typeface="+mj-cs"/>
              </a:rPr>
              <a:t>Proposed Topic Exploration Timeline</a:t>
            </a:r>
            <a:endParaRPr lang="en-US" sz="5200" kern="1200" dirty="0">
              <a:solidFill>
                <a:srgbClr val="FFFFFF"/>
              </a:solidFill>
              <a:latin typeface="+mj-lt"/>
              <a:ea typeface="+mj-ea"/>
              <a:cs typeface="Calibri Light" panose="020F0302020204030204"/>
            </a:endParaRPr>
          </a:p>
        </p:txBody>
      </p:sp>
      <p:sp>
        <p:nvSpPr>
          <p:cNvPr id="5" name="Footer Placeholder 4">
            <a:extLst>
              <a:ext uri="{FF2B5EF4-FFF2-40B4-BE49-F238E27FC236}">
                <a16:creationId xmlns:a16="http://schemas.microsoft.com/office/drawing/2014/main" id="{2EE4ACCE-9AFB-E349-AA53-292220323214}"/>
              </a:ext>
            </a:extLst>
          </p:cNvPr>
          <p:cNvSpPr>
            <a:spLocks noGrp="1"/>
          </p:cNvSpPr>
          <p:nvPr>
            <p:ph type="ftr" sz="quarter" idx="3"/>
          </p:nvPr>
        </p:nvSpPr>
        <p:spPr>
          <a:xfrm>
            <a:off x="99204" y="6428237"/>
            <a:ext cx="4114800" cy="365125"/>
          </a:xfrm>
        </p:spPr>
        <p:txBody>
          <a:bodyPr vert="horz" lIns="91440" tIns="45720" rIns="91440" bIns="45720" rtlCol="0" anchor="ctr">
            <a:normAutofit/>
          </a:bodyPr>
          <a:lstStyle/>
          <a:p>
            <a:pPr algn="ctr">
              <a:spcAft>
                <a:spcPts val="600"/>
              </a:spcAft>
            </a:pPr>
            <a:r>
              <a:rPr lang="en-US" sz="1200" kern="1200" dirty="0">
                <a:solidFill>
                  <a:srgbClr val="FFFFFF"/>
                </a:solidFill>
                <a:latin typeface="+mn-lt"/>
                <a:ea typeface="+mn-ea"/>
                <a:cs typeface="+mn-cs"/>
              </a:rPr>
              <a:t>Massachusetts Department of Public Health</a:t>
            </a:r>
            <a:r>
              <a:rPr lang="en-US" sz="1200" dirty="0">
                <a:solidFill>
                  <a:srgbClr val="FFFFFF"/>
                </a:solidFill>
              </a:rPr>
              <a:t>      </a:t>
            </a:r>
            <a:r>
              <a:rPr lang="en-US" sz="1200" kern="1200" dirty="0">
                <a:solidFill>
                  <a:srgbClr val="FFFFFF"/>
                </a:solidFill>
                <a:latin typeface="+mn-lt"/>
                <a:ea typeface="+mn-ea"/>
                <a:cs typeface="+mn-cs"/>
              </a:rPr>
              <a:t> mass.gov/</a:t>
            </a:r>
            <a:r>
              <a:rPr lang="en-US" sz="1200" kern="1200" dirty="0" err="1">
                <a:solidFill>
                  <a:srgbClr val="FFFFFF"/>
                </a:solidFill>
                <a:latin typeface="+mn-lt"/>
                <a:ea typeface="+mn-ea"/>
                <a:cs typeface="+mn-cs"/>
              </a:rPr>
              <a:t>dph</a:t>
            </a:r>
            <a:endParaRPr lang="en-US" sz="1200" kern="1200" dirty="0" err="1">
              <a:solidFill>
                <a:srgbClr val="FFFFFF"/>
              </a:solidFill>
              <a:latin typeface="+mn-lt"/>
              <a:cs typeface="Calibri"/>
            </a:endParaRPr>
          </a:p>
        </p:txBody>
      </p:sp>
      <p:sp>
        <p:nvSpPr>
          <p:cNvPr id="4" name="Slide Number Placeholder 3">
            <a:extLst>
              <a:ext uri="{FF2B5EF4-FFF2-40B4-BE49-F238E27FC236}">
                <a16:creationId xmlns:a16="http://schemas.microsoft.com/office/drawing/2014/main" id="{D34AE122-E4A4-164F-BFBA-B9A5C2E323CA}"/>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CA49D0EE-DE7F-324B-A84C-F36708423CDB}" type="slidenum">
              <a:rPr lang="en-US" smtClean="0">
                <a:solidFill>
                  <a:schemeClr val="tx1">
                    <a:tint val="75000"/>
                  </a:schemeClr>
                </a:solidFill>
              </a:rPr>
              <a:pPr>
                <a:spcAft>
                  <a:spcPts val="600"/>
                </a:spcAft>
              </a:pPr>
              <a:t>23</a:t>
            </a:fld>
            <a:endParaRPr lang="en-US">
              <a:solidFill>
                <a:schemeClr val="tx1">
                  <a:tint val="75000"/>
                </a:schemeClr>
              </a:solidFill>
            </a:endParaRPr>
          </a:p>
        </p:txBody>
      </p:sp>
      <p:graphicFrame>
        <p:nvGraphicFramePr>
          <p:cNvPr id="18" name="Content Placeholder 7">
            <a:extLst>
              <a:ext uri="{FF2B5EF4-FFF2-40B4-BE49-F238E27FC236}">
                <a16:creationId xmlns:a16="http://schemas.microsoft.com/office/drawing/2014/main" id="{CC42816A-CB8D-4A26-AA02-209B3C52E214}"/>
              </a:ext>
            </a:extLst>
          </p:cNvPr>
          <p:cNvGraphicFramePr/>
          <p:nvPr>
            <p:extLst>
              <p:ext uri="{D42A27DB-BD31-4B8C-83A1-F6EECF244321}">
                <p14:modId xmlns:p14="http://schemas.microsoft.com/office/powerpoint/2010/main" val="299654876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504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DFA04CF-D75F-3943-9EFA-360D70C3767B}"/>
              </a:ext>
            </a:extLst>
          </p:cNvPr>
          <p:cNvSpPr txBox="1">
            <a:spLocks/>
          </p:cNvSpPr>
          <p:nvPr/>
        </p:nvSpPr>
        <p:spPr>
          <a:xfrm>
            <a:off x="2142581" y="1711115"/>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bg1"/>
                </a:solidFill>
                <a:effectLst/>
                <a:uLnTx/>
                <a:uFillTx/>
                <a:latin typeface="Calibri"/>
                <a:cs typeface="Arial"/>
              </a:rPr>
              <a:t>Thank You!</a:t>
            </a:r>
          </a:p>
          <a:p>
            <a:pPr algn="ctr">
              <a:defRPr/>
            </a:pPr>
            <a:endParaRPr lang="en-US" cap="none" dirty="0">
              <a:solidFill>
                <a:schemeClr val="bg1"/>
              </a:solidFill>
              <a:latin typeface="Calibri"/>
              <a:cs typeface="Arial"/>
            </a:endParaRPr>
          </a:p>
        </p:txBody>
      </p:sp>
      <p:sp>
        <p:nvSpPr>
          <p:cNvPr id="7" name="Subtitle 3">
            <a:extLst>
              <a:ext uri="{FF2B5EF4-FFF2-40B4-BE49-F238E27FC236}">
                <a16:creationId xmlns:a16="http://schemas.microsoft.com/office/drawing/2014/main" id="{CF36D0A7-E07E-AB45-BEA0-C85714AD03F4}"/>
              </a:ext>
            </a:extLst>
          </p:cNvPr>
          <p:cNvSpPr txBox="1">
            <a:spLocks/>
          </p:cNvSpPr>
          <p:nvPr/>
        </p:nvSpPr>
        <p:spPr>
          <a:xfrm>
            <a:off x="3524244" y="3631931"/>
            <a:ext cx="5390072" cy="3029908"/>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spcBef>
                <a:spcPts val="0"/>
              </a:spcBef>
              <a:defRPr/>
            </a:pPr>
            <a:r>
              <a:rPr lang="en-US" altLang="en-US" dirty="0">
                <a:latin typeface="Calibri"/>
                <a:cs typeface="Arial"/>
              </a:rPr>
              <a:t>Bekah Thomas</a:t>
            </a:r>
            <a:endParaRPr lang="en-US" altLang="en-US" sz="2400" b="0" i="0" u="none" strike="noStrike" kern="1200" cap="none" spc="0" normalizeH="0" baseline="0" noProof="0" dirty="0">
              <a:ln>
                <a:noFill/>
              </a:ln>
              <a:solidFill>
                <a:sysClr val="window" lastClr="FFFFFF"/>
              </a:solidFill>
              <a:effectLst/>
              <a:uLnTx/>
              <a:uFillTx/>
              <a:latin typeface="Calibri"/>
            </a:endParaRPr>
          </a:p>
          <a:p>
            <a:pPr marL="0" marR="0" lvl="0" indent="0" algn="ctr" defTabSz="914400" rtl="0" eaLnBrk="1" fontAlgn="auto" latinLnBrk="0" hangingPunct="1">
              <a:spcBef>
                <a:spcPts val="0"/>
              </a:spcBef>
              <a:spcAft>
                <a:spcPts val="0"/>
              </a:spcAft>
              <a:buClr>
                <a:srgbClr val="CB1F54"/>
              </a:buClr>
              <a:buSzTx/>
              <a:buFont typeface="Arial"/>
              <a:buNone/>
              <a:tabLst/>
              <a:defRPr/>
            </a:pPr>
            <a:r>
              <a:rPr lang="en-US" altLang="en-US" dirty="0">
                <a:latin typeface="Calibri"/>
                <a:cs typeface="Arial"/>
              </a:rPr>
              <a:t>Rebekah.Thomas</a:t>
            </a:r>
            <a:r>
              <a:rPr kumimoji="0" lang="en-US" altLang="en-US" sz="2400" b="0" i="0" u="none" strike="noStrike" kern="1200" cap="none" spc="0" normalizeH="0" baseline="0" noProof="0" dirty="0">
                <a:ln>
                  <a:noFill/>
                </a:ln>
                <a:effectLst/>
                <a:uLnTx/>
                <a:uFillTx/>
                <a:latin typeface="Calibri"/>
                <a:cs typeface="Arial"/>
              </a:rPr>
              <a:t>@</a:t>
            </a:r>
            <a:r>
              <a:rPr lang="en-US" altLang="en-US" dirty="0">
                <a:latin typeface="Calibri"/>
                <a:cs typeface="Arial"/>
              </a:rPr>
              <a:t>mass.gov</a:t>
            </a:r>
            <a:endParaRPr lang="en-US" altLang="en-US" sz="2400" b="0" i="0" u="none" strike="noStrike" kern="1200" cap="none" spc="0" normalizeH="0" baseline="0" noProof="0" dirty="0">
              <a:ln>
                <a:noFill/>
              </a:ln>
              <a:effectLst/>
              <a:uLnTx/>
              <a:uFillTx/>
              <a:latin typeface="Calibri"/>
              <a:cs typeface="Arial"/>
            </a:endParaRPr>
          </a:p>
          <a:p>
            <a:pPr algn="ctr">
              <a:spcBef>
                <a:spcPts val="0"/>
              </a:spcBef>
              <a:defRPr/>
            </a:pPr>
            <a:endParaRPr lang="en-US" altLang="en-US" dirty="0">
              <a:latin typeface="Calibri"/>
              <a:cs typeface="Arial"/>
            </a:endParaRPr>
          </a:p>
          <a:p>
            <a:pPr algn="ctr">
              <a:spcBef>
                <a:spcPts val="0"/>
              </a:spcBef>
              <a:defRPr/>
            </a:pPr>
            <a:r>
              <a:rPr lang="en-US" altLang="en-US" dirty="0">
                <a:latin typeface="Calibri"/>
                <a:cs typeface="Arial"/>
              </a:rPr>
              <a:t>Carla Cicerchia</a:t>
            </a:r>
            <a:endParaRPr lang="en-US" dirty="0"/>
          </a:p>
          <a:p>
            <a:pPr algn="ctr">
              <a:spcBef>
                <a:spcPts val="0"/>
              </a:spcBef>
              <a:defRPr/>
            </a:pPr>
            <a:r>
              <a:rPr lang="en-US" altLang="en-US" dirty="0">
                <a:latin typeface="Calibri"/>
                <a:cs typeface="Arial"/>
              </a:rPr>
              <a:t>Carla.Cicerchia@mass.gov</a:t>
            </a:r>
          </a:p>
          <a:p>
            <a:pPr algn="ctr">
              <a:spcBef>
                <a:spcPts val="0"/>
              </a:spcBef>
              <a:defRPr/>
            </a:pPr>
            <a:endParaRPr lang="en-US" altLang="en-US" dirty="0">
              <a:latin typeface="Calibri"/>
              <a:cs typeface="Arial"/>
            </a:endParaRPr>
          </a:p>
          <a:p>
            <a:pPr algn="ctr">
              <a:spcBef>
                <a:spcPts val="0"/>
              </a:spcBef>
              <a:defRPr/>
            </a:pPr>
            <a:r>
              <a:rPr lang="en-US" altLang="en-US" dirty="0">
                <a:latin typeface="Calibri"/>
                <a:cs typeface="Arial"/>
              </a:rPr>
              <a:t>Alexandria </a:t>
            </a:r>
            <a:r>
              <a:rPr lang="en-US" altLang="en-US" dirty="0" err="1">
                <a:latin typeface="Calibri"/>
                <a:cs typeface="Arial"/>
              </a:rPr>
              <a:t>Papadimoulis</a:t>
            </a:r>
            <a:endParaRPr lang="en-US" altLang="en-US" dirty="0">
              <a:latin typeface="Calibri"/>
              <a:cs typeface="Arial"/>
            </a:endParaRPr>
          </a:p>
          <a:p>
            <a:pPr algn="ctr">
              <a:spcBef>
                <a:spcPts val="0"/>
              </a:spcBef>
              <a:defRPr/>
            </a:pPr>
            <a:r>
              <a:rPr lang="en-US" altLang="en-US" dirty="0">
                <a:latin typeface="Calibri"/>
                <a:cs typeface="Arial"/>
              </a:rPr>
              <a:t>Alexandria.Papadimoulis@mass.gov</a:t>
            </a:r>
          </a:p>
        </p:txBody>
      </p:sp>
      <p:sp>
        <p:nvSpPr>
          <p:cNvPr id="8" name="TextBox 7">
            <a:extLst>
              <a:ext uri="{FF2B5EF4-FFF2-40B4-BE49-F238E27FC236}">
                <a16:creationId xmlns:a16="http://schemas.microsoft.com/office/drawing/2014/main" id="{C0884CED-4A21-924E-A60C-30CFB52C0BB2}"/>
              </a:ext>
            </a:extLst>
          </p:cNvPr>
          <p:cNvSpPr txBox="1"/>
          <p:nvPr/>
        </p:nvSpPr>
        <p:spPr>
          <a:xfrm>
            <a:off x="1080813" y="2709012"/>
            <a:ext cx="102769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For more information about the MA Falls Commission for Falls Prevention please visit: </a:t>
            </a:r>
            <a:r>
              <a:rPr lang="en-US" dirty="0">
                <a:solidFill>
                  <a:schemeClr val="bg1"/>
                </a:solidFill>
                <a:ea typeface="+mn-lt"/>
                <a:cs typeface="+mn-lt"/>
              </a:rPr>
              <a:t>https://www.mass.gov/massachusetts-commission-on-falls-prevention </a:t>
            </a:r>
            <a:endParaRPr lang="en-US" dirty="0">
              <a:solidFill>
                <a:schemeClr val="bg1"/>
              </a:solidFill>
              <a:cs typeface="Calibri"/>
            </a:endParaRPr>
          </a:p>
        </p:txBody>
      </p:sp>
    </p:spTree>
    <p:extLst>
      <p:ext uri="{BB962C8B-B14F-4D97-AF65-F5344CB8AC3E}">
        <p14:creationId xmlns:p14="http://schemas.microsoft.com/office/powerpoint/2010/main" val="97586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10482-D06E-4949-8069-5FC2C58EA522}"/>
              </a:ext>
            </a:extLst>
          </p:cNvPr>
          <p:cNvSpPr/>
          <p:nvPr/>
        </p:nvSpPr>
        <p:spPr>
          <a:xfrm>
            <a:off x="445476" y="256290"/>
            <a:ext cx="10738340"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Welcome &amp; Introductions</a:t>
            </a:r>
          </a:p>
        </p:txBody>
      </p:sp>
      <p:sp>
        <p:nvSpPr>
          <p:cNvPr id="3" name="Rectangle 2">
            <a:extLst>
              <a:ext uri="{FF2B5EF4-FFF2-40B4-BE49-F238E27FC236}">
                <a16:creationId xmlns:a16="http://schemas.microsoft.com/office/drawing/2014/main" id="{F5CF3ACF-F70E-704E-BEFA-89519E64D094}"/>
              </a:ext>
            </a:extLst>
          </p:cNvPr>
          <p:cNvSpPr/>
          <p:nvPr/>
        </p:nvSpPr>
        <p:spPr>
          <a:xfrm>
            <a:off x="445476" y="1277036"/>
            <a:ext cx="10738340" cy="4493538"/>
          </a:xfrm>
          <a:prstGeom prst="rect">
            <a:avLst/>
          </a:prstGeom>
        </p:spPr>
        <p:txBody>
          <a:bodyPr wrap="square">
            <a:spAutoFit/>
          </a:bodyPr>
          <a:lstStyle/>
          <a:p>
            <a:r>
              <a:rPr lang="en-US" sz="2600" b="1" dirty="0">
                <a:latin typeface="Calibri" panose="020F0502020204030204" pitchFamily="34" charset="0"/>
                <a:cs typeface="Calibri" panose="020F0502020204030204" pitchFamily="34" charset="0"/>
              </a:rPr>
              <a:t>Statutory Reminder</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“The commission shall monitor the effects of falls by older adults on health care costs, the potential for reducing the number of falls by older adults and the most effective strategies for reducing falls and health care costs associated with falls”</a:t>
            </a:r>
          </a:p>
          <a:p>
            <a:endParaRPr lang="en-US" sz="2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Write reports that includes findings “from the commission's review along with recommendations and any suggested legislation to implement those recommendations.”</a:t>
            </a:r>
          </a:p>
          <a:p>
            <a:pPr marL="457200" indent="-457200">
              <a:buFont typeface="Arial" panose="020B0604020202020204" pitchFamily="34" charset="0"/>
              <a:buChar char="•"/>
            </a:pPr>
            <a:endParaRPr lang="en-US" sz="2600" dirty="0">
              <a:latin typeface="Calibri" panose="020F0502020204030204" pitchFamily="34" charset="0"/>
              <a:cs typeface="Calibri" panose="020F0502020204030204" pitchFamily="34" charset="0"/>
            </a:endParaRPr>
          </a:p>
          <a:p>
            <a:r>
              <a:rPr lang="en-US" sz="2600" b="1" dirty="0">
                <a:latin typeface="Calibri" panose="020F0502020204030204" pitchFamily="34" charset="0"/>
                <a:cs typeface="Calibri" panose="020F0502020204030204" pitchFamily="34" charset="0"/>
              </a:rPr>
              <a:t>Review &amp; Acceptance of Minutes</a:t>
            </a:r>
          </a:p>
        </p:txBody>
      </p:sp>
    </p:spTree>
    <p:extLst>
      <p:ext uri="{BB962C8B-B14F-4D97-AF65-F5344CB8AC3E}">
        <p14:creationId xmlns:p14="http://schemas.microsoft.com/office/powerpoint/2010/main" val="28135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10482-D06E-4949-8069-5FC2C58EA522}"/>
              </a:ext>
            </a:extLst>
          </p:cNvPr>
          <p:cNvSpPr/>
          <p:nvPr/>
        </p:nvSpPr>
        <p:spPr>
          <a:xfrm>
            <a:off x="445476" y="256290"/>
            <a:ext cx="10738340"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Reminder: Statutory Guidance for the Report</a:t>
            </a:r>
          </a:p>
        </p:txBody>
      </p:sp>
      <p:sp>
        <p:nvSpPr>
          <p:cNvPr id="4" name="Content Placeholder 2">
            <a:extLst>
              <a:ext uri="{FF2B5EF4-FFF2-40B4-BE49-F238E27FC236}">
                <a16:creationId xmlns:a16="http://schemas.microsoft.com/office/drawing/2014/main" id="{30826EBC-18D6-314B-80E3-003E2F05758A}"/>
              </a:ext>
            </a:extLst>
          </p:cNvPr>
          <p:cNvSpPr txBox="1">
            <a:spLocks/>
          </p:cNvSpPr>
          <p:nvPr/>
        </p:nvSpPr>
        <p:spPr>
          <a:xfrm>
            <a:off x="445476" y="1181101"/>
            <a:ext cx="10972800" cy="57150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600">
                <a:solidFill>
                  <a:schemeClr val="tx1"/>
                </a:solidFill>
                <a:latin typeface="Calibri" panose="020F0502020204030204" pitchFamily="34" charset="0"/>
                <a:cs typeface="Calibri" panose="020F0502020204030204" pitchFamily="34" charset="0"/>
              </a:rPr>
              <a:t>The report shall include recommendations for:</a:t>
            </a:r>
          </a:p>
        </p:txBody>
      </p:sp>
      <p:graphicFrame>
        <p:nvGraphicFramePr>
          <p:cNvPr id="5" name="Diagram 4">
            <a:extLst>
              <a:ext uri="{FF2B5EF4-FFF2-40B4-BE49-F238E27FC236}">
                <a16:creationId xmlns:a16="http://schemas.microsoft.com/office/drawing/2014/main" id="{396DA8B3-DE56-A541-81D9-758FE48B1BCE}"/>
              </a:ext>
            </a:extLst>
          </p:cNvPr>
          <p:cNvGraphicFramePr/>
          <p:nvPr>
            <p:extLst>
              <p:ext uri="{D42A27DB-BD31-4B8C-83A1-F6EECF244321}">
                <p14:modId xmlns:p14="http://schemas.microsoft.com/office/powerpoint/2010/main" val="3129324543"/>
              </p:ext>
            </p:extLst>
          </p:nvPr>
        </p:nvGraphicFramePr>
        <p:xfrm>
          <a:off x="839567" y="1524000"/>
          <a:ext cx="10512866" cy="507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71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55D3B-5543-4CAC-BBEB-B88F2D5F5422}"/>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Footer Placeholder 2">
            <a:extLst>
              <a:ext uri="{FF2B5EF4-FFF2-40B4-BE49-F238E27FC236}">
                <a16:creationId xmlns:a16="http://schemas.microsoft.com/office/drawing/2014/main" id="{CDB4937C-2DE8-4797-AA5D-F27D3E7851F2}"/>
              </a:ext>
            </a:extLst>
          </p:cNvPr>
          <p:cNvSpPr>
            <a:spLocks noGrp="1"/>
          </p:cNvSpPr>
          <p:nvPr>
            <p:ph type="ftr" sz="quarter" idx="3"/>
          </p:nvPr>
        </p:nvSpPr>
        <p:spPr/>
        <p:txBody>
          <a:bodyPr/>
          <a:lstStyle/>
          <a:p>
            <a:r>
              <a:rPr lang="en-US" dirty="0">
                <a:solidFill>
                  <a:srgbClr val="464646">
                    <a:lumMod val="40000"/>
                    <a:lumOff val="60000"/>
                  </a:srgbClr>
                </a:solidFill>
              </a:rPr>
              <a:t>Massachusetts Department of Public Health       mass.gov/dph</a:t>
            </a:r>
          </a:p>
        </p:txBody>
      </p:sp>
      <p:sp>
        <p:nvSpPr>
          <p:cNvPr id="4" name="Rectangle 3">
            <a:extLst>
              <a:ext uri="{FF2B5EF4-FFF2-40B4-BE49-F238E27FC236}">
                <a16:creationId xmlns:a16="http://schemas.microsoft.com/office/drawing/2014/main" id="{3AA720C3-8F77-49D0-84D4-47DD0BF11A3A}"/>
              </a:ext>
            </a:extLst>
          </p:cNvPr>
          <p:cNvSpPr/>
          <p:nvPr/>
        </p:nvSpPr>
        <p:spPr>
          <a:xfrm>
            <a:off x="401933" y="2530457"/>
            <a:ext cx="3816488" cy="2123658"/>
          </a:xfrm>
          <a:prstGeom prst="rect">
            <a:avLst/>
          </a:prstGeom>
        </p:spPr>
        <p:txBody>
          <a:bodyPr wrap="square">
            <a:spAutoFit/>
          </a:bodyPr>
          <a:lstStyle/>
          <a:p>
            <a:r>
              <a:rPr lang="en-US" sz="6600" dirty="0">
                <a:latin typeface="Calibri" panose="020F0502020204030204" pitchFamily="34" charset="0"/>
                <a:cs typeface="Calibri" panose="020F0502020204030204" pitchFamily="34" charset="0"/>
              </a:rPr>
              <a:t>Report Overview</a:t>
            </a:r>
          </a:p>
        </p:txBody>
      </p:sp>
      <p:graphicFrame>
        <p:nvGraphicFramePr>
          <p:cNvPr id="5" name="Diagram 4">
            <a:extLst>
              <a:ext uri="{FF2B5EF4-FFF2-40B4-BE49-F238E27FC236}">
                <a16:creationId xmlns:a16="http://schemas.microsoft.com/office/drawing/2014/main" id="{D7536F69-6AAC-4EF2-9F83-5A1C24D26096}"/>
              </a:ext>
            </a:extLst>
          </p:cNvPr>
          <p:cNvGraphicFramePr/>
          <p:nvPr/>
        </p:nvGraphicFramePr>
        <p:xfrm>
          <a:off x="4071257" y="1262744"/>
          <a:ext cx="7946572" cy="4659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55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20855A32-FAE6-4893-B44B-3EDB373D619B}"/>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defRPr/>
            </a:pPr>
            <a:r>
              <a:rPr lang="en-US" sz="5400" b="1">
                <a:solidFill>
                  <a:schemeClr val="bg1">
                    <a:lumMod val="95000"/>
                    <a:lumOff val="5000"/>
                  </a:schemeClr>
                </a:solidFill>
                <a:latin typeface="+mj-lt"/>
                <a:ea typeface="+mj-ea"/>
                <a:cs typeface="+mj-cs"/>
              </a:rPr>
              <a:t>Carlene Pavlos</a:t>
            </a:r>
          </a:p>
        </p:txBody>
      </p:sp>
      <p:sp>
        <p:nvSpPr>
          <p:cNvPr id="2" name="TextBox 1">
            <a:extLst>
              <a:ext uri="{FF2B5EF4-FFF2-40B4-BE49-F238E27FC236}">
                <a16:creationId xmlns:a16="http://schemas.microsoft.com/office/drawing/2014/main" id="{9C212522-2332-4116-A168-23D82D1A53C5}"/>
              </a:ext>
            </a:extLst>
          </p:cNvPr>
          <p:cNvSpPr txBox="1"/>
          <p:nvPr/>
        </p:nvSpPr>
        <p:spPr>
          <a:xfrm>
            <a:off x="2928257" y="3812721"/>
            <a:ext cx="64851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lumMod val="95000"/>
                    <a:lumOff val="5000"/>
                  </a:schemeClr>
                </a:solidFill>
                <a:latin typeface="Calibri Light"/>
              </a:rPr>
              <a:t>Local Public Health &amp; Healthy Aging</a:t>
            </a:r>
            <a:endParaRPr lang="en-US" sz="3200">
              <a:solidFill>
                <a:schemeClr val="bg1">
                  <a:lumMod val="95000"/>
                  <a:lumOff val="5000"/>
                </a:schemeClr>
              </a:solidFill>
              <a:cs typeface="Calibri"/>
            </a:endParaRPr>
          </a:p>
        </p:txBody>
      </p:sp>
    </p:spTree>
    <p:extLst>
      <p:ext uri="{BB962C8B-B14F-4D97-AF65-F5344CB8AC3E}">
        <p14:creationId xmlns:p14="http://schemas.microsoft.com/office/powerpoint/2010/main" val="36212491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a:solidFill>
                <a:srgbClr val="464646">
                  <a:lumMod val="40000"/>
                  <a:lumOff val="60000"/>
                </a:srgbClr>
              </a:solidFill>
            </a:endParaRPr>
          </a:p>
        </p:txBody>
      </p:sp>
      <p:pic>
        <p:nvPicPr>
          <p:cNvPr id="7" name="Picture 6">
            <a:extLst>
              <a:ext uri="{FF2B5EF4-FFF2-40B4-BE49-F238E27FC236}">
                <a16:creationId xmlns:a16="http://schemas.microsoft.com/office/drawing/2014/main" id="{36939E62-92D5-E944-8623-70EEDE6BA716}"/>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30351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4B4C4B78-E25B-FF41-A8D7-8A154A98FADE}"/>
              </a:ext>
            </a:extLst>
          </p:cNvPr>
          <p:cNvPicPr>
            <a:picLocks noChangeAspect="1"/>
          </p:cNvPicPr>
          <p:nvPr/>
        </p:nvPicPr>
        <p:blipFill>
          <a:blip r:embed="rId2"/>
          <a:stretch>
            <a:fillRect/>
          </a:stretch>
        </p:blipFill>
        <p:spPr>
          <a:xfrm>
            <a:off x="0" y="1"/>
            <a:ext cx="12192000" cy="6857612"/>
          </a:xfrm>
          <a:prstGeom prst="rect">
            <a:avLst/>
          </a:prstGeom>
        </p:spPr>
      </p:pic>
    </p:spTree>
    <p:extLst>
      <p:ext uri="{BB962C8B-B14F-4D97-AF65-F5344CB8AC3E}">
        <p14:creationId xmlns:p14="http://schemas.microsoft.com/office/powerpoint/2010/main" val="337446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55E33-45D1-7B4D-9DED-C6D6A9702D3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pic>
        <p:nvPicPr>
          <p:cNvPr id="3" name="Picture 2">
            <a:extLst>
              <a:ext uri="{FF2B5EF4-FFF2-40B4-BE49-F238E27FC236}">
                <a16:creationId xmlns:a16="http://schemas.microsoft.com/office/drawing/2014/main" id="{E4692A67-01EE-B040-A466-5392A1D0B541}"/>
              </a:ext>
            </a:extLst>
          </p:cNvPr>
          <p:cNvPicPr>
            <a:picLocks noChangeAspect="1"/>
          </p:cNvPicPr>
          <p:nvPr/>
        </p:nvPicPr>
        <p:blipFill>
          <a:blip r:embed="rId2"/>
          <a:stretch>
            <a:fillRect/>
          </a:stretch>
        </p:blipFill>
        <p:spPr>
          <a:xfrm>
            <a:off x="0" y="0"/>
            <a:ext cx="12192000" cy="6857612"/>
          </a:xfrm>
          <a:prstGeom prst="rect">
            <a:avLst/>
          </a:prstGeom>
        </p:spPr>
      </p:pic>
    </p:spTree>
    <p:extLst>
      <p:ext uri="{BB962C8B-B14F-4D97-AF65-F5344CB8AC3E}">
        <p14:creationId xmlns:p14="http://schemas.microsoft.com/office/powerpoint/2010/main" val="200398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1198CE6780C4AB0DC98B27A0894E8" ma:contentTypeVersion="8" ma:contentTypeDescription="Create a new document." ma:contentTypeScope="" ma:versionID="ca7527dd311c5330d8729092deb40e72">
  <xsd:schema xmlns:xsd="http://www.w3.org/2001/XMLSchema" xmlns:xs="http://www.w3.org/2001/XMLSchema" xmlns:p="http://schemas.microsoft.com/office/2006/metadata/properties" xmlns:ns2="84e97cf7-d201-4266-b669-9750d8c82d63" xmlns:ns3="3681058a-78c6-45c7-bc37-ed8082d13ab2" targetNamespace="http://schemas.microsoft.com/office/2006/metadata/properties" ma:root="true" ma:fieldsID="134fc4ef0c50038e316cab0970fdcaf2" ns2:_="" ns3:_="">
    <xsd:import namespace="84e97cf7-d201-4266-b669-9750d8c82d63"/>
    <xsd:import namespace="3681058a-78c6-45c7-bc37-ed8082d13a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97cf7-d201-4266-b669-9750d8c82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81058a-78c6-45c7-bc37-ed8082d13a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EC2B5B-5C10-4EEE-8A2A-B35BB1CEB15E}"/>
</file>

<file path=customXml/itemProps2.xml><?xml version="1.0" encoding="utf-8"?>
<ds:datastoreItem xmlns:ds="http://schemas.openxmlformats.org/officeDocument/2006/customXml" ds:itemID="{1D5B5C4A-26B8-4C3A-9079-8135D6250171}"/>
</file>

<file path=customXml/itemProps3.xml><?xml version="1.0" encoding="utf-8"?>
<ds:datastoreItem xmlns:ds="http://schemas.openxmlformats.org/officeDocument/2006/customXml" ds:itemID="{AD62AE4F-8D7F-4677-8F69-303E8A396324}"/>
</file>

<file path=docProps/app.xml><?xml version="1.0" encoding="utf-8"?>
<Properties xmlns="http://schemas.openxmlformats.org/officeDocument/2006/extended-properties" xmlns:vt="http://schemas.openxmlformats.org/officeDocument/2006/docPropsVTypes">
  <TotalTime>187</TotalTime>
  <Words>744</Words>
  <Application>Microsoft Office PowerPoint</Application>
  <PresentationFormat>Widescreen</PresentationFormat>
  <Paragraphs>102</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Papadimoulis, Alexandria (DPH)</cp:lastModifiedBy>
  <cp:revision>482</cp:revision>
  <dcterms:created xsi:type="dcterms:W3CDTF">2019-01-10T19:26:50Z</dcterms:created>
  <dcterms:modified xsi:type="dcterms:W3CDTF">2021-08-13T15:01:26Z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0x01010098D1198CE6780C4AB0DC98B27A0894E8</vt:lpwstr>
  </property>
</Properties>
</file>