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5"/>
  </p:notesMasterIdLst>
  <p:sldIdLst>
    <p:sldId id="256" r:id="rId4"/>
    <p:sldId id="257" r:id="rId5"/>
    <p:sldId id="258" r:id="rId6"/>
    <p:sldId id="259" r:id="rId7"/>
    <p:sldId id="343" r:id="rId8"/>
    <p:sldId id="327" r:id="rId9"/>
    <p:sldId id="338" r:id="rId10"/>
    <p:sldId id="355" r:id="rId11"/>
    <p:sldId id="374" r:id="rId12"/>
    <p:sldId id="378" r:id="rId13"/>
    <p:sldId id="379" r:id="rId14"/>
    <p:sldId id="380" r:id="rId15"/>
    <p:sldId id="381" r:id="rId16"/>
    <p:sldId id="373" r:id="rId17"/>
    <p:sldId id="375" r:id="rId18"/>
    <p:sldId id="369" r:id="rId19"/>
    <p:sldId id="275" r:id="rId20"/>
    <p:sldId id="266" r:id="rId21"/>
    <p:sldId id="267" r:id="rId22"/>
    <p:sldId id="269"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7DF040-DFF8-4BF7-A4C5-F4F8E6CB9548}" v="3" dt="2025-06-04T22:39:33.3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2177" autoAdjust="0"/>
  </p:normalViewPr>
  <p:slideViewPr>
    <p:cSldViewPr snapToGrid="0">
      <p:cViewPr varScale="1">
        <p:scale>
          <a:sx n="89" d="100"/>
          <a:sy n="89" d="100"/>
        </p:scale>
        <p:origin x="11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EC7DF040-DFF8-4BF7-A4C5-F4F8E6CB9548}"/>
    <pc:docChg chg="custSel addSld delSld modSld">
      <pc:chgData name="Bloom, Ashley (EOTSS)" userId="72d0e8ae-2e4f-4bb9-94cd-a4385f38aed0" providerId="ADAL" clId="{EC7DF040-DFF8-4BF7-A4C5-F4F8E6CB9548}" dt="2025-06-06T21:56:20.161" v="557" actId="20577"/>
      <pc:docMkLst>
        <pc:docMk/>
      </pc:docMkLst>
      <pc:sldChg chg="modSp mod">
        <pc:chgData name="Bloom, Ashley (EOTSS)" userId="72d0e8ae-2e4f-4bb9-94cd-a4385f38aed0" providerId="ADAL" clId="{EC7DF040-DFF8-4BF7-A4C5-F4F8E6CB9548}" dt="2025-06-04T22:33:33.831" v="10" actId="20577"/>
        <pc:sldMkLst>
          <pc:docMk/>
          <pc:sldMk cId="4274120308" sldId="256"/>
        </pc:sldMkLst>
        <pc:spChg chg="mod">
          <ac:chgData name="Bloom, Ashley (EOTSS)" userId="72d0e8ae-2e4f-4bb9-94cd-a4385f38aed0" providerId="ADAL" clId="{EC7DF040-DFF8-4BF7-A4C5-F4F8E6CB9548}" dt="2025-06-04T22:33:33.831" v="10" actId="20577"/>
          <ac:spMkLst>
            <pc:docMk/>
            <pc:sldMk cId="4274120308" sldId="256"/>
            <ac:spMk id="3" creationId="{73DF786E-4EF4-B345-0F01-3F2D068BD41E}"/>
          </ac:spMkLst>
        </pc:spChg>
      </pc:sldChg>
      <pc:sldChg chg="modSp mod">
        <pc:chgData name="Bloom, Ashley (EOTSS)" userId="72d0e8ae-2e4f-4bb9-94cd-a4385f38aed0" providerId="ADAL" clId="{EC7DF040-DFF8-4BF7-A4C5-F4F8E6CB9548}" dt="2025-06-06T21:54:47.056" v="431" actId="20577"/>
        <pc:sldMkLst>
          <pc:docMk/>
          <pc:sldMk cId="907641570" sldId="257"/>
        </pc:sldMkLst>
        <pc:spChg chg="mod">
          <ac:chgData name="Bloom, Ashley (EOTSS)" userId="72d0e8ae-2e4f-4bb9-94cd-a4385f38aed0" providerId="ADAL" clId="{EC7DF040-DFF8-4BF7-A4C5-F4F8E6CB9548}" dt="2025-06-06T21:54:47.056" v="431" actId="20577"/>
          <ac:spMkLst>
            <pc:docMk/>
            <pc:sldMk cId="907641570" sldId="257"/>
            <ac:spMk id="3" creationId="{044C0BF8-ACE0-1642-E7A4-63B54E626902}"/>
          </ac:spMkLst>
        </pc:spChg>
      </pc:sldChg>
      <pc:sldChg chg="modSp mod">
        <pc:chgData name="Bloom, Ashley (EOTSS)" userId="72d0e8ae-2e4f-4bb9-94cd-a4385f38aed0" providerId="ADAL" clId="{EC7DF040-DFF8-4BF7-A4C5-F4F8E6CB9548}" dt="2025-06-06T21:55:19.904" v="464" actId="20577"/>
        <pc:sldMkLst>
          <pc:docMk/>
          <pc:sldMk cId="1622680469" sldId="355"/>
        </pc:sldMkLst>
        <pc:spChg chg="mod">
          <ac:chgData name="Bloom, Ashley (EOTSS)" userId="72d0e8ae-2e4f-4bb9-94cd-a4385f38aed0" providerId="ADAL" clId="{EC7DF040-DFF8-4BF7-A4C5-F4F8E6CB9548}" dt="2025-06-06T21:55:19.904" v="464" actId="20577"/>
          <ac:spMkLst>
            <pc:docMk/>
            <pc:sldMk cId="1622680469" sldId="355"/>
            <ac:spMk id="4" creationId="{6A7C3CE7-1586-76A4-9042-4C88849B00AC}"/>
          </ac:spMkLst>
        </pc:spChg>
      </pc:sldChg>
      <pc:sldChg chg="del">
        <pc:chgData name="Bloom, Ashley (EOTSS)" userId="72d0e8ae-2e4f-4bb9-94cd-a4385f38aed0" providerId="ADAL" clId="{EC7DF040-DFF8-4BF7-A4C5-F4F8E6CB9548}" dt="2025-06-04T22:36:14.324" v="125" actId="2696"/>
        <pc:sldMkLst>
          <pc:docMk/>
          <pc:sldMk cId="648659528" sldId="371"/>
        </pc:sldMkLst>
      </pc:sldChg>
      <pc:sldChg chg="del">
        <pc:chgData name="Bloom, Ashley (EOTSS)" userId="72d0e8ae-2e4f-4bb9-94cd-a4385f38aed0" providerId="ADAL" clId="{EC7DF040-DFF8-4BF7-A4C5-F4F8E6CB9548}" dt="2025-06-04T22:36:03.079" v="124" actId="2696"/>
        <pc:sldMkLst>
          <pc:docMk/>
          <pc:sldMk cId="1270249775" sldId="372"/>
        </pc:sldMkLst>
      </pc:sldChg>
      <pc:sldChg chg="modSp mod">
        <pc:chgData name="Bloom, Ashley (EOTSS)" userId="72d0e8ae-2e4f-4bb9-94cd-a4385f38aed0" providerId="ADAL" clId="{EC7DF040-DFF8-4BF7-A4C5-F4F8E6CB9548}" dt="2025-06-04T22:37:51.004" v="150" actId="947"/>
        <pc:sldMkLst>
          <pc:docMk/>
          <pc:sldMk cId="3057587078" sldId="373"/>
        </pc:sldMkLst>
        <pc:spChg chg="mod">
          <ac:chgData name="Bloom, Ashley (EOTSS)" userId="72d0e8ae-2e4f-4bb9-94cd-a4385f38aed0" providerId="ADAL" clId="{EC7DF040-DFF8-4BF7-A4C5-F4F8E6CB9548}" dt="2025-06-04T22:37:51.004" v="150" actId="947"/>
          <ac:spMkLst>
            <pc:docMk/>
            <pc:sldMk cId="3057587078" sldId="373"/>
            <ac:spMk id="4" creationId="{F57248E6-B158-2875-0867-34ADB186C5FE}"/>
          </ac:spMkLst>
        </pc:spChg>
      </pc:sldChg>
      <pc:sldChg chg="modSp new mod">
        <pc:chgData name="Bloom, Ashley (EOTSS)" userId="72d0e8ae-2e4f-4bb9-94cd-a4385f38aed0" providerId="ADAL" clId="{EC7DF040-DFF8-4BF7-A4C5-F4F8E6CB9548}" dt="2025-06-06T21:56:20.161" v="557" actId="20577"/>
        <pc:sldMkLst>
          <pc:docMk/>
          <pc:sldMk cId="1093486897" sldId="374"/>
        </pc:sldMkLst>
        <pc:spChg chg="mod">
          <ac:chgData name="Bloom, Ashley (EOTSS)" userId="72d0e8ae-2e4f-4bb9-94cd-a4385f38aed0" providerId="ADAL" clId="{EC7DF040-DFF8-4BF7-A4C5-F4F8E6CB9548}" dt="2025-06-06T21:55:52.100" v="485" actId="20577"/>
          <ac:spMkLst>
            <pc:docMk/>
            <pc:sldMk cId="1093486897" sldId="374"/>
            <ac:spMk id="2" creationId="{BC6234B8-0B68-E9D2-F4CA-1ABA464E4635}"/>
          </ac:spMkLst>
        </pc:spChg>
        <pc:spChg chg="mod">
          <ac:chgData name="Bloom, Ashley (EOTSS)" userId="72d0e8ae-2e4f-4bb9-94cd-a4385f38aed0" providerId="ADAL" clId="{EC7DF040-DFF8-4BF7-A4C5-F4F8E6CB9548}" dt="2025-06-06T21:56:20.161" v="557" actId="20577"/>
          <ac:spMkLst>
            <pc:docMk/>
            <pc:sldMk cId="1093486897" sldId="374"/>
            <ac:spMk id="3" creationId="{8ABC0895-1A97-35BB-7B64-27A370F9A48E}"/>
          </ac:spMkLst>
        </pc:spChg>
      </pc:sldChg>
      <pc:sldChg chg="del">
        <pc:chgData name="Bloom, Ashley (EOTSS)" userId="72d0e8ae-2e4f-4bb9-94cd-a4385f38aed0" providerId="ADAL" clId="{EC7DF040-DFF8-4BF7-A4C5-F4F8E6CB9548}" dt="2025-06-04T22:36:25.563" v="126" actId="2696"/>
        <pc:sldMkLst>
          <pc:docMk/>
          <pc:sldMk cId="1768721254" sldId="374"/>
        </pc:sldMkLst>
      </pc:sldChg>
      <pc:sldChg chg="modSp new mod">
        <pc:chgData name="Bloom, Ashley (EOTSS)" userId="72d0e8ae-2e4f-4bb9-94cd-a4385f38aed0" providerId="ADAL" clId="{EC7DF040-DFF8-4BF7-A4C5-F4F8E6CB9548}" dt="2025-06-06T16:10:06.912" v="402" actId="20577"/>
        <pc:sldMkLst>
          <pc:docMk/>
          <pc:sldMk cId="3205010769" sldId="375"/>
        </pc:sldMkLst>
        <pc:spChg chg="mod">
          <ac:chgData name="Bloom, Ashley (EOTSS)" userId="72d0e8ae-2e4f-4bb9-94cd-a4385f38aed0" providerId="ADAL" clId="{EC7DF040-DFF8-4BF7-A4C5-F4F8E6CB9548}" dt="2025-06-04T22:40:12.446" v="383" actId="20577"/>
          <ac:spMkLst>
            <pc:docMk/>
            <pc:sldMk cId="3205010769" sldId="375"/>
            <ac:spMk id="2" creationId="{5FCD6933-4A03-D90B-D261-FBACF06602C2}"/>
          </ac:spMkLst>
        </pc:spChg>
        <pc:spChg chg="mod">
          <ac:chgData name="Bloom, Ashley (EOTSS)" userId="72d0e8ae-2e4f-4bb9-94cd-a4385f38aed0" providerId="ADAL" clId="{EC7DF040-DFF8-4BF7-A4C5-F4F8E6CB9548}" dt="2025-06-06T16:10:06.912" v="402" actId="20577"/>
          <ac:spMkLst>
            <pc:docMk/>
            <pc:sldMk cId="3205010769" sldId="375"/>
            <ac:spMk id="3" creationId="{B7869912-08EB-E919-5694-16A3A487844B}"/>
          </ac:spMkLst>
        </pc:spChg>
      </pc:sldChg>
    </pc:docChg>
  </pc:docChgLst>
  <pc:docChgLst>
    <pc:chgData name="Bloom, Ashley (EOTSS)" userId="72d0e8ae-2e4f-4bb9-94cd-a4385f38aed0" providerId="ADAL" clId="{DE424F6F-6DED-4D5C-8183-7F4C5031755C}"/>
    <pc:docChg chg="custSel addSld delSld modSld">
      <pc:chgData name="Bloom, Ashley (EOTSS)" userId="72d0e8ae-2e4f-4bb9-94cd-a4385f38aed0" providerId="ADAL" clId="{DE424F6F-6DED-4D5C-8183-7F4C5031755C}" dt="2025-05-14T13:53:46.120" v="1568" actId="20577"/>
      <pc:docMkLst>
        <pc:docMk/>
      </pc:docMkLst>
      <pc:sldChg chg="modSp mod">
        <pc:chgData name="Bloom, Ashley (EOTSS)" userId="72d0e8ae-2e4f-4bb9-94cd-a4385f38aed0" providerId="ADAL" clId="{DE424F6F-6DED-4D5C-8183-7F4C5031755C}" dt="2025-05-13T14:59:49.282" v="15" actId="20577"/>
        <pc:sldMkLst>
          <pc:docMk/>
          <pc:sldMk cId="4274120308" sldId="256"/>
        </pc:sldMkLst>
        <pc:spChg chg="mod">
          <ac:chgData name="Bloom, Ashley (EOTSS)" userId="72d0e8ae-2e4f-4bb9-94cd-a4385f38aed0" providerId="ADAL" clId="{DE424F6F-6DED-4D5C-8183-7F4C5031755C}" dt="2025-05-13T14:59:35.864" v="1" actId="1038"/>
          <ac:spMkLst>
            <pc:docMk/>
            <pc:sldMk cId="4274120308" sldId="256"/>
            <ac:spMk id="2" creationId="{5688927A-E7A3-ED63-CCF9-F733A80C60E4}"/>
          </ac:spMkLst>
        </pc:spChg>
        <pc:spChg chg="mod">
          <ac:chgData name="Bloom, Ashley (EOTSS)" userId="72d0e8ae-2e4f-4bb9-94cd-a4385f38aed0" providerId="ADAL" clId="{DE424F6F-6DED-4D5C-8183-7F4C5031755C}" dt="2025-05-13T14:59:49.282" v="15" actId="20577"/>
          <ac:spMkLst>
            <pc:docMk/>
            <pc:sldMk cId="4274120308" sldId="256"/>
            <ac:spMk id="3" creationId="{73DF786E-4EF4-B345-0F01-3F2D068BD41E}"/>
          </ac:spMkLst>
        </pc:spChg>
      </pc:sldChg>
      <pc:sldChg chg="modSp mod">
        <pc:chgData name="Bloom, Ashley (EOTSS)" userId="72d0e8ae-2e4f-4bb9-94cd-a4385f38aed0" providerId="ADAL" clId="{DE424F6F-6DED-4D5C-8183-7F4C5031755C}" dt="2025-05-14T13:51:16.718" v="1393" actId="20577"/>
        <pc:sldMkLst>
          <pc:docMk/>
          <pc:sldMk cId="907641570" sldId="257"/>
        </pc:sldMkLst>
        <pc:spChg chg="mod">
          <ac:chgData name="Bloom, Ashley (EOTSS)" userId="72d0e8ae-2e4f-4bb9-94cd-a4385f38aed0" providerId="ADAL" clId="{DE424F6F-6DED-4D5C-8183-7F4C5031755C}" dt="2025-05-14T13:51:16.718" v="1393" actId="20577"/>
          <ac:spMkLst>
            <pc:docMk/>
            <pc:sldMk cId="907641570" sldId="257"/>
            <ac:spMk id="3" creationId="{044C0BF8-ACE0-1642-E7A4-63B54E626902}"/>
          </ac:spMkLst>
        </pc:spChg>
      </pc:sldChg>
      <pc:sldChg chg="modSp mod">
        <pc:chgData name="Bloom, Ashley (EOTSS)" userId="72d0e8ae-2e4f-4bb9-94cd-a4385f38aed0" providerId="ADAL" clId="{DE424F6F-6DED-4D5C-8183-7F4C5031755C}" dt="2025-05-14T13:49:25.937" v="1385" actId="20577"/>
        <pc:sldMkLst>
          <pc:docMk/>
          <pc:sldMk cId="2890622037" sldId="275"/>
        </pc:sldMkLst>
        <pc:spChg chg="mod">
          <ac:chgData name="Bloom, Ashley (EOTSS)" userId="72d0e8ae-2e4f-4bb9-94cd-a4385f38aed0" providerId="ADAL" clId="{DE424F6F-6DED-4D5C-8183-7F4C5031755C}" dt="2025-05-14T13:49:25.937" v="1385" actId="20577"/>
          <ac:spMkLst>
            <pc:docMk/>
            <pc:sldMk cId="2890622037" sldId="275"/>
            <ac:spMk id="3" creationId="{4DBBF46A-1C58-3DFA-BEE3-38876A216B60}"/>
          </ac:spMkLst>
        </pc:spChg>
      </pc:sldChg>
      <pc:sldChg chg="modSp mod">
        <pc:chgData name="Bloom, Ashley (EOTSS)" userId="72d0e8ae-2e4f-4bb9-94cd-a4385f38aed0" providerId="ADAL" clId="{DE424F6F-6DED-4D5C-8183-7F4C5031755C}" dt="2025-05-13T18:54:49.607" v="1161" actId="947"/>
        <pc:sldMkLst>
          <pc:docMk/>
          <pc:sldMk cId="1622680469" sldId="355"/>
        </pc:sldMkLst>
        <pc:spChg chg="mod">
          <ac:chgData name="Bloom, Ashley (EOTSS)" userId="72d0e8ae-2e4f-4bb9-94cd-a4385f38aed0" providerId="ADAL" clId="{DE424F6F-6DED-4D5C-8183-7F4C5031755C}" dt="2025-05-13T18:54:49.607" v="1161" actId="947"/>
          <ac:spMkLst>
            <pc:docMk/>
            <pc:sldMk cId="1622680469" sldId="355"/>
            <ac:spMk id="4" creationId="{6A7C3CE7-1586-76A4-9042-4C88849B00AC}"/>
          </ac:spMkLst>
        </pc:spChg>
      </pc:sldChg>
      <pc:sldChg chg="del">
        <pc:chgData name="Bloom, Ashley (EOTSS)" userId="72d0e8ae-2e4f-4bb9-94cd-a4385f38aed0" providerId="ADAL" clId="{DE424F6F-6DED-4D5C-8183-7F4C5031755C}" dt="2025-05-13T18:39:40.226" v="176" actId="2696"/>
        <pc:sldMkLst>
          <pc:docMk/>
          <pc:sldMk cId="1080875158" sldId="370"/>
        </pc:sldMkLst>
      </pc:sldChg>
      <pc:sldChg chg="modSp mod">
        <pc:chgData name="Bloom, Ashley (EOTSS)" userId="72d0e8ae-2e4f-4bb9-94cd-a4385f38aed0" providerId="ADAL" clId="{DE424F6F-6DED-4D5C-8183-7F4C5031755C}" dt="2025-05-14T13:48:50.675" v="1379" actId="12"/>
        <pc:sldMkLst>
          <pc:docMk/>
          <pc:sldMk cId="648659528" sldId="371"/>
        </pc:sldMkLst>
      </pc:sldChg>
      <pc:sldChg chg="modSp new mod">
        <pc:chgData name="Bloom, Ashley (EOTSS)" userId="72d0e8ae-2e4f-4bb9-94cd-a4385f38aed0" providerId="ADAL" clId="{DE424F6F-6DED-4D5C-8183-7F4C5031755C}" dt="2025-05-13T18:51:37.038" v="1130" actId="12"/>
        <pc:sldMkLst>
          <pc:docMk/>
          <pc:sldMk cId="1270249775" sldId="372"/>
        </pc:sldMkLst>
      </pc:sldChg>
      <pc:sldChg chg="addSp delSp modSp new mod setBg modClrScheme chgLayout">
        <pc:chgData name="Bloom, Ashley (EOTSS)" userId="72d0e8ae-2e4f-4bb9-94cd-a4385f38aed0" providerId="ADAL" clId="{DE424F6F-6DED-4D5C-8183-7F4C5031755C}" dt="2025-05-13T18:53:52.435" v="1159"/>
        <pc:sldMkLst>
          <pc:docMk/>
          <pc:sldMk cId="3057587078" sldId="373"/>
        </pc:sldMkLst>
        <pc:spChg chg="add mod ord">
          <ac:chgData name="Bloom, Ashley (EOTSS)" userId="72d0e8ae-2e4f-4bb9-94cd-a4385f38aed0" providerId="ADAL" clId="{DE424F6F-6DED-4D5C-8183-7F4C5031755C}" dt="2025-05-13T18:53:11.152" v="1158" actId="947"/>
          <ac:spMkLst>
            <pc:docMk/>
            <pc:sldMk cId="3057587078" sldId="373"/>
            <ac:spMk id="4" creationId="{F57248E6-B158-2875-0867-34ADB186C5FE}"/>
          </ac:spMkLst>
        </pc:spChg>
        <pc:spChg chg="add mod ord">
          <ac:chgData name="Bloom, Ashley (EOTSS)" userId="72d0e8ae-2e4f-4bb9-94cd-a4385f38aed0" providerId="ADAL" clId="{DE424F6F-6DED-4D5C-8183-7F4C5031755C}" dt="2025-05-13T18:52:18.771" v="1132" actId="700"/>
          <ac:spMkLst>
            <pc:docMk/>
            <pc:sldMk cId="3057587078" sldId="373"/>
            <ac:spMk id="5" creationId="{39C91484-54D0-E40C-706E-EE2071E54661}"/>
          </ac:spMkLst>
        </pc:spChg>
      </pc:sldChg>
      <pc:sldChg chg="modSp new mod">
        <pc:chgData name="Bloom, Ashley (EOTSS)" userId="72d0e8ae-2e4f-4bb9-94cd-a4385f38aed0" providerId="ADAL" clId="{DE424F6F-6DED-4D5C-8183-7F4C5031755C}" dt="2025-05-14T13:53:46.120" v="1568" actId="20577"/>
        <pc:sldMkLst>
          <pc:docMk/>
          <pc:sldMk cId="1768721254" sldId="374"/>
        </pc:sldMkLst>
      </pc:sldChg>
    </pc:docChg>
  </pc:docChgLst>
  <pc:docChgLst>
    <pc:chgData name="Bloom, Ashley (EOTSS)" userId="72d0e8ae-2e4f-4bb9-94cd-a4385f38aed0" providerId="ADAL" clId="{327A3D45-9D2D-4B34-A0FE-72BB7EE73C12}"/>
    <pc:docChg chg="custSel addSld delSld modSld">
      <pc:chgData name="Bloom, Ashley (EOTSS)" userId="72d0e8ae-2e4f-4bb9-94cd-a4385f38aed0" providerId="ADAL" clId="{327A3D45-9D2D-4B34-A0FE-72BB7EE73C12}" dt="2025-04-15T17:57:41.240" v="1019" actId="20577"/>
      <pc:docMkLst>
        <pc:docMk/>
      </pc:docMkLst>
      <pc:sldChg chg="modSp mod">
        <pc:chgData name="Bloom, Ashley (EOTSS)" userId="72d0e8ae-2e4f-4bb9-94cd-a4385f38aed0" providerId="ADAL" clId="{327A3D45-9D2D-4B34-A0FE-72BB7EE73C12}" dt="2025-04-15T17:36:12.316" v="2" actId="20577"/>
        <pc:sldMkLst>
          <pc:docMk/>
          <pc:sldMk cId="4274120308" sldId="256"/>
        </pc:sldMkLst>
        <pc:spChg chg="mod">
          <ac:chgData name="Bloom, Ashley (EOTSS)" userId="72d0e8ae-2e4f-4bb9-94cd-a4385f38aed0" providerId="ADAL" clId="{327A3D45-9D2D-4B34-A0FE-72BB7EE73C12}" dt="2025-04-15T17:36:12.316" v="2" actId="20577"/>
          <ac:spMkLst>
            <pc:docMk/>
            <pc:sldMk cId="4274120308" sldId="256"/>
            <ac:spMk id="3" creationId="{73DF786E-4EF4-B345-0F01-3F2D068BD41E}"/>
          </ac:spMkLst>
        </pc:spChg>
      </pc:sldChg>
      <pc:sldChg chg="modSp mod">
        <pc:chgData name="Bloom, Ashley (EOTSS)" userId="72d0e8ae-2e4f-4bb9-94cd-a4385f38aed0" providerId="ADAL" clId="{327A3D45-9D2D-4B34-A0FE-72BB7EE73C12}" dt="2025-04-15T17:57:41.240" v="1019" actId="20577"/>
        <pc:sldMkLst>
          <pc:docMk/>
          <pc:sldMk cId="907641570" sldId="257"/>
        </pc:sldMkLst>
        <pc:spChg chg="mod">
          <ac:chgData name="Bloom, Ashley (EOTSS)" userId="72d0e8ae-2e4f-4bb9-94cd-a4385f38aed0" providerId="ADAL" clId="{327A3D45-9D2D-4B34-A0FE-72BB7EE73C12}" dt="2025-04-15T17:57:41.240" v="1019" actId="20577"/>
          <ac:spMkLst>
            <pc:docMk/>
            <pc:sldMk cId="907641570" sldId="257"/>
            <ac:spMk id="3" creationId="{044C0BF8-ACE0-1642-E7A4-63B54E626902}"/>
          </ac:spMkLst>
        </pc:spChg>
      </pc:sldChg>
      <pc:sldChg chg="del">
        <pc:chgData name="Bloom, Ashley (EOTSS)" userId="72d0e8ae-2e4f-4bb9-94cd-a4385f38aed0" providerId="ADAL" clId="{327A3D45-9D2D-4B34-A0FE-72BB7EE73C12}" dt="2025-04-15T17:40:26.713" v="11" actId="2696"/>
        <pc:sldMkLst>
          <pc:docMk/>
          <pc:sldMk cId="3383405441" sldId="346"/>
        </pc:sldMkLst>
      </pc:sldChg>
      <pc:sldChg chg="modSp mod">
        <pc:chgData name="Bloom, Ashley (EOTSS)" userId="72d0e8ae-2e4f-4bb9-94cd-a4385f38aed0" providerId="ADAL" clId="{327A3D45-9D2D-4B34-A0FE-72BB7EE73C12}" dt="2025-04-15T17:51:57.704" v="621" actId="20577"/>
        <pc:sldMkLst>
          <pc:docMk/>
          <pc:sldMk cId="1622680469" sldId="355"/>
        </pc:sldMkLst>
        <pc:spChg chg="mod">
          <ac:chgData name="Bloom, Ashley (EOTSS)" userId="72d0e8ae-2e4f-4bb9-94cd-a4385f38aed0" providerId="ADAL" clId="{327A3D45-9D2D-4B34-A0FE-72BB7EE73C12}" dt="2025-04-15T17:51:57.704" v="621" actId="20577"/>
          <ac:spMkLst>
            <pc:docMk/>
            <pc:sldMk cId="1622680469" sldId="355"/>
            <ac:spMk id="4" creationId="{6A7C3CE7-1586-76A4-9042-4C88849B00AC}"/>
          </ac:spMkLst>
        </pc:spChg>
      </pc:sldChg>
      <pc:sldChg chg="del">
        <pc:chgData name="Bloom, Ashley (EOTSS)" userId="72d0e8ae-2e4f-4bb9-94cd-a4385f38aed0" providerId="ADAL" clId="{327A3D45-9D2D-4B34-A0FE-72BB7EE73C12}" dt="2025-04-15T17:40:44.950" v="14" actId="2696"/>
        <pc:sldMkLst>
          <pc:docMk/>
          <pc:sldMk cId="2586680603" sldId="357"/>
        </pc:sldMkLst>
      </pc:sldChg>
      <pc:sldChg chg="del">
        <pc:chgData name="Bloom, Ashley (EOTSS)" userId="72d0e8ae-2e4f-4bb9-94cd-a4385f38aed0" providerId="ADAL" clId="{327A3D45-9D2D-4B34-A0FE-72BB7EE73C12}" dt="2025-04-15T17:41:58.936" v="17" actId="2696"/>
        <pc:sldMkLst>
          <pc:docMk/>
          <pc:sldMk cId="1820244406" sldId="359"/>
        </pc:sldMkLst>
      </pc:sldChg>
      <pc:sldChg chg="del">
        <pc:chgData name="Bloom, Ashley (EOTSS)" userId="72d0e8ae-2e4f-4bb9-94cd-a4385f38aed0" providerId="ADAL" clId="{327A3D45-9D2D-4B34-A0FE-72BB7EE73C12}" dt="2025-04-15T17:39:42.533" v="5" actId="2696"/>
        <pc:sldMkLst>
          <pc:docMk/>
          <pc:sldMk cId="625262748" sldId="364"/>
        </pc:sldMkLst>
      </pc:sldChg>
      <pc:sldChg chg="del">
        <pc:chgData name="Bloom, Ashley (EOTSS)" userId="72d0e8ae-2e4f-4bb9-94cd-a4385f38aed0" providerId="ADAL" clId="{327A3D45-9D2D-4B34-A0FE-72BB7EE73C12}" dt="2025-04-15T17:40:05.323" v="8" actId="2696"/>
        <pc:sldMkLst>
          <pc:docMk/>
          <pc:sldMk cId="2382715296" sldId="368"/>
        </pc:sldMkLst>
      </pc:sldChg>
      <pc:sldChg chg="modSp mod">
        <pc:chgData name="Bloom, Ashley (EOTSS)" userId="72d0e8ae-2e4f-4bb9-94cd-a4385f38aed0" providerId="ADAL" clId="{327A3D45-9D2D-4B34-A0FE-72BB7EE73C12}" dt="2025-04-15T17:50:16.433" v="607" actId="20577"/>
        <pc:sldMkLst>
          <pc:docMk/>
          <pc:sldMk cId="1080875158" sldId="370"/>
        </pc:sldMkLst>
      </pc:sldChg>
      <pc:sldChg chg="modSp new mod">
        <pc:chgData name="Bloom, Ashley (EOTSS)" userId="72d0e8ae-2e4f-4bb9-94cd-a4385f38aed0" providerId="ADAL" clId="{327A3D45-9D2D-4B34-A0FE-72BB7EE73C12}" dt="2025-04-15T17:55:37.436" v="1008" actId="20577"/>
        <pc:sldMkLst>
          <pc:docMk/>
          <pc:sldMk cId="648659528" sldId="371"/>
        </pc:sldMkLst>
      </pc:sldChg>
      <pc:sldChg chg="del">
        <pc:chgData name="Bloom, Ashley (EOTSS)" userId="72d0e8ae-2e4f-4bb9-94cd-a4385f38aed0" providerId="ADAL" clId="{327A3D45-9D2D-4B34-A0FE-72BB7EE73C12}" dt="2025-04-15T17:38:06.740" v="3" actId="2696"/>
        <pc:sldMkLst>
          <pc:docMk/>
          <pc:sldMk cId="2349521348" sldId="371"/>
        </pc:sldMkLst>
      </pc:sldChg>
      <pc:sldChg chg="del">
        <pc:chgData name="Bloom, Ashley (EOTSS)" userId="72d0e8ae-2e4f-4bb9-94cd-a4385f38aed0" providerId="ADAL" clId="{327A3D45-9D2D-4B34-A0FE-72BB7EE73C12}" dt="2025-04-15T17:39:35.479" v="4" actId="2696"/>
        <pc:sldMkLst>
          <pc:docMk/>
          <pc:sldMk cId="3114349053" sldId="372"/>
        </pc:sldMkLst>
      </pc:sldChg>
      <pc:sldChg chg="del">
        <pc:chgData name="Bloom, Ashley (EOTSS)" userId="72d0e8ae-2e4f-4bb9-94cd-a4385f38aed0" providerId="ADAL" clId="{327A3D45-9D2D-4B34-A0FE-72BB7EE73C12}" dt="2025-04-15T17:39:56.670" v="7" actId="2696"/>
        <pc:sldMkLst>
          <pc:docMk/>
          <pc:sldMk cId="1531381445" sldId="373"/>
        </pc:sldMkLst>
      </pc:sldChg>
      <pc:sldChg chg="del">
        <pc:chgData name="Bloom, Ashley (EOTSS)" userId="72d0e8ae-2e4f-4bb9-94cd-a4385f38aed0" providerId="ADAL" clId="{327A3D45-9D2D-4B34-A0FE-72BB7EE73C12}" dt="2025-04-15T17:40:20.720" v="10" actId="2696"/>
        <pc:sldMkLst>
          <pc:docMk/>
          <pc:sldMk cId="1665739447" sldId="374"/>
        </pc:sldMkLst>
      </pc:sldChg>
      <pc:sldChg chg="del">
        <pc:chgData name="Bloom, Ashley (EOTSS)" userId="72d0e8ae-2e4f-4bb9-94cd-a4385f38aed0" providerId="ADAL" clId="{327A3D45-9D2D-4B34-A0FE-72BB7EE73C12}" dt="2025-04-15T17:40:38.424" v="13" actId="2696"/>
        <pc:sldMkLst>
          <pc:docMk/>
          <pc:sldMk cId="2326969754" sldId="375"/>
        </pc:sldMkLst>
      </pc:sldChg>
      <pc:sldChg chg="del">
        <pc:chgData name="Bloom, Ashley (EOTSS)" userId="72d0e8ae-2e4f-4bb9-94cd-a4385f38aed0" providerId="ADAL" clId="{327A3D45-9D2D-4B34-A0FE-72BB7EE73C12}" dt="2025-04-15T17:39:49.443" v="6" actId="2696"/>
        <pc:sldMkLst>
          <pc:docMk/>
          <pc:sldMk cId="2325367727" sldId="376"/>
        </pc:sldMkLst>
      </pc:sldChg>
      <pc:sldChg chg="del">
        <pc:chgData name="Bloom, Ashley (EOTSS)" userId="72d0e8ae-2e4f-4bb9-94cd-a4385f38aed0" providerId="ADAL" clId="{327A3D45-9D2D-4B34-A0FE-72BB7EE73C12}" dt="2025-04-15T17:40:13.553" v="9" actId="2696"/>
        <pc:sldMkLst>
          <pc:docMk/>
          <pc:sldMk cId="2445523929" sldId="377"/>
        </pc:sldMkLst>
      </pc:sldChg>
      <pc:sldChg chg="del">
        <pc:chgData name="Bloom, Ashley (EOTSS)" userId="72d0e8ae-2e4f-4bb9-94cd-a4385f38aed0" providerId="ADAL" clId="{327A3D45-9D2D-4B34-A0FE-72BB7EE73C12}" dt="2025-04-15T17:40:32.614" v="12" actId="2696"/>
        <pc:sldMkLst>
          <pc:docMk/>
          <pc:sldMk cId="2448796913" sldId="378"/>
        </pc:sldMkLst>
      </pc:sldChg>
      <pc:sldChg chg="del">
        <pc:chgData name="Bloom, Ashley (EOTSS)" userId="72d0e8ae-2e4f-4bb9-94cd-a4385f38aed0" providerId="ADAL" clId="{327A3D45-9D2D-4B34-A0FE-72BB7EE73C12}" dt="2025-04-15T17:40:52.183" v="15" actId="2696"/>
        <pc:sldMkLst>
          <pc:docMk/>
          <pc:sldMk cId="3595879283" sldId="379"/>
        </pc:sldMkLst>
      </pc:sldChg>
      <pc:sldChg chg="del">
        <pc:chgData name="Bloom, Ashley (EOTSS)" userId="72d0e8ae-2e4f-4bb9-94cd-a4385f38aed0" providerId="ADAL" clId="{327A3D45-9D2D-4B34-A0FE-72BB7EE73C12}" dt="2025-04-15T17:40:59.883" v="16" actId="2696"/>
        <pc:sldMkLst>
          <pc:docMk/>
          <pc:sldMk cId="2466850367" sldId="3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6/10/2025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17</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6/10/2025</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6/10/2025</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6/10/2025</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6/10/2025</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6/10/2025</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6/10/2025</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6/10/2025</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6/10/2025</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6/10/2025</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6/10/2025</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6/10/2025</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6/10/2025</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12983" y="1436916"/>
            <a:ext cx="9144000" cy="3063650"/>
          </a:xfrm>
        </p:spPr>
        <p:txBody>
          <a:bodyPr>
            <a:normAutofit fontScale="90000"/>
          </a:bodyPr>
          <a:lstStyle/>
          <a:p>
            <a:r>
              <a:rPr lang="en-US" dirty="0">
                <a:solidFill>
                  <a:schemeClr val="bg2"/>
                </a:solidFill>
              </a:rPr>
              <a:t>Digital Accessibility and Equity Governance Board Public Reporting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June 10, 2025</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180A3-4786-E825-E81F-49799E155E6E}"/>
              </a:ext>
            </a:extLst>
          </p:cNvPr>
          <p:cNvSpPr>
            <a:spLocks noGrp="1"/>
          </p:cNvSpPr>
          <p:nvPr>
            <p:ph type="ctrTitle"/>
          </p:nvPr>
        </p:nvSpPr>
        <p:spPr/>
        <p:txBody>
          <a:bodyPr/>
          <a:lstStyle/>
          <a:p>
            <a:r>
              <a:rPr lang="en-US" dirty="0">
                <a:solidFill>
                  <a:schemeClr val="bg1"/>
                </a:solidFill>
              </a:rPr>
              <a:t>Power BI Dashboard</a:t>
            </a:r>
          </a:p>
        </p:txBody>
      </p:sp>
      <p:sp>
        <p:nvSpPr>
          <p:cNvPr id="3" name="Subtitle 2">
            <a:extLst>
              <a:ext uri="{FF2B5EF4-FFF2-40B4-BE49-F238E27FC236}">
                <a16:creationId xmlns:a16="http://schemas.microsoft.com/office/drawing/2014/main" id="{ADB087E7-B5B9-0362-E0B3-6374787E247C}"/>
              </a:ext>
            </a:extLst>
          </p:cNvPr>
          <p:cNvSpPr>
            <a:spLocks noGrp="1"/>
          </p:cNvSpPr>
          <p:nvPr>
            <p:ph type="subTitle" idx="1"/>
          </p:nvPr>
        </p:nvSpPr>
        <p:spPr/>
        <p:txBody>
          <a:bodyPr/>
          <a:lstStyle/>
          <a:p>
            <a:r>
              <a:rPr lang="en-US" dirty="0">
                <a:solidFill>
                  <a:schemeClr val="bg1"/>
                </a:solidFill>
              </a:rPr>
              <a:t>Accessibility Metrics Public Reporting</a:t>
            </a:r>
          </a:p>
        </p:txBody>
      </p:sp>
    </p:spTree>
    <p:extLst>
      <p:ext uri="{BB962C8B-B14F-4D97-AF65-F5344CB8AC3E}">
        <p14:creationId xmlns:p14="http://schemas.microsoft.com/office/powerpoint/2010/main" val="3834411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50F7C-08E1-D948-3D8C-A152C966DE5A}"/>
              </a:ext>
            </a:extLst>
          </p:cNvPr>
          <p:cNvSpPr>
            <a:spLocks noGrp="1"/>
          </p:cNvSpPr>
          <p:nvPr>
            <p:ph type="title"/>
          </p:nvPr>
        </p:nvSpPr>
        <p:spPr/>
        <p:txBody>
          <a:bodyPr/>
          <a:lstStyle/>
          <a:p>
            <a:r>
              <a:rPr lang="en-US" dirty="0" err="1"/>
              <a:t>PowerBI</a:t>
            </a:r>
            <a:r>
              <a:rPr lang="en-US" dirty="0"/>
              <a:t> Dashboard building components</a:t>
            </a:r>
          </a:p>
        </p:txBody>
      </p:sp>
      <p:sp>
        <p:nvSpPr>
          <p:cNvPr id="3" name="Content Placeholder 2">
            <a:extLst>
              <a:ext uri="{FF2B5EF4-FFF2-40B4-BE49-F238E27FC236}">
                <a16:creationId xmlns:a16="http://schemas.microsoft.com/office/drawing/2014/main" id="{26D5B1B6-46E3-D9EB-5A57-643FDB30AEA4}"/>
              </a:ext>
            </a:extLst>
          </p:cNvPr>
          <p:cNvSpPr>
            <a:spLocks noGrp="1"/>
          </p:cNvSpPr>
          <p:nvPr>
            <p:ph idx="1"/>
          </p:nvPr>
        </p:nvSpPr>
        <p:spPr>
          <a:xfrm>
            <a:off x="838200" y="1825624"/>
            <a:ext cx="10515600" cy="4833359"/>
          </a:xfrm>
        </p:spPr>
        <p:txBody>
          <a:bodyPr>
            <a:normAutofit fontScale="85000" lnSpcReduction="20000"/>
          </a:bodyPr>
          <a:lstStyle/>
          <a:p>
            <a:pPr>
              <a:lnSpc>
                <a:spcPct val="120000"/>
              </a:lnSpc>
            </a:pPr>
            <a:r>
              <a:rPr lang="en-US" b="1" dirty="0"/>
              <a:t>Data Visualization</a:t>
            </a:r>
            <a:r>
              <a:rPr lang="en-US" dirty="0"/>
              <a:t>: Power BI dashboards offer a wide variety of options, including charts, graphs, tables, maps, and custom visuals. </a:t>
            </a:r>
          </a:p>
          <a:p>
            <a:pPr>
              <a:lnSpc>
                <a:spcPct val="120000"/>
              </a:lnSpc>
            </a:pPr>
            <a:r>
              <a:rPr lang="en-US" b="1" dirty="0"/>
              <a:t>Interactivity</a:t>
            </a:r>
            <a:r>
              <a:rPr lang="en-US" dirty="0"/>
              <a:t>: Users can interact with the data on the dashboard, enabling them to explore different perspectives and customize their view of the data. </a:t>
            </a:r>
          </a:p>
          <a:p>
            <a:pPr>
              <a:lnSpc>
                <a:spcPct val="120000"/>
              </a:lnSpc>
            </a:pPr>
            <a:r>
              <a:rPr lang="en-US" b="1" dirty="0"/>
              <a:t>Real-time Data</a:t>
            </a:r>
            <a:r>
              <a:rPr lang="en-US" dirty="0"/>
              <a:t>: Dashboards can be configured to display real-time data. </a:t>
            </a:r>
          </a:p>
          <a:p>
            <a:pPr>
              <a:lnSpc>
                <a:spcPct val="120000"/>
              </a:lnSpc>
            </a:pPr>
            <a:r>
              <a:rPr lang="en-US" b="1" dirty="0"/>
              <a:t>Data Connectivity</a:t>
            </a:r>
            <a:r>
              <a:rPr lang="en-US" dirty="0"/>
              <a:t>: Power BI can connect to several data sources, including Excel, SQL Server, web data, and cloud-based platforms, and can bring together data from multiple sources into a single dashboard. </a:t>
            </a:r>
          </a:p>
          <a:p>
            <a:pPr>
              <a:lnSpc>
                <a:spcPct val="120000"/>
              </a:lnSpc>
            </a:pPr>
            <a:r>
              <a:rPr lang="en-US" b="1" dirty="0"/>
              <a:t>Mobile Accessibility</a:t>
            </a:r>
            <a:r>
              <a:rPr lang="en-US" dirty="0"/>
              <a:t>: The Power BI mobile app allows users to access dashboards on the go, and their responsive designs are optimized for tablets and smartphones. </a:t>
            </a:r>
          </a:p>
          <a:p>
            <a:pPr marL="0" indent="0">
              <a:buNone/>
            </a:pPr>
            <a:endParaRPr lang="en-US" dirty="0"/>
          </a:p>
        </p:txBody>
      </p:sp>
    </p:spTree>
    <p:extLst>
      <p:ext uri="{BB962C8B-B14F-4D97-AF65-F5344CB8AC3E}">
        <p14:creationId xmlns:p14="http://schemas.microsoft.com/office/powerpoint/2010/main" val="3840362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49E0EA-59C3-8DCB-6C79-6520D9931A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C60C4D-84CB-6826-27B1-BFFFB07CCE99}"/>
              </a:ext>
            </a:extLst>
          </p:cNvPr>
          <p:cNvSpPr>
            <a:spLocks noGrp="1"/>
          </p:cNvSpPr>
          <p:nvPr>
            <p:ph type="title"/>
          </p:nvPr>
        </p:nvSpPr>
        <p:spPr/>
        <p:txBody>
          <a:bodyPr/>
          <a:lstStyle/>
          <a:p>
            <a:r>
              <a:rPr lang="en-US" dirty="0" err="1"/>
              <a:t>PowerBI</a:t>
            </a:r>
            <a:r>
              <a:rPr lang="en-US" dirty="0"/>
              <a:t> Dashboard Accessibility</a:t>
            </a:r>
          </a:p>
        </p:txBody>
      </p:sp>
      <p:sp>
        <p:nvSpPr>
          <p:cNvPr id="3" name="Content Placeholder 2">
            <a:extLst>
              <a:ext uri="{FF2B5EF4-FFF2-40B4-BE49-F238E27FC236}">
                <a16:creationId xmlns:a16="http://schemas.microsoft.com/office/drawing/2014/main" id="{97F9BD2D-6E64-0858-88FB-C6200A83D95D}"/>
              </a:ext>
            </a:extLst>
          </p:cNvPr>
          <p:cNvSpPr>
            <a:spLocks noGrp="1"/>
          </p:cNvSpPr>
          <p:nvPr>
            <p:ph idx="1"/>
          </p:nvPr>
        </p:nvSpPr>
        <p:spPr>
          <a:xfrm>
            <a:off x="838200" y="1592132"/>
            <a:ext cx="10515600" cy="5099124"/>
          </a:xfrm>
        </p:spPr>
        <p:txBody>
          <a:bodyPr>
            <a:noAutofit/>
          </a:bodyPr>
          <a:lstStyle/>
          <a:p>
            <a:pPr>
              <a:lnSpc>
                <a:spcPct val="100000"/>
              </a:lnSpc>
            </a:pPr>
            <a:r>
              <a:rPr lang="en-US" sz="2000" b="1" dirty="0"/>
              <a:t>Keyboard Navigation</a:t>
            </a:r>
            <a:r>
              <a:rPr lang="en-US" sz="2000" dirty="0"/>
              <a:t>: Users can navigate through reports and dashboards using keyboard shortcuts. </a:t>
            </a:r>
          </a:p>
          <a:p>
            <a:pPr>
              <a:lnSpc>
                <a:spcPct val="100000"/>
              </a:lnSpc>
            </a:pPr>
            <a:r>
              <a:rPr lang="en-US" sz="2000" b="1" dirty="0"/>
              <a:t>Screen Reader Compatibility</a:t>
            </a:r>
            <a:r>
              <a:rPr lang="en-US" sz="2000" dirty="0"/>
              <a:t>: Designed to be compatible with screen readers.</a:t>
            </a:r>
          </a:p>
          <a:p>
            <a:pPr>
              <a:lnSpc>
                <a:spcPct val="100000"/>
              </a:lnSpc>
            </a:pPr>
            <a:r>
              <a:rPr lang="en-US" sz="2000" b="1" dirty="0"/>
              <a:t>High Contrast Colors</a:t>
            </a:r>
            <a:r>
              <a:rPr lang="en-US" sz="2000" dirty="0"/>
              <a:t>: Supports high contrast color schemes, which make it easier for users with low vision or color blindness to distinguish between different elements of a dashboard. </a:t>
            </a:r>
          </a:p>
          <a:p>
            <a:pPr>
              <a:lnSpc>
                <a:spcPct val="100000"/>
              </a:lnSpc>
            </a:pPr>
            <a:r>
              <a:rPr lang="en-US" sz="2000" b="1" dirty="0"/>
              <a:t>Focus Mode</a:t>
            </a:r>
            <a:r>
              <a:rPr lang="en-US" sz="2000" dirty="0"/>
              <a:t>: Provides a focus mode that highlights the element currently in focus, making it easier for users to understand what they are interacting with. </a:t>
            </a:r>
          </a:p>
          <a:p>
            <a:pPr>
              <a:lnSpc>
                <a:spcPct val="100000"/>
              </a:lnSpc>
            </a:pPr>
            <a:r>
              <a:rPr lang="en-US" sz="2000" b="1" dirty="0"/>
              <a:t>Show Data Table</a:t>
            </a:r>
            <a:r>
              <a:rPr lang="en-US" sz="2000" dirty="0"/>
              <a:t>: Users can view the underlying data of a visual in a table format, which can be helpful for those who prefer to analyze data in a structured way. </a:t>
            </a:r>
          </a:p>
          <a:p>
            <a:pPr>
              <a:lnSpc>
                <a:spcPct val="100000"/>
              </a:lnSpc>
            </a:pPr>
            <a:r>
              <a:rPr lang="en-US" sz="2000" b="1" dirty="0"/>
              <a:t>Alt Text for Images</a:t>
            </a:r>
            <a:r>
              <a:rPr lang="en-US" sz="2000" dirty="0"/>
              <a:t>: Allows alternative text for images. </a:t>
            </a:r>
          </a:p>
          <a:p>
            <a:pPr>
              <a:lnSpc>
                <a:spcPct val="100000"/>
              </a:lnSpc>
            </a:pPr>
            <a:r>
              <a:rPr lang="en-US" sz="2000" b="1" dirty="0"/>
              <a:t>Accessible PDF Export</a:t>
            </a:r>
            <a:r>
              <a:rPr lang="en-US" sz="2000" dirty="0"/>
              <a:t>: Allows users to export reports as accessible PDFs. </a:t>
            </a:r>
          </a:p>
          <a:p>
            <a:pPr>
              <a:lnSpc>
                <a:spcPct val="100000"/>
              </a:lnSpc>
            </a:pPr>
            <a:r>
              <a:rPr lang="en-US" sz="2000" b="1" dirty="0"/>
              <a:t>Custom Visuals</a:t>
            </a:r>
            <a:r>
              <a:rPr lang="en-US" sz="2000" dirty="0"/>
              <a:t>: Developers can build custom visuals for Power BI that also incorporate accessibility features, ensuring that they are usable by a wide range of users. </a:t>
            </a:r>
          </a:p>
        </p:txBody>
      </p:sp>
    </p:spTree>
    <p:extLst>
      <p:ext uri="{BB962C8B-B14F-4D97-AF65-F5344CB8AC3E}">
        <p14:creationId xmlns:p14="http://schemas.microsoft.com/office/powerpoint/2010/main" val="3270813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lumOff val="25000"/>
          </a:schemeClr>
        </a:solidFill>
        <a:effectLst/>
      </p:bgPr>
    </p:bg>
    <p:spTree>
      <p:nvGrpSpPr>
        <p:cNvPr id="1" name="">
          <a:extLst>
            <a:ext uri="{FF2B5EF4-FFF2-40B4-BE49-F238E27FC236}">
              <a16:creationId xmlns:a16="http://schemas.microsoft.com/office/drawing/2014/main" id="{0594EBD1-041D-577A-1D54-8802FD1842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5EF945-5D7B-90CC-945F-732841E0544D}"/>
              </a:ext>
            </a:extLst>
          </p:cNvPr>
          <p:cNvSpPr>
            <a:spLocks noGrp="1"/>
          </p:cNvSpPr>
          <p:nvPr>
            <p:ph type="ctrTitle"/>
          </p:nvPr>
        </p:nvSpPr>
        <p:spPr>
          <a:xfrm>
            <a:off x="1524000" y="2055813"/>
            <a:ext cx="9144000" cy="2387600"/>
          </a:xfrm>
        </p:spPr>
        <p:txBody>
          <a:bodyPr/>
          <a:lstStyle/>
          <a:p>
            <a:r>
              <a:rPr lang="en-US" dirty="0">
                <a:solidFill>
                  <a:schemeClr val="bg1"/>
                </a:solidFill>
              </a:rPr>
              <a:t>Demo of MassDOT Dashboard</a:t>
            </a:r>
          </a:p>
        </p:txBody>
      </p:sp>
    </p:spTree>
    <p:extLst>
      <p:ext uri="{BB962C8B-B14F-4D97-AF65-F5344CB8AC3E}">
        <p14:creationId xmlns:p14="http://schemas.microsoft.com/office/powerpoint/2010/main" val="1871928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7248E6-B158-2875-0867-34ADB186C5FE}"/>
              </a:ext>
            </a:extLst>
          </p:cNvPr>
          <p:cNvSpPr>
            <a:spLocks noGrp="1"/>
          </p:cNvSpPr>
          <p:nvPr>
            <p:ph type="ctrTitle"/>
          </p:nvPr>
        </p:nvSpPr>
        <p:spPr/>
        <p:txBody>
          <a:bodyPr>
            <a:normAutofit fontScale="90000"/>
          </a:bodyPr>
          <a:lstStyle/>
          <a:p>
            <a:r>
              <a:rPr lang="en-US" dirty="0">
                <a:solidFill>
                  <a:schemeClr val="bg2"/>
                </a:solidFill>
              </a:rPr>
              <a:t>Overview Presentation of Caspio Form and Dashboard</a:t>
            </a:r>
            <a:br>
              <a:rPr lang="en-US" dirty="0">
                <a:solidFill>
                  <a:schemeClr val="bg2"/>
                </a:solidFill>
              </a:rPr>
            </a:br>
            <a:endParaRPr lang="en-US" dirty="0">
              <a:solidFill>
                <a:schemeClr val="bg2"/>
              </a:solidFill>
            </a:endParaRPr>
          </a:p>
        </p:txBody>
      </p:sp>
      <p:sp>
        <p:nvSpPr>
          <p:cNvPr id="5" name="Subtitle 4">
            <a:extLst>
              <a:ext uri="{FF2B5EF4-FFF2-40B4-BE49-F238E27FC236}">
                <a16:creationId xmlns:a16="http://schemas.microsoft.com/office/drawing/2014/main" id="{39C91484-54D0-E40C-706E-EE2071E5466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57587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6933-4A03-D90B-D261-FBACF06602C2}"/>
              </a:ext>
            </a:extLst>
          </p:cNvPr>
          <p:cNvSpPr>
            <a:spLocks noGrp="1"/>
          </p:cNvSpPr>
          <p:nvPr>
            <p:ph type="title"/>
          </p:nvPr>
        </p:nvSpPr>
        <p:spPr/>
        <p:txBody>
          <a:bodyPr/>
          <a:lstStyle/>
          <a:p>
            <a:r>
              <a:rPr lang="en-US" dirty="0"/>
              <a:t>Caspio Presenters</a:t>
            </a:r>
          </a:p>
        </p:txBody>
      </p:sp>
      <p:sp>
        <p:nvSpPr>
          <p:cNvPr id="3" name="Content Placeholder 2">
            <a:extLst>
              <a:ext uri="{FF2B5EF4-FFF2-40B4-BE49-F238E27FC236}">
                <a16:creationId xmlns:a16="http://schemas.microsoft.com/office/drawing/2014/main" id="{B7869912-08EB-E919-5694-16A3A487844B}"/>
              </a:ext>
            </a:extLst>
          </p:cNvPr>
          <p:cNvSpPr>
            <a:spLocks noGrp="1"/>
          </p:cNvSpPr>
          <p:nvPr>
            <p:ph idx="1"/>
          </p:nvPr>
        </p:nvSpPr>
        <p:spPr/>
        <p:txBody>
          <a:bodyPr/>
          <a:lstStyle/>
          <a:p>
            <a:pPr marL="0" indent="0">
              <a:buNone/>
            </a:pPr>
            <a:r>
              <a:rPr lang="en-US" dirty="0"/>
              <a:t>Caspio to present on their demo solution of a reporting form and dashboard</a:t>
            </a:r>
          </a:p>
          <a:p>
            <a:pPr marL="0" indent="0">
              <a:buNone/>
            </a:pPr>
            <a:endParaRPr lang="en-US" dirty="0"/>
          </a:p>
          <a:p>
            <a:pPr marL="0" indent="0">
              <a:buNone/>
            </a:pPr>
            <a:r>
              <a:rPr lang="en-US" dirty="0"/>
              <a:t>Presenters</a:t>
            </a:r>
          </a:p>
          <a:p>
            <a:pPr marL="0" indent="0">
              <a:buNone/>
            </a:pPr>
            <a:r>
              <a:rPr lang="en-US" dirty="0"/>
              <a:t>Francisco Mayen and Phil Catama</a:t>
            </a:r>
          </a:p>
        </p:txBody>
      </p:sp>
    </p:spTree>
    <p:extLst>
      <p:ext uri="{BB962C8B-B14F-4D97-AF65-F5344CB8AC3E}">
        <p14:creationId xmlns:p14="http://schemas.microsoft.com/office/powerpoint/2010/main" val="3205010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B849B55E-7D9D-627C-C784-52291409708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B8BCD88-996C-B862-2524-C389DBDF88E8}"/>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Public Reporting Working Group</a:t>
            </a:r>
          </a:p>
        </p:txBody>
      </p:sp>
      <p:sp>
        <p:nvSpPr>
          <p:cNvPr id="6" name="Subtitle 5">
            <a:extLst>
              <a:ext uri="{FF2B5EF4-FFF2-40B4-BE49-F238E27FC236}">
                <a16:creationId xmlns:a16="http://schemas.microsoft.com/office/drawing/2014/main" id="{459E2FB8-0713-6F67-F150-0BD14A5E2EA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95554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Review tools and recommend a tool(s) for the dashboard</a:t>
            </a:r>
          </a:p>
          <a:p>
            <a:pPr marL="514350" indent="-514350">
              <a:buFont typeface="+mj-lt"/>
              <a:buAutoNum type="arabicPeriod"/>
            </a:pPr>
            <a:r>
              <a:rPr lang="en-US" dirty="0"/>
              <a:t>Review the dashboard implementation plan</a:t>
            </a:r>
          </a:p>
          <a:p>
            <a:pPr marL="514350" indent="-514350">
              <a:buFont typeface="+mj-lt"/>
              <a:buAutoNum type="arabicPeriod"/>
            </a:pPr>
            <a:r>
              <a:rPr lang="en-US" dirty="0"/>
              <a:t>Progress update at the last June board meeting</a:t>
            </a:r>
          </a:p>
          <a:p>
            <a:pPr marL="514350" indent="-514350">
              <a:buFont typeface="+mj-lt"/>
              <a:buAutoNum type="arabicPeriod"/>
            </a:pPr>
            <a:r>
              <a:rPr lang="en-US" dirty="0"/>
              <a:t>Collect dashboard feedback from constituents</a:t>
            </a:r>
          </a:p>
        </p:txBody>
      </p:sp>
    </p:spTree>
    <p:extLst>
      <p:ext uri="{BB962C8B-B14F-4D97-AF65-F5344CB8AC3E}">
        <p14:creationId xmlns:p14="http://schemas.microsoft.com/office/powerpoint/2010/main" val="2890622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Welcome and Roll Call</a:t>
            </a:r>
          </a:p>
          <a:p>
            <a:pPr marL="514350" indent="-514350">
              <a:buFont typeface="+mj-lt"/>
              <a:buAutoNum type="arabicPeriod"/>
            </a:pPr>
            <a:r>
              <a:rPr lang="en-US" dirty="0"/>
              <a:t>Overview Presentation of Power BI Dashboard </a:t>
            </a:r>
          </a:p>
          <a:p>
            <a:pPr marL="514350" indent="-514350">
              <a:buFont typeface="+mj-lt"/>
              <a:buAutoNum type="arabicPeriod"/>
            </a:pPr>
            <a:r>
              <a:rPr lang="en-US" dirty="0"/>
              <a:t>Overview Presentation of Caspio Form and Dashboard</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Welcome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fontScale="85000" lnSpcReduction="20000"/>
          </a:bodyPr>
          <a:lstStyle/>
          <a:p>
            <a:pPr marL="609600" indent="-457200">
              <a:lnSpc>
                <a:spcPct val="110000"/>
              </a:lnSpc>
            </a:pPr>
            <a:r>
              <a:rPr lang="en-US" b="1" dirty="0"/>
              <a:t>Jason Snyder</a:t>
            </a:r>
            <a:r>
              <a:rPr lang="en-US" dirty="0"/>
              <a:t>,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lnSpc>
                <a:spcPct val="110000"/>
              </a:lnSpc>
            </a:pPr>
            <a:r>
              <a:rPr lang="en-US" b="1" dirty="0"/>
              <a:t>Ashley Bloom</a:t>
            </a:r>
            <a:r>
              <a:rPr lang="en-US" dirty="0"/>
              <a:t>, CIAO, Executive Office of Technology Services and Security</a:t>
            </a:r>
          </a:p>
          <a:p>
            <a:pPr marL="609600" indent="-457200">
              <a:lnSpc>
                <a:spcPct val="110000"/>
              </a:lnSpc>
            </a:pPr>
            <a:r>
              <a:rPr lang="en-US" b="1" dirty="0"/>
              <a:t>Mark Fine</a:t>
            </a:r>
            <a:r>
              <a:rPr lang="en-US" dirty="0"/>
              <a:t>,</a:t>
            </a:r>
            <a:r>
              <a:rPr lang="en-US" dirty="0">
                <a:ea typeface="Noto Sans Light" panose="020B0402040504020204" pitchFamily="34" charset="0"/>
                <a:cs typeface="Noto Sans Light" panose="020B0402040504020204" pitchFamily="34" charset="0"/>
              </a:rPr>
              <a:t> Assistant Secretary for Administration, Executive Office of Administration and Finance</a:t>
            </a:r>
          </a:p>
          <a:p>
            <a:pPr marL="609600" indent="-457200">
              <a:lnSpc>
                <a:spcPct val="110000"/>
              </a:lnSpc>
            </a:pPr>
            <a:r>
              <a:rPr lang="en-US" b="1" dirty="0">
                <a:ea typeface="Noto Sans Light" panose="020B0402040504020204" pitchFamily="34" charset="0"/>
                <a:cs typeface="Noto Sans Light" panose="020B0402040504020204" pitchFamily="34" charset="0"/>
              </a:rPr>
              <a:t>Brian Chase, Secretariat IT Accessibility Officer, </a:t>
            </a:r>
            <a:r>
              <a:rPr lang="en-US" dirty="0">
                <a:ea typeface="Noto Sans Light" panose="020B0402040504020204" pitchFamily="34" charset="0"/>
                <a:cs typeface="Noto Sans Light" panose="020B0402040504020204" pitchFamily="34" charset="0"/>
              </a:rPr>
              <a:t>Executive Office of Health and Human Services</a:t>
            </a:r>
          </a:p>
          <a:p>
            <a:pPr marL="609600" indent="-457200">
              <a:lnSpc>
                <a:spcPct val="110000"/>
              </a:lnSpc>
            </a:pPr>
            <a:r>
              <a:rPr lang="en-US" b="1" dirty="0"/>
              <a:t>Dan Sionkiewicz</a:t>
            </a:r>
            <a:r>
              <a:rPr lang="en-US" dirty="0"/>
              <a:t>, Secretariat CIO</a:t>
            </a:r>
            <a:r>
              <a:rPr lang="en-US" dirty="0">
                <a:ea typeface="Noto Sans Light" panose="020B0402040504020204" pitchFamily="34" charset="0"/>
                <a:cs typeface="Noto Sans Light" panose="020B0402040504020204" pitchFamily="34" charset="0"/>
              </a:rPr>
              <a:t>, Executive Office of Housing and Livable Communities</a:t>
            </a:r>
          </a:p>
          <a:p>
            <a:pPr marL="609600" indent="-457200">
              <a:lnSpc>
                <a:spcPct val="110000"/>
              </a:lnSpc>
            </a:pPr>
            <a:r>
              <a:rPr lang="en-US" b="1" dirty="0"/>
              <a:t>Paul Franzese</a:t>
            </a:r>
            <a:r>
              <a:rPr lang="en-US" dirty="0"/>
              <a:t>, </a:t>
            </a:r>
            <a:r>
              <a:rPr lang="en-US" dirty="0">
                <a:ea typeface="Noto Sans Light" panose="020B0402040504020204" pitchFamily="34" charset="0"/>
                <a:cs typeface="Noto Sans Light" panose="020B0402040504020204" pitchFamily="34" charset="0"/>
              </a:rPr>
              <a:t>COO, Executive Office of Labor and Workforce Development</a:t>
            </a:r>
          </a:p>
          <a:p>
            <a:pPr marL="152400" indent="0">
              <a:buNone/>
            </a:pPr>
            <a:endParaRPr lang="en-US" dirty="0"/>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2A78A-348B-EFF7-AAF3-FF451F3BBCA2}"/>
              </a:ext>
            </a:extLst>
          </p:cNvPr>
          <p:cNvSpPr>
            <a:spLocks noGrp="1"/>
          </p:cNvSpPr>
          <p:nvPr>
            <p:ph type="title"/>
          </p:nvPr>
        </p:nvSpPr>
        <p:spPr/>
        <p:txBody>
          <a:bodyPr/>
          <a:lstStyle/>
          <a:p>
            <a:pPr algn="ctr"/>
            <a:r>
              <a:rPr lang="en-US" dirty="0"/>
              <a:t>Working Group Member Roll Call Continued</a:t>
            </a:r>
          </a:p>
        </p:txBody>
      </p:sp>
      <p:sp>
        <p:nvSpPr>
          <p:cNvPr id="3" name="Content Placeholder 2">
            <a:extLst>
              <a:ext uri="{FF2B5EF4-FFF2-40B4-BE49-F238E27FC236}">
                <a16:creationId xmlns:a16="http://schemas.microsoft.com/office/drawing/2014/main" id="{ACE5A2A7-6F50-01E1-579D-3DC5A48D8C7D}"/>
              </a:ext>
            </a:extLst>
          </p:cNvPr>
          <p:cNvSpPr>
            <a:spLocks noGrp="1"/>
          </p:cNvSpPr>
          <p:nvPr>
            <p:ph idx="1"/>
          </p:nvPr>
        </p:nvSpPr>
        <p:spPr/>
        <p:txBody>
          <a:bodyPr/>
          <a:lstStyle/>
          <a:p>
            <a:r>
              <a:rPr lang="en-US" b="1" dirty="0"/>
              <a:t>Maria Michalski</a:t>
            </a:r>
            <a:r>
              <a:rPr lang="en-US" dirty="0"/>
              <a:t>, Secretariat </a:t>
            </a:r>
            <a:r>
              <a:rPr lang="en-US" dirty="0">
                <a:ea typeface="Noto Sans Light" panose="020B0402040504020204" pitchFamily="34" charset="0"/>
                <a:cs typeface="Noto Sans Light" panose="020B0402040504020204" pitchFamily="34" charset="0"/>
              </a:rPr>
              <a:t>CIO, Executive Office of Public Safety and Security</a:t>
            </a:r>
          </a:p>
          <a:p>
            <a:r>
              <a:rPr lang="en-US" b="1" dirty="0"/>
              <a:t>Dave Bedard</a:t>
            </a:r>
            <a:r>
              <a:rPr lang="en-US" dirty="0"/>
              <a:t>, </a:t>
            </a:r>
            <a:r>
              <a:rPr lang="en-US" dirty="0">
                <a:ea typeface="Noto Sans Light" panose="020B0402040504020204" pitchFamily="34" charset="0"/>
                <a:cs typeface="Noto Sans Light" panose="020B0402040504020204" pitchFamily="34" charset="0"/>
              </a:rPr>
              <a:t>Secretariat CIO, Massachusetts Department of Transportation</a:t>
            </a:r>
          </a:p>
          <a:p>
            <a:endParaRPr lang="en-US" b="1" dirty="0">
              <a:ea typeface="Noto Sans Light" panose="020B0402040504020204" pitchFamily="34" charset="0"/>
              <a:cs typeface="Noto Sans Light" panose="020B0402040504020204" pitchFamily="34" charset="0"/>
            </a:endParaRPr>
          </a:p>
          <a:p>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56240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Public Reporting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Increase accountability and transparency through the use of public reporting to identify trends, gaps, opportunities for improvement and demonstrate maturity.</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Reporting Requirements</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normAutofit lnSpcReduction="10000"/>
          </a:bodyPr>
          <a:lstStyle/>
          <a:p>
            <a:pPr marL="0" indent="0">
              <a:buNone/>
            </a:pPr>
            <a:r>
              <a:rPr lang="en-US" dirty="0"/>
              <a:t>Executive Order 614 states the following for public reporting:</a:t>
            </a:r>
          </a:p>
          <a:p>
            <a:pPr marL="0" indent="0">
              <a:buNone/>
            </a:pPr>
            <a:endParaRPr lang="en-US" dirty="0"/>
          </a:p>
          <a:p>
            <a:pPr marL="0" indent="0">
              <a:buNone/>
            </a:pPr>
            <a:r>
              <a:rPr lang="en-US" dirty="0"/>
              <a:t>The CIAO, in conjunction with the Board, shall design and implement a mechanism to track and report digital accessibility and equity metrics for Commonwealth agencies. The metrics shall be displayed on a public facing dashboard, developed by EOTSS to encourage accountability and transparency regarding digital accessibility and equity. The SIAOs, at the direction of the CIAO, shall be responsible for tracking, maintaining, and reporting digital accessibility and equity metrics from their respective Secretariats, as determined by the CIAO. </a:t>
            </a:r>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3BD2AD69-CB83-6B4B-EEA5-B3BE3622F08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A7C3CE7-1586-76A4-9042-4C88849B00AC}"/>
              </a:ext>
            </a:extLst>
          </p:cNvPr>
          <p:cNvSpPr>
            <a:spLocks noGrp="1"/>
          </p:cNvSpPr>
          <p:nvPr>
            <p:ph type="ctrTitle"/>
          </p:nvPr>
        </p:nvSpPr>
        <p:spPr/>
        <p:txBody>
          <a:bodyPr>
            <a:normAutofit/>
          </a:bodyPr>
          <a:lstStyle/>
          <a:p>
            <a:r>
              <a:rPr lang="en-US" dirty="0">
                <a:solidFill>
                  <a:schemeClr val="bg2"/>
                </a:solidFill>
              </a:rPr>
              <a:t>Overview Presentation of Power BI Dashboard</a:t>
            </a:r>
          </a:p>
        </p:txBody>
      </p:sp>
      <p:sp>
        <p:nvSpPr>
          <p:cNvPr id="3" name="Content Placeholder 2">
            <a:extLst>
              <a:ext uri="{FF2B5EF4-FFF2-40B4-BE49-F238E27FC236}">
                <a16:creationId xmlns:a16="http://schemas.microsoft.com/office/drawing/2014/main" id="{CFF227F3-6F6C-C4E1-F0A2-83A8C23E154B}"/>
              </a:ext>
            </a:extLst>
          </p:cNvPr>
          <p:cNvSpPr>
            <a:spLocks noGrp="1"/>
          </p:cNvSpPr>
          <p:nvPr>
            <p:ph type="subTitle" idx="1"/>
          </p:nvPr>
        </p:nvSpPr>
        <p:spPr/>
        <p:txBody>
          <a:bodyPr/>
          <a:lstStyle/>
          <a:p>
            <a:pPr marL="0" indent="0">
              <a:buNone/>
            </a:pPr>
            <a:endParaRPr lang="en-US" dirty="0"/>
          </a:p>
        </p:txBody>
      </p:sp>
    </p:spTree>
    <p:extLst>
      <p:ext uri="{BB962C8B-B14F-4D97-AF65-F5344CB8AC3E}">
        <p14:creationId xmlns:p14="http://schemas.microsoft.com/office/powerpoint/2010/main" val="162268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234B8-0B68-E9D2-F4CA-1ABA464E4635}"/>
              </a:ext>
            </a:extLst>
          </p:cNvPr>
          <p:cNvSpPr>
            <a:spLocks noGrp="1"/>
          </p:cNvSpPr>
          <p:nvPr>
            <p:ph type="title"/>
          </p:nvPr>
        </p:nvSpPr>
        <p:spPr/>
        <p:txBody>
          <a:bodyPr/>
          <a:lstStyle/>
          <a:p>
            <a:r>
              <a:rPr lang="en-US" dirty="0"/>
              <a:t>Power BI Presenter</a:t>
            </a:r>
          </a:p>
        </p:txBody>
      </p:sp>
      <p:sp>
        <p:nvSpPr>
          <p:cNvPr id="3" name="Content Placeholder 2">
            <a:extLst>
              <a:ext uri="{FF2B5EF4-FFF2-40B4-BE49-F238E27FC236}">
                <a16:creationId xmlns:a16="http://schemas.microsoft.com/office/drawing/2014/main" id="{8ABC0895-1A97-35BB-7B64-27A370F9A48E}"/>
              </a:ext>
            </a:extLst>
          </p:cNvPr>
          <p:cNvSpPr>
            <a:spLocks noGrp="1"/>
          </p:cNvSpPr>
          <p:nvPr>
            <p:ph idx="1"/>
          </p:nvPr>
        </p:nvSpPr>
        <p:spPr/>
        <p:txBody>
          <a:bodyPr/>
          <a:lstStyle/>
          <a:p>
            <a:pPr marL="0" indent="0">
              <a:buNone/>
            </a:pPr>
            <a:r>
              <a:rPr lang="en-US" dirty="0"/>
              <a:t>Presentation walkthrough of Power BI dashboard</a:t>
            </a:r>
          </a:p>
          <a:p>
            <a:pPr marL="0" indent="0">
              <a:buNone/>
            </a:pPr>
            <a:endParaRPr lang="en-US" dirty="0"/>
          </a:p>
          <a:p>
            <a:pPr marL="0" indent="0">
              <a:buNone/>
            </a:pPr>
            <a:r>
              <a:rPr lang="en-US" dirty="0"/>
              <a:t>Presenter</a:t>
            </a:r>
          </a:p>
          <a:p>
            <a:pPr marL="0" indent="0">
              <a:buNone/>
            </a:pPr>
            <a:r>
              <a:rPr lang="en-US" dirty="0"/>
              <a:t>Sue Wunderlee</a:t>
            </a:r>
          </a:p>
        </p:txBody>
      </p:sp>
    </p:spTree>
    <p:extLst>
      <p:ext uri="{BB962C8B-B14F-4D97-AF65-F5344CB8AC3E}">
        <p14:creationId xmlns:p14="http://schemas.microsoft.com/office/powerpoint/2010/main" val="1093486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9307</TotalTime>
  <Words>805</Words>
  <Application>Microsoft Office PowerPoint</Application>
  <PresentationFormat>Widescreen</PresentationFormat>
  <Paragraphs>77</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Noto Sans Light</vt:lpstr>
      <vt:lpstr>Aptos</vt:lpstr>
      <vt:lpstr>Aptos Display</vt:lpstr>
      <vt:lpstr>Arial</vt:lpstr>
      <vt:lpstr>Noto Sans</vt:lpstr>
      <vt:lpstr>Wingdings</vt:lpstr>
      <vt:lpstr>Office Theme</vt:lpstr>
      <vt:lpstr>Digital Accessibility and Equity Governance Board Public Reporting Working Group Meeting</vt:lpstr>
      <vt:lpstr>Meeting Agenda</vt:lpstr>
      <vt:lpstr>Welcome and Roll Call</vt:lpstr>
      <vt:lpstr>Working Group Member Roll Call</vt:lpstr>
      <vt:lpstr>Working Group Member Roll Call Continued</vt:lpstr>
      <vt:lpstr>Public Reporting Objective</vt:lpstr>
      <vt:lpstr>Executive Order 614 Reporting Requirements</vt:lpstr>
      <vt:lpstr>Overview Presentation of Power BI Dashboard</vt:lpstr>
      <vt:lpstr>Power BI Presenter</vt:lpstr>
      <vt:lpstr>Power BI Dashboard</vt:lpstr>
      <vt:lpstr>PowerBI Dashboard building components</vt:lpstr>
      <vt:lpstr>PowerBI Dashboard Accessibility</vt:lpstr>
      <vt:lpstr>Demo of MassDOT Dashboard</vt:lpstr>
      <vt:lpstr>Overview Presentation of Caspio Form and Dashboard </vt:lpstr>
      <vt:lpstr>Caspio Presenters</vt:lpstr>
      <vt:lpstr>Next Steps  for Public Reporting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35</cp:revision>
  <dcterms:created xsi:type="dcterms:W3CDTF">2024-03-08T14:56:14Z</dcterms:created>
  <dcterms:modified xsi:type="dcterms:W3CDTF">2025-06-10T16:03:08Z</dcterms:modified>
</cp:coreProperties>
</file>