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263" r:id="rId6"/>
    <p:sldId id="2146847913" r:id="rId7"/>
    <p:sldId id="2146847912" r:id="rId8"/>
    <p:sldId id="2146847914" r:id="rId9"/>
    <p:sldId id="2146847915" r:id="rId10"/>
    <p:sldId id="2146847916" r:id="rId11"/>
    <p:sldId id="322"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6C4F27-B737-2A6B-9202-DC344D2B3530}" name="Bell, McKenzie (EOHLC)" initials="BM" userId="S::mckenzie.bell@mass.gov::21031653-2fcb-4966-87fa-863f66c5f0c3" providerId="AD"/>
  <p188:author id="{5BD31E40-FB79-2EFE-E104-927707A0C9B6}" name="Reardon, Timothy (EOHLC)" initials="TR" userId="S::Timothy.Reardon2@mass.gov::31339d56-df5e-429b-974c-d8934eead266" providerId="AD"/>
  <p188:author id="{18CC7F4C-439E-CFA7-BD51-C4E901705248}" name="Dearing, Philip (EOHLC)" initials="DP" userId="S::philip.dearing@mass.gov::ce333ee0-ab1a-4fe1-9c34-5cddae6d31b6" providerId="AD"/>
  <p188:author id="{B6552A53-3A94-4486-38B1-3F74EAC993C5}" name="Dearing, Philip (EOHLC)" initials="PD" userId="S::Philip.Dearing@mass.gov::ce333ee0-ab1a-4fe1-9c34-5cddae6d31b6" providerId="AD"/>
  <p188:author id="{A531355E-2B15-76AA-81D6-FA6682EA9573}" name="Walsh, Matthew (EOHLC)" initials="WM" userId="S::matthew.walsh@mass.gov::6b9d2727-13b7-4fba-bda7-e67533322e9c" providerId="AD"/>
  <p188:author id="{B0AB71C7-4937-DC37-7FB2-9EE2B9145795}" name="Tierney, Sean (HLC)" initials="TS" userId="S::sean.tierney@mass.gov::7a98376c-9b3b-40c3-bb0f-571004252cd9" providerId="AD"/>
  <p188:author id="{DE10E2CB-0F2D-61DC-3A95-F399CD6BB98E}" name="Cotrone, David R. (HLC)" initials="C(" userId="S::david.cotrone@mass.gov::d42091a3-0f3c-4ba8-81ee-70e45d2bd628" providerId="AD"/>
  <p188:author id="{2EFB27D2-5561-7D95-F0B4-D9E809F4A868}" name="Shupin, Eric (EOHLC)" initials="ES" userId="S::eric.shupin@mass.gov::c0128860-9151-4cc9-aba2-fd00b56a7c9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D0D0D"/>
    <a:srgbClr val="DD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138" autoAdjust="0"/>
  </p:normalViewPr>
  <p:slideViewPr>
    <p:cSldViewPr snapToGrid="0">
      <p:cViewPr varScale="1">
        <p:scale>
          <a:sx n="67" d="100"/>
          <a:sy n="67" d="100"/>
        </p:scale>
        <p:origin x="22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490F831-B739-41DE-9B41-FF7413CE518D}" type="datetimeFigureOut">
              <a:rPr lang="en-US" smtClean="0"/>
              <a:t>6/18/2026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B36B19-5F50-4E63-BE48-78AEEF2E5D5B}" type="slidenum">
              <a:rPr lang="en-US" smtClean="0"/>
              <a:t>‹#›</a:t>
            </a:fld>
            <a:endParaRPr lang="en-US"/>
          </a:p>
        </p:txBody>
      </p:sp>
    </p:spTree>
    <p:extLst>
      <p:ext uri="{BB962C8B-B14F-4D97-AF65-F5344CB8AC3E}">
        <p14:creationId xmlns:p14="http://schemas.microsoft.com/office/powerpoint/2010/main" val="212383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1</a:t>
            </a:fld>
            <a:endParaRPr lang="en-US"/>
          </a:p>
        </p:txBody>
      </p:sp>
    </p:spTree>
    <p:extLst>
      <p:ext uri="{BB962C8B-B14F-4D97-AF65-F5344CB8AC3E}">
        <p14:creationId xmlns:p14="http://schemas.microsoft.com/office/powerpoint/2010/main" val="24958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2</a:t>
            </a:fld>
            <a:endParaRPr lang="en-US"/>
          </a:p>
        </p:txBody>
      </p:sp>
    </p:spTree>
    <p:extLst>
      <p:ext uri="{BB962C8B-B14F-4D97-AF65-F5344CB8AC3E}">
        <p14:creationId xmlns:p14="http://schemas.microsoft.com/office/powerpoint/2010/main" val="188314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3</a:t>
            </a:fld>
            <a:endParaRPr lang="en-US"/>
          </a:p>
        </p:txBody>
      </p:sp>
    </p:spTree>
    <p:extLst>
      <p:ext uri="{BB962C8B-B14F-4D97-AF65-F5344CB8AC3E}">
        <p14:creationId xmlns:p14="http://schemas.microsoft.com/office/powerpoint/2010/main" val="173160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75B36B19-5F50-4E63-BE48-78AEEF2E5D5B}" type="slidenum">
              <a:rPr lang="en-US" smtClean="0"/>
              <a:t>4</a:t>
            </a:fld>
            <a:endParaRPr lang="en-US"/>
          </a:p>
        </p:txBody>
      </p:sp>
    </p:spTree>
    <p:extLst>
      <p:ext uri="{BB962C8B-B14F-4D97-AF65-F5344CB8AC3E}">
        <p14:creationId xmlns:p14="http://schemas.microsoft.com/office/powerpoint/2010/main" val="257617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B36B19-5F50-4E63-BE48-78AEEF2E5D5B}" type="slidenum">
              <a:rPr lang="en-US" smtClean="0"/>
              <a:t>5</a:t>
            </a:fld>
            <a:endParaRPr lang="en-US"/>
          </a:p>
        </p:txBody>
      </p:sp>
    </p:spTree>
    <p:extLst>
      <p:ext uri="{BB962C8B-B14F-4D97-AF65-F5344CB8AC3E}">
        <p14:creationId xmlns:p14="http://schemas.microsoft.com/office/powerpoint/2010/main" val="129819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B36B19-5F50-4E63-BE48-78AEEF2E5D5B}" type="slidenum">
              <a:rPr lang="en-US" smtClean="0"/>
              <a:t>6</a:t>
            </a:fld>
            <a:endParaRPr lang="en-US"/>
          </a:p>
        </p:txBody>
      </p:sp>
    </p:spTree>
    <p:extLst>
      <p:ext uri="{BB962C8B-B14F-4D97-AF65-F5344CB8AC3E}">
        <p14:creationId xmlns:p14="http://schemas.microsoft.com/office/powerpoint/2010/main" val="279103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p>
        </p:txBody>
      </p:sp>
      <p:sp>
        <p:nvSpPr>
          <p:cNvPr id="4" name="Slide Number Placeholder 3"/>
          <p:cNvSpPr>
            <a:spLocks noGrp="1"/>
          </p:cNvSpPr>
          <p:nvPr>
            <p:ph type="sldNum" sz="quarter" idx="5"/>
          </p:nvPr>
        </p:nvSpPr>
        <p:spPr/>
        <p:txBody>
          <a:bodyPr/>
          <a:lstStyle/>
          <a:p>
            <a:fld id="{75B36B19-5F50-4E63-BE48-78AEEF2E5D5B}" type="slidenum">
              <a:rPr lang="en-US" smtClean="0"/>
              <a:t>7</a:t>
            </a:fld>
            <a:endParaRPr lang="en-US"/>
          </a:p>
        </p:txBody>
      </p:sp>
    </p:spTree>
    <p:extLst>
      <p:ext uri="{BB962C8B-B14F-4D97-AF65-F5344CB8AC3E}">
        <p14:creationId xmlns:p14="http://schemas.microsoft.com/office/powerpoint/2010/main" val="68095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8</a:t>
            </a:fld>
            <a:endParaRPr lang="en-US"/>
          </a:p>
        </p:txBody>
      </p:sp>
    </p:spTree>
    <p:extLst>
      <p:ext uri="{BB962C8B-B14F-4D97-AF65-F5344CB8AC3E}">
        <p14:creationId xmlns:p14="http://schemas.microsoft.com/office/powerpoint/2010/main" val="2084346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8E232D-AA22-71B4-0F94-E7FEF6F1FEC1}"/>
              </a:ext>
            </a:extLst>
          </p:cNvPr>
          <p:cNvPicPr>
            <a:picLocks noChangeAspect="1"/>
          </p:cNvPicPr>
          <p:nvPr userDrawn="1"/>
        </p:nvPicPr>
        <p:blipFill>
          <a:blip r:embed="rId2">
            <a:alphaModFix amt="80000"/>
          </a:blip>
          <a:stretch>
            <a:fillRect/>
          </a:stretch>
        </p:blipFill>
        <p:spPr>
          <a:xfrm>
            <a:off x="7278624" y="0"/>
            <a:ext cx="4913376" cy="6858000"/>
          </a:xfrm>
          <a:prstGeom prst="rect">
            <a:avLst/>
          </a:prstGeom>
        </p:spPr>
      </p:pic>
      <p:sp>
        <p:nvSpPr>
          <p:cNvPr id="2" name="Title 1">
            <a:extLst>
              <a:ext uri="{FF2B5EF4-FFF2-40B4-BE49-F238E27FC236}">
                <a16:creationId xmlns:a16="http://schemas.microsoft.com/office/drawing/2014/main" id="{22D8CC1A-9633-746E-A76B-A99472A01C70}"/>
              </a:ext>
            </a:extLst>
          </p:cNvPr>
          <p:cNvSpPr>
            <a:spLocks noGrp="1"/>
          </p:cNvSpPr>
          <p:nvPr>
            <p:ph type="ctrTitle"/>
          </p:nvPr>
        </p:nvSpPr>
        <p:spPr>
          <a:xfrm>
            <a:off x="504828" y="2245117"/>
            <a:ext cx="6257916" cy="1843088"/>
          </a:xfrm>
        </p:spPr>
        <p:txBody>
          <a:bodyPr anchor="b">
            <a:normAutofit/>
          </a:bodyPr>
          <a:lstStyle>
            <a:lvl1pPr algn="ctr">
              <a:defRPr sz="48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5FF7AA25-BC3F-492D-F29C-116D41E44F51}"/>
              </a:ext>
            </a:extLst>
          </p:cNvPr>
          <p:cNvSpPr>
            <a:spLocks noGrp="1"/>
          </p:cNvSpPr>
          <p:nvPr>
            <p:ph type="subTitle" idx="1"/>
          </p:nvPr>
        </p:nvSpPr>
        <p:spPr>
          <a:xfrm>
            <a:off x="504827" y="4243383"/>
            <a:ext cx="6257916" cy="436562"/>
          </a:xfrm>
        </p:spPr>
        <p:txBody>
          <a:bodyPr>
            <a:noAutofit/>
          </a:bodyPr>
          <a:lstStyle>
            <a:lvl1pPr marL="0" indent="0" algn="ct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67D15EA0-CBD1-557A-62DA-77A0EEB5BAFE}"/>
              </a:ext>
            </a:extLst>
          </p:cNvPr>
          <p:cNvSpPr>
            <a:spLocks noGrp="1"/>
          </p:cNvSpPr>
          <p:nvPr>
            <p:ph type="ftr" sz="quarter" idx="11"/>
          </p:nvPr>
        </p:nvSpPr>
        <p:spPr>
          <a:xfrm>
            <a:off x="504825" y="6327777"/>
            <a:ext cx="6257916" cy="365125"/>
          </a:xfrm>
        </p:spPr>
        <p:txBody>
          <a:bodyPr/>
          <a:lstStyle/>
          <a:p>
            <a:r>
              <a:rPr lang="en-US"/>
              <a:t>Confidential: For Policy Development</a:t>
            </a:r>
          </a:p>
        </p:txBody>
      </p:sp>
      <p:pic>
        <p:nvPicPr>
          <p:cNvPr id="10" name="Picture 9" descr="Logo&#10;&#10;AI-generated content may be incorrect.">
            <a:extLst>
              <a:ext uri="{FF2B5EF4-FFF2-40B4-BE49-F238E27FC236}">
                <a16:creationId xmlns:a16="http://schemas.microsoft.com/office/drawing/2014/main" id="{38E7D09F-F625-9CC2-1E1D-22D72928B2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825" y="342103"/>
            <a:ext cx="1371600" cy="1371600"/>
          </a:xfrm>
          <a:prstGeom prst="rect">
            <a:avLst/>
          </a:prstGeom>
        </p:spPr>
      </p:pic>
      <p:cxnSp>
        <p:nvCxnSpPr>
          <p:cNvPr id="11" name="Straight Connector 10">
            <a:extLst>
              <a:ext uri="{FF2B5EF4-FFF2-40B4-BE49-F238E27FC236}">
                <a16:creationId xmlns:a16="http://schemas.microsoft.com/office/drawing/2014/main" id="{9ED8353D-D84E-1C36-FEC2-CAC689A0DD6D}"/>
              </a:ext>
            </a:extLst>
          </p:cNvPr>
          <p:cNvCxnSpPr>
            <a:cxnSpLocks/>
          </p:cNvCxnSpPr>
          <p:nvPr userDrawn="1"/>
        </p:nvCxnSpPr>
        <p:spPr>
          <a:xfrm>
            <a:off x="2087528" y="342103"/>
            <a:ext cx="0" cy="1371600"/>
          </a:xfrm>
          <a:prstGeom prst="line">
            <a:avLst/>
          </a:prstGeom>
          <a:ln w="254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Subtitle 2">
            <a:extLst>
              <a:ext uri="{FF2B5EF4-FFF2-40B4-BE49-F238E27FC236}">
                <a16:creationId xmlns:a16="http://schemas.microsoft.com/office/drawing/2014/main" id="{A80CDF97-F131-2D7B-5642-2920E2019B96}"/>
              </a:ext>
            </a:extLst>
          </p:cNvPr>
          <p:cNvSpPr txBox="1">
            <a:spLocks/>
          </p:cNvSpPr>
          <p:nvPr userDrawn="1"/>
        </p:nvSpPr>
        <p:spPr>
          <a:xfrm>
            <a:off x="2239919" y="342102"/>
            <a:ext cx="4464107" cy="137159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Courier New" panose="02070309020205020404" pitchFamily="49"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accent1"/>
                </a:solidFill>
              </a:rPr>
              <a:t>Executive Office of </a:t>
            </a:r>
            <a:br>
              <a:rPr lang="en-US" sz="1800">
                <a:solidFill>
                  <a:schemeClr val="accent1"/>
                </a:solidFill>
              </a:rPr>
            </a:br>
            <a:r>
              <a:rPr lang="en-US" sz="1800">
                <a:solidFill>
                  <a:schemeClr val="accent1"/>
                </a:solidFill>
              </a:rPr>
              <a:t>Housing &amp; Livable Communities</a:t>
            </a:r>
          </a:p>
        </p:txBody>
      </p:sp>
      <p:sp>
        <p:nvSpPr>
          <p:cNvPr id="19" name="Text Placeholder 18">
            <a:extLst>
              <a:ext uri="{FF2B5EF4-FFF2-40B4-BE49-F238E27FC236}">
                <a16:creationId xmlns:a16="http://schemas.microsoft.com/office/drawing/2014/main" id="{4BE2C87B-9AAA-2318-D361-E4715D6EFCED}"/>
              </a:ext>
            </a:extLst>
          </p:cNvPr>
          <p:cNvSpPr>
            <a:spLocks noGrp="1"/>
          </p:cNvSpPr>
          <p:nvPr>
            <p:ph type="body" sz="quarter" idx="12"/>
          </p:nvPr>
        </p:nvSpPr>
        <p:spPr>
          <a:xfrm>
            <a:off x="504825" y="4881958"/>
            <a:ext cx="6257916" cy="914400"/>
          </a:xfrm>
        </p:spPr>
        <p:txBody>
          <a:bodyPr>
            <a:normAutofit/>
          </a:bodyPr>
          <a:lstStyle>
            <a:lvl1pPr marL="0" indent="0" algn="ctr">
              <a:buNone/>
              <a:defRPr sz="2400">
                <a:solidFill>
                  <a:schemeClr val="accent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15445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Title Slide">
    <p:bg>
      <p:bgPr>
        <a:solidFill>
          <a:srgbClr val="DDE2E8"/>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6E5A0B3-8600-EA30-7DBF-BCB73F833625}"/>
              </a:ext>
            </a:extLst>
          </p:cNvPr>
          <p:cNvSpPr>
            <a:spLocks noGrp="1"/>
          </p:cNvSpPr>
          <p:nvPr>
            <p:ph type="ftr" sz="quarter" idx="10"/>
          </p:nvPr>
        </p:nvSpPr>
        <p:spPr/>
        <p:txBody>
          <a:bodyPr/>
          <a:lstStyle/>
          <a:p>
            <a:r>
              <a:rPr lang="en-US"/>
              <a:t>Confidential: For Policy Development Purposes</a:t>
            </a:r>
          </a:p>
        </p:txBody>
      </p:sp>
      <p:sp>
        <p:nvSpPr>
          <p:cNvPr id="4" name="Slide Number Placeholder 3">
            <a:extLst>
              <a:ext uri="{FF2B5EF4-FFF2-40B4-BE49-F238E27FC236}">
                <a16:creationId xmlns:a16="http://schemas.microsoft.com/office/drawing/2014/main" id="{4BD0DE52-9DC0-0A84-2F7B-1673AF94400F}"/>
              </a:ext>
            </a:extLst>
          </p:cNvPr>
          <p:cNvSpPr>
            <a:spLocks noGrp="1"/>
          </p:cNvSpPr>
          <p:nvPr>
            <p:ph type="sldNum" sz="quarter" idx="11"/>
          </p:nvPr>
        </p:nvSpPr>
        <p:spPr/>
        <p:txBody>
          <a:bodyPr/>
          <a:lstStyle/>
          <a:p>
            <a:fld id="{871568D6-CB9E-45EC-95EC-971FF1168ED4}" type="slidenum">
              <a:rPr lang="en-US" smtClean="0"/>
              <a:pPr/>
              <a:t>‹#›</a:t>
            </a:fld>
            <a:endParaRPr lang="en-US"/>
          </a:p>
        </p:txBody>
      </p:sp>
      <p:pic>
        <p:nvPicPr>
          <p:cNvPr id="5" name="image4.jpeg">
            <a:extLst>
              <a:ext uri="{FF2B5EF4-FFF2-40B4-BE49-F238E27FC236}">
                <a16:creationId xmlns:a16="http://schemas.microsoft.com/office/drawing/2014/main" id="{6A9E92E1-39D5-13DE-3391-D35CAC4668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51" t="3084" r="3943"/>
          <a:stretch/>
        </p:blipFill>
        <p:spPr>
          <a:xfrm>
            <a:off x="1782724" y="-1170"/>
            <a:ext cx="10409276" cy="5855216"/>
          </a:xfrm>
          <a:prstGeom prst="rect">
            <a:avLst/>
          </a:prstGeom>
          <a:ln w="12700">
            <a:miter lim="400000"/>
          </a:ln>
        </p:spPr>
      </p:pic>
      <p:sp>
        <p:nvSpPr>
          <p:cNvPr id="6" name="Rectangle 5">
            <a:extLst>
              <a:ext uri="{FF2B5EF4-FFF2-40B4-BE49-F238E27FC236}">
                <a16:creationId xmlns:a16="http://schemas.microsoft.com/office/drawing/2014/main" id="{5FEB1A45-06B5-282C-15A8-7C6EDBBA0A5A}"/>
              </a:ext>
            </a:extLst>
          </p:cNvPr>
          <p:cNvSpPr/>
          <p:nvPr userDrawn="1"/>
        </p:nvSpPr>
        <p:spPr>
          <a:xfrm>
            <a:off x="0" y="5854046"/>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7" name="Picture 6" descr="Logo&#10;&#10;AI-generated content may be incorrect.">
            <a:extLst>
              <a:ext uri="{FF2B5EF4-FFF2-40B4-BE49-F238E27FC236}">
                <a16:creationId xmlns:a16="http://schemas.microsoft.com/office/drawing/2014/main" id="{09C90FBD-4510-664E-3E9A-28F90AFB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45022"/>
            <a:ext cx="821999" cy="821999"/>
          </a:xfrm>
          <a:prstGeom prst="rect">
            <a:avLst/>
          </a:prstGeom>
        </p:spPr>
      </p:pic>
      <p:sp>
        <p:nvSpPr>
          <p:cNvPr id="2" name="Title 1">
            <a:extLst>
              <a:ext uri="{FF2B5EF4-FFF2-40B4-BE49-F238E27FC236}">
                <a16:creationId xmlns:a16="http://schemas.microsoft.com/office/drawing/2014/main" id="{EC255E8F-809B-5F7A-77C5-C28D496396BD}"/>
              </a:ext>
            </a:extLst>
          </p:cNvPr>
          <p:cNvSpPr>
            <a:spLocks noGrp="1"/>
          </p:cNvSpPr>
          <p:nvPr>
            <p:ph type="title"/>
          </p:nvPr>
        </p:nvSpPr>
        <p:spPr>
          <a:xfrm>
            <a:off x="838200" y="1974825"/>
            <a:ext cx="4974154" cy="1903227"/>
          </a:xfrm>
        </p:spPr>
        <p:txBody>
          <a:bodyPr/>
          <a:lstStyle>
            <a:lvl1pPr algn="ctr">
              <a:defRPr>
                <a:solidFill>
                  <a:schemeClr val="tx1"/>
                </a:solidFill>
              </a:defRPr>
            </a:lvl1pPr>
          </a:lstStyle>
          <a:p>
            <a:r>
              <a:rPr lang="en-US"/>
              <a:t>Click to edit Master title style</a:t>
            </a:r>
          </a:p>
        </p:txBody>
      </p:sp>
      <p:sp>
        <p:nvSpPr>
          <p:cNvPr id="8" name="Subtitle 2">
            <a:extLst>
              <a:ext uri="{FF2B5EF4-FFF2-40B4-BE49-F238E27FC236}">
                <a16:creationId xmlns:a16="http://schemas.microsoft.com/office/drawing/2014/main" id="{C35029E4-2834-DA2B-0D30-562D26811B56}"/>
              </a:ext>
            </a:extLst>
          </p:cNvPr>
          <p:cNvSpPr>
            <a:spLocks noGrp="1"/>
          </p:cNvSpPr>
          <p:nvPr>
            <p:ph type="subTitle" idx="1"/>
          </p:nvPr>
        </p:nvSpPr>
        <p:spPr>
          <a:xfrm>
            <a:off x="838200" y="4115791"/>
            <a:ext cx="4974155" cy="828347"/>
          </a:xfrm>
        </p:spPr>
        <p:txBody>
          <a:bodyPr>
            <a:no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4098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ansition Slide State House">
    <p:bg>
      <p:bgPr>
        <a:solidFill>
          <a:schemeClr val="bg1">
            <a:alpha val="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32F52A-6E7E-CC2A-B3B6-A2BBE9F18780}"/>
              </a:ext>
            </a:extLst>
          </p:cNvPr>
          <p:cNvPicPr>
            <a:picLocks noChangeAspect="1"/>
          </p:cNvPicPr>
          <p:nvPr userDrawn="1"/>
        </p:nvPicPr>
        <p:blipFill>
          <a:blip r:embed="rId2">
            <a:alphaModFix amt="95000"/>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837F9D83-F773-E958-196D-28276FA76AAB}"/>
              </a:ext>
            </a:extLst>
          </p:cNvPr>
          <p:cNvSpPr>
            <a:spLocks noGrp="1"/>
          </p:cNvSpPr>
          <p:nvPr>
            <p:ph type="ftr" sz="quarter" idx="10"/>
          </p:nvPr>
        </p:nvSpPr>
        <p:spPr/>
        <p:txBody>
          <a:bodyPr/>
          <a:lstStyle/>
          <a:p>
            <a:r>
              <a:rPr lang="en-US"/>
              <a:t>Confidential: For Policy Development Purposes</a:t>
            </a:r>
          </a:p>
        </p:txBody>
      </p:sp>
      <p:sp>
        <p:nvSpPr>
          <p:cNvPr id="4" name="Slide Number Placeholder 3">
            <a:extLst>
              <a:ext uri="{FF2B5EF4-FFF2-40B4-BE49-F238E27FC236}">
                <a16:creationId xmlns:a16="http://schemas.microsoft.com/office/drawing/2014/main" id="{0BD687A3-3863-BEF3-572B-1C58596389E3}"/>
              </a:ext>
            </a:extLst>
          </p:cNvPr>
          <p:cNvSpPr>
            <a:spLocks noGrp="1"/>
          </p:cNvSpPr>
          <p:nvPr>
            <p:ph type="sldNum" sz="quarter" idx="11"/>
          </p:nvPr>
        </p:nvSpPr>
        <p:spPr/>
        <p:txBody>
          <a:bodyPr/>
          <a:lstStyle/>
          <a:p>
            <a:fld id="{871568D6-CB9E-45EC-95EC-971FF1168ED4}" type="slidenum">
              <a:rPr lang="en-US" smtClean="0"/>
              <a:pPr/>
              <a:t>‹#›</a:t>
            </a:fld>
            <a:endParaRPr lang="en-US"/>
          </a:p>
        </p:txBody>
      </p:sp>
      <p:sp>
        <p:nvSpPr>
          <p:cNvPr id="9" name="Rectangle 8">
            <a:extLst>
              <a:ext uri="{FF2B5EF4-FFF2-40B4-BE49-F238E27FC236}">
                <a16:creationId xmlns:a16="http://schemas.microsoft.com/office/drawing/2014/main" id="{F11B0BC8-0B03-A4B0-F9BE-FC190D5E67B9}"/>
              </a:ext>
            </a:extLst>
          </p:cNvPr>
          <p:cNvSpPr/>
          <p:nvPr userDrawn="1"/>
        </p:nvSpPr>
        <p:spPr>
          <a:xfrm>
            <a:off x="0" y="5854046"/>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0" name="Picture 9" descr="Logo&#10;&#10;AI-generated content may be incorrect.">
            <a:extLst>
              <a:ext uri="{FF2B5EF4-FFF2-40B4-BE49-F238E27FC236}">
                <a16:creationId xmlns:a16="http://schemas.microsoft.com/office/drawing/2014/main" id="{CF371CFD-EF98-EE8D-9D44-5ED3191D2B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45022"/>
            <a:ext cx="821999" cy="821999"/>
          </a:xfrm>
          <a:prstGeom prst="rect">
            <a:avLst/>
          </a:prstGeom>
        </p:spPr>
      </p:pic>
      <p:sp>
        <p:nvSpPr>
          <p:cNvPr id="13" name="Content Placeholder 12">
            <a:extLst>
              <a:ext uri="{FF2B5EF4-FFF2-40B4-BE49-F238E27FC236}">
                <a16:creationId xmlns:a16="http://schemas.microsoft.com/office/drawing/2014/main" id="{B19771E7-2154-8888-16C2-98D144EBCA46}"/>
              </a:ext>
            </a:extLst>
          </p:cNvPr>
          <p:cNvSpPr>
            <a:spLocks noGrp="1"/>
          </p:cNvSpPr>
          <p:nvPr>
            <p:ph sz="quarter" idx="12"/>
          </p:nvPr>
        </p:nvSpPr>
        <p:spPr>
          <a:xfrm>
            <a:off x="2235200" y="5945188"/>
            <a:ext cx="9118600" cy="776287"/>
          </a:xfrm>
        </p:spPr>
        <p:txBody>
          <a:bodyPr anchor="ctr">
            <a:normAutofit/>
          </a:bodyPr>
          <a:lstStyle>
            <a:lvl1pPr marL="0" indent="0">
              <a:buNone/>
              <a:defRPr sz="4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2265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 MA Seal Dome">
    <p:bg>
      <p:bgPr>
        <a:solidFill>
          <a:schemeClr val="bg1">
            <a:alpha val="70000"/>
          </a:schemeClr>
        </a:solidFill>
        <a:effectLst/>
      </p:bgPr>
    </p:bg>
    <p:spTree>
      <p:nvGrpSpPr>
        <p:cNvPr id="1" name=""/>
        <p:cNvGrpSpPr/>
        <p:nvPr/>
      </p:nvGrpSpPr>
      <p:grpSpPr>
        <a:xfrm>
          <a:off x="0" y="0"/>
          <a:ext cx="0" cy="0"/>
          <a:chOff x="0" y="0"/>
          <a:chExt cx="0" cy="0"/>
        </a:xfrm>
      </p:grpSpPr>
      <p:pic>
        <p:nvPicPr>
          <p:cNvPr id="6" name="image4.jpeg">
            <a:extLst>
              <a:ext uri="{FF2B5EF4-FFF2-40B4-BE49-F238E27FC236}">
                <a16:creationId xmlns:a16="http://schemas.microsoft.com/office/drawing/2014/main" id="{ECA756BE-8186-2875-42A8-35DF8CF00FC4}"/>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2716" r="8386" b="13456"/>
          <a:stretch/>
        </p:blipFill>
        <p:spPr>
          <a:xfrm>
            <a:off x="0" y="0"/>
            <a:ext cx="12192000" cy="5854045"/>
          </a:xfrm>
          <a:prstGeom prst="rect">
            <a:avLst/>
          </a:prstGeom>
          <a:ln w="12700">
            <a:miter lim="400000"/>
          </a:ln>
        </p:spPr>
      </p:pic>
      <p:sp>
        <p:nvSpPr>
          <p:cNvPr id="10" name="Shape 99">
            <a:extLst>
              <a:ext uri="{FF2B5EF4-FFF2-40B4-BE49-F238E27FC236}">
                <a16:creationId xmlns:a16="http://schemas.microsoft.com/office/drawing/2014/main" id="{F50188A3-A472-9AE2-E61C-B29FEF2958FE}"/>
              </a:ext>
            </a:extLst>
          </p:cNvPr>
          <p:cNvSpPr/>
          <p:nvPr userDrawn="1"/>
        </p:nvSpPr>
        <p:spPr>
          <a:xfrm>
            <a:off x="0" y="-2"/>
            <a:ext cx="12192000" cy="5854045"/>
          </a:xfrm>
          <a:prstGeom prst="rect">
            <a:avLst/>
          </a:prstGeom>
          <a:solidFill>
            <a:srgbClr val="000000">
              <a:alpha val="57000"/>
            </a:srgbClr>
          </a:solidFill>
          <a:ln w="12700">
            <a:miter lim="400000"/>
          </a:ln>
        </p:spPr>
        <p:txBody>
          <a:bodyPr lIns="45718" tIns="45718" rIns="45718" bIns="45718" anchor="ctr"/>
          <a:lstStyle/>
          <a:p>
            <a:pPr>
              <a:defRPr>
                <a:latin typeface="Verdana"/>
                <a:ea typeface="Verdana"/>
                <a:cs typeface="Verdana"/>
                <a:sym typeface="Verdana"/>
              </a:defRPr>
            </a:pPr>
            <a:endParaRPr/>
          </a:p>
        </p:txBody>
      </p:sp>
      <p:sp>
        <p:nvSpPr>
          <p:cNvPr id="3" name="Footer Placeholder 2">
            <a:extLst>
              <a:ext uri="{FF2B5EF4-FFF2-40B4-BE49-F238E27FC236}">
                <a16:creationId xmlns:a16="http://schemas.microsoft.com/office/drawing/2014/main" id="{837F9D83-F773-E958-196D-28276FA76AAB}"/>
              </a:ext>
            </a:extLst>
          </p:cNvPr>
          <p:cNvSpPr>
            <a:spLocks noGrp="1"/>
          </p:cNvSpPr>
          <p:nvPr>
            <p:ph type="ftr" sz="quarter" idx="10"/>
          </p:nvPr>
        </p:nvSpPr>
        <p:spPr/>
        <p:txBody>
          <a:bodyPr/>
          <a:lstStyle/>
          <a:p>
            <a:r>
              <a:rPr lang="en-US"/>
              <a:t>Confidential: For Policy Development Purposes</a:t>
            </a:r>
          </a:p>
        </p:txBody>
      </p:sp>
      <p:sp>
        <p:nvSpPr>
          <p:cNvPr id="4" name="Slide Number Placeholder 3">
            <a:extLst>
              <a:ext uri="{FF2B5EF4-FFF2-40B4-BE49-F238E27FC236}">
                <a16:creationId xmlns:a16="http://schemas.microsoft.com/office/drawing/2014/main" id="{0BD687A3-3863-BEF3-572B-1C58596389E3}"/>
              </a:ext>
            </a:extLst>
          </p:cNvPr>
          <p:cNvSpPr>
            <a:spLocks noGrp="1"/>
          </p:cNvSpPr>
          <p:nvPr>
            <p:ph type="sldNum" sz="quarter" idx="11"/>
          </p:nvPr>
        </p:nvSpPr>
        <p:spPr/>
        <p:txBody>
          <a:bodyPr/>
          <a:lstStyle/>
          <a:p>
            <a:fld id="{871568D6-CB9E-45EC-95EC-971FF1168ED4}" type="slidenum">
              <a:rPr lang="en-US" smtClean="0"/>
              <a:pPr/>
              <a:t>‹#›</a:t>
            </a:fld>
            <a:endParaRPr lang="en-US"/>
          </a:p>
        </p:txBody>
      </p:sp>
      <p:sp>
        <p:nvSpPr>
          <p:cNvPr id="7" name="Rectangle 6">
            <a:extLst>
              <a:ext uri="{FF2B5EF4-FFF2-40B4-BE49-F238E27FC236}">
                <a16:creationId xmlns:a16="http://schemas.microsoft.com/office/drawing/2014/main" id="{42EFDF8B-24FB-7719-6DE4-63E1B860E2A0}"/>
              </a:ext>
            </a:extLst>
          </p:cNvPr>
          <p:cNvSpPr/>
          <p:nvPr userDrawn="1"/>
        </p:nvSpPr>
        <p:spPr>
          <a:xfrm>
            <a:off x="0" y="5854046"/>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7" descr="Logo&#10;&#10;AI-generated content may be incorrect.">
            <a:extLst>
              <a:ext uri="{FF2B5EF4-FFF2-40B4-BE49-F238E27FC236}">
                <a16:creationId xmlns:a16="http://schemas.microsoft.com/office/drawing/2014/main" id="{8F50EFF8-FA32-EE29-0B14-D784B0177A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45022"/>
            <a:ext cx="821999" cy="821999"/>
          </a:xfrm>
          <a:prstGeom prst="rect">
            <a:avLst/>
          </a:prstGeom>
        </p:spPr>
      </p:pic>
    </p:spTree>
    <p:extLst>
      <p:ext uri="{BB962C8B-B14F-4D97-AF65-F5344CB8AC3E}">
        <p14:creationId xmlns:p14="http://schemas.microsoft.com/office/powerpoint/2010/main" val="30509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Bost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DE89BC-561F-F2C7-909E-8B3E605AE9F6}"/>
              </a:ext>
            </a:extLst>
          </p:cNvPr>
          <p:cNvPicPr>
            <a:picLocks noChangeAspect="1"/>
          </p:cNvPicPr>
          <p:nvPr userDrawn="1"/>
        </p:nvPicPr>
        <p:blipFill rotWithShape="1">
          <a:blip r:embed="rId2">
            <a:alphaModFix amt="70000"/>
            <a:duotone>
              <a:prstClr val="black"/>
              <a:schemeClr val="tx2">
                <a:tint val="45000"/>
                <a:satMod val="400000"/>
              </a:schemeClr>
            </a:duotone>
          </a:blip>
          <a:srcRect l="15359" r="4027" b="519"/>
          <a:stretch/>
        </p:blipFill>
        <p:spPr>
          <a:xfrm>
            <a:off x="0" y="0"/>
            <a:ext cx="12192000" cy="6858000"/>
          </a:xfrm>
          <a:prstGeom prst="rect">
            <a:avLst/>
          </a:prstGeom>
        </p:spPr>
      </p:pic>
      <p:sp>
        <p:nvSpPr>
          <p:cNvPr id="3" name="Rectangle 2">
            <a:extLst>
              <a:ext uri="{FF2B5EF4-FFF2-40B4-BE49-F238E27FC236}">
                <a16:creationId xmlns:a16="http://schemas.microsoft.com/office/drawing/2014/main" id="{633AAB9E-A588-D5C2-8D69-5B532EC57F10}"/>
              </a:ext>
            </a:extLst>
          </p:cNvPr>
          <p:cNvSpPr/>
          <p:nvPr userDrawn="1"/>
        </p:nvSpPr>
        <p:spPr>
          <a:xfrm>
            <a:off x="0" y="5854046"/>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4" name="Picture 3" descr="Logo&#10;&#10;AI-generated content may be incorrect.">
            <a:extLst>
              <a:ext uri="{FF2B5EF4-FFF2-40B4-BE49-F238E27FC236}">
                <a16:creationId xmlns:a16="http://schemas.microsoft.com/office/drawing/2014/main" id="{4E17247C-3BCE-2AEF-EFF8-1831505100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45022"/>
            <a:ext cx="821999" cy="821999"/>
          </a:xfrm>
          <a:prstGeom prst="rect">
            <a:avLst/>
          </a:prstGeom>
        </p:spPr>
      </p:pic>
      <p:sp>
        <p:nvSpPr>
          <p:cNvPr id="5" name="Title 1">
            <a:extLst>
              <a:ext uri="{FF2B5EF4-FFF2-40B4-BE49-F238E27FC236}">
                <a16:creationId xmlns:a16="http://schemas.microsoft.com/office/drawing/2014/main" id="{354ACE2F-995B-3FA1-2AFB-5603ADAE2651}"/>
              </a:ext>
            </a:extLst>
          </p:cNvPr>
          <p:cNvSpPr>
            <a:spLocks noGrp="1"/>
          </p:cNvSpPr>
          <p:nvPr>
            <p:ph type="title"/>
          </p:nvPr>
        </p:nvSpPr>
        <p:spPr>
          <a:xfrm>
            <a:off x="1926899" y="5945022"/>
            <a:ext cx="9426901" cy="838200"/>
          </a:xfrm>
        </p:spPr>
        <p:txBody>
          <a:bodyPr/>
          <a:lstStyle/>
          <a:p>
            <a:r>
              <a:rPr lang="en-US"/>
              <a:t>Click to edit Master title style</a:t>
            </a:r>
          </a:p>
        </p:txBody>
      </p:sp>
    </p:spTree>
    <p:extLst>
      <p:ext uri="{BB962C8B-B14F-4D97-AF65-F5344CB8AC3E}">
        <p14:creationId xmlns:p14="http://schemas.microsoft.com/office/powerpoint/2010/main" val="68217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89AA-7BB8-3260-009A-642D09D620CC}"/>
              </a:ext>
            </a:extLst>
          </p:cNvPr>
          <p:cNvSpPr>
            <a:spLocks noGrp="1"/>
          </p:cNvSpPr>
          <p:nvPr>
            <p:ph type="title"/>
          </p:nvPr>
        </p:nvSpPr>
        <p:spPr>
          <a:xfrm>
            <a:off x="2632009" y="2767151"/>
            <a:ext cx="8721791" cy="1003952"/>
          </a:xfrm>
        </p:spPr>
        <p:txBody>
          <a:bodyPr/>
          <a:lstStyle>
            <a:lvl1pPr>
              <a:defRPr>
                <a:solidFill>
                  <a:schemeClr val="accent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30BD6D0F-CF8A-C72F-DFE4-16DF1645A99B}"/>
              </a:ext>
            </a:extLst>
          </p:cNvPr>
          <p:cNvSpPr>
            <a:spLocks noGrp="1"/>
          </p:cNvSpPr>
          <p:nvPr>
            <p:ph type="ftr" sz="quarter" idx="10"/>
          </p:nvPr>
        </p:nvSpPr>
        <p:spPr/>
        <p:txBody>
          <a:bodyPr/>
          <a:lstStyle/>
          <a:p>
            <a:r>
              <a:rPr lang="en-US"/>
              <a:t>Confidential: For Policy Development Purposes</a:t>
            </a:r>
          </a:p>
        </p:txBody>
      </p:sp>
      <p:sp>
        <p:nvSpPr>
          <p:cNvPr id="4" name="Slide Number Placeholder 3">
            <a:extLst>
              <a:ext uri="{FF2B5EF4-FFF2-40B4-BE49-F238E27FC236}">
                <a16:creationId xmlns:a16="http://schemas.microsoft.com/office/drawing/2014/main" id="{DF7AAC53-19EE-EA03-F9BE-BD50F3843EAE}"/>
              </a:ext>
            </a:extLst>
          </p:cNvPr>
          <p:cNvSpPr>
            <a:spLocks noGrp="1"/>
          </p:cNvSpPr>
          <p:nvPr>
            <p:ph type="sldNum" sz="quarter" idx="11"/>
          </p:nvPr>
        </p:nvSpPr>
        <p:spPr/>
        <p:txBody>
          <a:bodyPr/>
          <a:lstStyle/>
          <a:p>
            <a:fld id="{871568D6-CB9E-45EC-95EC-971FF1168ED4}" type="slidenum">
              <a:rPr lang="en-US" smtClean="0"/>
              <a:pPr/>
              <a:t>‹#›</a:t>
            </a:fld>
            <a:endParaRPr lang="en-US"/>
          </a:p>
        </p:txBody>
      </p:sp>
      <p:pic>
        <p:nvPicPr>
          <p:cNvPr id="5" name="Picture 4" descr="Logo&#10;&#10;AI-generated content may be incorrect.">
            <a:extLst>
              <a:ext uri="{FF2B5EF4-FFF2-40B4-BE49-F238E27FC236}">
                <a16:creationId xmlns:a16="http://schemas.microsoft.com/office/drawing/2014/main" id="{1873EFA6-C3CF-9008-EA4E-25B4810F92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2583327"/>
            <a:ext cx="1371600" cy="1371600"/>
          </a:xfrm>
          <a:prstGeom prst="rect">
            <a:avLst/>
          </a:prstGeom>
        </p:spPr>
      </p:pic>
      <p:cxnSp>
        <p:nvCxnSpPr>
          <p:cNvPr id="6" name="Straight Connector 5">
            <a:extLst>
              <a:ext uri="{FF2B5EF4-FFF2-40B4-BE49-F238E27FC236}">
                <a16:creationId xmlns:a16="http://schemas.microsoft.com/office/drawing/2014/main" id="{2A62E322-5374-C9CB-8B35-0BEFB1619D8E}"/>
              </a:ext>
            </a:extLst>
          </p:cNvPr>
          <p:cNvCxnSpPr>
            <a:cxnSpLocks/>
          </p:cNvCxnSpPr>
          <p:nvPr userDrawn="1"/>
        </p:nvCxnSpPr>
        <p:spPr>
          <a:xfrm>
            <a:off x="2430428" y="2583327"/>
            <a:ext cx="0" cy="1371600"/>
          </a:xfrm>
          <a:prstGeom prst="line">
            <a:avLst/>
          </a:prstGeom>
          <a:ln w="254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5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5345-FFA9-31CC-2E00-9120A6347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34C3A-9DFC-D235-1BEC-619E258F79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3C76CA6-BBCE-5A5E-65D4-6D6F4377BB1D}"/>
              </a:ext>
            </a:extLst>
          </p:cNvPr>
          <p:cNvSpPr>
            <a:spLocks noGrp="1"/>
          </p:cNvSpPr>
          <p:nvPr>
            <p:ph type="ftr" sz="quarter" idx="11"/>
          </p:nvPr>
        </p:nvSpPr>
        <p:spPr/>
        <p:txBody>
          <a:bodyPr/>
          <a:lstStyle/>
          <a:p>
            <a:r>
              <a:rPr lang="en-US"/>
              <a:t>Confidential: For Policy Development</a:t>
            </a:r>
          </a:p>
        </p:txBody>
      </p:sp>
      <p:sp>
        <p:nvSpPr>
          <p:cNvPr id="6" name="Slide Number Placeholder 5">
            <a:extLst>
              <a:ext uri="{FF2B5EF4-FFF2-40B4-BE49-F238E27FC236}">
                <a16:creationId xmlns:a16="http://schemas.microsoft.com/office/drawing/2014/main" id="{343E21D8-9A91-68FE-FEC9-DB68D10D5C6E}"/>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Tree>
    <p:extLst>
      <p:ext uri="{BB962C8B-B14F-4D97-AF65-F5344CB8AC3E}">
        <p14:creationId xmlns:p14="http://schemas.microsoft.com/office/powerpoint/2010/main" val="238659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Content w/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5345-FFA9-31CC-2E00-9120A6347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34C3A-9DFC-D235-1BEC-619E258F79E4}"/>
              </a:ext>
            </a:extLst>
          </p:cNvPr>
          <p:cNvSpPr>
            <a:spLocks noGrp="1"/>
          </p:cNvSpPr>
          <p:nvPr>
            <p:ph idx="1"/>
          </p:nvPr>
        </p:nvSpPr>
        <p:spPr>
          <a:xfrm>
            <a:off x="838200" y="2134534"/>
            <a:ext cx="10515600" cy="3975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3C76CA6-BBCE-5A5E-65D4-6D6F4377BB1D}"/>
              </a:ext>
            </a:extLst>
          </p:cNvPr>
          <p:cNvSpPr>
            <a:spLocks noGrp="1"/>
          </p:cNvSpPr>
          <p:nvPr>
            <p:ph type="ftr" sz="quarter" idx="11"/>
          </p:nvPr>
        </p:nvSpPr>
        <p:spPr/>
        <p:txBody>
          <a:bodyPr/>
          <a:lstStyle/>
          <a:p>
            <a:r>
              <a:rPr lang="en-US"/>
              <a:t>Confidential: For Policy Development</a:t>
            </a:r>
          </a:p>
        </p:txBody>
      </p:sp>
      <p:sp>
        <p:nvSpPr>
          <p:cNvPr id="6" name="Slide Number Placeholder 5">
            <a:extLst>
              <a:ext uri="{FF2B5EF4-FFF2-40B4-BE49-F238E27FC236}">
                <a16:creationId xmlns:a16="http://schemas.microsoft.com/office/drawing/2014/main" id="{343E21D8-9A91-68FE-FEC9-DB68D10D5C6E}"/>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
        <p:nvSpPr>
          <p:cNvPr id="4" name="Text Placeholder 2">
            <a:extLst>
              <a:ext uri="{FF2B5EF4-FFF2-40B4-BE49-F238E27FC236}">
                <a16:creationId xmlns:a16="http://schemas.microsoft.com/office/drawing/2014/main" id="{408BF755-D678-C780-6AD0-7EF160EA9DA7}"/>
              </a:ext>
            </a:extLst>
          </p:cNvPr>
          <p:cNvSpPr>
            <a:spLocks noGrp="1"/>
          </p:cNvSpPr>
          <p:nvPr>
            <p:ph type="body" idx="13"/>
          </p:nvPr>
        </p:nvSpPr>
        <p:spPr>
          <a:xfrm>
            <a:off x="862014" y="1157288"/>
            <a:ext cx="1049178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5557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985C-4911-D6ED-A429-074A9842FF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44A97-F623-2D2D-06F7-2CE26DB84387}"/>
              </a:ext>
            </a:extLst>
          </p:cNvPr>
          <p:cNvSpPr>
            <a:spLocks noGrp="1"/>
          </p:cNvSpPr>
          <p:nvPr>
            <p:ph sz="half" idx="1"/>
          </p:nvPr>
        </p:nvSpPr>
        <p:spPr>
          <a:xfrm>
            <a:off x="838200" y="1183340"/>
            <a:ext cx="5181600" cy="4993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685A8-00AC-534A-D46F-F38A5E825514}"/>
              </a:ext>
            </a:extLst>
          </p:cNvPr>
          <p:cNvSpPr>
            <a:spLocks noGrp="1"/>
          </p:cNvSpPr>
          <p:nvPr>
            <p:ph sz="half" idx="2"/>
          </p:nvPr>
        </p:nvSpPr>
        <p:spPr>
          <a:xfrm>
            <a:off x="6172200" y="1183340"/>
            <a:ext cx="5181600" cy="4993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656B77E-8DFE-1E4E-028B-70A462884095}"/>
              </a:ext>
            </a:extLst>
          </p:cNvPr>
          <p:cNvSpPr>
            <a:spLocks noGrp="1"/>
          </p:cNvSpPr>
          <p:nvPr>
            <p:ph type="ftr" sz="quarter" idx="11"/>
          </p:nvPr>
        </p:nvSpPr>
        <p:spPr/>
        <p:txBody>
          <a:bodyPr/>
          <a:lstStyle/>
          <a:p>
            <a:r>
              <a:rPr lang="en-US"/>
              <a:t>Confidential: For Policy Development</a:t>
            </a:r>
          </a:p>
        </p:txBody>
      </p:sp>
      <p:sp>
        <p:nvSpPr>
          <p:cNvPr id="7" name="Slide Number Placeholder 6">
            <a:extLst>
              <a:ext uri="{FF2B5EF4-FFF2-40B4-BE49-F238E27FC236}">
                <a16:creationId xmlns:a16="http://schemas.microsoft.com/office/drawing/2014/main" id="{EB4EF84F-8323-D3DE-D03A-8C9E8B8069FF}"/>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Tree>
    <p:extLst>
      <p:ext uri="{BB962C8B-B14F-4D97-AF65-F5344CB8AC3E}">
        <p14:creationId xmlns:p14="http://schemas.microsoft.com/office/powerpoint/2010/main" val="265001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C709-8D1E-BB28-AF1B-BC6185E9A98C}"/>
              </a:ext>
            </a:extLst>
          </p:cNvPr>
          <p:cNvSpPr>
            <a:spLocks noGrp="1"/>
          </p:cNvSpPr>
          <p:nvPr>
            <p:ph type="title"/>
          </p:nvPr>
        </p:nvSpPr>
        <p:spPr>
          <a:xfrm>
            <a:off x="839788" y="1"/>
            <a:ext cx="10515600" cy="990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B1341A-C4F3-B022-F722-4D416EFB7CB1}"/>
              </a:ext>
            </a:extLst>
          </p:cNvPr>
          <p:cNvSpPr>
            <a:spLocks noGrp="1"/>
          </p:cNvSpPr>
          <p:nvPr>
            <p:ph type="body" idx="1"/>
          </p:nvPr>
        </p:nvSpPr>
        <p:spPr>
          <a:xfrm>
            <a:off x="862014" y="11572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F067ED-EFF8-C20F-1ED4-F0BB88F669F2}"/>
              </a:ext>
            </a:extLst>
          </p:cNvPr>
          <p:cNvSpPr>
            <a:spLocks noGrp="1"/>
          </p:cNvSpPr>
          <p:nvPr>
            <p:ph sz="half" idx="2"/>
          </p:nvPr>
        </p:nvSpPr>
        <p:spPr>
          <a:xfrm>
            <a:off x="839788" y="2138365"/>
            <a:ext cx="5157787" cy="4051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1F98D-CFC6-8AE0-D7E6-65FD92EDCE48}"/>
              </a:ext>
            </a:extLst>
          </p:cNvPr>
          <p:cNvSpPr>
            <a:spLocks noGrp="1"/>
          </p:cNvSpPr>
          <p:nvPr>
            <p:ph type="body" sz="quarter" idx="3"/>
          </p:nvPr>
        </p:nvSpPr>
        <p:spPr>
          <a:xfrm>
            <a:off x="6172200" y="115252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7A16B1-B487-3C0D-9BEA-BB3F2E8B005C}"/>
              </a:ext>
            </a:extLst>
          </p:cNvPr>
          <p:cNvSpPr>
            <a:spLocks noGrp="1"/>
          </p:cNvSpPr>
          <p:nvPr>
            <p:ph sz="quarter" idx="4"/>
          </p:nvPr>
        </p:nvSpPr>
        <p:spPr>
          <a:xfrm>
            <a:off x="6172200" y="2138365"/>
            <a:ext cx="5183188" cy="4051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60336C6-9F6F-95E4-5837-C1B723AEDB1B}"/>
              </a:ext>
            </a:extLst>
          </p:cNvPr>
          <p:cNvSpPr>
            <a:spLocks noGrp="1"/>
          </p:cNvSpPr>
          <p:nvPr>
            <p:ph type="ftr" sz="quarter" idx="11"/>
          </p:nvPr>
        </p:nvSpPr>
        <p:spPr/>
        <p:txBody>
          <a:bodyPr/>
          <a:lstStyle/>
          <a:p>
            <a:r>
              <a:rPr lang="en-US"/>
              <a:t>Confidential: For Policy Development</a:t>
            </a:r>
          </a:p>
        </p:txBody>
      </p:sp>
      <p:sp>
        <p:nvSpPr>
          <p:cNvPr id="9" name="Slide Number Placeholder 8">
            <a:extLst>
              <a:ext uri="{FF2B5EF4-FFF2-40B4-BE49-F238E27FC236}">
                <a16:creationId xmlns:a16="http://schemas.microsoft.com/office/drawing/2014/main" id="{0E5431F1-B53F-7BE6-F435-DDA25B238692}"/>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Tree>
    <p:extLst>
      <p:ext uri="{BB962C8B-B14F-4D97-AF65-F5344CB8AC3E}">
        <p14:creationId xmlns:p14="http://schemas.microsoft.com/office/powerpoint/2010/main" val="49768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7E85-37AE-8676-E8D4-C5BAEAC23B9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8FB4B0E-29F0-6C0C-AB77-C796401B8AC0}"/>
              </a:ext>
            </a:extLst>
          </p:cNvPr>
          <p:cNvSpPr>
            <a:spLocks noGrp="1"/>
          </p:cNvSpPr>
          <p:nvPr>
            <p:ph type="ftr" sz="quarter" idx="11"/>
          </p:nvPr>
        </p:nvSpPr>
        <p:spPr/>
        <p:txBody>
          <a:bodyPr/>
          <a:lstStyle/>
          <a:p>
            <a:r>
              <a:rPr lang="en-US"/>
              <a:t>Confidential: For Policy Development</a:t>
            </a:r>
          </a:p>
        </p:txBody>
      </p:sp>
      <p:sp>
        <p:nvSpPr>
          <p:cNvPr id="5" name="Slide Number Placeholder 4">
            <a:extLst>
              <a:ext uri="{FF2B5EF4-FFF2-40B4-BE49-F238E27FC236}">
                <a16:creationId xmlns:a16="http://schemas.microsoft.com/office/drawing/2014/main" id="{D74A5F6E-1DC1-CFE3-447F-72873EBC38D8}"/>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
        <p:nvSpPr>
          <p:cNvPr id="7" name="Text Placeholder 6">
            <a:extLst>
              <a:ext uri="{FF2B5EF4-FFF2-40B4-BE49-F238E27FC236}">
                <a16:creationId xmlns:a16="http://schemas.microsoft.com/office/drawing/2014/main" id="{1072FDF9-424C-93B8-5CFD-E3A45B46A574}"/>
              </a:ext>
            </a:extLst>
          </p:cNvPr>
          <p:cNvSpPr>
            <a:spLocks noGrp="1"/>
          </p:cNvSpPr>
          <p:nvPr>
            <p:ph type="body" sz="quarter" idx="13"/>
          </p:nvPr>
        </p:nvSpPr>
        <p:spPr>
          <a:xfrm>
            <a:off x="838200" y="1319213"/>
            <a:ext cx="5084135" cy="231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9DCCE5A4-9FEF-5602-F03E-67AC6F59344C}"/>
              </a:ext>
            </a:extLst>
          </p:cNvPr>
          <p:cNvSpPr>
            <a:spLocks noGrp="1"/>
          </p:cNvSpPr>
          <p:nvPr>
            <p:ph type="body" sz="quarter" idx="14"/>
          </p:nvPr>
        </p:nvSpPr>
        <p:spPr>
          <a:xfrm>
            <a:off x="838200" y="3789363"/>
            <a:ext cx="5084135" cy="231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91012A24-8370-31C6-EBBE-2BF1B11EF255}"/>
              </a:ext>
            </a:extLst>
          </p:cNvPr>
          <p:cNvSpPr>
            <a:spLocks noGrp="1"/>
          </p:cNvSpPr>
          <p:nvPr>
            <p:ph type="body" sz="quarter" idx="15"/>
          </p:nvPr>
        </p:nvSpPr>
        <p:spPr>
          <a:xfrm>
            <a:off x="6096000" y="1319213"/>
            <a:ext cx="5257800" cy="478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82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282C-51F1-7E13-3866-0CD93047AAD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75F0064-EE5C-E33A-BDBC-82ADC94C8006}"/>
              </a:ext>
            </a:extLst>
          </p:cNvPr>
          <p:cNvSpPr>
            <a:spLocks noGrp="1"/>
          </p:cNvSpPr>
          <p:nvPr>
            <p:ph type="ftr" sz="quarter" idx="10"/>
          </p:nvPr>
        </p:nvSpPr>
        <p:spPr/>
        <p:txBody>
          <a:bodyPr/>
          <a:lstStyle/>
          <a:p>
            <a:r>
              <a:rPr lang="en-US"/>
              <a:t>Confidential: For Policy Development Purposes</a:t>
            </a:r>
          </a:p>
        </p:txBody>
      </p:sp>
      <p:sp>
        <p:nvSpPr>
          <p:cNvPr id="4" name="Slide Number Placeholder 3">
            <a:extLst>
              <a:ext uri="{FF2B5EF4-FFF2-40B4-BE49-F238E27FC236}">
                <a16:creationId xmlns:a16="http://schemas.microsoft.com/office/drawing/2014/main" id="{58A08D05-3429-931F-6B2C-6D9AF98AC5FC}"/>
              </a:ext>
            </a:extLst>
          </p:cNvPr>
          <p:cNvSpPr>
            <a:spLocks noGrp="1"/>
          </p:cNvSpPr>
          <p:nvPr>
            <p:ph type="sldNum" sz="quarter" idx="11"/>
          </p:nvPr>
        </p:nvSpPr>
        <p:spPr/>
        <p:txBody>
          <a:bodyPr/>
          <a:lstStyle/>
          <a:p>
            <a:fld id="{871568D6-CB9E-45EC-95EC-971FF1168ED4}" type="slidenum">
              <a:rPr lang="en-US" smtClean="0"/>
              <a:pPr/>
              <a:t>‹#›</a:t>
            </a:fld>
            <a:endParaRPr lang="en-US"/>
          </a:p>
        </p:txBody>
      </p:sp>
      <p:sp>
        <p:nvSpPr>
          <p:cNvPr id="18" name="Table Placeholder 17">
            <a:extLst>
              <a:ext uri="{FF2B5EF4-FFF2-40B4-BE49-F238E27FC236}">
                <a16:creationId xmlns:a16="http://schemas.microsoft.com/office/drawing/2014/main" id="{EF92E540-E73C-5356-0426-44C6FF948DAF}"/>
              </a:ext>
            </a:extLst>
          </p:cNvPr>
          <p:cNvSpPr>
            <a:spLocks noGrp="1"/>
          </p:cNvSpPr>
          <p:nvPr>
            <p:ph type="tbl" sz="quarter" idx="12"/>
          </p:nvPr>
        </p:nvSpPr>
        <p:spPr>
          <a:xfrm>
            <a:off x="838200" y="1254125"/>
            <a:ext cx="10515600" cy="4827698"/>
          </a:xfrm>
        </p:spPr>
        <p:txBody>
          <a:bodyPr/>
          <a:lstStyle/>
          <a:p>
            <a:endParaRPr lang="en-US"/>
          </a:p>
        </p:txBody>
      </p:sp>
    </p:spTree>
    <p:extLst>
      <p:ext uri="{BB962C8B-B14F-4D97-AF65-F5344CB8AC3E}">
        <p14:creationId xmlns:p14="http://schemas.microsoft.com/office/powerpoint/2010/main" val="234255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7E85-37AE-8676-E8D4-C5BAEAC23B9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8FB4B0E-29F0-6C0C-AB77-C796401B8AC0}"/>
              </a:ext>
            </a:extLst>
          </p:cNvPr>
          <p:cNvSpPr>
            <a:spLocks noGrp="1"/>
          </p:cNvSpPr>
          <p:nvPr>
            <p:ph type="ftr" sz="quarter" idx="11"/>
          </p:nvPr>
        </p:nvSpPr>
        <p:spPr/>
        <p:txBody>
          <a:bodyPr/>
          <a:lstStyle/>
          <a:p>
            <a:r>
              <a:rPr lang="en-US"/>
              <a:t>Confidential: For Policy Development</a:t>
            </a:r>
          </a:p>
        </p:txBody>
      </p:sp>
      <p:sp>
        <p:nvSpPr>
          <p:cNvPr id="5" name="Slide Number Placeholder 4">
            <a:extLst>
              <a:ext uri="{FF2B5EF4-FFF2-40B4-BE49-F238E27FC236}">
                <a16:creationId xmlns:a16="http://schemas.microsoft.com/office/drawing/2014/main" id="{D74A5F6E-1DC1-CFE3-447F-72873EBC38D8}"/>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
        <p:nvSpPr>
          <p:cNvPr id="7" name="Text Placeholder 6">
            <a:extLst>
              <a:ext uri="{FF2B5EF4-FFF2-40B4-BE49-F238E27FC236}">
                <a16:creationId xmlns:a16="http://schemas.microsoft.com/office/drawing/2014/main" id="{1072FDF9-424C-93B8-5CFD-E3A45B46A574}"/>
              </a:ext>
            </a:extLst>
          </p:cNvPr>
          <p:cNvSpPr>
            <a:spLocks noGrp="1"/>
          </p:cNvSpPr>
          <p:nvPr>
            <p:ph type="body" sz="quarter" idx="13"/>
          </p:nvPr>
        </p:nvSpPr>
        <p:spPr>
          <a:xfrm>
            <a:off x="838200" y="1319213"/>
            <a:ext cx="10515600" cy="231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9DCCE5A4-9FEF-5602-F03E-67AC6F59344C}"/>
              </a:ext>
            </a:extLst>
          </p:cNvPr>
          <p:cNvSpPr>
            <a:spLocks noGrp="1"/>
          </p:cNvSpPr>
          <p:nvPr>
            <p:ph type="body" sz="quarter" idx="14"/>
          </p:nvPr>
        </p:nvSpPr>
        <p:spPr>
          <a:xfrm>
            <a:off x="838200" y="3952223"/>
            <a:ext cx="10515600" cy="2154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726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D50240-01E0-7562-240F-4B82BDE06CB5}"/>
              </a:ext>
            </a:extLst>
          </p:cNvPr>
          <p:cNvSpPr>
            <a:spLocks noGrp="1"/>
          </p:cNvSpPr>
          <p:nvPr>
            <p:ph type="body" idx="1"/>
          </p:nvPr>
        </p:nvSpPr>
        <p:spPr>
          <a:xfrm>
            <a:off x="838200" y="1200150"/>
            <a:ext cx="10515600" cy="49768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162AB4D-34EA-1CB0-0AE6-A916F54E1FAC}"/>
              </a:ext>
            </a:extLst>
          </p:cNvPr>
          <p:cNvSpPr>
            <a:spLocks noGrp="1"/>
          </p:cNvSpPr>
          <p:nvPr>
            <p:ph type="ftr" sz="quarter" idx="3"/>
          </p:nvPr>
        </p:nvSpPr>
        <p:spPr>
          <a:xfrm>
            <a:off x="3705225" y="6356350"/>
            <a:ext cx="4448175" cy="365125"/>
          </a:xfrm>
          <a:prstGeom prst="rect">
            <a:avLst/>
          </a:prstGeom>
        </p:spPr>
        <p:txBody>
          <a:bodyPr vert="horz" lIns="91440" tIns="45720" rIns="91440" bIns="45720" rtlCol="0" anchor="ctr"/>
          <a:lstStyle>
            <a:lvl1pPr algn="ctr">
              <a:defRPr sz="1200" cap="all" baseline="0">
                <a:solidFill>
                  <a:schemeClr val="tx2"/>
                </a:solidFill>
              </a:defRPr>
            </a:lvl1pPr>
          </a:lstStyle>
          <a:p>
            <a:r>
              <a:rPr lang="en-US"/>
              <a:t>Confidential: For Policy Development Purposes</a:t>
            </a:r>
          </a:p>
        </p:txBody>
      </p:sp>
      <p:sp>
        <p:nvSpPr>
          <p:cNvPr id="7" name="Slide Number Placeholder 6">
            <a:extLst>
              <a:ext uri="{FF2B5EF4-FFF2-40B4-BE49-F238E27FC236}">
                <a16:creationId xmlns:a16="http://schemas.microsoft.com/office/drawing/2014/main" id="{9818EBD1-0B4D-CF2E-23EE-22A3DF5626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871568D6-CB9E-45EC-95EC-971FF1168ED4}" type="slidenum">
              <a:rPr lang="en-US" smtClean="0"/>
              <a:pPr/>
              <a:t>‹#›</a:t>
            </a:fld>
            <a:endParaRPr lang="en-US"/>
          </a:p>
        </p:txBody>
      </p:sp>
      <p:sp>
        <p:nvSpPr>
          <p:cNvPr id="8" name="Rectangle 7">
            <a:extLst>
              <a:ext uri="{FF2B5EF4-FFF2-40B4-BE49-F238E27FC236}">
                <a16:creationId xmlns:a16="http://schemas.microsoft.com/office/drawing/2014/main" id="{90CC180C-85A2-9ACC-441D-1EB0F67C5087}"/>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Placeholder 1">
            <a:extLst>
              <a:ext uri="{FF2B5EF4-FFF2-40B4-BE49-F238E27FC236}">
                <a16:creationId xmlns:a16="http://schemas.microsoft.com/office/drawing/2014/main" id="{D612C1F5-ED0E-DA4D-FB80-6B34E5479AF8}"/>
              </a:ext>
            </a:extLst>
          </p:cNvPr>
          <p:cNvSpPr>
            <a:spLocks noGrp="1"/>
          </p:cNvSpPr>
          <p:nvPr>
            <p:ph type="title"/>
          </p:nvPr>
        </p:nvSpPr>
        <p:spPr>
          <a:xfrm>
            <a:off x="838200" y="1"/>
            <a:ext cx="10515600" cy="1003952"/>
          </a:xfrm>
          <a:prstGeom prst="rect">
            <a:avLst/>
          </a:prstGeom>
        </p:spPr>
        <p:txBody>
          <a:bodyPr vert="horz" lIns="91440" tIns="45720" rIns="91440" bIns="45720" rtlCol="0" anchor="ctr">
            <a:normAutofit/>
          </a:bodyPr>
          <a:lstStyle/>
          <a:p>
            <a:r>
              <a:rPr lang="en-US"/>
              <a:t>Click to edit Master title style</a:t>
            </a:r>
          </a:p>
        </p:txBody>
      </p:sp>
      <p:pic>
        <p:nvPicPr>
          <p:cNvPr id="9" name="Picture 8" descr="Logo&#10;&#10;AI-generated content may be incorrect.">
            <a:extLst>
              <a:ext uri="{FF2B5EF4-FFF2-40B4-BE49-F238E27FC236}">
                <a16:creationId xmlns:a16="http://schemas.microsoft.com/office/drawing/2014/main" id="{26184C52-3CC7-AFE5-8BAE-8759E097D64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31801" y="90976"/>
            <a:ext cx="821999" cy="821999"/>
          </a:xfrm>
          <a:prstGeom prst="rect">
            <a:avLst/>
          </a:prstGeom>
        </p:spPr>
      </p:pic>
      <p:sp>
        <p:nvSpPr>
          <p:cNvPr id="10" name="Shape 2">
            <a:extLst>
              <a:ext uri="{FF2B5EF4-FFF2-40B4-BE49-F238E27FC236}">
                <a16:creationId xmlns:a16="http://schemas.microsoft.com/office/drawing/2014/main" id="{B7F89903-78E7-AD58-C681-B32784ED91A9}"/>
              </a:ext>
            </a:extLst>
          </p:cNvPr>
          <p:cNvSpPr/>
          <p:nvPr userDrawn="1"/>
        </p:nvSpPr>
        <p:spPr>
          <a:xfrm>
            <a:off x="0" y="993331"/>
            <a:ext cx="12192000" cy="45719"/>
          </a:xfrm>
          <a:prstGeom prst="rect">
            <a:avLst/>
          </a:prstGeom>
          <a:solidFill>
            <a:srgbClr val="F9CE20"/>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a:p>
        </p:txBody>
      </p:sp>
    </p:spTree>
    <p:extLst>
      <p:ext uri="{BB962C8B-B14F-4D97-AF65-F5344CB8AC3E}">
        <p14:creationId xmlns:p14="http://schemas.microsoft.com/office/powerpoint/2010/main" val="111551886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8" r:id="rId4"/>
    <p:sldLayoutId id="2147483652" r:id="rId5"/>
    <p:sldLayoutId id="2147483653" r:id="rId6"/>
    <p:sldLayoutId id="2147483654" r:id="rId7"/>
    <p:sldLayoutId id="2147483661" r:id="rId8"/>
    <p:sldLayoutId id="2147483664" r:id="rId9"/>
    <p:sldLayoutId id="2147483663" r:id="rId10"/>
    <p:sldLayoutId id="2147483665" r:id="rId11"/>
    <p:sldLayoutId id="2147483662" r:id="rId12"/>
    <p:sldLayoutId id="2147483660" r:id="rId13"/>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mass.gov/how-to/seasonal-communities-grant-program-scgp"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mass.gov/info-details/seasonal-communitie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forms.mass.gov/eohlc/form/57/"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C46BA0C-2716-9B2A-E109-CF00F8D0D229}"/>
              </a:ext>
            </a:extLst>
          </p:cNvPr>
          <p:cNvSpPr>
            <a:spLocks noGrp="1"/>
          </p:cNvSpPr>
          <p:nvPr>
            <p:ph type="ctrTitle"/>
          </p:nvPr>
        </p:nvSpPr>
        <p:spPr>
          <a:xfrm>
            <a:off x="504825" y="2725207"/>
            <a:ext cx="6257916" cy="1843088"/>
          </a:xfrm>
        </p:spPr>
        <p:txBody>
          <a:bodyPr anchor="ctr">
            <a:normAutofit fontScale="90000"/>
          </a:bodyPr>
          <a:lstStyle/>
          <a:p>
            <a:r>
              <a:rPr lang="en-US" sz="4400" b="1">
                <a:solidFill>
                  <a:srgbClr val="002060"/>
                </a:solidFill>
                <a:latin typeface="Arial"/>
                <a:cs typeface="Arial"/>
              </a:rPr>
              <a:t>Seasonal Communities Advisory Council</a:t>
            </a:r>
            <a:endParaRPr lang="en-US" b="1">
              <a:solidFill>
                <a:srgbClr val="002060"/>
              </a:solidFill>
              <a:latin typeface="Arial"/>
              <a:cs typeface="Arial"/>
            </a:endParaRPr>
          </a:p>
        </p:txBody>
      </p:sp>
      <p:sp>
        <p:nvSpPr>
          <p:cNvPr id="12" name="Text Placeholder 11">
            <a:extLst>
              <a:ext uri="{FF2B5EF4-FFF2-40B4-BE49-F238E27FC236}">
                <a16:creationId xmlns:a16="http://schemas.microsoft.com/office/drawing/2014/main" id="{63C8326D-5A8D-F700-93B0-1BFFAD6DAD90}"/>
              </a:ext>
            </a:extLst>
          </p:cNvPr>
          <p:cNvSpPr>
            <a:spLocks noGrp="1"/>
          </p:cNvSpPr>
          <p:nvPr>
            <p:ph type="body" sz="quarter" idx="12"/>
          </p:nvPr>
        </p:nvSpPr>
        <p:spPr>
          <a:xfrm>
            <a:off x="504825" y="4577820"/>
            <a:ext cx="6257916" cy="525463"/>
          </a:xfrm>
        </p:spPr>
        <p:txBody>
          <a:bodyPr vert="horz" lIns="91440" tIns="45720" rIns="91440" bIns="45720" rtlCol="0" anchor="t">
            <a:noAutofit/>
          </a:bodyPr>
          <a:lstStyle/>
          <a:p>
            <a:r>
              <a:rPr lang="en-US" sz="2000" b="1">
                <a:latin typeface="Arial"/>
                <a:cs typeface="Arial"/>
              </a:rPr>
              <a:t>June 17, 2026</a:t>
            </a:r>
          </a:p>
        </p:txBody>
      </p:sp>
      <p:sp>
        <p:nvSpPr>
          <p:cNvPr id="5" name="Slide Number Placeholder 4">
            <a:extLst>
              <a:ext uri="{FF2B5EF4-FFF2-40B4-BE49-F238E27FC236}">
                <a16:creationId xmlns:a16="http://schemas.microsoft.com/office/drawing/2014/main" id="{CDC9EC12-9A44-079B-464A-341A3891A3DC}"/>
              </a:ext>
            </a:extLst>
          </p:cNvPr>
          <p:cNvSpPr>
            <a:spLocks noGrp="1"/>
          </p:cNvSpPr>
          <p:nvPr>
            <p:ph type="sldNum" sz="quarter" idx="4294967295"/>
          </p:nvPr>
        </p:nvSpPr>
        <p:spPr>
          <a:xfrm>
            <a:off x="9448800" y="6356350"/>
            <a:ext cx="2743200" cy="365125"/>
          </a:xfrm>
        </p:spPr>
        <p:txBody>
          <a:bodyPr/>
          <a:lstStyle/>
          <a:p>
            <a:fld id="{E0E267CC-2087-4FC7-8FDE-A41ECB95C19E}" type="slidenum">
              <a:rPr lang="en-US" smtClean="0"/>
              <a:t>1</a:t>
            </a:fld>
            <a:endParaRPr lang="en-US"/>
          </a:p>
        </p:txBody>
      </p:sp>
    </p:spTree>
    <p:extLst>
      <p:ext uri="{BB962C8B-B14F-4D97-AF65-F5344CB8AC3E}">
        <p14:creationId xmlns:p14="http://schemas.microsoft.com/office/powerpoint/2010/main" val="156444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F506-CAE8-F3C5-48B6-D4ACEF4F31E6}"/>
              </a:ext>
            </a:extLst>
          </p:cNvPr>
          <p:cNvSpPr>
            <a:spLocks noGrp="1"/>
          </p:cNvSpPr>
          <p:nvPr>
            <p:ph type="title"/>
          </p:nvPr>
        </p:nvSpPr>
        <p:spPr>
          <a:xfrm>
            <a:off x="330200" y="100264"/>
            <a:ext cx="10515600" cy="1003952"/>
          </a:xfrm>
        </p:spPr>
        <p:txBody>
          <a:bodyPr/>
          <a:lstStyle/>
          <a:p>
            <a:r>
              <a:rPr lang="en-US" b="1"/>
              <a:t>Contents</a:t>
            </a:r>
          </a:p>
        </p:txBody>
      </p:sp>
      <p:sp>
        <p:nvSpPr>
          <p:cNvPr id="5" name="Slide Number Placeholder 4">
            <a:extLst>
              <a:ext uri="{FF2B5EF4-FFF2-40B4-BE49-F238E27FC236}">
                <a16:creationId xmlns:a16="http://schemas.microsoft.com/office/drawing/2014/main" id="{7B74E84C-22E1-89B2-7AE8-245473C49F5A}"/>
              </a:ext>
            </a:extLst>
          </p:cNvPr>
          <p:cNvSpPr>
            <a:spLocks noGrp="1"/>
          </p:cNvSpPr>
          <p:nvPr>
            <p:ph type="sldNum" sz="quarter" idx="12"/>
          </p:nvPr>
        </p:nvSpPr>
        <p:spPr>
          <a:xfrm>
            <a:off x="9452811" y="6496718"/>
            <a:ext cx="2743200" cy="365125"/>
          </a:xfrm>
        </p:spPr>
        <p:txBody>
          <a:bodyPr/>
          <a:lstStyle/>
          <a:p>
            <a:fld id="{E0E267CC-2087-4FC7-8FDE-A41ECB95C19E}" type="slidenum">
              <a:rPr lang="en-US" smtClean="0"/>
              <a:t>2</a:t>
            </a:fld>
            <a:endParaRPr lang="en-US"/>
          </a:p>
        </p:txBody>
      </p:sp>
      <p:graphicFrame>
        <p:nvGraphicFramePr>
          <p:cNvPr id="6" name="Content Placeholder 6">
            <a:extLst>
              <a:ext uri="{FF2B5EF4-FFF2-40B4-BE49-F238E27FC236}">
                <a16:creationId xmlns:a16="http://schemas.microsoft.com/office/drawing/2014/main" id="{F1AC0C36-D4AF-772F-59A5-B6C9A8577A8B}"/>
              </a:ext>
            </a:extLst>
          </p:cNvPr>
          <p:cNvGraphicFramePr>
            <a:graphicFrameLocks noGrp="1"/>
          </p:cNvGraphicFramePr>
          <p:nvPr>
            <p:ph idx="1"/>
            <p:extLst>
              <p:ext uri="{D42A27DB-BD31-4B8C-83A1-F6EECF244321}">
                <p14:modId xmlns:p14="http://schemas.microsoft.com/office/powerpoint/2010/main" val="2322611091"/>
              </p:ext>
            </p:extLst>
          </p:nvPr>
        </p:nvGraphicFramePr>
        <p:xfrm>
          <a:off x="330868" y="1102894"/>
          <a:ext cx="11662624" cy="1828800"/>
        </p:xfrm>
        <a:graphic>
          <a:graphicData uri="http://schemas.openxmlformats.org/drawingml/2006/table">
            <a:tbl>
              <a:tblPr firstRow="1" bandRow="1">
                <a:tableStyleId>{2D5ABB26-0587-4C30-8999-92F81FD0307C}</a:tableStyleId>
              </a:tblPr>
              <a:tblGrid>
                <a:gridCol w="10010015">
                  <a:extLst>
                    <a:ext uri="{9D8B030D-6E8A-4147-A177-3AD203B41FA5}">
                      <a16:colId xmlns:a16="http://schemas.microsoft.com/office/drawing/2014/main" val="20001"/>
                    </a:ext>
                  </a:extLst>
                </a:gridCol>
                <a:gridCol w="1652609">
                  <a:extLst>
                    <a:ext uri="{9D8B030D-6E8A-4147-A177-3AD203B41FA5}">
                      <a16:colId xmlns:a16="http://schemas.microsoft.com/office/drawing/2014/main" val="20002"/>
                    </a:ext>
                  </a:extLst>
                </a:gridCol>
              </a:tblGrid>
              <a:tr h="350639">
                <a:tc>
                  <a:txBody>
                    <a:bodyPr/>
                    <a:lstStyle/>
                    <a:p>
                      <a:pPr marL="0" lvl="0" indent="0" algn="l">
                        <a:lnSpc>
                          <a:spcPct val="100000"/>
                        </a:lnSpc>
                        <a:spcBef>
                          <a:spcPts val="0"/>
                        </a:spcBef>
                        <a:spcAft>
                          <a:spcPts val="0"/>
                        </a:spcAft>
                        <a:buNone/>
                      </a:pPr>
                      <a:r>
                        <a:rPr lang="en-US" sz="1800" b="1" baseline="0"/>
                        <a:t>Call to Order</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r">
                        <a:buNone/>
                      </a:pPr>
                      <a:r>
                        <a:rPr lang="en-US" sz="1600" b="1"/>
                        <a:t>N/A</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167002"/>
                  </a:ext>
                </a:extLst>
              </a:tr>
              <a:tr h="350639">
                <a:tc>
                  <a:txBody>
                    <a:bodyPr/>
                    <a:lstStyle/>
                    <a:p>
                      <a:pPr marL="0" lvl="0" indent="0" algn="l">
                        <a:lnSpc>
                          <a:spcPct val="100000"/>
                        </a:lnSpc>
                        <a:spcBef>
                          <a:spcPts val="0"/>
                        </a:spcBef>
                        <a:spcAft>
                          <a:spcPts val="0"/>
                        </a:spcAft>
                        <a:buNone/>
                      </a:pPr>
                      <a:r>
                        <a:rPr lang="en-US" sz="1800" b="1" baseline="0"/>
                        <a:t>Introductions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r">
                        <a:buNone/>
                      </a:pPr>
                      <a:r>
                        <a:rPr lang="en-US" sz="1600" b="1"/>
                        <a:t>3</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809650"/>
                  </a:ext>
                </a:extLst>
              </a:tr>
              <a:tr h="350639">
                <a:tc>
                  <a:txBody>
                    <a:bodyPr/>
                    <a:lstStyle/>
                    <a:p>
                      <a:pPr marL="0" lvl="0" indent="0" algn="l">
                        <a:lnSpc>
                          <a:spcPct val="100000"/>
                        </a:lnSpc>
                        <a:spcBef>
                          <a:spcPts val="0"/>
                        </a:spcBef>
                        <a:spcAft>
                          <a:spcPts val="0"/>
                        </a:spcAft>
                        <a:buNone/>
                      </a:pPr>
                      <a:r>
                        <a:rPr lang="en-US" sz="1800" b="1" baseline="0"/>
                        <a:t>HLC updates on grant and waiver process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r">
                        <a:buNone/>
                      </a:pPr>
                      <a:r>
                        <a:rPr lang="en-US" sz="1600" b="1"/>
                        <a:t>4-6</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2023089"/>
                  </a:ext>
                </a:extLst>
              </a:tr>
              <a:tr h="350639">
                <a:tc>
                  <a:txBody>
                    <a:bodyPr/>
                    <a:lstStyle/>
                    <a:p>
                      <a:r>
                        <a:rPr lang="en-US" sz="1800" b="1"/>
                        <a:t>Model by-laws and technical assistance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lang="en-US" sz="1600" b="1"/>
                        <a:t>7</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959822"/>
                  </a:ext>
                </a:extLst>
              </a:tr>
              <a:tr h="350639">
                <a:tc>
                  <a:txBody>
                    <a:bodyPr/>
                    <a:lstStyle/>
                    <a:p>
                      <a:r>
                        <a:rPr lang="en-US" sz="1800" b="1"/>
                        <a:t>Next steps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lang="en-US" sz="1600" b="1"/>
                        <a:t>8</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7582696"/>
                  </a:ext>
                </a:extLst>
              </a:tr>
            </a:tbl>
          </a:graphicData>
        </a:graphic>
      </p:graphicFrame>
    </p:spTree>
    <p:extLst>
      <p:ext uri="{BB962C8B-B14F-4D97-AF65-F5344CB8AC3E}">
        <p14:creationId xmlns:p14="http://schemas.microsoft.com/office/powerpoint/2010/main" val="53216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CDCBA-2DE9-AC24-5E90-8EBDF971A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0E830-4AE9-C7B6-6FC2-23B476CC63C2}"/>
              </a:ext>
            </a:extLst>
          </p:cNvPr>
          <p:cNvSpPr>
            <a:spLocks noGrp="1"/>
          </p:cNvSpPr>
          <p:nvPr>
            <p:ph type="title"/>
          </p:nvPr>
        </p:nvSpPr>
        <p:spPr/>
        <p:txBody>
          <a:bodyPr/>
          <a:lstStyle/>
          <a:p>
            <a:r>
              <a:rPr lang="en-US"/>
              <a:t>Introductions</a:t>
            </a:r>
          </a:p>
        </p:txBody>
      </p:sp>
      <p:sp>
        <p:nvSpPr>
          <p:cNvPr id="3" name="Content Placeholder 2">
            <a:extLst>
              <a:ext uri="{FF2B5EF4-FFF2-40B4-BE49-F238E27FC236}">
                <a16:creationId xmlns:a16="http://schemas.microsoft.com/office/drawing/2014/main" id="{18E6EEA3-A34A-B153-39DC-DFBB354C03A9}"/>
              </a:ext>
            </a:extLst>
          </p:cNvPr>
          <p:cNvSpPr>
            <a:spLocks noGrp="1"/>
          </p:cNvSpPr>
          <p:nvPr>
            <p:ph sz="half" idx="1"/>
          </p:nvPr>
        </p:nvSpPr>
        <p:spPr>
          <a:xfrm>
            <a:off x="838200" y="1183340"/>
            <a:ext cx="10515600" cy="4993623"/>
          </a:xfrm>
        </p:spPr>
        <p:txBody>
          <a:bodyPr/>
          <a:lstStyle/>
          <a:p>
            <a:r>
              <a:rPr lang="en-US"/>
              <a:t>Name and role</a:t>
            </a:r>
          </a:p>
          <a:p>
            <a:r>
              <a:rPr lang="en-US"/>
              <a:t>Now that initial regulations and designations are in place, </a:t>
            </a:r>
            <a:r>
              <a:rPr lang="en-US" b="1"/>
              <a:t>what are your hopes for the future of seasonal communities and this group?</a:t>
            </a:r>
          </a:p>
        </p:txBody>
      </p:sp>
      <p:sp>
        <p:nvSpPr>
          <p:cNvPr id="5" name="Footer Placeholder 4">
            <a:extLst>
              <a:ext uri="{FF2B5EF4-FFF2-40B4-BE49-F238E27FC236}">
                <a16:creationId xmlns:a16="http://schemas.microsoft.com/office/drawing/2014/main" id="{E769D1B7-3FA3-7AEE-68F9-AA560ECD0E8D}"/>
              </a:ext>
            </a:extLst>
          </p:cNvPr>
          <p:cNvSpPr>
            <a:spLocks noGrp="1"/>
          </p:cNvSpPr>
          <p:nvPr>
            <p:ph type="ftr" sz="quarter" idx="11"/>
          </p:nvPr>
        </p:nvSpPr>
        <p:spPr/>
        <p:txBody>
          <a:bodyPr/>
          <a:lstStyle/>
          <a:p>
            <a:r>
              <a:rPr lang="en-US"/>
              <a:t>Confidential: For Policy Development</a:t>
            </a:r>
          </a:p>
        </p:txBody>
      </p:sp>
      <p:sp>
        <p:nvSpPr>
          <p:cNvPr id="6" name="Slide Number Placeholder 5">
            <a:extLst>
              <a:ext uri="{FF2B5EF4-FFF2-40B4-BE49-F238E27FC236}">
                <a16:creationId xmlns:a16="http://schemas.microsoft.com/office/drawing/2014/main" id="{FA0375A2-4596-4D51-0DCC-8F2761504228}"/>
              </a:ext>
            </a:extLst>
          </p:cNvPr>
          <p:cNvSpPr>
            <a:spLocks noGrp="1"/>
          </p:cNvSpPr>
          <p:nvPr>
            <p:ph type="sldNum" sz="quarter" idx="12"/>
          </p:nvPr>
        </p:nvSpPr>
        <p:spPr/>
        <p:txBody>
          <a:bodyPr/>
          <a:lstStyle/>
          <a:p>
            <a:fld id="{E0E267CC-2087-4FC7-8FDE-A41ECB95C19E}" type="slidenum">
              <a:rPr lang="en-US" smtClean="0"/>
              <a:t>3</a:t>
            </a:fld>
            <a:endParaRPr lang="en-US"/>
          </a:p>
        </p:txBody>
      </p:sp>
    </p:spTree>
    <p:extLst>
      <p:ext uri="{BB962C8B-B14F-4D97-AF65-F5344CB8AC3E}">
        <p14:creationId xmlns:p14="http://schemas.microsoft.com/office/powerpoint/2010/main" val="2383966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F14C5-14C6-0F32-974B-9B2ACA8F57D9}"/>
              </a:ext>
            </a:extLst>
          </p:cNvPr>
          <p:cNvSpPr>
            <a:spLocks noGrp="1"/>
          </p:cNvSpPr>
          <p:nvPr>
            <p:ph type="title"/>
          </p:nvPr>
        </p:nvSpPr>
        <p:spPr>
          <a:xfrm>
            <a:off x="1017270" y="1"/>
            <a:ext cx="10176510" cy="1003952"/>
          </a:xfrm>
        </p:spPr>
        <p:txBody>
          <a:bodyPr>
            <a:normAutofit/>
          </a:bodyPr>
          <a:lstStyle/>
          <a:p>
            <a:r>
              <a:rPr lang="en-US"/>
              <a:t>Seasonal Community Grant Program </a:t>
            </a:r>
          </a:p>
        </p:txBody>
      </p:sp>
      <p:sp>
        <p:nvSpPr>
          <p:cNvPr id="3" name="Content Placeholder 2">
            <a:extLst>
              <a:ext uri="{FF2B5EF4-FFF2-40B4-BE49-F238E27FC236}">
                <a16:creationId xmlns:a16="http://schemas.microsoft.com/office/drawing/2014/main" id="{63302979-7ED0-3A65-2143-47EE96B59A01}"/>
              </a:ext>
            </a:extLst>
          </p:cNvPr>
          <p:cNvSpPr>
            <a:spLocks noGrp="1"/>
          </p:cNvSpPr>
          <p:nvPr>
            <p:ph sz="half" idx="1"/>
          </p:nvPr>
        </p:nvSpPr>
        <p:spPr>
          <a:xfrm>
            <a:off x="548640" y="1485900"/>
            <a:ext cx="10927080" cy="4691063"/>
          </a:xfrm>
        </p:spPr>
        <p:txBody>
          <a:bodyPr>
            <a:normAutofit/>
          </a:bodyPr>
          <a:lstStyle/>
          <a:p>
            <a:r>
              <a:rPr lang="en-US" sz="3200"/>
              <a:t>FY27 </a:t>
            </a:r>
            <a:r>
              <a:rPr lang="en-US" sz="3200">
                <a:hlinkClick r:id="rId3"/>
              </a:rPr>
              <a:t>NOFA is live</a:t>
            </a:r>
            <a:r>
              <a:rPr lang="en-US" sz="3200"/>
              <a:t>; applications due August 28</a:t>
            </a:r>
          </a:p>
          <a:p>
            <a:r>
              <a:rPr lang="en-US" sz="3200"/>
              <a:t>Any eligible community that has accepted designation by July 30, 2026 (projecting 24-25 of them)</a:t>
            </a:r>
          </a:p>
          <a:p>
            <a:r>
              <a:rPr lang="en-US" sz="3200"/>
              <a:t>Same fund uses as last year; minimum award of $55K</a:t>
            </a:r>
          </a:p>
          <a:p>
            <a:r>
              <a:rPr lang="en-US" sz="3200"/>
              <a:t>Funds must be spent by June 30, 2027</a:t>
            </a:r>
          </a:p>
        </p:txBody>
      </p:sp>
      <p:sp>
        <p:nvSpPr>
          <p:cNvPr id="5" name="Footer Placeholder 4">
            <a:extLst>
              <a:ext uri="{FF2B5EF4-FFF2-40B4-BE49-F238E27FC236}">
                <a16:creationId xmlns:a16="http://schemas.microsoft.com/office/drawing/2014/main" id="{EEA9450B-0A35-7388-93CE-C06ED7605511}"/>
              </a:ext>
            </a:extLst>
          </p:cNvPr>
          <p:cNvSpPr>
            <a:spLocks noGrp="1"/>
          </p:cNvSpPr>
          <p:nvPr>
            <p:ph type="ftr" sz="quarter" idx="11"/>
          </p:nvPr>
        </p:nvSpPr>
        <p:spPr/>
        <p:txBody>
          <a:bodyPr/>
          <a:lstStyle/>
          <a:p>
            <a:r>
              <a:rPr lang="en-US"/>
              <a:t>Confidential: For Policy Development</a:t>
            </a:r>
          </a:p>
        </p:txBody>
      </p:sp>
      <p:sp>
        <p:nvSpPr>
          <p:cNvPr id="6" name="Slide Number Placeholder 5">
            <a:extLst>
              <a:ext uri="{FF2B5EF4-FFF2-40B4-BE49-F238E27FC236}">
                <a16:creationId xmlns:a16="http://schemas.microsoft.com/office/drawing/2014/main" id="{AD0C2F9B-FA8D-C4C7-DBA9-7D2AEBA7FD47}"/>
              </a:ext>
            </a:extLst>
          </p:cNvPr>
          <p:cNvSpPr>
            <a:spLocks noGrp="1"/>
          </p:cNvSpPr>
          <p:nvPr>
            <p:ph type="sldNum" sz="quarter" idx="12"/>
          </p:nvPr>
        </p:nvSpPr>
        <p:spPr/>
        <p:txBody>
          <a:bodyPr/>
          <a:lstStyle/>
          <a:p>
            <a:fld id="{E0E267CC-2087-4FC7-8FDE-A41ECB95C19E}" type="slidenum">
              <a:rPr lang="en-US" smtClean="0"/>
              <a:t>4</a:t>
            </a:fld>
            <a:endParaRPr lang="en-US"/>
          </a:p>
        </p:txBody>
      </p:sp>
    </p:spTree>
    <p:extLst>
      <p:ext uri="{BB962C8B-B14F-4D97-AF65-F5344CB8AC3E}">
        <p14:creationId xmlns:p14="http://schemas.microsoft.com/office/powerpoint/2010/main" val="270033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82BEE-C2AF-419C-8A48-88304DF3CA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CE8C8-C90D-B5F2-7A68-42EF730235B6}"/>
              </a:ext>
            </a:extLst>
          </p:cNvPr>
          <p:cNvSpPr>
            <a:spLocks noGrp="1"/>
          </p:cNvSpPr>
          <p:nvPr>
            <p:ph type="title"/>
          </p:nvPr>
        </p:nvSpPr>
        <p:spPr/>
        <p:txBody>
          <a:bodyPr>
            <a:normAutofit/>
          </a:bodyPr>
          <a:lstStyle/>
          <a:p>
            <a:r>
              <a:rPr lang="en-US"/>
              <a:t>Waiver Process Overview</a:t>
            </a:r>
          </a:p>
        </p:txBody>
      </p:sp>
      <p:sp>
        <p:nvSpPr>
          <p:cNvPr id="3" name="Content Placeholder 2">
            <a:extLst>
              <a:ext uri="{FF2B5EF4-FFF2-40B4-BE49-F238E27FC236}">
                <a16:creationId xmlns:a16="http://schemas.microsoft.com/office/drawing/2014/main" id="{D6463BD4-C8FE-70AE-C055-25FD8E05D0DA}"/>
              </a:ext>
            </a:extLst>
          </p:cNvPr>
          <p:cNvSpPr>
            <a:spLocks noGrp="1"/>
          </p:cNvSpPr>
          <p:nvPr>
            <p:ph sz="half" idx="1"/>
          </p:nvPr>
        </p:nvSpPr>
        <p:spPr>
          <a:xfrm>
            <a:off x="548640" y="1485900"/>
            <a:ext cx="10927080" cy="4691063"/>
          </a:xfrm>
        </p:spPr>
        <p:txBody>
          <a:bodyPr>
            <a:normAutofit/>
          </a:bodyPr>
          <a:lstStyle/>
          <a:p>
            <a:r>
              <a:rPr lang="en-US"/>
              <a:t>Waiver is live on HLC Seasonal Communities page</a:t>
            </a:r>
          </a:p>
          <a:p>
            <a:r>
              <a:rPr lang="en-US"/>
              <a:t>Process:</a:t>
            </a:r>
          </a:p>
          <a:p>
            <a:pPr lvl="1"/>
            <a:r>
              <a:rPr lang="en-US"/>
              <a:t>Municipal CEO or designee submits a waiver request through a website form</a:t>
            </a:r>
          </a:p>
          <a:p>
            <a:pPr lvl="1"/>
            <a:r>
              <a:rPr lang="en-US"/>
              <a:t>Secretary makes a waiver decision and notifies the community in writing</a:t>
            </a:r>
          </a:p>
          <a:p>
            <a:r>
              <a:rPr lang="en-US"/>
              <a:t>Criteria – waiver may only be granted if one of the conditions on the next page is true and is viewed by HLC as already meeting the intent of the requirements or complying with the requirement would present undue hardship. If the waiver is granted, it may include conditions from HLC on other required actions or limitations to the waiver.  </a:t>
            </a:r>
          </a:p>
        </p:txBody>
      </p:sp>
      <p:sp>
        <p:nvSpPr>
          <p:cNvPr id="5" name="Footer Placeholder 4">
            <a:extLst>
              <a:ext uri="{FF2B5EF4-FFF2-40B4-BE49-F238E27FC236}">
                <a16:creationId xmlns:a16="http://schemas.microsoft.com/office/drawing/2014/main" id="{35BF83A9-48AF-0451-6FE1-5AF7233885AE}"/>
              </a:ext>
            </a:extLst>
          </p:cNvPr>
          <p:cNvSpPr>
            <a:spLocks noGrp="1"/>
          </p:cNvSpPr>
          <p:nvPr>
            <p:ph type="ftr" sz="quarter" idx="11"/>
          </p:nvPr>
        </p:nvSpPr>
        <p:spPr/>
        <p:txBody>
          <a:bodyPr/>
          <a:lstStyle/>
          <a:p>
            <a:r>
              <a:rPr lang="en-US"/>
              <a:t>Confidential: For Policy Development</a:t>
            </a:r>
          </a:p>
        </p:txBody>
      </p:sp>
      <p:sp>
        <p:nvSpPr>
          <p:cNvPr id="6" name="Slide Number Placeholder 5">
            <a:extLst>
              <a:ext uri="{FF2B5EF4-FFF2-40B4-BE49-F238E27FC236}">
                <a16:creationId xmlns:a16="http://schemas.microsoft.com/office/drawing/2014/main" id="{7245DD48-7B04-5DE0-23F5-4CCC9A04CA38}"/>
              </a:ext>
            </a:extLst>
          </p:cNvPr>
          <p:cNvSpPr>
            <a:spLocks noGrp="1"/>
          </p:cNvSpPr>
          <p:nvPr>
            <p:ph type="sldNum" sz="quarter" idx="12"/>
          </p:nvPr>
        </p:nvSpPr>
        <p:spPr/>
        <p:txBody>
          <a:bodyPr/>
          <a:lstStyle/>
          <a:p>
            <a:fld id="{E0E267CC-2087-4FC7-8FDE-A41ECB95C19E}" type="slidenum">
              <a:rPr lang="en-US" smtClean="0"/>
              <a:t>5</a:t>
            </a:fld>
            <a:endParaRPr lang="en-US"/>
          </a:p>
        </p:txBody>
      </p:sp>
    </p:spTree>
    <p:extLst>
      <p:ext uri="{BB962C8B-B14F-4D97-AF65-F5344CB8AC3E}">
        <p14:creationId xmlns:p14="http://schemas.microsoft.com/office/powerpoint/2010/main" val="20850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0EC46-91AC-E06D-20B3-A8260DD22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834D4-6EA3-9FBF-DD60-480BBCE0915E}"/>
              </a:ext>
            </a:extLst>
          </p:cNvPr>
          <p:cNvSpPr>
            <a:spLocks noGrp="1"/>
          </p:cNvSpPr>
          <p:nvPr>
            <p:ph type="title"/>
          </p:nvPr>
        </p:nvSpPr>
        <p:spPr/>
        <p:txBody>
          <a:bodyPr>
            <a:normAutofit/>
          </a:bodyPr>
          <a:lstStyle/>
          <a:p>
            <a:r>
              <a:rPr lang="en-US"/>
              <a:t>Three possible reasons for a waiver</a:t>
            </a:r>
          </a:p>
        </p:txBody>
      </p:sp>
      <p:sp>
        <p:nvSpPr>
          <p:cNvPr id="3" name="Content Placeholder 2">
            <a:extLst>
              <a:ext uri="{FF2B5EF4-FFF2-40B4-BE49-F238E27FC236}">
                <a16:creationId xmlns:a16="http://schemas.microsoft.com/office/drawing/2014/main" id="{E2457155-9E0A-F6A2-D7BA-C4CD5F43A4A8}"/>
              </a:ext>
            </a:extLst>
          </p:cNvPr>
          <p:cNvSpPr>
            <a:spLocks noGrp="1"/>
          </p:cNvSpPr>
          <p:nvPr>
            <p:ph sz="half" idx="1"/>
          </p:nvPr>
        </p:nvSpPr>
        <p:spPr>
          <a:xfrm>
            <a:off x="548640" y="1485900"/>
            <a:ext cx="10927080" cy="4691063"/>
          </a:xfrm>
        </p:spPr>
        <p:txBody>
          <a:bodyPr vert="horz" lIns="91440" tIns="45720" rIns="91440" bIns="45720" rtlCol="0" anchor="t">
            <a:normAutofit/>
          </a:bodyPr>
          <a:lstStyle/>
          <a:p>
            <a:pPr fontAlgn="base"/>
            <a:r>
              <a:rPr lang="en-US"/>
              <a:t>Municipality demonstrates that its existing zoning and regulations have and will continue to effectively enable development of undersized lots, tiny houses and adopting the zoning changes required by the statute and regulation would not result in additional housing units.  </a:t>
            </a:r>
          </a:p>
          <a:p>
            <a:pPr fontAlgn="base"/>
            <a:r>
              <a:rPr lang="en-US"/>
              <a:t>There is a conflicting state or federal law that prevents the municipality from complying with the requirements. </a:t>
            </a:r>
          </a:p>
          <a:p>
            <a:pPr fontAlgn="base"/>
            <a:r>
              <a:rPr lang="en-US"/>
              <a:t>There is some other circumstance outside of the municipality’s control that presents an undue hardship to complying with the requirements. </a:t>
            </a:r>
          </a:p>
        </p:txBody>
      </p:sp>
      <p:sp>
        <p:nvSpPr>
          <p:cNvPr id="5" name="Footer Placeholder 4">
            <a:extLst>
              <a:ext uri="{FF2B5EF4-FFF2-40B4-BE49-F238E27FC236}">
                <a16:creationId xmlns:a16="http://schemas.microsoft.com/office/drawing/2014/main" id="{037EF0D7-9C41-6011-7393-5A64C8C7E801}"/>
              </a:ext>
            </a:extLst>
          </p:cNvPr>
          <p:cNvSpPr>
            <a:spLocks noGrp="1"/>
          </p:cNvSpPr>
          <p:nvPr>
            <p:ph type="ftr" sz="quarter" idx="11"/>
          </p:nvPr>
        </p:nvSpPr>
        <p:spPr/>
        <p:txBody>
          <a:bodyPr/>
          <a:lstStyle/>
          <a:p>
            <a:r>
              <a:rPr lang="en-US"/>
              <a:t>Confidential: For Policy Development</a:t>
            </a:r>
          </a:p>
        </p:txBody>
      </p:sp>
      <p:sp>
        <p:nvSpPr>
          <p:cNvPr id="6" name="Slide Number Placeholder 5">
            <a:extLst>
              <a:ext uri="{FF2B5EF4-FFF2-40B4-BE49-F238E27FC236}">
                <a16:creationId xmlns:a16="http://schemas.microsoft.com/office/drawing/2014/main" id="{0755F800-6256-C1E3-4BA1-D7011BC2A7BC}"/>
              </a:ext>
            </a:extLst>
          </p:cNvPr>
          <p:cNvSpPr>
            <a:spLocks noGrp="1"/>
          </p:cNvSpPr>
          <p:nvPr>
            <p:ph type="sldNum" sz="quarter" idx="12"/>
          </p:nvPr>
        </p:nvSpPr>
        <p:spPr/>
        <p:txBody>
          <a:bodyPr/>
          <a:lstStyle/>
          <a:p>
            <a:fld id="{E0E267CC-2087-4FC7-8FDE-A41ECB95C19E}" type="slidenum">
              <a:rPr lang="en-US" smtClean="0"/>
              <a:t>6</a:t>
            </a:fld>
            <a:endParaRPr lang="en-US"/>
          </a:p>
        </p:txBody>
      </p:sp>
    </p:spTree>
    <p:extLst>
      <p:ext uri="{BB962C8B-B14F-4D97-AF65-F5344CB8AC3E}">
        <p14:creationId xmlns:p14="http://schemas.microsoft.com/office/powerpoint/2010/main" val="394766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BA8A2-260C-33CB-E750-0A4D32242887}"/>
              </a:ext>
            </a:extLst>
          </p:cNvPr>
          <p:cNvSpPr>
            <a:spLocks noGrp="1"/>
          </p:cNvSpPr>
          <p:nvPr>
            <p:ph type="title"/>
          </p:nvPr>
        </p:nvSpPr>
        <p:spPr/>
        <p:txBody>
          <a:bodyPr/>
          <a:lstStyle/>
          <a:p>
            <a:r>
              <a:rPr lang="en-US"/>
              <a:t>Model by-laws update and ongoing TA</a:t>
            </a:r>
          </a:p>
        </p:txBody>
      </p:sp>
      <p:sp>
        <p:nvSpPr>
          <p:cNvPr id="3" name="Content Placeholder 2">
            <a:extLst>
              <a:ext uri="{FF2B5EF4-FFF2-40B4-BE49-F238E27FC236}">
                <a16:creationId xmlns:a16="http://schemas.microsoft.com/office/drawing/2014/main" id="{416DF89B-CDB1-0154-506C-FA94FE2C6FAC}"/>
              </a:ext>
            </a:extLst>
          </p:cNvPr>
          <p:cNvSpPr>
            <a:spLocks noGrp="1"/>
          </p:cNvSpPr>
          <p:nvPr>
            <p:ph sz="half" idx="1"/>
          </p:nvPr>
        </p:nvSpPr>
        <p:spPr>
          <a:xfrm>
            <a:off x="838200" y="1183340"/>
            <a:ext cx="5139690" cy="4993623"/>
          </a:xfrm>
        </p:spPr>
        <p:txBody>
          <a:bodyPr>
            <a:normAutofit/>
          </a:bodyPr>
          <a:lstStyle/>
          <a:p>
            <a:pPr marL="0" indent="0">
              <a:buNone/>
            </a:pPr>
            <a:r>
              <a:rPr lang="en-US" sz="2400" b="1" u="sng"/>
              <a:t>Model by-laws                          </a:t>
            </a:r>
          </a:p>
          <a:p>
            <a:pPr marL="0" indent="0">
              <a:buNone/>
            </a:pPr>
            <a:r>
              <a:rPr lang="en-US" sz="2400"/>
              <a:t>Cape Cod Commission, BRPC, MVC, NP&amp;EDC have been leading on new model bylaws for undersized lots and tiny houses, along with an affidavit for a year-round housing restriction</a:t>
            </a:r>
          </a:p>
          <a:p>
            <a:r>
              <a:rPr lang="en-US" sz="2400"/>
              <a:t>Waiting on clarity on the intersection of PUADUs and year-round occupancy restrictions</a:t>
            </a:r>
          </a:p>
          <a:p>
            <a:r>
              <a:rPr lang="en-US" sz="2400"/>
              <a:t>Hope to have them finalized by late summer or early fall</a:t>
            </a:r>
          </a:p>
          <a:p>
            <a:endParaRPr lang="en-US" sz="2400"/>
          </a:p>
        </p:txBody>
      </p:sp>
      <p:sp>
        <p:nvSpPr>
          <p:cNvPr id="5" name="Footer Placeholder 4">
            <a:extLst>
              <a:ext uri="{FF2B5EF4-FFF2-40B4-BE49-F238E27FC236}">
                <a16:creationId xmlns:a16="http://schemas.microsoft.com/office/drawing/2014/main" id="{84812C66-9983-ED97-3CB1-6B6CF97C4367}"/>
              </a:ext>
            </a:extLst>
          </p:cNvPr>
          <p:cNvSpPr>
            <a:spLocks noGrp="1"/>
          </p:cNvSpPr>
          <p:nvPr>
            <p:ph type="ftr" sz="quarter" idx="11"/>
          </p:nvPr>
        </p:nvSpPr>
        <p:spPr/>
        <p:txBody>
          <a:bodyPr/>
          <a:lstStyle/>
          <a:p>
            <a:r>
              <a:rPr lang="en-US"/>
              <a:t>Confidential: For Policy Development</a:t>
            </a:r>
          </a:p>
        </p:txBody>
      </p:sp>
      <p:sp>
        <p:nvSpPr>
          <p:cNvPr id="6" name="Slide Number Placeholder 5">
            <a:extLst>
              <a:ext uri="{FF2B5EF4-FFF2-40B4-BE49-F238E27FC236}">
                <a16:creationId xmlns:a16="http://schemas.microsoft.com/office/drawing/2014/main" id="{E64305BA-0B3E-6C43-625E-A722808E7CE5}"/>
              </a:ext>
            </a:extLst>
          </p:cNvPr>
          <p:cNvSpPr>
            <a:spLocks noGrp="1"/>
          </p:cNvSpPr>
          <p:nvPr>
            <p:ph type="sldNum" sz="quarter" idx="12"/>
          </p:nvPr>
        </p:nvSpPr>
        <p:spPr/>
        <p:txBody>
          <a:bodyPr/>
          <a:lstStyle/>
          <a:p>
            <a:fld id="{E0E267CC-2087-4FC7-8FDE-A41ECB95C19E}" type="slidenum">
              <a:rPr lang="en-US" smtClean="0"/>
              <a:t>7</a:t>
            </a:fld>
            <a:endParaRPr lang="en-US"/>
          </a:p>
        </p:txBody>
      </p:sp>
      <p:sp>
        <p:nvSpPr>
          <p:cNvPr id="7" name="Content Placeholder 2">
            <a:extLst>
              <a:ext uri="{FF2B5EF4-FFF2-40B4-BE49-F238E27FC236}">
                <a16:creationId xmlns:a16="http://schemas.microsoft.com/office/drawing/2014/main" id="{6E919FBD-393D-2CB0-D5AD-D1E7E49C8062}"/>
              </a:ext>
            </a:extLst>
          </p:cNvPr>
          <p:cNvSpPr txBox="1">
            <a:spLocks/>
          </p:cNvSpPr>
          <p:nvPr/>
        </p:nvSpPr>
        <p:spPr>
          <a:xfrm>
            <a:off x="6328410" y="1198088"/>
            <a:ext cx="5139690" cy="4993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u="sng"/>
              <a:t>Ongoing technical assistance                          </a:t>
            </a:r>
          </a:p>
          <a:p>
            <a:pPr fontAlgn="base"/>
            <a:r>
              <a:rPr lang="en-US" sz="2400"/>
              <a:t>Providing a plain language summary of seasonal tools and FAQs on </a:t>
            </a:r>
            <a:r>
              <a:rPr lang="en-US" sz="2400">
                <a:hlinkClick r:id="rId3" tooltip="https://www.mass.gov/info-details/seasonal-communities"/>
              </a:rPr>
              <a:t>HLC's website</a:t>
            </a:r>
            <a:endParaRPr lang="en-US" sz="2400"/>
          </a:p>
          <a:p>
            <a:pPr fontAlgn="base"/>
            <a:r>
              <a:rPr lang="en-US" sz="2400"/>
              <a:t>Continuing to provide answers to residents and municipal officials through the seasonal communities inbox. Have responded to over 200 messages over the past year. </a:t>
            </a:r>
          </a:p>
          <a:p>
            <a:pPr fontAlgn="base"/>
            <a:r>
              <a:rPr lang="en-US" sz="2400"/>
              <a:t>Hosting more detailed calls when communities request them.</a:t>
            </a:r>
          </a:p>
          <a:p>
            <a:pPr fontAlgn="base"/>
            <a:r>
              <a:rPr lang="en-US" sz="2400"/>
              <a:t>Disbursing $2M of funding for seasonal communities to use on technical assistance </a:t>
            </a:r>
          </a:p>
        </p:txBody>
      </p:sp>
    </p:spTree>
    <p:extLst>
      <p:ext uri="{BB962C8B-B14F-4D97-AF65-F5344CB8AC3E}">
        <p14:creationId xmlns:p14="http://schemas.microsoft.com/office/powerpoint/2010/main" val="377415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F6D7-A142-B994-2DFB-8F2E31FD2D23}"/>
              </a:ext>
            </a:extLst>
          </p:cNvPr>
          <p:cNvSpPr>
            <a:spLocks noGrp="1"/>
          </p:cNvSpPr>
          <p:nvPr>
            <p:ph type="title"/>
          </p:nvPr>
        </p:nvSpPr>
        <p:spPr/>
        <p:txBody>
          <a:bodyPr>
            <a:normAutofit/>
          </a:bodyPr>
          <a:lstStyle/>
          <a:p>
            <a:r>
              <a:rPr lang="en-US">
                <a:cs typeface="Arial"/>
              </a:rPr>
              <a:t>Seasonal Communities Next Steps</a:t>
            </a:r>
            <a:endParaRPr lang="en-US" sz="2000">
              <a:cs typeface="Arial"/>
            </a:endParaRPr>
          </a:p>
        </p:txBody>
      </p:sp>
      <p:sp>
        <p:nvSpPr>
          <p:cNvPr id="5" name="Content Placeholder 4">
            <a:extLst>
              <a:ext uri="{FF2B5EF4-FFF2-40B4-BE49-F238E27FC236}">
                <a16:creationId xmlns:a16="http://schemas.microsoft.com/office/drawing/2014/main" id="{3002742D-2F10-C9F1-CD25-C998F497E687}"/>
              </a:ext>
            </a:extLst>
          </p:cNvPr>
          <p:cNvSpPr>
            <a:spLocks noGrp="1"/>
          </p:cNvSpPr>
          <p:nvPr>
            <p:ph idx="1"/>
          </p:nvPr>
        </p:nvSpPr>
        <p:spPr/>
        <p:txBody>
          <a:bodyPr vert="horz" lIns="91440" tIns="45720" rIns="91440" bIns="45720" rtlCol="0" anchor="t">
            <a:normAutofit/>
          </a:bodyPr>
          <a:lstStyle/>
          <a:p>
            <a:r>
              <a:rPr lang="en-US" sz="3200" dirty="0">
                <a:cs typeface="Arial"/>
              </a:rPr>
              <a:t>Getting your input</a:t>
            </a:r>
          </a:p>
          <a:p>
            <a:pPr lvl="1"/>
            <a:r>
              <a:rPr lang="en-US" sz="2000" dirty="0">
                <a:cs typeface="Arial"/>
              </a:rPr>
              <a:t>Please fill out </a:t>
            </a:r>
            <a:r>
              <a:rPr lang="en-US" sz="2000" dirty="0">
                <a:cs typeface="Arial"/>
                <a:hlinkClick r:id="rId3"/>
              </a:rPr>
              <a:t>this form</a:t>
            </a:r>
            <a:r>
              <a:rPr lang="en-US" sz="2000" dirty="0">
                <a:cs typeface="Arial"/>
              </a:rPr>
              <a:t>!</a:t>
            </a:r>
          </a:p>
          <a:p>
            <a:pPr lvl="1"/>
            <a:r>
              <a:rPr lang="en-US" sz="2000" dirty="0">
                <a:cs typeface="Arial"/>
              </a:rPr>
              <a:t>Sub-committee interest</a:t>
            </a:r>
          </a:p>
          <a:p>
            <a:pPr lvl="1"/>
            <a:r>
              <a:rPr lang="en-US" sz="2000" dirty="0">
                <a:cs typeface="Arial"/>
              </a:rPr>
              <a:t>Ongoing topics for the group</a:t>
            </a:r>
          </a:p>
          <a:p>
            <a:r>
              <a:rPr lang="en-US" dirty="0">
                <a:cs typeface="Arial"/>
              </a:rPr>
              <a:t>Upcoming for 2026:</a:t>
            </a:r>
          </a:p>
          <a:p>
            <a:pPr lvl="1"/>
            <a:r>
              <a:rPr lang="en-US" sz="2000" dirty="0">
                <a:cs typeface="Arial"/>
              </a:rPr>
              <a:t>Next Seasonal Community Advisory Committee Q3 - Date TBD</a:t>
            </a:r>
          </a:p>
          <a:p>
            <a:pPr lvl="1"/>
            <a:r>
              <a:rPr lang="en-US" sz="2000" dirty="0">
                <a:cs typeface="Arial"/>
              </a:rPr>
              <a:t>Model by-laws to be released as soon as possible</a:t>
            </a:r>
          </a:p>
          <a:p>
            <a:endParaRPr lang="en-US" sz="4000" dirty="0">
              <a:cs typeface="Arial"/>
            </a:endParaRPr>
          </a:p>
        </p:txBody>
      </p:sp>
      <p:sp>
        <p:nvSpPr>
          <p:cNvPr id="4" name="Slide Number Placeholder 3">
            <a:extLst>
              <a:ext uri="{FF2B5EF4-FFF2-40B4-BE49-F238E27FC236}">
                <a16:creationId xmlns:a16="http://schemas.microsoft.com/office/drawing/2014/main" id="{0725035B-DA2E-9639-AE7B-44D6D513F3DF}"/>
              </a:ext>
            </a:extLst>
          </p:cNvPr>
          <p:cNvSpPr>
            <a:spLocks noGrp="1"/>
          </p:cNvSpPr>
          <p:nvPr>
            <p:ph type="sldNum" sz="quarter" idx="12"/>
          </p:nvPr>
        </p:nvSpPr>
        <p:spPr/>
        <p:txBody>
          <a:bodyPr/>
          <a:lstStyle/>
          <a:p>
            <a:fld id="{871568D6-CB9E-45EC-95EC-971FF1168ED4}" type="slidenum">
              <a:rPr lang="en-US" smtClean="0"/>
              <a:pPr/>
              <a:t>8</a:t>
            </a:fld>
            <a:endParaRPr lang="en-US"/>
          </a:p>
        </p:txBody>
      </p:sp>
    </p:spTree>
    <p:extLst>
      <p:ext uri="{BB962C8B-B14F-4D97-AF65-F5344CB8AC3E}">
        <p14:creationId xmlns:p14="http://schemas.microsoft.com/office/powerpoint/2010/main" val="1210846506"/>
      </p:ext>
    </p:extLst>
  </p:cSld>
  <p:clrMapOvr>
    <a:masterClrMapping/>
  </p:clrMapOvr>
</p:sld>
</file>

<file path=ppt/theme/theme1.xml><?xml version="1.0" encoding="utf-8"?>
<a:theme xmlns:a="http://schemas.openxmlformats.org/drawingml/2006/main" name="Office Theme">
  <a:themeElements>
    <a:clrScheme name="MA Brand Colors">
      <a:dk1>
        <a:srgbClr val="000000"/>
      </a:dk1>
      <a:lt1>
        <a:srgbClr val="FFFFFF"/>
      </a:lt1>
      <a:dk2>
        <a:srgbClr val="535353"/>
      </a:dk2>
      <a:lt2>
        <a:srgbClr val="DCDCDC"/>
      </a:lt2>
      <a:accent1>
        <a:srgbClr val="14558F"/>
      </a:accent1>
      <a:accent2>
        <a:srgbClr val="388557"/>
      </a:accent2>
      <a:accent3>
        <a:srgbClr val="F6C51B"/>
      </a:accent3>
      <a:accent4>
        <a:srgbClr val="535353"/>
      </a:accent4>
      <a:accent5>
        <a:srgbClr val="680A1D"/>
      </a:accent5>
      <a:accent6>
        <a:srgbClr val="8AAAC7"/>
      </a:accent6>
      <a:hlink>
        <a:srgbClr val="0000FF"/>
      </a:hlink>
      <a:folHlink>
        <a:srgbClr val="800080"/>
      </a:folHlink>
    </a:clrScheme>
    <a:fontScheme name="MA Brand Typograph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1eccf4ed4b96b28e0037e480c344493c">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cdb403dccf5333a50c243726ca919532"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f635cb-58c7-4c7c-a2be-5f3d12299da6">
      <Terms xmlns="http://schemas.microsoft.com/office/infopath/2007/PartnerControls"/>
    </lcf76f155ced4ddcb4097134ff3c332f>
    <TaxCatchAll xmlns="dc119905-464d-4721-bcb1-84ed6b26f144" xsi:nil="true"/>
  </documentManagement>
</p:properties>
</file>

<file path=customXml/itemProps1.xml><?xml version="1.0" encoding="utf-8"?>
<ds:datastoreItem xmlns:ds="http://schemas.openxmlformats.org/officeDocument/2006/customXml" ds:itemID="{20178D98-5613-467B-BB79-4BE238DED7D0}">
  <ds:schemaRefs>
    <ds:schemaRef ds:uri="00f635cb-58c7-4c7c-a2be-5f3d12299da6"/>
    <ds:schemaRef ds:uri="dc119905-464d-4721-bcb1-84ed6b26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A7B2CC7-0BF9-429A-9491-F12BB803CFA4}">
  <ds:schemaRefs>
    <ds:schemaRef ds:uri="http://schemas.microsoft.com/sharepoint/v3/contenttype/forms"/>
  </ds:schemaRefs>
</ds:datastoreItem>
</file>

<file path=customXml/itemProps3.xml><?xml version="1.0" encoding="utf-8"?>
<ds:datastoreItem xmlns:ds="http://schemas.openxmlformats.org/officeDocument/2006/customXml" ds:itemID="{7D7E6CB2-C5EB-42A1-8F9B-8DD37B83724A}">
  <ds:schemaRefs>
    <ds:schemaRef ds:uri="http://schemas.openxmlformats.org/package/2006/metadata/core-properties"/>
    <ds:schemaRef ds:uri="00f635cb-58c7-4c7c-a2be-5f3d12299da6"/>
    <ds:schemaRef ds:uri="http://schemas.microsoft.com/office/2006/documentManagement/types"/>
    <ds:schemaRef ds:uri="http://purl.org/dc/elements/1.1/"/>
    <ds:schemaRef ds:uri="http://purl.org/dc/terms/"/>
    <ds:schemaRef ds:uri="http://www.w3.org/XML/1998/namespace"/>
    <ds:schemaRef ds:uri="http://purl.org/dc/dcmitype/"/>
    <ds:schemaRef ds:uri="http://schemas.microsoft.com/office/infopath/2007/PartnerControls"/>
    <ds:schemaRef ds:uri="dc119905-464d-4721-bcb1-84ed6b26f144"/>
    <ds:schemaRef ds:uri="http://schemas.microsoft.com/office/2006/metadata/propertie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22</TotalTime>
  <Words>511</Words>
  <Application>Microsoft Office PowerPoint</Application>
  <PresentationFormat>Widescreen</PresentationFormat>
  <Paragraphs>70</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Calibri</vt:lpstr>
      <vt:lpstr>Verdana</vt:lpstr>
      <vt:lpstr>Office Theme</vt:lpstr>
      <vt:lpstr>Seasonal Communities Advisory Council</vt:lpstr>
      <vt:lpstr>Contents</vt:lpstr>
      <vt:lpstr>Introductions</vt:lpstr>
      <vt:lpstr>Seasonal Community Grant Program </vt:lpstr>
      <vt:lpstr>Waiver Process Overview</vt:lpstr>
      <vt:lpstr>Three possible reasons for a waiver</vt:lpstr>
      <vt:lpstr>Model by-laws update and ongoing TA</vt:lpstr>
      <vt:lpstr>Seasonal Communities Next Steps</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Shupin, Eric (EOHLC)</dc:creator>
  <cp:lastModifiedBy>Dearing, Philip (HLC)</cp:lastModifiedBy>
  <cp:revision>3</cp:revision>
  <cp:lastPrinted>2026-06-10T15:54:41Z</cp:lastPrinted>
  <dcterms:created xsi:type="dcterms:W3CDTF">2025-09-01T15:07:09Z</dcterms:created>
  <dcterms:modified xsi:type="dcterms:W3CDTF">2026-06-18T17:50:02Z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0x0101001517B14D604B3B48B5D202D444E0E01D</vt:lpwstr>
  </property>
  <property fmtid="{D5CDD505-2E9C-101B-9397-08002B2CF9AE}" pid="3" name="MediaServiceImageTags">
    <vt:lpwstr/>
  </property>
</Properties>
</file>