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CC81E-9513-4A98-97F7-9BE0C011555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3E07-308A-48CC-9C39-84D7F166A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F283A75-EE8A-4527-AC9D-6050E5D21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June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ED70C52E-6F22-4082-89E7-AFDA2305D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389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033F-093A-4B5D-A900-4920418E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BFD0-565C-4AD8-AAA4-93769344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4FEF6EA0-21B7-4FE0-8661-4BEDDBE5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65DD0-521B-4747-B756-86D44D9F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68336-CE74-45DB-B3B1-134C1C42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4C414409-E2EA-4F21-98F5-B8BC345E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291A6-1579-45F9-A130-E961E34A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9E00D-1E09-4491-B82E-55DB0BB8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DD1230C3-15FC-4211-AB87-B32AE381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45F1F-2AAA-4340-9EF2-D8C12AEA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8F62C-77DC-4618-AA5D-FEC9F34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0AA5AB67-8E30-4416-9D90-6E897F75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B95D2-4B52-481D-9542-639B69F9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0D1FB-691A-4FFD-BC78-315615B5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7BDEE0A5-8D94-4A06-8B0B-37CFB6B0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B9520-933B-411B-8687-4ECAEB3F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26F57-192A-4CAC-B8D2-FF1E4C83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7601192B-554B-47A5-8033-68ECBE91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FFA80-A601-43D5-B842-51D769BD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D01FB-A4FC-4E1B-A300-CADE31D0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85E5E7C3-C7AB-40D1-B0E6-6CE98914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7406A-DE55-4978-B2C0-69538CEF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5B0DF-13E4-4036-9E71-1765F378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A1F26DD3-7725-4087-813D-06F9E885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36794-07E0-43A7-9AD4-59BFDDAD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3C609-F38B-46D3-9B25-03BA9059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F6F4CF2C-72BF-4D70-AC0A-E43AB4AA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E6E71-D63D-46E1-A3A6-2D99DF16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46701-EEDA-4597-A658-6F67F58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24ECF80B-0465-4270-8455-C32FBEC8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AF9ED-C212-45AF-97B5-A7CD5A60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A4BA4-AD74-4551-BD81-943E6A1A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E4F7DB9A-4B8A-4B14-B52E-463F36AB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9F79F-C878-4740-A47B-867D4872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70FE-823C-41CB-BA05-47DF68F0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D0725882-C372-43CE-A8FA-EE109185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0ADCE-D9B8-448E-B179-D675198A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069FD-871C-494F-A6F0-8EF7C64C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E4321C79-9456-4908-9845-2399BB1EA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88D53-EF71-42D3-8437-DB3570D8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F86F4-1131-4B06-9195-D19A358E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737934D-685A-4788-8018-6DA897001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EF126-212F-42B0-BAA5-C069AA76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9421A-C0F1-4096-82F0-A9F96AD2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03957A9F-B5EA-49B3-868D-12A27BD25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36755-03A5-443C-893F-DC8ECC0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903CF-815E-4CAF-987C-7108D837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48BDE016-8C32-4A59-86CC-F1A39FBE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2D297-7AC3-4AB9-9230-0B24551F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DE8A4-8023-4243-AEF4-BC998A1E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668D986F-2A87-4793-9C1A-31DE8A3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5AC88-D7E6-40C6-BD4A-687FD9C5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CF71E-1B7A-43D8-B9BE-C975FBDB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B24DFCA-2B27-484C-968F-96F84578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AE6BF-4A02-459E-AB33-8F069CA8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54468-9FC7-4E44-8A3A-96D56464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C2B72125-1C27-4DF5-88EE-380098097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0950E-52EC-48F3-8B6B-AE30ABAA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3A6E7-57E5-4C79-A9EC-1FD37F0E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FE69D61C-40E9-42AF-9D32-778D006B7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7EE75-AB71-490A-9DDE-1F4C905E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66DAE-FCC4-490C-B66C-16E10207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651A74D0-495F-45FC-8C17-B881D91B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A4E68-AB37-4EA4-9A1A-D35A73B7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EE753-1A72-4B03-8F38-B7DAF5FB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B0C7D0A-B9BC-48D6-8AC1-EA6B83DB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5D842-481C-42DA-AB42-86E14C1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C06D6-B8C8-470F-B09C-6B890F78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AC564E50-7D38-4E9B-971B-BD9F0EBD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7371D-2FA9-4136-AA30-22EEA0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16E25-63CB-4E5A-A6D2-06398DE6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June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2022 Ages 18 and over</dc:title>
  <dc:creator>MacLeod, Jill (DMH)</dc:creator>
  <cp:lastModifiedBy>MacLeod, Jill (DMH)</cp:lastModifiedBy>
  <cp:revision>1</cp:revision>
  <dcterms:created xsi:type="dcterms:W3CDTF">2023-04-27T15:15:09Z</dcterms:created>
  <dcterms:modified xsi:type="dcterms:W3CDTF">2023-04-27T15:16:43Z</dcterms:modified>
</cp:coreProperties>
</file>