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7AF01-870F-4476-8371-02086677BAF7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070C8-F092-4E20-816C-D28669136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70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63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855250CD-24AB-4688-A789-29E31EE28A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June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F909E60F-A218-4AFE-99C5-D67F6E68A7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Period: 172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A4CF1-4270-4B76-97E6-F090B9449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AAD960-4081-4C0C-9641-7827C2F9C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59D325D6-D7A0-430B-873B-EFDBA8F6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4054BF-110B-493A-B84C-4819E0021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A28C1-C82E-4909-95A9-145E18282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FEB175C5-C1DA-4880-9EFF-6D5E2C288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DD12BD-4D80-4C06-B26C-BFCD9A681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6130E-19C0-41C9-B8C7-14B7B0289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86C3AED3-024E-4BEA-9501-D3F6F75FC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FA9063-DB1E-496C-AA7D-BD413A487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419DEC-9D04-4570-96ED-181D83A7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261768B9-8C3E-4F5A-B632-3CBC1ED13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80" y="0"/>
            <a:ext cx="856284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C56BD2-6AED-4F12-B17A-30E8E13C5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BE3E89-714C-4A4E-BCF8-AE6886661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81844F73-A0CF-4325-8B8F-0FBDE3C32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031907-4E19-454A-8B94-24D4B717A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C5749C-87E0-476C-A734-A6123C809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AAA789D3-E972-4E08-83BA-441336298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AAF059-9EBF-4E95-B9D1-3AF9ED8B6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177E50-CA50-441A-BA02-75CC96961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36DA3EDD-7FC0-4091-A0EC-97357F082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F751A2-C3AF-4535-9830-4A23B81BE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D13FD7-1D80-4AC1-9E05-F0005997B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59C454BD-4E9B-46D8-9F7D-E6BE55226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A60AEF-A096-4BC0-B874-425928751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69E05-0C7B-4927-9438-163F7E9D2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21891050-D702-4B56-9A40-5495C53A6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F4A2A3-8FF1-4185-A0D0-0F46EFBBB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5AE5B8-358D-4575-B1D1-17FA3079E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D8472921-52B1-4BF6-B952-ACAFE18ED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7D99AA-93F4-4B8E-9845-D1EA3404F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09EDFC-D44A-49F9-A2F5-937C54FB4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953C97A9-D597-480A-B987-32991030F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68" y="0"/>
            <a:ext cx="74214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4730B3-E789-4046-BE14-28F0AA76A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C3DD57-CB20-4566-8637-FCA27BCD4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480761F4-D15E-4280-AD97-AFBA441AC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7E2DBB-E962-4CC6-A3D7-BC9916CD6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2657D0-67BD-4B00-9402-EF349731F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90E7BE80-B7E7-4B12-8103-2A918C89A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2FB8D4-6B5B-4248-8260-CAFB6FD7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C6B2DF-7736-47D8-8727-83AD761CB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8D940A1B-2CAB-4E16-8294-1B11D65D2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AEB7E3-CC82-40C4-B646-0B41FF9F1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59E092-586A-4858-904A-94CBC86A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2BC0A2EA-E8E3-401E-A447-AEF92AE9C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E46F88-8D97-46B8-8AEF-F822207CE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C9B56F-52B7-4E48-9230-3FFCB3C3E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AC991D08-6C97-4103-A67C-B20A84A98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80D205-2D11-4B88-8539-7A8F52213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BD7A80-29EC-4594-8189-4432E9884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C541651B-C3E9-47E9-A41D-794599D9E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12" y="0"/>
            <a:ext cx="805677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35328F-6310-4BEC-A232-195CB767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6DDD71-C708-4EF7-BBBB-31897D7FB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B3BA1075-8404-4CDA-9943-908D78676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83" y="0"/>
            <a:ext cx="819663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8605A1-5500-4F8F-BDBC-77F77DC84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72F467-1F6B-4596-9E2C-523DE8339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67F316DC-F1E5-41E7-9E51-8F8C54C88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57" y="0"/>
            <a:ext cx="912568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EEEC8A-6940-4612-9741-F9C8A97F4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E9F24D-F30F-4A83-8DD3-8D842BD83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BCEEB492-ECAD-4D92-A7E7-C7FD45969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5A340C-A239-49AC-B084-E4E6F3680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DCF574-1F26-4CC3-B13F-CA4B5AA86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C6FD0FDF-27E4-46AC-97B7-D0666F339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37C6F8-31FD-4290-BB10-B50AE9CD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FCCDA6-322F-4FAB-A1C2-68DAC5903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9231E2C7-5F3F-4E20-981C-2D0765639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DBF0AD-D230-4616-AD1F-4A0B186E2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3FE450-25A8-4A4E-83CB-5D932B739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8B9A7595-6F63-4CA8-8F86-0CC85A4E9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4830F4-0338-4F82-9171-37A4B3A4E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708FA1-A8BE-409C-A619-A1BC2596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60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- June 2022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June 2022 Ages 0-17</dc:title>
  <dc:creator>MacLeod, Jill (DMH)</dc:creator>
  <cp:lastModifiedBy>MacLeod, Jill (DMH)</cp:lastModifiedBy>
  <cp:revision>2</cp:revision>
  <dcterms:created xsi:type="dcterms:W3CDTF">2023-04-27T15:10:23Z</dcterms:created>
  <dcterms:modified xsi:type="dcterms:W3CDTF">2023-04-27T15:20:06Z</dcterms:modified>
</cp:coreProperties>
</file>