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AF01-870F-4476-8371-02086677BA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70C8-F092-4E20-816C-D2866913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55250CD-24AB-4688-A789-29E31EE28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June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909E60F-A218-4AFE-99C5-D67F6E68A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172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A4CF1-4270-4B76-97E6-F090B944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AD960-4081-4C0C-9641-7827C2F9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21891050-D702-4B56-9A40-5495C53A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4A2A3-8FF1-4185-A0D0-0F46EFBB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AE5B8-358D-4575-B1D1-17FA3079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8472921-52B1-4BF6-B952-ACAFE18E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D99AA-93F4-4B8E-9845-D1EA3404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9EDFC-D44A-49F9-A2F5-937C54FB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953C97A9-D597-480A-B987-32991030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730B3-E789-4046-BE14-28F0AA76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3DD57-CB20-4566-8637-FCA27BCD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80761F4-D15E-4280-AD97-AFBA441A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E2DBB-E962-4CC6-A3D7-BC9916CD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657D0-67BD-4B00-9402-EF349731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90E7BE80-B7E7-4B12-8103-2A918C89A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FB8D4-6B5B-4248-8260-CAFB6FD7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6B2DF-7736-47D8-8727-83AD761C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8D940A1B-2CAB-4E16-8294-1B11D65D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EB7E3-CC82-40C4-B646-0B41FF9F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9E092-586A-4858-904A-94CBC86A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BC0A2EA-E8E3-401E-A447-AEF92AE9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46F88-8D97-46B8-8AEF-F822207C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9B56F-52B7-4E48-9230-3FFCB3C3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AC991D08-6C97-4103-A67C-B20A84A98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0D205-2D11-4B88-8539-7A8F522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D7A80-29EC-4594-8189-4432E988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C541651B-C3E9-47E9-A41D-794599D9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5328F-6310-4BEC-A232-195CB767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DDD71-C708-4EF7-BBBB-31897D7F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B3BA1075-8404-4CDA-9943-908D7867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605A1-5500-4F8F-BDBC-77F77DC8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2F467-1F6B-4596-9E2C-523DE833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9D325D6-D7A0-430B-873B-EFDBA8F6C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054BF-110B-493A-B84C-4819E002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28C1-C82E-4909-95A9-145E1828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7F316DC-F1E5-41E7-9E51-8F8C54C88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EEC8A-6940-4612-9741-F9C8A97F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9F24D-F30F-4A83-8DD3-8D842BD8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BCEEB492-ECAD-4D92-A7E7-C7FD4596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340C-A239-49AC-B084-E4E6F368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CF574-1F26-4CC3-B13F-CA4B5AA8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C6FD0FDF-27E4-46AC-97B7-D0666F339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7C6F8-31FD-4290-BB10-B50AE9CD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CCDA6-322F-4FAB-A1C2-68DAC590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9231E2C7-5F3F-4E20-981C-2D0765639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BF0AD-D230-4616-AD1F-4A0B186E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FE450-25A8-4A4E-83CB-5D932B73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8B9A7595-6F63-4CA8-8F86-0CC85A4E9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830F4-0338-4F82-9171-37A4B3A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08FA1-A8BE-409C-A619-A1BC2596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EB175C5-C1DA-4880-9EFF-6D5E2C288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D12BD-4D80-4C06-B26C-BFCD9A68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6130E-19C0-41C9-B8C7-14B7B028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86C3AED3-024E-4BEA-9501-D3F6F75FC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A9063-DB1E-496C-AA7D-BD413A48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19DEC-9D04-4570-96ED-181D83A7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261768B9-8C3E-4F5A-B632-3CBC1ED1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56BD2-6AED-4F12-B17A-30E8E13C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E3E89-714C-4A4E-BCF8-AE688666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81844F73-A0CF-4325-8B8F-0FBDE3C3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31907-4E19-454A-8B94-24D4B717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5749C-87E0-476C-A734-A6123C80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AAA789D3-E972-4E08-83BA-441336298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AF059-9EBF-4E95-B9D1-3AF9ED8B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77E50-CA50-441A-BA02-75CC969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6DA3EDD-7FC0-4091-A0EC-97357F08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751A2-C3AF-4535-9830-4A23B81B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13FD7-1D80-4AC1-9E05-F0005997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59C454BD-4E9B-46D8-9F7D-E6BE5522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60AEF-A096-4BC0-B874-42592875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69E05-0C7B-4927-9438-163F7E9D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June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2022 Ages 0-17</dc:title>
  <dc:creator>MacLeod, Jill (DMH)</dc:creator>
  <cp:lastModifiedBy>MacLeod, Jill (DMH)</cp:lastModifiedBy>
  <cp:revision>2</cp:revision>
  <dcterms:created xsi:type="dcterms:W3CDTF">2023-04-27T15:10:23Z</dcterms:created>
  <dcterms:modified xsi:type="dcterms:W3CDTF">2023-04-27T15:20:06Z</dcterms:modified>
</cp:coreProperties>
</file>