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F7DB4-7E89-4672-9CA2-443BEC3C2A4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E3D88-72EF-4B59-8F73-89029D89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206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386F18A8-05AD-4D13-B605-8E4FF3E0C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EPIA - June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0F969CD5-EF72-465C-A98F-C965264DF6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Referrals: 561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DC9C9-008B-4BF9-B0DF-3B043D2A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CAC80-F7DC-4D12-9F7D-2E2F4370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4041A7F4-A7E9-4A74-89FE-E729B39C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E18865-C5B3-45C2-9DCE-BC123FC9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6278B-CD4F-4B2C-9EE7-D4717350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0A65F83E-49C8-46C6-A4F5-D1698B4BD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9DF28-AEED-4A96-8BA5-101080BE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BC74D-4B82-41D9-A155-7159EB7F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D7496E5F-FE0D-4677-BE6C-7C6F08FE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F9AD1-2366-4C26-8B3E-183FB358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514C9-F06B-4DDF-8D53-48D882B4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A07B8945-DB85-4510-AE69-74598AA5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68" y="0"/>
            <a:ext cx="74214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3D175-C76E-46D7-A89F-085016AA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0B7FA-370B-4525-BEF5-B58D4FF7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DF6EEB3B-E8E2-4492-AE2C-5ED2A3B67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0AA1AB-8B36-4953-A552-CDBFB1B3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D3356D-44B4-465E-9B09-AE379F47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745433F1-94D1-4B55-927E-8494DCE63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AD0292-6A9C-4F02-9AEA-CCBEA2C4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2E8A05-1754-4EBB-9632-80CA1045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8B34E6CF-EC7A-4340-99AC-33AC6CF2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4DF0C-31C4-4298-92AB-C529BDD5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487E5-9D82-4E03-8EF9-42E078628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68449569-25A7-4C35-811F-99A74509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DAC57-9598-4CD8-B22A-52AF4E1F4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C2585-691A-4737-AD82-1A36261E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7C22E132-462D-4193-AACE-28747E3E0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D2840-3931-480D-8502-DE3DE3B8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DF7BF-0597-4566-A177-0DA8263B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57379399-86ED-409B-A9F4-8A385C2C1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12" y="0"/>
            <a:ext cx="805677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3FE4E8-0EFA-4AC8-AE9B-F54A7C41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2C7996-748A-443D-B3B0-039CDDB8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441BD-73F0-4762-ABDB-A61FB8A6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2BDEE-D744-4397-A7D7-5E0D1C39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99C46D-B755-4822-A800-2379CDEE3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992783"/>
              </p:ext>
            </p:extLst>
          </p:nvPr>
        </p:nvGraphicFramePr>
        <p:xfrm>
          <a:off x="108274" y="129682"/>
          <a:ext cx="11951645" cy="609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10953861" imgH="5581781" progId="Excel.Sheet.12">
                  <p:embed/>
                </p:oleObj>
              </mc:Choice>
              <mc:Fallback>
                <p:oleObj name="Worksheet" r:id="rId3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74" y="129682"/>
                        <a:ext cx="11951645" cy="609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E85C0F3-A13E-49F1-B21A-CF666B0FB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38238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71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6495D491-5954-460B-8D3C-798DAACF0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83" y="0"/>
            <a:ext cx="819663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F3AEA-76FF-43AF-9D32-F92F2F6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13EDFC-9945-441A-B1E9-AE8DA64B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C8FBC244-A437-4165-BDC8-3238E7D74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7" y="0"/>
            <a:ext cx="912568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81F6-7B22-4060-B350-C1A5FEFE8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03B832-51EF-4EB7-95C6-A8A3350C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F1CF0FCA-A8A4-4480-9013-53F700E2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27" y="0"/>
            <a:ext cx="7302546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0B1F5-FD9C-4F11-820C-BC9ADCD0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C49B6-A7C5-404F-B8C9-399449B7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8D6C6DAA-AD24-4B9B-8504-985CB20C1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5BEAC-B086-43B9-8874-83A28ADA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70C695-F7D7-40CD-AE06-D3633DCD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FCEEABBF-835A-4D54-875E-6DD4F7E7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DFD35-D18C-40E4-94DE-D391AD09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FD0E48-2B87-41FD-BAC3-198B9B8B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1EE089D6-E53C-47AB-BF3C-08723C3B4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74CB3-0045-4737-919D-C51366CB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FC9F9-A7B2-48A0-A514-A821F36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8AA508AA-4B25-4EA7-862F-6E31DAA4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86CC5-1CD9-4BE9-91FB-1D27E179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8A624-CA35-4A36-A26E-5D948D90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1C8DE316-1E05-4C79-9AEF-BA063B280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6F018-6515-4193-96C0-F50CDCEBF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07E8F7-BEB5-4286-9CCC-550719C0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D73F004C-4B5F-4C14-A32C-6E9963D1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444CFF-B81B-4E7A-ACA8-6E831057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486FE-27FB-46F8-A49A-EAA188BF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6A14D555-1E15-470B-B527-E567578A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B68BB1-0003-417D-879F-F025B433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16E80-F811-4F4C-B754-12BDA224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58543DAF-8BBF-4E98-AAF5-091AC6A1C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285D8-5D22-4D93-A404-C1C8D2EC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2F0DD5-96C5-4548-A773-B8D6EB38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182338A9-55EF-444B-8469-9DFA4CF4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80" y="0"/>
            <a:ext cx="856284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C8F8-AED9-4B1E-B9F3-CB5C127F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F8518-74D9-404E-A428-68F6D8F8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77001940-B472-4C98-B29A-6571A07BA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96" y="0"/>
            <a:ext cx="844740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92A85-BCE9-4155-8843-07583F95C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5CEFE-AB11-4DE9-A466-1D328664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0442684D-2C36-4E9C-B8C3-7063F3A32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C00FE-2BC9-4A1D-B2FA-699BF097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01BBA-21C5-4276-9B89-37F59909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21B9F0AF-0542-4230-98DD-6B936196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F1045-8FFF-4E7B-9E0E-9255A454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4/27/2023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0FE43-55DE-4344-88AD-871D2496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66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Microsoft Excel Worksheet</vt:lpstr>
      <vt:lpstr>EPIA - June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June 2022</dc:title>
  <dc:creator>MacLeod, Jill (DMH)</dc:creator>
  <cp:lastModifiedBy>MacLeod, Jill (DMH)</cp:lastModifiedBy>
  <cp:revision>3</cp:revision>
  <dcterms:created xsi:type="dcterms:W3CDTF">2023-04-27T14:56:52Z</dcterms:created>
  <dcterms:modified xsi:type="dcterms:W3CDTF">2023-04-27T15:04:09Z</dcterms:modified>
</cp:coreProperties>
</file>