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81CED-80D7-43DD-A24B-12C25132EBF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2DA66-B128-45CC-8CE7-6EFF45D2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2642B18-548E-4060-A1E1-EC99CBBFF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June 2023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773E887-12D9-443B-B81F-94C65DE31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277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8DC10-2FF8-3A01-A769-6FF4BC6D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DA1F1-AD8F-1423-DEEC-D9C115CD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CB6BA699-1D3D-4E04-8A1D-353B536D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05FBE-4566-F0D7-298B-9B298B06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D098D-5B3D-00DB-DD8C-97F0A432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2AF0F633-2695-4BA3-B4F5-0996C254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C0BBA-FA08-0FCC-ADB8-464D0B85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5B306-273B-7635-B5CD-93E2E64A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D7D8BB26-F69B-4CF5-8F0F-41C16E921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915"/>
            <a:ext cx="12192000" cy="3276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94928-E8CF-4364-6AB7-B387134E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4B20D-D325-AD6A-9CAE-75363018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CF061345-B628-4642-A97F-4F70803F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61"/>
            <a:ext cx="12192000" cy="37838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535C7-F325-5362-824C-DF347C89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8039CF-513C-C12C-C0CE-C6C2BBA9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579BA118-D110-467F-92FB-4DC245DC2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890DD-64A2-CB21-6FFE-EB086409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06008-73C6-19DA-0EA3-CE38CC4C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B0698370-D503-4CDD-B875-6A698992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AB966-7089-FB18-67E3-DCA62716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FC252-AE72-B949-1185-32E3A62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96EDED9D-71CF-40AE-8520-57B681BD3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F3952-4A2B-69B5-0466-5FB6A578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6023A-0C09-6A41-4F73-59D9B4CD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588FC8A6-3396-4DD3-AD70-C9DD10EF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48E9A-1509-77C7-C285-C0BD4E99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41B0D-CC0C-7767-08E2-735DC857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0BF96FF0-141F-408B-9856-EF7828C0D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58916-049F-3A34-8075-1597F36F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3C3F4-EF69-9585-DCCA-9AFE8A63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3F2216AF-F650-437B-9309-30B5CEA19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8B6F8-708B-4A02-65F2-746518AA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59D88-405E-14A5-B943-05CA3210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2E134B9B-C358-4558-B9F8-53EF24A6B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CB9BA-9201-3064-06F4-EFC1F57B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CE2A7-4322-748E-E489-AA8FA4A4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54AD66DA-9831-468A-A293-6FDF6B5DB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15BFF-CA0F-6D2B-345B-39233977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355A7-E562-0361-C663-EC64AA6C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E6E2FDA5-9A48-4059-B8FE-25F54A1E1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6266E-228A-6913-4853-72B2A551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AF70F-9A64-2D46-D745-695DD853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9659A3DA-A101-40DE-9C0D-FDD7F005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191AB-2A8B-65C9-FA4C-A507F50B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F51ED-FDD3-2104-F1E1-308C485F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93DA8656-85FF-4A17-B5B3-1AE14836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C93F6-4DEB-6DB3-591C-E09985E3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BC84F8-4E3D-65F9-B1C1-4CD8F9A1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June 2023 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June 2023  Ages 18 and over</dc:title>
  <dc:creator>MacLeod, Jill (DMH)</dc:creator>
  <cp:lastModifiedBy>MacLeod, Jill (DMH)</cp:lastModifiedBy>
  <cp:revision>1</cp:revision>
  <dcterms:created xsi:type="dcterms:W3CDTF">2023-07-18T00:04:14Z</dcterms:created>
  <dcterms:modified xsi:type="dcterms:W3CDTF">2023-07-18T00:07:06Z</dcterms:modified>
</cp:coreProperties>
</file>