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B9177-51FA-4217-9AC6-F12105C36D6C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D427F-52F3-432D-B31E-90455212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FE40307-F865-4B31-9FB7-E8798084A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June 2023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EE5B758A-D08E-4F3F-B5D9-3830EFAFE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403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477A-6782-7438-D7AF-2CF86758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89D6-1B15-966F-C78A-529DF1C3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EC1142EF-0DB7-4B4D-858C-76A5F067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A2D11C-ADF2-0321-0568-EA9ED04B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2F1FF-0F46-B885-0C68-DA239ADA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DC924B30-82AB-4EDE-9E24-EAD5645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E1317-CBAC-DF66-A610-3C368C85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A99DF-C5C6-98C3-4572-F6830E08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3340C2CE-5407-4FD9-B400-E7A6823E7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39"/>
            <a:ext cx="12192000" cy="3405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40890-E621-A850-1FCA-CD93308B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6BC2D3-5BCF-E524-5DBE-A13E3CC0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DCA3869C-265D-4916-BBDC-DF756508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61"/>
            <a:ext cx="12192000" cy="37838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F2C2B-9301-9DA7-EF88-B2C34D2E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2B3DA-90AE-CC08-BC74-A4528EB5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9FE10F5B-4A55-46DF-935D-0D5610D5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20494-F678-5ECC-BD50-96C14681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49520-372A-F2CC-873B-61A2FD9C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5FF3CA5F-0EA6-466E-9203-7BDB35A0B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A358A-DF15-4F14-14DD-15A91422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C61B20-2C17-899D-272C-733682A6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2CE917D8-73AC-4A2A-8B58-245C5540B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121C6-B64B-7A98-27EA-504DA296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83315-D09D-10C2-8C65-C98341FE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ADE0A071-D649-4908-864D-0CC9B1A1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3D2D-55FC-9722-3566-048822A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16A5D-A378-EE83-C267-C6788CB8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11DAC6E8-9EF6-4DE7-9B85-F041A064B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19813-F8E2-397F-E73E-24D828CB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D3BBB-DB87-26E3-21AF-EC1282CB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CF89CB04-AE9E-40FF-B2A4-9538A1AD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59AEC-1FC9-0DCA-D211-28EBD8B4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3173D-CD1F-2A33-8F2E-06A60F43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6161C593-A1AE-463A-842A-FEC7D51E9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4BDA7-DC35-C595-AA8B-65872DDE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CC69DA-55DE-7FC4-FF64-1C0C7F85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182633F0-3D10-411D-8C28-ACA1865BA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1CEE2-82E9-F8CD-4CFE-D2F1A2F3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9A40EB-91D6-2A7B-FE36-43487AFA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4D792259-767B-4DFC-ACA0-D5DEB29E0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5A346-084D-F2EB-5BC3-ED3B6715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295F4-454D-6C44-790E-AC7A8B39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8CEEDCE2-A8C7-4C3A-A1CB-C920F9206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C1795-58A1-DD8A-F00D-86DBE46E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B1BDA-FC18-78C2-3EA7-C71C1A05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593B9ED0-4D5C-4F35-B8D4-F73AE27C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EFBB4-14D6-202E-A886-AD453C0E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3FEBB-56F1-1E38-476F-BFBD04AF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June 2023 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June 2023  All Ages</dc:title>
  <dc:creator>MacLeod, Jill (DMH)</dc:creator>
  <cp:lastModifiedBy>MacLeod, Jill (DMH)</cp:lastModifiedBy>
  <cp:revision>1</cp:revision>
  <dcterms:created xsi:type="dcterms:W3CDTF">2023-07-17T23:52:04Z</dcterms:created>
  <dcterms:modified xsi:type="dcterms:W3CDTF">2023-07-17T23:55:50Z</dcterms:modified>
</cp:coreProperties>
</file>