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6"/>
  </p:notesMasterIdLst>
  <p:sldIdLst>
    <p:sldId id="256" r:id="rId4"/>
    <p:sldId id="257" r:id="rId5"/>
    <p:sldId id="258" r:id="rId6"/>
    <p:sldId id="259" r:id="rId7"/>
    <p:sldId id="260" r:id="rId8"/>
    <p:sldId id="307" r:id="rId9"/>
    <p:sldId id="316" r:id="rId10"/>
    <p:sldId id="317" r:id="rId11"/>
    <p:sldId id="318" r:id="rId12"/>
    <p:sldId id="321" r:id="rId13"/>
    <p:sldId id="322" r:id="rId14"/>
    <p:sldId id="291" r:id="rId15"/>
    <p:sldId id="275" r:id="rId16"/>
    <p:sldId id="283" r:id="rId17"/>
    <p:sldId id="323" r:id="rId18"/>
    <p:sldId id="314" r:id="rId19"/>
    <p:sldId id="265" r:id="rId20"/>
    <p:sldId id="268" r:id="rId21"/>
    <p:sldId id="266" r:id="rId22"/>
    <p:sldId id="267" r:id="rId23"/>
    <p:sldId id="269" r:id="rId24"/>
    <p:sldId id="27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9" autoAdjust="0"/>
    <p:restoredTop sz="92193" autoAdjust="0"/>
  </p:normalViewPr>
  <p:slideViewPr>
    <p:cSldViewPr snapToGrid="0">
      <p:cViewPr varScale="1">
        <p:scale>
          <a:sx n="64" d="100"/>
          <a:sy n="64" d="100"/>
        </p:scale>
        <p:origin x="78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an, Matthew E. (EOTSS)" userId="bcbac36b-94e4-4e92-8b2b-3b774db8f2cb" providerId="ADAL" clId="{676B4434-AC30-4376-BD21-15A9F2CA5F9D}"/>
    <pc:docChg chg="custSel modSld">
      <pc:chgData name="Moran, Matthew E. (EOTSS)" userId="bcbac36b-94e4-4e92-8b2b-3b774db8f2cb" providerId="ADAL" clId="{676B4434-AC30-4376-BD21-15A9F2CA5F9D}" dt="2024-06-21T20:11:00.811" v="33" actId="20577"/>
      <pc:docMkLst>
        <pc:docMk/>
      </pc:docMkLst>
      <pc:sldChg chg="modSp mod">
        <pc:chgData name="Moran, Matthew E. (EOTSS)" userId="bcbac36b-94e4-4e92-8b2b-3b774db8f2cb" providerId="ADAL" clId="{676B4434-AC30-4376-BD21-15A9F2CA5F9D}" dt="2024-06-21T20:11:00.811" v="33" actId="20577"/>
        <pc:sldMkLst>
          <pc:docMk/>
          <pc:sldMk cId="2890622037" sldId="275"/>
        </pc:sldMkLst>
        <pc:spChg chg="mod">
          <ac:chgData name="Moran, Matthew E. (EOTSS)" userId="bcbac36b-94e4-4e92-8b2b-3b774db8f2cb" providerId="ADAL" clId="{676B4434-AC30-4376-BD21-15A9F2CA5F9D}" dt="2024-06-21T20:11:00.811" v="33" actId="20577"/>
          <ac:spMkLst>
            <pc:docMk/>
            <pc:sldMk cId="2890622037" sldId="275"/>
            <ac:spMk id="3" creationId="{4DBBF46A-1C58-3DFA-BEE3-38876A216B6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June 24 2024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5C4FBB-C0C9-1809-323F-D5D3DC461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Swearing-In of Public Board Members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94EE36-9757-A459-D27E-8B9B078AA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Minh Ha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David Kingsbury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607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D51E7-4676-3554-B5E0-E5625823A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Congratulations to our public candidates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D652B-4CBA-98F9-0864-613024532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Remarks from board chair and secretary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Press release for public board member appointment</a:t>
            </a:r>
          </a:p>
        </p:txBody>
      </p:sp>
    </p:spTree>
    <p:extLst>
      <p:ext uri="{BB962C8B-B14F-4D97-AF65-F5344CB8AC3E}">
        <p14:creationId xmlns:p14="http://schemas.microsoft.com/office/powerpoint/2010/main" val="3439405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CC06B22-8466-AF3A-78D5-3E8DF11A51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Chief IT Accessibility Officer Updates</a:t>
            </a:r>
          </a:p>
        </p:txBody>
      </p:sp>
    </p:spTree>
    <p:extLst>
      <p:ext uri="{BB962C8B-B14F-4D97-AF65-F5344CB8AC3E}">
        <p14:creationId xmlns:p14="http://schemas.microsoft.com/office/powerpoint/2010/main" val="662453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Chief IT Accessibility Officer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Accessibility program updates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Finalized the annual report for fiscal year 2024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Selected 3 out of 4 candidates for the central accessibility team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Kicked off strategic planning quarter </a:t>
            </a:r>
            <a:r>
              <a:rPr lang="en-US"/>
              <a:t>1 2025 </a:t>
            </a:r>
            <a:r>
              <a:rPr lang="en-US" dirty="0"/>
              <a:t>engagement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Beginning the process of assembling the strategic sourcing team for the ITS61 accessibility vendor contract to draft the request for response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Putting together communications plan for ADA Title II Final Rule document 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9A67E-2A1F-E558-0BA8-AD5BB8D96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Americans with Disabilities Act Title II Final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E3B76-CCD5-ADDD-7722-33B809D3B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Guidance sent to Executive Department stakeholders</a:t>
            </a:r>
          </a:p>
          <a:p>
            <a:pPr>
              <a:spcBef>
                <a:spcPts val="1800"/>
              </a:spcBef>
            </a:pPr>
            <a:r>
              <a:rPr lang="en-US" dirty="0"/>
              <a:t>Created communication document about the ADA Title II Final Rule with action steps to take for the following areas: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Digital content and social media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Procurement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Web and mobile applications </a:t>
            </a:r>
          </a:p>
          <a:p>
            <a:pPr>
              <a:spcBef>
                <a:spcPts val="1800"/>
              </a:spcBef>
            </a:pPr>
            <a:r>
              <a:rPr lang="en-US" dirty="0"/>
              <a:t>Shared with secretariat CIOs</a:t>
            </a:r>
          </a:p>
        </p:txBody>
      </p:sp>
    </p:spTree>
    <p:extLst>
      <p:ext uri="{BB962C8B-B14F-4D97-AF65-F5344CB8AC3E}">
        <p14:creationId xmlns:p14="http://schemas.microsoft.com/office/powerpoint/2010/main" val="4159716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4CE1E-6E1A-5C31-B888-F6EF9B7A7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Americans with Disabilities Act Title II Final Rule Communications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38026-2F4D-632C-BFC0-FF6E170EA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What happens next?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Converting the Final Rule information and requirements document to American Sign Language</a:t>
            </a:r>
          </a:p>
          <a:p>
            <a:r>
              <a:rPr lang="en-US" dirty="0"/>
              <a:t>Drafting messaging to downstream communications for secretariat leadership and Commonwealth employees </a:t>
            </a:r>
          </a:p>
          <a:p>
            <a:r>
              <a:rPr lang="en-US" dirty="0"/>
              <a:t>Creating accessibility videos to go along with the document communication newsletters and emails</a:t>
            </a:r>
          </a:p>
          <a:p>
            <a:r>
              <a:rPr lang="en-US" dirty="0"/>
              <a:t>Creating a space on mass.gov to house this document with additional helpful resources</a:t>
            </a:r>
          </a:p>
        </p:txBody>
      </p:sp>
    </p:spTree>
    <p:extLst>
      <p:ext uri="{BB962C8B-B14F-4D97-AF65-F5344CB8AC3E}">
        <p14:creationId xmlns:p14="http://schemas.microsoft.com/office/powerpoint/2010/main" val="3872346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96FAB-9D16-BE6C-4D48-43DF03E61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Accessibility Strategic Plan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3F447-4288-8F0F-E4E8-404B0E523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Plan updates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Onboarded primary consulting firm and accessibility vendor partner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Created a research plan for discovery meetings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happens next?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Meeting with internal stakeholders across the Commonwealth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Establishing working sessions to draft strategic plan sections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0247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CC06B22-8466-AF3A-78D5-3E8DF11A51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Board Next Steps</a:t>
            </a:r>
          </a:p>
        </p:txBody>
      </p:sp>
    </p:spTree>
    <p:extLst>
      <p:ext uri="{BB962C8B-B14F-4D97-AF65-F5344CB8AC3E}">
        <p14:creationId xmlns:p14="http://schemas.microsoft.com/office/powerpoint/2010/main" val="2592970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7FFFA-5363-4BF3-2B8A-31B06AB00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Upcoming for the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71BE0-6EEA-F5A7-5A0F-6237806E3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happens next?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Discuss Fiscal Year 2025 objectives: July 22</a:t>
            </a:r>
            <a:r>
              <a:rPr lang="en-US" baseline="30000" dirty="0"/>
              <a:t>nd</a:t>
            </a:r>
            <a:r>
              <a:rPr lang="en-US" dirty="0"/>
              <a:t> meeting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Establish working groups to identify goals, strategy, action plans and benchmarks for success for the 3 FY 2025 objectives: July 22</a:t>
            </a:r>
            <a:r>
              <a:rPr lang="en-US" baseline="30000" dirty="0"/>
              <a:t>nd</a:t>
            </a:r>
            <a:r>
              <a:rPr lang="en-US" dirty="0"/>
              <a:t>  meeting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Engage with the strategic plan development beginning late June/early July through interviews, working sessions, etc.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392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Board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Approve April Meeting Minutes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Candidate Appointment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Chief IT Accessibility Officer Updates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09600" indent="-457200"/>
            <a:r>
              <a:rPr lang="en-US" b="1" dirty="0"/>
              <a:t>Jason Snyder,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Bloom, </a:t>
            </a:r>
            <a:r>
              <a:rPr lang="en-US" dirty="0"/>
              <a:t>CIAO, Executive Office of Technology Services and Security</a:t>
            </a:r>
          </a:p>
          <a:p>
            <a:pPr marL="609600" indent="-457200"/>
            <a:r>
              <a:rPr lang="en-US" b="1" dirty="0"/>
              <a:t>Mark Fine,</a:t>
            </a: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Assistant Secretary for Administration, Executive Office of Administration and Finance</a:t>
            </a:r>
          </a:p>
          <a:p>
            <a:pPr marL="609600" indent="-457200"/>
            <a:r>
              <a:rPr lang="en-US" b="1" dirty="0"/>
              <a:t>Heath Fahle,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Assistant Secretary for Finance, Executive Office of Economic Development</a:t>
            </a:r>
          </a:p>
          <a:p>
            <a:pPr marL="609600" indent="-457200"/>
            <a:r>
              <a:rPr lang="en-US" b="1" dirty="0"/>
              <a:t>Antoine Harrison, </a:t>
            </a:r>
            <a:r>
              <a:rPr lang="en-US" dirty="0"/>
              <a:t>Secretariat CIO</a:t>
            </a: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Education</a:t>
            </a:r>
          </a:p>
          <a:p>
            <a:pPr marL="609600" indent="-457200"/>
            <a:r>
              <a:rPr lang="en-US" b="1" dirty="0"/>
              <a:t>Faye Boardman</a:t>
            </a: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, COO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Energy and Environmental Affairs</a:t>
            </a:r>
          </a:p>
          <a:p>
            <a:pPr marL="609600" indent="-457200"/>
            <a:r>
              <a:rPr lang="en-US" b="1" dirty="0"/>
              <a:t>Caroline Whitehouse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Director of Communications, Executive Office of Health and Human Services</a:t>
            </a:r>
          </a:p>
          <a:p>
            <a:pPr marL="609600" indent="-457200"/>
            <a:r>
              <a:rPr lang="en-US" b="1" dirty="0"/>
              <a:t>Dan Sionkiewicz,</a:t>
            </a:r>
            <a:r>
              <a:rPr lang="en-US" dirty="0"/>
              <a:t> Secretariat CIO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Housing and Livable Communities 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Paul Franzese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COO, Executive Office of Labor and Workforce Development</a:t>
            </a:r>
          </a:p>
          <a:p>
            <a:r>
              <a:rPr lang="en-US" b="1" dirty="0"/>
              <a:t>Maria Michalski, </a:t>
            </a:r>
            <a:r>
              <a:rPr lang="en-US" dirty="0"/>
              <a:t>Secretariat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CIO, Executive Office of Public Safety and Security</a:t>
            </a:r>
          </a:p>
          <a:p>
            <a:r>
              <a:rPr lang="en-US" b="1" dirty="0"/>
              <a:t>Dave Bedard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CIO, Massachusetts Department of Transportation</a:t>
            </a:r>
          </a:p>
          <a:p>
            <a:r>
              <a:rPr lang="en-US" b="1" dirty="0"/>
              <a:t>Brian Chase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CIO, Executive Office of Veterans Services </a:t>
            </a:r>
          </a:p>
          <a:p>
            <a:r>
              <a:rPr lang="en-US" b="1" dirty="0"/>
              <a:t>Yarlennys Villaman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Director of Community Affairs, Governor’s Office</a:t>
            </a:r>
          </a:p>
          <a:p>
            <a:r>
              <a:rPr lang="en-US" b="1" dirty="0"/>
              <a:t>Dr. Opeoluwa Sotonwa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Deaf and Hard of Hearing</a:t>
            </a:r>
          </a:p>
          <a:p>
            <a:r>
              <a:rPr lang="en-US" b="1" dirty="0"/>
              <a:t>John Oliveira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Blind</a:t>
            </a:r>
          </a:p>
          <a:p>
            <a:r>
              <a:rPr lang="en-US" b="1" dirty="0"/>
              <a:t>Mary Mahon McCauley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Executive Director, Massachusetts Office on Disability</a:t>
            </a:r>
            <a:endParaRPr lang="en-US" dirty="0"/>
          </a:p>
          <a:p>
            <a:pPr marL="609600" indent="-457200"/>
            <a:endParaRPr lang="en-US" b="1" dirty="0"/>
          </a:p>
          <a:p>
            <a:endParaRPr lang="en-US" b="1" dirty="0">
              <a:ea typeface="Noto Sans Light" panose="020B0402040504020204" pitchFamily="34" charset="0"/>
              <a:cs typeface="Noto Sans Light" panose="020B0402040504020204" pitchFamily="34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1106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11039E4-4942-A691-E8AA-22A499D82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Approve April Meeting Minutes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9AF7EF4-C7EE-F6FA-2056-8ED6BA6FFD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53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11039E4-4942-A691-E8AA-22A499D82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Candidate appointment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9AF7EF4-C7EE-F6FA-2056-8ED6BA6FFD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525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B3E6-837F-F944-0227-6B9CD0E78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 Candidates to be Appointed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18922-35B1-5DB6-873F-260EBFEF8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following 3 public candidates have cleared the background check process and have been voted to join the Digital Accessibility and Equity Governance Board as public candidates for a 2-year term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Larry Goldberg: To be appointed July 22</a:t>
            </a:r>
            <a:r>
              <a:rPr lang="en-US" baseline="30000" dirty="0"/>
              <a:t>nd</a:t>
            </a:r>
            <a:r>
              <a:rPr lang="en-US" dirty="0"/>
              <a:t> meeting</a:t>
            </a:r>
          </a:p>
          <a:p>
            <a:pPr marL="0" indent="0">
              <a:buNone/>
            </a:pPr>
            <a:r>
              <a:rPr lang="en-US" dirty="0"/>
              <a:t>Minh Ha</a:t>
            </a:r>
          </a:p>
          <a:p>
            <a:pPr marL="0" indent="0">
              <a:buNone/>
            </a:pPr>
            <a:r>
              <a:rPr lang="en-US" dirty="0"/>
              <a:t>David Kingsbury</a:t>
            </a:r>
          </a:p>
        </p:txBody>
      </p:sp>
    </p:spTree>
    <p:extLst>
      <p:ext uri="{BB962C8B-B14F-4D97-AF65-F5344CB8AC3E}">
        <p14:creationId xmlns:p14="http://schemas.microsoft.com/office/powerpoint/2010/main" val="1257757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5C4FBB-C0C9-1809-323F-D5D3DC4617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Candidate Swearing-In and Statements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4707B7B-9C71-2011-368B-AB6FC18BB2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205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7505</TotalTime>
  <Words>715</Words>
  <Application>Microsoft Office PowerPoint</Application>
  <PresentationFormat>Widescreen</PresentationFormat>
  <Paragraphs>95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Meeting</vt:lpstr>
      <vt:lpstr>Meeting Agenda</vt:lpstr>
      <vt:lpstr>Introduction and Roll Call</vt:lpstr>
      <vt:lpstr>Board Member Roll Call</vt:lpstr>
      <vt:lpstr>Board Member Roll Call Continued</vt:lpstr>
      <vt:lpstr>Approve April Meeting Minutes</vt:lpstr>
      <vt:lpstr>Public Candidate appointment</vt:lpstr>
      <vt:lpstr>Public Candidates to be Appointed</vt:lpstr>
      <vt:lpstr>Public Candidate Swearing-In and Statements</vt:lpstr>
      <vt:lpstr>Swearing-In of Public Board Members</vt:lpstr>
      <vt:lpstr>Congratulations to our public candidates</vt:lpstr>
      <vt:lpstr>Chief IT Accessibility Officer Updates</vt:lpstr>
      <vt:lpstr>Chief IT Accessibility Officer Updates</vt:lpstr>
      <vt:lpstr>Americans with Disabilities Act Title II Final Rule</vt:lpstr>
      <vt:lpstr>Americans with Disabilities Act Title II Final Rule Communications Plan</vt:lpstr>
      <vt:lpstr>Accessibility Strategic Plan Updates</vt:lpstr>
      <vt:lpstr>Board Next Steps</vt:lpstr>
      <vt:lpstr>Upcoming for the Board</vt:lpstr>
      <vt:lpstr>Board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25</cp:revision>
  <dcterms:created xsi:type="dcterms:W3CDTF">2024-03-08T14:56:14Z</dcterms:created>
  <dcterms:modified xsi:type="dcterms:W3CDTF">2024-06-24T22:43:24Z</dcterms:modified>
</cp:coreProperties>
</file>