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2F3BFCA6-8F02-4B4E-9753-A04C3FE5D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930AA593-CB56-451D-820D-8C905D0E3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9A59377C-3C87-4C00-8391-25DFA6EDF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Average Time to Placement and Number of Referrals">
            <a:extLst>
              <a:ext uri="{FF2B5EF4-FFF2-40B4-BE49-F238E27FC236}">
                <a16:creationId xmlns:a16="http://schemas.microsoft.com/office/drawing/2014/main" id="{B3C313D7-FEBC-4CF0-B312-D3CFD8B1A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5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 With Group selections">
            <a:extLst>
              <a:ext uri="{FF2B5EF4-FFF2-40B4-BE49-F238E27FC236}">
                <a16:creationId xmlns:a16="http://schemas.microsoft.com/office/drawing/2014/main" id="{07B6BBE6-8A8D-46D6-AAAD-86ED6C7FF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2024-07-10T13:01:27Z</dcterms:created>
  <dcterms:modified xsi:type="dcterms:W3CDTF">2024-07-11T17:25:57Z</dcterms:modified>
</cp:coreProperties>
</file>