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ableau.dmh.state.ma.us/#/site/Others/workbooks/2325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2F3BFCA6-8F02-4B4E-9753-A04C3FE5D7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EPIA External Report</a:t>
            </a: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930AA593-CB56-451D-820D-8C905D0E3E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June 2024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EPIA Monthly -External">
            <a:extLst>
              <a:ext uri="{FF2B5EF4-FFF2-40B4-BE49-F238E27FC236}">
                <a16:creationId xmlns:a16="http://schemas.microsoft.com/office/drawing/2014/main" id="{9A59377C-3C87-4C00-8391-25DFA6EDFE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0"/>
            <a:ext cx="11430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Average Time to Placement and Number of Referrals">
            <a:extLst>
              <a:ext uri="{FF2B5EF4-FFF2-40B4-BE49-F238E27FC236}">
                <a16:creationId xmlns:a16="http://schemas.microsoft.com/office/drawing/2014/main" id="{B3C313D7-FEBC-4CF0-B312-D3CFD8B1AB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958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verage Time to Placement and Number of Referrals With Group selections">
            <a:extLst>
              <a:ext uri="{FF2B5EF4-FFF2-40B4-BE49-F238E27FC236}">
                <a16:creationId xmlns:a16="http://schemas.microsoft.com/office/drawing/2014/main" id="{07B6BBE6-8A8D-46D6-AAAD-86ED6C7FF5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80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EPIA External Report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EPIA External Report</dc:title>
  <dc:creator>MacLeod, Jill (DMH)</dc:creator>
  <cp:lastModifiedBy>MacLeod, Jill (DMH)</cp:lastModifiedBy>
  <cp:revision>2</cp:revision>
  <dcterms:created xsi:type="dcterms:W3CDTF">2024-07-10T13:01:27Z</dcterms:created>
  <dcterms:modified xsi:type="dcterms:W3CDTF">2024-07-11T17:25:57Z</dcterms:modified>
</cp:coreProperties>
</file>