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24"/>
  </p:notesMasterIdLst>
  <p:sldIdLst>
    <p:sldId id="256" r:id="rId4"/>
    <p:sldId id="257" r:id="rId5"/>
    <p:sldId id="258" r:id="rId6"/>
    <p:sldId id="259" r:id="rId7"/>
    <p:sldId id="343" r:id="rId8"/>
    <p:sldId id="327" r:id="rId9"/>
    <p:sldId id="338" r:id="rId10"/>
    <p:sldId id="355" r:id="rId11"/>
    <p:sldId id="374" r:id="rId12"/>
    <p:sldId id="373" r:id="rId13"/>
    <p:sldId id="375" r:id="rId14"/>
    <p:sldId id="369" r:id="rId15"/>
    <p:sldId id="377" r:id="rId16"/>
    <p:sldId id="376" r:id="rId17"/>
    <p:sldId id="378" r:id="rId18"/>
    <p:sldId id="275" r:id="rId19"/>
    <p:sldId id="266" r:id="rId20"/>
    <p:sldId id="267" r:id="rId21"/>
    <p:sldId id="269" r:id="rId22"/>
    <p:sldId id="271"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4" autoAdjust="0"/>
    <p:restoredTop sz="92177" autoAdjust="0"/>
  </p:normalViewPr>
  <p:slideViewPr>
    <p:cSldViewPr snapToGrid="0">
      <p:cViewPr varScale="1">
        <p:scale>
          <a:sx n="58" d="100"/>
          <a:sy n="58" d="100"/>
        </p:scale>
        <p:origin x="84" y="9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loom, Ashley (EOTSS)" userId="72d0e8ae-2e4f-4bb9-94cd-a4385f38aed0" providerId="ADAL" clId="{C9D548A0-8290-4F63-80B0-3B6F7AFCE5E5}"/>
    <pc:docChg chg="custSel addSld delSld modSld">
      <pc:chgData name="Bloom, Ashley (EOTSS)" userId="72d0e8ae-2e4f-4bb9-94cd-a4385f38aed0" providerId="ADAL" clId="{C9D548A0-8290-4F63-80B0-3B6F7AFCE5E5}" dt="2025-06-20T15:26:43.302" v="851" actId="20577"/>
      <pc:docMkLst>
        <pc:docMk/>
      </pc:docMkLst>
      <pc:sldChg chg="modSp mod">
        <pc:chgData name="Bloom, Ashley (EOTSS)" userId="72d0e8ae-2e4f-4bb9-94cd-a4385f38aed0" providerId="ADAL" clId="{C9D548A0-8290-4F63-80B0-3B6F7AFCE5E5}" dt="2025-06-10T16:02:12.230" v="496" actId="20577"/>
        <pc:sldMkLst>
          <pc:docMk/>
          <pc:sldMk cId="4274120308" sldId="256"/>
        </pc:sldMkLst>
        <pc:spChg chg="mod">
          <ac:chgData name="Bloom, Ashley (EOTSS)" userId="72d0e8ae-2e4f-4bb9-94cd-a4385f38aed0" providerId="ADAL" clId="{C9D548A0-8290-4F63-80B0-3B6F7AFCE5E5}" dt="2025-06-10T16:02:12.230" v="496" actId="20577"/>
          <ac:spMkLst>
            <pc:docMk/>
            <pc:sldMk cId="4274120308" sldId="256"/>
            <ac:spMk id="3" creationId="{73DF786E-4EF4-B345-0F01-3F2D068BD41E}"/>
          </ac:spMkLst>
        </pc:spChg>
      </pc:sldChg>
      <pc:sldChg chg="modSp mod">
        <pc:chgData name="Bloom, Ashley (EOTSS)" userId="72d0e8ae-2e4f-4bb9-94cd-a4385f38aed0" providerId="ADAL" clId="{C9D548A0-8290-4F63-80B0-3B6F7AFCE5E5}" dt="2025-06-17T21:08:15.178" v="560" actId="20577"/>
        <pc:sldMkLst>
          <pc:docMk/>
          <pc:sldMk cId="907641570" sldId="257"/>
        </pc:sldMkLst>
        <pc:spChg chg="mod">
          <ac:chgData name="Bloom, Ashley (EOTSS)" userId="72d0e8ae-2e4f-4bb9-94cd-a4385f38aed0" providerId="ADAL" clId="{C9D548A0-8290-4F63-80B0-3B6F7AFCE5E5}" dt="2025-06-17T21:08:15.178" v="560" actId="20577"/>
          <ac:spMkLst>
            <pc:docMk/>
            <pc:sldMk cId="907641570" sldId="257"/>
            <ac:spMk id="3" creationId="{044C0BF8-ACE0-1642-E7A4-63B54E626902}"/>
          </ac:spMkLst>
        </pc:spChg>
      </pc:sldChg>
      <pc:sldChg chg="modSp mod">
        <pc:chgData name="Bloom, Ashley (EOTSS)" userId="72d0e8ae-2e4f-4bb9-94cd-a4385f38aed0" providerId="ADAL" clId="{C9D548A0-8290-4F63-80B0-3B6F7AFCE5E5}" dt="2025-06-06T22:06:26.069" v="494" actId="20577"/>
        <pc:sldMkLst>
          <pc:docMk/>
          <pc:sldMk cId="2890622037" sldId="275"/>
        </pc:sldMkLst>
        <pc:spChg chg="mod">
          <ac:chgData name="Bloom, Ashley (EOTSS)" userId="72d0e8ae-2e4f-4bb9-94cd-a4385f38aed0" providerId="ADAL" clId="{C9D548A0-8290-4F63-80B0-3B6F7AFCE5E5}" dt="2025-06-06T22:06:26.069" v="494" actId="20577"/>
          <ac:spMkLst>
            <pc:docMk/>
            <pc:sldMk cId="2890622037" sldId="275"/>
            <ac:spMk id="3" creationId="{4DBBF46A-1C58-3DFA-BEE3-38876A216B60}"/>
          </ac:spMkLst>
        </pc:spChg>
      </pc:sldChg>
      <pc:sldChg chg="modSp mod">
        <pc:chgData name="Bloom, Ashley (EOTSS)" userId="72d0e8ae-2e4f-4bb9-94cd-a4385f38aed0" providerId="ADAL" clId="{C9D548A0-8290-4F63-80B0-3B6F7AFCE5E5}" dt="2025-06-20T15:14:55.181" v="689" actId="20577"/>
        <pc:sldMkLst>
          <pc:docMk/>
          <pc:sldMk cId="2395554138" sldId="369"/>
        </pc:sldMkLst>
        <pc:spChg chg="mod">
          <ac:chgData name="Bloom, Ashley (EOTSS)" userId="72d0e8ae-2e4f-4bb9-94cd-a4385f38aed0" providerId="ADAL" clId="{C9D548A0-8290-4F63-80B0-3B6F7AFCE5E5}" dt="2025-06-20T15:14:55.181" v="689" actId="20577"/>
          <ac:spMkLst>
            <pc:docMk/>
            <pc:sldMk cId="2395554138" sldId="369"/>
            <ac:spMk id="5" creationId="{EB8BCD88-996C-B862-2524-C389DBDF88E8}"/>
          </ac:spMkLst>
        </pc:spChg>
      </pc:sldChg>
      <pc:sldChg chg="modSp mod">
        <pc:chgData name="Bloom, Ashley (EOTSS)" userId="72d0e8ae-2e4f-4bb9-94cd-a4385f38aed0" providerId="ADAL" clId="{C9D548A0-8290-4F63-80B0-3B6F7AFCE5E5}" dt="2025-06-20T15:14:33.683" v="647" actId="20577"/>
        <pc:sldMkLst>
          <pc:docMk/>
          <pc:sldMk cId="3057587078" sldId="373"/>
        </pc:sldMkLst>
        <pc:spChg chg="mod">
          <ac:chgData name="Bloom, Ashley (EOTSS)" userId="72d0e8ae-2e4f-4bb9-94cd-a4385f38aed0" providerId="ADAL" clId="{C9D548A0-8290-4F63-80B0-3B6F7AFCE5E5}" dt="2025-06-20T15:14:33.683" v="647" actId="20577"/>
          <ac:spMkLst>
            <pc:docMk/>
            <pc:sldMk cId="3057587078" sldId="373"/>
            <ac:spMk id="4" creationId="{F57248E6-B158-2875-0867-34ADB186C5FE}"/>
          </ac:spMkLst>
        </pc:spChg>
      </pc:sldChg>
      <pc:sldChg chg="modSp mod">
        <pc:chgData name="Bloom, Ashley (EOTSS)" userId="72d0e8ae-2e4f-4bb9-94cd-a4385f38aed0" providerId="ADAL" clId="{C9D548A0-8290-4F63-80B0-3B6F7AFCE5E5}" dt="2025-06-20T15:26:43.302" v="851" actId="20577"/>
        <pc:sldMkLst>
          <pc:docMk/>
          <pc:sldMk cId="1093486897" sldId="374"/>
        </pc:sldMkLst>
        <pc:spChg chg="mod">
          <ac:chgData name="Bloom, Ashley (EOTSS)" userId="72d0e8ae-2e4f-4bb9-94cd-a4385f38aed0" providerId="ADAL" clId="{C9D548A0-8290-4F63-80B0-3B6F7AFCE5E5}" dt="2025-06-20T15:26:43.302" v="851" actId="20577"/>
          <ac:spMkLst>
            <pc:docMk/>
            <pc:sldMk cId="1093486897" sldId="374"/>
            <ac:spMk id="3" creationId="{8ABC0895-1A97-35BB-7B64-27A370F9A48E}"/>
          </ac:spMkLst>
        </pc:spChg>
      </pc:sldChg>
      <pc:sldChg chg="modSp mod">
        <pc:chgData name="Bloom, Ashley (EOTSS)" userId="72d0e8ae-2e4f-4bb9-94cd-a4385f38aed0" providerId="ADAL" clId="{C9D548A0-8290-4F63-80B0-3B6F7AFCE5E5}" dt="2025-06-20T15:24:23.795" v="813" actId="5793"/>
        <pc:sldMkLst>
          <pc:docMk/>
          <pc:sldMk cId="3205010769" sldId="375"/>
        </pc:sldMkLst>
        <pc:spChg chg="mod">
          <ac:chgData name="Bloom, Ashley (EOTSS)" userId="72d0e8ae-2e4f-4bb9-94cd-a4385f38aed0" providerId="ADAL" clId="{C9D548A0-8290-4F63-80B0-3B6F7AFCE5E5}" dt="2025-06-20T15:17:06.157" v="743" actId="122"/>
          <ac:spMkLst>
            <pc:docMk/>
            <pc:sldMk cId="3205010769" sldId="375"/>
            <ac:spMk id="2" creationId="{5FCD6933-4A03-D90B-D261-FBACF06602C2}"/>
          </ac:spMkLst>
        </pc:spChg>
        <pc:spChg chg="mod">
          <ac:chgData name="Bloom, Ashley (EOTSS)" userId="72d0e8ae-2e4f-4bb9-94cd-a4385f38aed0" providerId="ADAL" clId="{C9D548A0-8290-4F63-80B0-3B6F7AFCE5E5}" dt="2025-06-20T15:24:23.795" v="813" actId="5793"/>
          <ac:spMkLst>
            <pc:docMk/>
            <pc:sldMk cId="3205010769" sldId="375"/>
            <ac:spMk id="3" creationId="{B7869912-08EB-E919-5694-16A3A487844B}"/>
          </ac:spMkLst>
        </pc:spChg>
      </pc:sldChg>
      <pc:sldChg chg="modSp add mod">
        <pc:chgData name="Bloom, Ashley (EOTSS)" userId="72d0e8ae-2e4f-4bb9-94cd-a4385f38aed0" providerId="ADAL" clId="{C9D548A0-8290-4F63-80B0-3B6F7AFCE5E5}" dt="2025-06-06T22:03:45.895" v="357" actId="947"/>
        <pc:sldMkLst>
          <pc:docMk/>
          <pc:sldMk cId="1075711660" sldId="376"/>
        </pc:sldMkLst>
        <pc:spChg chg="mod">
          <ac:chgData name="Bloom, Ashley (EOTSS)" userId="72d0e8ae-2e4f-4bb9-94cd-a4385f38aed0" providerId="ADAL" clId="{C9D548A0-8290-4F63-80B0-3B6F7AFCE5E5}" dt="2025-06-06T22:03:45.895" v="357" actId="947"/>
          <ac:spMkLst>
            <pc:docMk/>
            <pc:sldMk cId="1075711660" sldId="376"/>
            <ac:spMk id="5" creationId="{837C7D23-659A-A111-854B-FB11BE1C0743}"/>
          </ac:spMkLst>
        </pc:spChg>
      </pc:sldChg>
      <pc:sldChg chg="modSp new mod">
        <pc:chgData name="Bloom, Ashley (EOTSS)" userId="72d0e8ae-2e4f-4bb9-94cd-a4385f38aed0" providerId="ADAL" clId="{C9D548A0-8290-4F63-80B0-3B6F7AFCE5E5}" dt="2025-06-20T15:25:53.780" v="835" actId="5793"/>
        <pc:sldMkLst>
          <pc:docMk/>
          <pc:sldMk cId="1758089938" sldId="377"/>
        </pc:sldMkLst>
        <pc:spChg chg="mod">
          <ac:chgData name="Bloom, Ashley (EOTSS)" userId="72d0e8ae-2e4f-4bb9-94cd-a4385f38aed0" providerId="ADAL" clId="{C9D548A0-8290-4F63-80B0-3B6F7AFCE5E5}" dt="2025-06-20T15:17:34.079" v="771" actId="122"/>
          <ac:spMkLst>
            <pc:docMk/>
            <pc:sldMk cId="1758089938" sldId="377"/>
            <ac:spMk id="2" creationId="{D96FD764-3FE8-C98A-8349-2850E13A7017}"/>
          </ac:spMkLst>
        </pc:spChg>
        <pc:spChg chg="mod">
          <ac:chgData name="Bloom, Ashley (EOTSS)" userId="72d0e8ae-2e4f-4bb9-94cd-a4385f38aed0" providerId="ADAL" clId="{C9D548A0-8290-4F63-80B0-3B6F7AFCE5E5}" dt="2025-06-20T15:25:53.780" v="835" actId="5793"/>
          <ac:spMkLst>
            <pc:docMk/>
            <pc:sldMk cId="1758089938" sldId="377"/>
            <ac:spMk id="3" creationId="{BB689423-D02E-4397-9C38-5B2CEFFB17D0}"/>
          </ac:spMkLst>
        </pc:spChg>
      </pc:sldChg>
      <pc:sldChg chg="add">
        <pc:chgData name="Bloom, Ashley (EOTSS)" userId="72d0e8ae-2e4f-4bb9-94cd-a4385f38aed0" providerId="ADAL" clId="{C9D548A0-8290-4F63-80B0-3B6F7AFCE5E5}" dt="2025-06-06T22:03:25.170" v="352" actId="2890"/>
        <pc:sldMkLst>
          <pc:docMk/>
          <pc:sldMk cId="336645645" sldId="378"/>
        </pc:sldMkLst>
      </pc:sldChg>
      <pc:sldChg chg="modSp new del mod">
        <pc:chgData name="Bloom, Ashley (EOTSS)" userId="72d0e8ae-2e4f-4bb9-94cd-a4385f38aed0" providerId="ADAL" clId="{C9D548A0-8290-4F63-80B0-3B6F7AFCE5E5}" dt="2025-06-20T15:19:04.476" v="805" actId="2696"/>
        <pc:sldMkLst>
          <pc:docMk/>
          <pc:sldMk cId="3349803140" sldId="379"/>
        </pc:sldMkLst>
      </pc:sldChg>
    </pc:docChg>
  </pc:docChgLst>
  <pc:docChgLst>
    <pc:chgData name="Bloom, Ashley (EOTSS)" userId="72d0e8ae-2e4f-4bb9-94cd-a4385f38aed0" providerId="ADAL" clId="{DE424F6F-6DED-4D5C-8183-7F4C5031755C}"/>
    <pc:docChg chg="custSel addSld delSld modSld">
      <pc:chgData name="Bloom, Ashley (EOTSS)" userId="72d0e8ae-2e4f-4bb9-94cd-a4385f38aed0" providerId="ADAL" clId="{DE424F6F-6DED-4D5C-8183-7F4C5031755C}" dt="2025-05-14T13:53:46.120" v="1568" actId="20577"/>
      <pc:docMkLst>
        <pc:docMk/>
      </pc:docMkLst>
      <pc:sldChg chg="modSp mod">
        <pc:chgData name="Bloom, Ashley (EOTSS)" userId="72d0e8ae-2e4f-4bb9-94cd-a4385f38aed0" providerId="ADAL" clId="{DE424F6F-6DED-4D5C-8183-7F4C5031755C}" dt="2025-05-13T14:59:49.282" v="15" actId="20577"/>
        <pc:sldMkLst>
          <pc:docMk/>
          <pc:sldMk cId="4274120308" sldId="256"/>
        </pc:sldMkLst>
        <pc:spChg chg="mod">
          <ac:chgData name="Bloom, Ashley (EOTSS)" userId="72d0e8ae-2e4f-4bb9-94cd-a4385f38aed0" providerId="ADAL" clId="{DE424F6F-6DED-4D5C-8183-7F4C5031755C}" dt="2025-05-13T14:59:35.864" v="1" actId="1038"/>
          <ac:spMkLst>
            <pc:docMk/>
            <pc:sldMk cId="4274120308" sldId="256"/>
            <ac:spMk id="2" creationId="{5688927A-E7A3-ED63-CCF9-F733A80C60E4}"/>
          </ac:spMkLst>
        </pc:spChg>
        <pc:spChg chg="mod">
          <ac:chgData name="Bloom, Ashley (EOTSS)" userId="72d0e8ae-2e4f-4bb9-94cd-a4385f38aed0" providerId="ADAL" clId="{DE424F6F-6DED-4D5C-8183-7F4C5031755C}" dt="2025-05-13T14:59:49.282" v="15" actId="20577"/>
          <ac:spMkLst>
            <pc:docMk/>
            <pc:sldMk cId="4274120308" sldId="256"/>
            <ac:spMk id="3" creationId="{73DF786E-4EF4-B345-0F01-3F2D068BD41E}"/>
          </ac:spMkLst>
        </pc:spChg>
      </pc:sldChg>
      <pc:sldChg chg="modSp mod">
        <pc:chgData name="Bloom, Ashley (EOTSS)" userId="72d0e8ae-2e4f-4bb9-94cd-a4385f38aed0" providerId="ADAL" clId="{DE424F6F-6DED-4D5C-8183-7F4C5031755C}" dt="2025-05-14T13:51:16.718" v="1393" actId="20577"/>
        <pc:sldMkLst>
          <pc:docMk/>
          <pc:sldMk cId="907641570" sldId="257"/>
        </pc:sldMkLst>
        <pc:spChg chg="mod">
          <ac:chgData name="Bloom, Ashley (EOTSS)" userId="72d0e8ae-2e4f-4bb9-94cd-a4385f38aed0" providerId="ADAL" clId="{DE424F6F-6DED-4D5C-8183-7F4C5031755C}" dt="2025-05-14T13:51:16.718" v="1393" actId="20577"/>
          <ac:spMkLst>
            <pc:docMk/>
            <pc:sldMk cId="907641570" sldId="257"/>
            <ac:spMk id="3" creationId="{044C0BF8-ACE0-1642-E7A4-63B54E626902}"/>
          </ac:spMkLst>
        </pc:spChg>
      </pc:sldChg>
      <pc:sldChg chg="modSp mod">
        <pc:chgData name="Bloom, Ashley (EOTSS)" userId="72d0e8ae-2e4f-4bb9-94cd-a4385f38aed0" providerId="ADAL" clId="{DE424F6F-6DED-4D5C-8183-7F4C5031755C}" dt="2025-05-14T13:49:25.937" v="1385" actId="20577"/>
        <pc:sldMkLst>
          <pc:docMk/>
          <pc:sldMk cId="2890622037" sldId="275"/>
        </pc:sldMkLst>
        <pc:spChg chg="mod">
          <ac:chgData name="Bloom, Ashley (EOTSS)" userId="72d0e8ae-2e4f-4bb9-94cd-a4385f38aed0" providerId="ADAL" clId="{DE424F6F-6DED-4D5C-8183-7F4C5031755C}" dt="2025-05-14T13:49:25.937" v="1385" actId="20577"/>
          <ac:spMkLst>
            <pc:docMk/>
            <pc:sldMk cId="2890622037" sldId="275"/>
            <ac:spMk id="3" creationId="{4DBBF46A-1C58-3DFA-BEE3-38876A216B60}"/>
          </ac:spMkLst>
        </pc:spChg>
      </pc:sldChg>
      <pc:sldChg chg="modSp mod">
        <pc:chgData name="Bloom, Ashley (EOTSS)" userId="72d0e8ae-2e4f-4bb9-94cd-a4385f38aed0" providerId="ADAL" clId="{DE424F6F-6DED-4D5C-8183-7F4C5031755C}" dt="2025-05-13T18:54:49.607" v="1161" actId="947"/>
        <pc:sldMkLst>
          <pc:docMk/>
          <pc:sldMk cId="1622680469" sldId="355"/>
        </pc:sldMkLst>
        <pc:spChg chg="mod">
          <ac:chgData name="Bloom, Ashley (EOTSS)" userId="72d0e8ae-2e4f-4bb9-94cd-a4385f38aed0" providerId="ADAL" clId="{DE424F6F-6DED-4D5C-8183-7F4C5031755C}" dt="2025-05-13T18:54:49.607" v="1161" actId="947"/>
          <ac:spMkLst>
            <pc:docMk/>
            <pc:sldMk cId="1622680469" sldId="355"/>
            <ac:spMk id="4" creationId="{6A7C3CE7-1586-76A4-9042-4C88849B00AC}"/>
          </ac:spMkLst>
        </pc:spChg>
      </pc:sldChg>
      <pc:sldChg chg="del">
        <pc:chgData name="Bloom, Ashley (EOTSS)" userId="72d0e8ae-2e4f-4bb9-94cd-a4385f38aed0" providerId="ADAL" clId="{DE424F6F-6DED-4D5C-8183-7F4C5031755C}" dt="2025-05-13T18:39:40.226" v="176" actId="2696"/>
        <pc:sldMkLst>
          <pc:docMk/>
          <pc:sldMk cId="1080875158" sldId="370"/>
        </pc:sldMkLst>
      </pc:sldChg>
      <pc:sldChg chg="modSp mod">
        <pc:chgData name="Bloom, Ashley (EOTSS)" userId="72d0e8ae-2e4f-4bb9-94cd-a4385f38aed0" providerId="ADAL" clId="{DE424F6F-6DED-4D5C-8183-7F4C5031755C}" dt="2025-05-14T13:48:50.675" v="1379" actId="12"/>
        <pc:sldMkLst>
          <pc:docMk/>
          <pc:sldMk cId="648659528" sldId="371"/>
        </pc:sldMkLst>
      </pc:sldChg>
      <pc:sldChg chg="modSp new mod">
        <pc:chgData name="Bloom, Ashley (EOTSS)" userId="72d0e8ae-2e4f-4bb9-94cd-a4385f38aed0" providerId="ADAL" clId="{DE424F6F-6DED-4D5C-8183-7F4C5031755C}" dt="2025-05-13T18:51:37.038" v="1130" actId="12"/>
        <pc:sldMkLst>
          <pc:docMk/>
          <pc:sldMk cId="1270249775" sldId="372"/>
        </pc:sldMkLst>
      </pc:sldChg>
      <pc:sldChg chg="addSp delSp modSp new mod setBg modClrScheme chgLayout">
        <pc:chgData name="Bloom, Ashley (EOTSS)" userId="72d0e8ae-2e4f-4bb9-94cd-a4385f38aed0" providerId="ADAL" clId="{DE424F6F-6DED-4D5C-8183-7F4C5031755C}" dt="2025-05-13T18:53:52.435" v="1159"/>
        <pc:sldMkLst>
          <pc:docMk/>
          <pc:sldMk cId="3057587078" sldId="373"/>
        </pc:sldMkLst>
        <pc:spChg chg="add mod ord">
          <ac:chgData name="Bloom, Ashley (EOTSS)" userId="72d0e8ae-2e4f-4bb9-94cd-a4385f38aed0" providerId="ADAL" clId="{DE424F6F-6DED-4D5C-8183-7F4C5031755C}" dt="2025-05-13T18:53:11.152" v="1158" actId="947"/>
          <ac:spMkLst>
            <pc:docMk/>
            <pc:sldMk cId="3057587078" sldId="373"/>
            <ac:spMk id="4" creationId="{F57248E6-B158-2875-0867-34ADB186C5FE}"/>
          </ac:spMkLst>
        </pc:spChg>
        <pc:spChg chg="add mod ord">
          <ac:chgData name="Bloom, Ashley (EOTSS)" userId="72d0e8ae-2e4f-4bb9-94cd-a4385f38aed0" providerId="ADAL" clId="{DE424F6F-6DED-4D5C-8183-7F4C5031755C}" dt="2025-05-13T18:52:18.771" v="1132" actId="700"/>
          <ac:spMkLst>
            <pc:docMk/>
            <pc:sldMk cId="3057587078" sldId="373"/>
            <ac:spMk id="5" creationId="{39C91484-54D0-E40C-706E-EE2071E54661}"/>
          </ac:spMkLst>
        </pc:spChg>
      </pc:sldChg>
      <pc:sldChg chg="modSp new mod">
        <pc:chgData name="Bloom, Ashley (EOTSS)" userId="72d0e8ae-2e4f-4bb9-94cd-a4385f38aed0" providerId="ADAL" clId="{DE424F6F-6DED-4D5C-8183-7F4C5031755C}" dt="2025-05-14T13:53:46.120" v="1568" actId="20577"/>
        <pc:sldMkLst>
          <pc:docMk/>
          <pc:sldMk cId="1768721254" sldId="374"/>
        </pc:sldMkLst>
      </pc:sldChg>
    </pc:docChg>
  </pc:docChgLst>
  <pc:docChgLst>
    <pc:chgData name="Gannett, Yukiko (EOTSS)" userId="1a375f8e-71eb-464a-9d86-65c78107010f" providerId="ADAL" clId="{7AF551CC-67EA-42B3-A87C-B9C56964B303}"/>
    <pc:docChg chg="delSld">
      <pc:chgData name="Gannett, Yukiko (EOTSS)" userId="1a375f8e-71eb-464a-9d86-65c78107010f" providerId="ADAL" clId="{7AF551CC-67EA-42B3-A87C-B9C56964B303}" dt="2025-06-25T20:10:21.023" v="0" actId="2696"/>
      <pc:docMkLst>
        <pc:docMk/>
      </pc:docMkLst>
      <pc:sldChg chg="del">
        <pc:chgData name="Gannett, Yukiko (EOTSS)" userId="1a375f8e-71eb-464a-9d86-65c78107010f" providerId="ADAL" clId="{7AF551CC-67EA-42B3-A87C-B9C56964B303}" dt="2025-06-25T20:10:21.023" v="0" actId="2696"/>
        <pc:sldMkLst>
          <pc:docMk/>
          <pc:sldMk cId="3196851344" sldId="379"/>
        </pc:sldMkLst>
      </pc:sldChg>
    </pc:docChg>
  </pc:docChgLst>
  <pc:docChgLst>
    <pc:chgData name="Bloom, Ashley (EOTSS)" userId="72d0e8ae-2e4f-4bb9-94cd-a4385f38aed0" providerId="ADAL" clId="{327A3D45-9D2D-4B34-A0FE-72BB7EE73C12}"/>
    <pc:docChg chg="custSel addSld delSld modSld">
      <pc:chgData name="Bloom, Ashley (EOTSS)" userId="72d0e8ae-2e4f-4bb9-94cd-a4385f38aed0" providerId="ADAL" clId="{327A3D45-9D2D-4B34-A0FE-72BB7EE73C12}" dt="2025-04-15T17:57:41.240" v="1019" actId="20577"/>
      <pc:docMkLst>
        <pc:docMk/>
      </pc:docMkLst>
      <pc:sldChg chg="modSp mod">
        <pc:chgData name="Bloom, Ashley (EOTSS)" userId="72d0e8ae-2e4f-4bb9-94cd-a4385f38aed0" providerId="ADAL" clId="{327A3D45-9D2D-4B34-A0FE-72BB7EE73C12}" dt="2025-04-15T17:36:12.316" v="2" actId="20577"/>
        <pc:sldMkLst>
          <pc:docMk/>
          <pc:sldMk cId="4274120308" sldId="256"/>
        </pc:sldMkLst>
        <pc:spChg chg="mod">
          <ac:chgData name="Bloom, Ashley (EOTSS)" userId="72d0e8ae-2e4f-4bb9-94cd-a4385f38aed0" providerId="ADAL" clId="{327A3D45-9D2D-4B34-A0FE-72BB7EE73C12}" dt="2025-04-15T17:36:12.316" v="2" actId="20577"/>
          <ac:spMkLst>
            <pc:docMk/>
            <pc:sldMk cId="4274120308" sldId="256"/>
            <ac:spMk id="3" creationId="{73DF786E-4EF4-B345-0F01-3F2D068BD41E}"/>
          </ac:spMkLst>
        </pc:spChg>
      </pc:sldChg>
      <pc:sldChg chg="modSp mod">
        <pc:chgData name="Bloom, Ashley (EOTSS)" userId="72d0e8ae-2e4f-4bb9-94cd-a4385f38aed0" providerId="ADAL" clId="{327A3D45-9D2D-4B34-A0FE-72BB7EE73C12}" dt="2025-04-15T17:57:41.240" v="1019" actId="20577"/>
        <pc:sldMkLst>
          <pc:docMk/>
          <pc:sldMk cId="907641570" sldId="257"/>
        </pc:sldMkLst>
        <pc:spChg chg="mod">
          <ac:chgData name="Bloom, Ashley (EOTSS)" userId="72d0e8ae-2e4f-4bb9-94cd-a4385f38aed0" providerId="ADAL" clId="{327A3D45-9D2D-4B34-A0FE-72BB7EE73C12}" dt="2025-04-15T17:57:41.240" v="1019" actId="20577"/>
          <ac:spMkLst>
            <pc:docMk/>
            <pc:sldMk cId="907641570" sldId="257"/>
            <ac:spMk id="3" creationId="{044C0BF8-ACE0-1642-E7A4-63B54E626902}"/>
          </ac:spMkLst>
        </pc:spChg>
      </pc:sldChg>
      <pc:sldChg chg="del">
        <pc:chgData name="Bloom, Ashley (EOTSS)" userId="72d0e8ae-2e4f-4bb9-94cd-a4385f38aed0" providerId="ADAL" clId="{327A3D45-9D2D-4B34-A0FE-72BB7EE73C12}" dt="2025-04-15T17:40:26.713" v="11" actId="2696"/>
        <pc:sldMkLst>
          <pc:docMk/>
          <pc:sldMk cId="3383405441" sldId="346"/>
        </pc:sldMkLst>
      </pc:sldChg>
      <pc:sldChg chg="modSp mod">
        <pc:chgData name="Bloom, Ashley (EOTSS)" userId="72d0e8ae-2e4f-4bb9-94cd-a4385f38aed0" providerId="ADAL" clId="{327A3D45-9D2D-4B34-A0FE-72BB7EE73C12}" dt="2025-04-15T17:51:57.704" v="621" actId="20577"/>
        <pc:sldMkLst>
          <pc:docMk/>
          <pc:sldMk cId="1622680469" sldId="355"/>
        </pc:sldMkLst>
        <pc:spChg chg="mod">
          <ac:chgData name="Bloom, Ashley (EOTSS)" userId="72d0e8ae-2e4f-4bb9-94cd-a4385f38aed0" providerId="ADAL" clId="{327A3D45-9D2D-4B34-A0FE-72BB7EE73C12}" dt="2025-04-15T17:51:57.704" v="621" actId="20577"/>
          <ac:spMkLst>
            <pc:docMk/>
            <pc:sldMk cId="1622680469" sldId="355"/>
            <ac:spMk id="4" creationId="{6A7C3CE7-1586-76A4-9042-4C88849B00AC}"/>
          </ac:spMkLst>
        </pc:spChg>
      </pc:sldChg>
      <pc:sldChg chg="del">
        <pc:chgData name="Bloom, Ashley (EOTSS)" userId="72d0e8ae-2e4f-4bb9-94cd-a4385f38aed0" providerId="ADAL" clId="{327A3D45-9D2D-4B34-A0FE-72BB7EE73C12}" dt="2025-04-15T17:40:44.950" v="14" actId="2696"/>
        <pc:sldMkLst>
          <pc:docMk/>
          <pc:sldMk cId="2586680603" sldId="357"/>
        </pc:sldMkLst>
      </pc:sldChg>
      <pc:sldChg chg="del">
        <pc:chgData name="Bloom, Ashley (EOTSS)" userId="72d0e8ae-2e4f-4bb9-94cd-a4385f38aed0" providerId="ADAL" clId="{327A3D45-9D2D-4B34-A0FE-72BB7EE73C12}" dt="2025-04-15T17:41:58.936" v="17" actId="2696"/>
        <pc:sldMkLst>
          <pc:docMk/>
          <pc:sldMk cId="1820244406" sldId="359"/>
        </pc:sldMkLst>
      </pc:sldChg>
      <pc:sldChg chg="del">
        <pc:chgData name="Bloom, Ashley (EOTSS)" userId="72d0e8ae-2e4f-4bb9-94cd-a4385f38aed0" providerId="ADAL" clId="{327A3D45-9D2D-4B34-A0FE-72BB7EE73C12}" dt="2025-04-15T17:39:42.533" v="5" actId="2696"/>
        <pc:sldMkLst>
          <pc:docMk/>
          <pc:sldMk cId="625262748" sldId="364"/>
        </pc:sldMkLst>
      </pc:sldChg>
      <pc:sldChg chg="del">
        <pc:chgData name="Bloom, Ashley (EOTSS)" userId="72d0e8ae-2e4f-4bb9-94cd-a4385f38aed0" providerId="ADAL" clId="{327A3D45-9D2D-4B34-A0FE-72BB7EE73C12}" dt="2025-04-15T17:40:05.323" v="8" actId="2696"/>
        <pc:sldMkLst>
          <pc:docMk/>
          <pc:sldMk cId="2382715296" sldId="368"/>
        </pc:sldMkLst>
      </pc:sldChg>
      <pc:sldChg chg="modSp mod">
        <pc:chgData name="Bloom, Ashley (EOTSS)" userId="72d0e8ae-2e4f-4bb9-94cd-a4385f38aed0" providerId="ADAL" clId="{327A3D45-9D2D-4B34-A0FE-72BB7EE73C12}" dt="2025-04-15T17:50:16.433" v="607" actId="20577"/>
        <pc:sldMkLst>
          <pc:docMk/>
          <pc:sldMk cId="1080875158" sldId="370"/>
        </pc:sldMkLst>
      </pc:sldChg>
      <pc:sldChg chg="modSp new mod">
        <pc:chgData name="Bloom, Ashley (EOTSS)" userId="72d0e8ae-2e4f-4bb9-94cd-a4385f38aed0" providerId="ADAL" clId="{327A3D45-9D2D-4B34-A0FE-72BB7EE73C12}" dt="2025-04-15T17:55:37.436" v="1008" actId="20577"/>
        <pc:sldMkLst>
          <pc:docMk/>
          <pc:sldMk cId="648659528" sldId="371"/>
        </pc:sldMkLst>
      </pc:sldChg>
      <pc:sldChg chg="del">
        <pc:chgData name="Bloom, Ashley (EOTSS)" userId="72d0e8ae-2e4f-4bb9-94cd-a4385f38aed0" providerId="ADAL" clId="{327A3D45-9D2D-4B34-A0FE-72BB7EE73C12}" dt="2025-04-15T17:38:06.740" v="3" actId="2696"/>
        <pc:sldMkLst>
          <pc:docMk/>
          <pc:sldMk cId="2349521348" sldId="371"/>
        </pc:sldMkLst>
      </pc:sldChg>
      <pc:sldChg chg="del">
        <pc:chgData name="Bloom, Ashley (EOTSS)" userId="72d0e8ae-2e4f-4bb9-94cd-a4385f38aed0" providerId="ADAL" clId="{327A3D45-9D2D-4B34-A0FE-72BB7EE73C12}" dt="2025-04-15T17:39:35.479" v="4" actId="2696"/>
        <pc:sldMkLst>
          <pc:docMk/>
          <pc:sldMk cId="3114349053" sldId="372"/>
        </pc:sldMkLst>
      </pc:sldChg>
      <pc:sldChg chg="del">
        <pc:chgData name="Bloom, Ashley (EOTSS)" userId="72d0e8ae-2e4f-4bb9-94cd-a4385f38aed0" providerId="ADAL" clId="{327A3D45-9D2D-4B34-A0FE-72BB7EE73C12}" dt="2025-04-15T17:39:56.670" v="7" actId="2696"/>
        <pc:sldMkLst>
          <pc:docMk/>
          <pc:sldMk cId="1531381445" sldId="373"/>
        </pc:sldMkLst>
      </pc:sldChg>
      <pc:sldChg chg="del">
        <pc:chgData name="Bloom, Ashley (EOTSS)" userId="72d0e8ae-2e4f-4bb9-94cd-a4385f38aed0" providerId="ADAL" clId="{327A3D45-9D2D-4B34-A0FE-72BB7EE73C12}" dt="2025-04-15T17:40:20.720" v="10" actId="2696"/>
        <pc:sldMkLst>
          <pc:docMk/>
          <pc:sldMk cId="1665739447" sldId="374"/>
        </pc:sldMkLst>
      </pc:sldChg>
      <pc:sldChg chg="del">
        <pc:chgData name="Bloom, Ashley (EOTSS)" userId="72d0e8ae-2e4f-4bb9-94cd-a4385f38aed0" providerId="ADAL" clId="{327A3D45-9D2D-4B34-A0FE-72BB7EE73C12}" dt="2025-04-15T17:40:38.424" v="13" actId="2696"/>
        <pc:sldMkLst>
          <pc:docMk/>
          <pc:sldMk cId="2326969754" sldId="375"/>
        </pc:sldMkLst>
      </pc:sldChg>
      <pc:sldChg chg="del">
        <pc:chgData name="Bloom, Ashley (EOTSS)" userId="72d0e8ae-2e4f-4bb9-94cd-a4385f38aed0" providerId="ADAL" clId="{327A3D45-9D2D-4B34-A0FE-72BB7EE73C12}" dt="2025-04-15T17:39:49.443" v="6" actId="2696"/>
        <pc:sldMkLst>
          <pc:docMk/>
          <pc:sldMk cId="2325367727" sldId="376"/>
        </pc:sldMkLst>
      </pc:sldChg>
      <pc:sldChg chg="del">
        <pc:chgData name="Bloom, Ashley (EOTSS)" userId="72d0e8ae-2e4f-4bb9-94cd-a4385f38aed0" providerId="ADAL" clId="{327A3D45-9D2D-4B34-A0FE-72BB7EE73C12}" dt="2025-04-15T17:40:13.553" v="9" actId="2696"/>
        <pc:sldMkLst>
          <pc:docMk/>
          <pc:sldMk cId="2445523929" sldId="377"/>
        </pc:sldMkLst>
      </pc:sldChg>
      <pc:sldChg chg="del">
        <pc:chgData name="Bloom, Ashley (EOTSS)" userId="72d0e8ae-2e4f-4bb9-94cd-a4385f38aed0" providerId="ADAL" clId="{327A3D45-9D2D-4B34-A0FE-72BB7EE73C12}" dt="2025-04-15T17:40:32.614" v="12" actId="2696"/>
        <pc:sldMkLst>
          <pc:docMk/>
          <pc:sldMk cId="2448796913" sldId="378"/>
        </pc:sldMkLst>
      </pc:sldChg>
      <pc:sldChg chg="del">
        <pc:chgData name="Bloom, Ashley (EOTSS)" userId="72d0e8ae-2e4f-4bb9-94cd-a4385f38aed0" providerId="ADAL" clId="{327A3D45-9D2D-4B34-A0FE-72BB7EE73C12}" dt="2025-04-15T17:40:52.183" v="15" actId="2696"/>
        <pc:sldMkLst>
          <pc:docMk/>
          <pc:sldMk cId="3595879283" sldId="379"/>
        </pc:sldMkLst>
      </pc:sldChg>
      <pc:sldChg chg="del">
        <pc:chgData name="Bloom, Ashley (EOTSS)" userId="72d0e8ae-2e4f-4bb9-94cd-a4385f38aed0" providerId="ADAL" clId="{327A3D45-9D2D-4B34-A0FE-72BB7EE73C12}" dt="2025-04-15T17:40:59.883" v="16" actId="2696"/>
        <pc:sldMkLst>
          <pc:docMk/>
          <pc:sldMk cId="2466850367" sldId="380"/>
        </pc:sldMkLst>
      </pc:sldChg>
    </pc:docChg>
  </pc:docChgLst>
  <pc:docChgLst>
    <pc:chgData name="Bloom, Ashley (EOTSS)" userId="72d0e8ae-2e4f-4bb9-94cd-a4385f38aed0" providerId="ADAL" clId="{EC7DF040-DFF8-4BF7-A4C5-F4F8E6CB9548}"/>
    <pc:docChg chg="custSel addSld delSld modSld">
      <pc:chgData name="Bloom, Ashley (EOTSS)" userId="72d0e8ae-2e4f-4bb9-94cd-a4385f38aed0" providerId="ADAL" clId="{EC7DF040-DFF8-4BF7-A4C5-F4F8E6CB9548}" dt="2025-06-04T22:40:12.446" v="383" actId="20577"/>
      <pc:docMkLst>
        <pc:docMk/>
      </pc:docMkLst>
      <pc:sldChg chg="modSp mod">
        <pc:chgData name="Bloom, Ashley (EOTSS)" userId="72d0e8ae-2e4f-4bb9-94cd-a4385f38aed0" providerId="ADAL" clId="{EC7DF040-DFF8-4BF7-A4C5-F4F8E6CB9548}" dt="2025-06-04T22:33:33.831" v="10" actId="20577"/>
        <pc:sldMkLst>
          <pc:docMk/>
          <pc:sldMk cId="4274120308" sldId="256"/>
        </pc:sldMkLst>
        <pc:spChg chg="mod">
          <ac:chgData name="Bloom, Ashley (EOTSS)" userId="72d0e8ae-2e4f-4bb9-94cd-a4385f38aed0" providerId="ADAL" clId="{EC7DF040-DFF8-4BF7-A4C5-F4F8E6CB9548}" dt="2025-06-04T22:33:33.831" v="10" actId="20577"/>
          <ac:spMkLst>
            <pc:docMk/>
            <pc:sldMk cId="4274120308" sldId="256"/>
            <ac:spMk id="3" creationId="{73DF786E-4EF4-B345-0F01-3F2D068BD41E}"/>
          </ac:spMkLst>
        </pc:spChg>
      </pc:sldChg>
      <pc:sldChg chg="modSp mod">
        <pc:chgData name="Bloom, Ashley (EOTSS)" userId="72d0e8ae-2e4f-4bb9-94cd-a4385f38aed0" providerId="ADAL" clId="{EC7DF040-DFF8-4BF7-A4C5-F4F8E6CB9548}" dt="2025-06-04T22:34:39.317" v="123" actId="20577"/>
        <pc:sldMkLst>
          <pc:docMk/>
          <pc:sldMk cId="907641570" sldId="257"/>
        </pc:sldMkLst>
        <pc:spChg chg="mod">
          <ac:chgData name="Bloom, Ashley (EOTSS)" userId="72d0e8ae-2e4f-4bb9-94cd-a4385f38aed0" providerId="ADAL" clId="{EC7DF040-DFF8-4BF7-A4C5-F4F8E6CB9548}" dt="2025-06-04T22:34:39.317" v="123" actId="20577"/>
          <ac:spMkLst>
            <pc:docMk/>
            <pc:sldMk cId="907641570" sldId="257"/>
            <ac:spMk id="3" creationId="{044C0BF8-ACE0-1642-E7A4-63B54E626902}"/>
          </ac:spMkLst>
        </pc:spChg>
      </pc:sldChg>
      <pc:sldChg chg="modSp mod">
        <pc:chgData name="Bloom, Ashley (EOTSS)" userId="72d0e8ae-2e4f-4bb9-94cd-a4385f38aed0" providerId="ADAL" clId="{EC7DF040-DFF8-4BF7-A4C5-F4F8E6CB9548}" dt="2025-06-04T22:37:17.840" v="131" actId="947"/>
        <pc:sldMkLst>
          <pc:docMk/>
          <pc:sldMk cId="1622680469" sldId="355"/>
        </pc:sldMkLst>
        <pc:spChg chg="mod">
          <ac:chgData name="Bloom, Ashley (EOTSS)" userId="72d0e8ae-2e4f-4bb9-94cd-a4385f38aed0" providerId="ADAL" clId="{EC7DF040-DFF8-4BF7-A4C5-F4F8E6CB9548}" dt="2025-06-04T22:37:17.840" v="131" actId="947"/>
          <ac:spMkLst>
            <pc:docMk/>
            <pc:sldMk cId="1622680469" sldId="355"/>
            <ac:spMk id="4" creationId="{6A7C3CE7-1586-76A4-9042-4C88849B00AC}"/>
          </ac:spMkLst>
        </pc:spChg>
      </pc:sldChg>
      <pc:sldChg chg="del">
        <pc:chgData name="Bloom, Ashley (EOTSS)" userId="72d0e8ae-2e4f-4bb9-94cd-a4385f38aed0" providerId="ADAL" clId="{EC7DF040-DFF8-4BF7-A4C5-F4F8E6CB9548}" dt="2025-06-04T22:36:14.324" v="125" actId="2696"/>
        <pc:sldMkLst>
          <pc:docMk/>
          <pc:sldMk cId="648659528" sldId="371"/>
        </pc:sldMkLst>
      </pc:sldChg>
      <pc:sldChg chg="del">
        <pc:chgData name="Bloom, Ashley (EOTSS)" userId="72d0e8ae-2e4f-4bb9-94cd-a4385f38aed0" providerId="ADAL" clId="{EC7DF040-DFF8-4BF7-A4C5-F4F8E6CB9548}" dt="2025-06-04T22:36:03.079" v="124" actId="2696"/>
        <pc:sldMkLst>
          <pc:docMk/>
          <pc:sldMk cId="1270249775" sldId="372"/>
        </pc:sldMkLst>
      </pc:sldChg>
      <pc:sldChg chg="modSp mod">
        <pc:chgData name="Bloom, Ashley (EOTSS)" userId="72d0e8ae-2e4f-4bb9-94cd-a4385f38aed0" providerId="ADAL" clId="{EC7DF040-DFF8-4BF7-A4C5-F4F8E6CB9548}" dt="2025-06-04T22:37:51.004" v="150" actId="947"/>
        <pc:sldMkLst>
          <pc:docMk/>
          <pc:sldMk cId="3057587078" sldId="373"/>
        </pc:sldMkLst>
        <pc:spChg chg="mod">
          <ac:chgData name="Bloom, Ashley (EOTSS)" userId="72d0e8ae-2e4f-4bb9-94cd-a4385f38aed0" providerId="ADAL" clId="{EC7DF040-DFF8-4BF7-A4C5-F4F8E6CB9548}" dt="2025-06-04T22:37:51.004" v="150" actId="947"/>
          <ac:spMkLst>
            <pc:docMk/>
            <pc:sldMk cId="3057587078" sldId="373"/>
            <ac:spMk id="4" creationId="{F57248E6-B158-2875-0867-34ADB186C5FE}"/>
          </ac:spMkLst>
        </pc:spChg>
      </pc:sldChg>
      <pc:sldChg chg="modSp new mod">
        <pc:chgData name="Bloom, Ashley (EOTSS)" userId="72d0e8ae-2e4f-4bb9-94cd-a4385f38aed0" providerId="ADAL" clId="{EC7DF040-DFF8-4BF7-A4C5-F4F8E6CB9548}" dt="2025-06-04T22:39:09.091" v="317" actId="20577"/>
        <pc:sldMkLst>
          <pc:docMk/>
          <pc:sldMk cId="1093486897" sldId="374"/>
        </pc:sldMkLst>
        <pc:spChg chg="mod">
          <ac:chgData name="Bloom, Ashley (EOTSS)" userId="72d0e8ae-2e4f-4bb9-94cd-a4385f38aed0" providerId="ADAL" clId="{EC7DF040-DFF8-4BF7-A4C5-F4F8E6CB9548}" dt="2025-06-04T22:38:28.550" v="175" actId="20577"/>
          <ac:spMkLst>
            <pc:docMk/>
            <pc:sldMk cId="1093486897" sldId="374"/>
            <ac:spMk id="2" creationId="{BC6234B8-0B68-E9D2-F4CA-1ABA464E4635}"/>
          </ac:spMkLst>
        </pc:spChg>
        <pc:spChg chg="mod">
          <ac:chgData name="Bloom, Ashley (EOTSS)" userId="72d0e8ae-2e4f-4bb9-94cd-a4385f38aed0" providerId="ADAL" clId="{EC7DF040-DFF8-4BF7-A4C5-F4F8E6CB9548}" dt="2025-06-04T22:39:09.091" v="317" actId="20577"/>
          <ac:spMkLst>
            <pc:docMk/>
            <pc:sldMk cId="1093486897" sldId="374"/>
            <ac:spMk id="3" creationId="{8ABC0895-1A97-35BB-7B64-27A370F9A48E}"/>
          </ac:spMkLst>
        </pc:spChg>
      </pc:sldChg>
      <pc:sldChg chg="del">
        <pc:chgData name="Bloom, Ashley (EOTSS)" userId="72d0e8ae-2e4f-4bb9-94cd-a4385f38aed0" providerId="ADAL" clId="{EC7DF040-DFF8-4BF7-A4C5-F4F8E6CB9548}" dt="2025-06-04T22:36:25.563" v="126" actId="2696"/>
        <pc:sldMkLst>
          <pc:docMk/>
          <pc:sldMk cId="1768721254" sldId="374"/>
        </pc:sldMkLst>
      </pc:sldChg>
      <pc:sldChg chg="modSp new mod">
        <pc:chgData name="Bloom, Ashley (EOTSS)" userId="72d0e8ae-2e4f-4bb9-94cd-a4385f38aed0" providerId="ADAL" clId="{EC7DF040-DFF8-4BF7-A4C5-F4F8E6CB9548}" dt="2025-06-04T22:40:12.446" v="383" actId="20577"/>
        <pc:sldMkLst>
          <pc:docMk/>
          <pc:sldMk cId="3205010769" sldId="375"/>
        </pc:sldMkLst>
        <pc:spChg chg="mod">
          <ac:chgData name="Bloom, Ashley (EOTSS)" userId="72d0e8ae-2e4f-4bb9-94cd-a4385f38aed0" providerId="ADAL" clId="{EC7DF040-DFF8-4BF7-A4C5-F4F8E6CB9548}" dt="2025-06-04T22:40:12.446" v="383" actId="20577"/>
          <ac:spMkLst>
            <pc:docMk/>
            <pc:sldMk cId="3205010769" sldId="375"/>
            <ac:spMk id="2" creationId="{5FCD6933-4A03-D90B-D261-FBACF06602C2}"/>
          </ac:spMkLst>
        </pc:spChg>
        <pc:spChg chg="mod">
          <ac:chgData name="Bloom, Ashley (EOTSS)" userId="72d0e8ae-2e4f-4bb9-94cd-a4385f38aed0" providerId="ADAL" clId="{EC7DF040-DFF8-4BF7-A4C5-F4F8E6CB9548}" dt="2025-06-04T22:39:48.388" v="366" actId="20577"/>
          <ac:spMkLst>
            <pc:docMk/>
            <pc:sldMk cId="3205010769" sldId="375"/>
            <ac:spMk id="3" creationId="{B7869912-08EB-E919-5694-16A3A487844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BA59A4-CFB1-4D06-8925-EC3924A511DC}" type="datetimeFigureOut">
              <a:rPr lang="en-US" smtClean="0"/>
              <a:t>6/25/2025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E3370E-3DCD-4A56-9665-5CD0A0C5A0C8}" type="slidenum">
              <a:rPr lang="en-US" smtClean="0"/>
              <a:t>‹#›</a:t>
            </a:fld>
            <a:endParaRPr lang="en-US" dirty="0"/>
          </a:p>
        </p:txBody>
      </p:sp>
    </p:spTree>
    <p:extLst>
      <p:ext uri="{BB962C8B-B14F-4D97-AF65-F5344CB8AC3E}">
        <p14:creationId xmlns:p14="http://schemas.microsoft.com/office/powerpoint/2010/main" val="2603819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E3370E-3DCD-4A56-9665-5CD0A0C5A0C8}" type="slidenum">
              <a:rPr lang="en-US" smtClean="0"/>
              <a:t>16</a:t>
            </a:fld>
            <a:endParaRPr lang="en-US" dirty="0"/>
          </a:p>
        </p:txBody>
      </p:sp>
    </p:spTree>
    <p:extLst>
      <p:ext uri="{BB962C8B-B14F-4D97-AF65-F5344CB8AC3E}">
        <p14:creationId xmlns:p14="http://schemas.microsoft.com/office/powerpoint/2010/main" val="78391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16CD3-E3F8-65FF-D157-8B9D7FCF98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96A5CD-045D-2873-692A-7BA52738F5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33DB61-D7FD-F04B-D86C-02E79E7DBE38}"/>
              </a:ext>
            </a:extLst>
          </p:cNvPr>
          <p:cNvSpPr>
            <a:spLocks noGrp="1"/>
          </p:cNvSpPr>
          <p:nvPr>
            <p:ph type="dt" sz="half" idx="10"/>
          </p:nvPr>
        </p:nvSpPr>
        <p:spPr/>
        <p:txBody>
          <a:bodyPr/>
          <a:lstStyle/>
          <a:p>
            <a:fld id="{291CF2B4-1349-4757-8F5F-6188E69E31F7}" type="datetimeFigureOut">
              <a:rPr lang="en-US" smtClean="0"/>
              <a:t>6/25/2025</a:t>
            </a:fld>
            <a:endParaRPr lang="en-US" dirty="0"/>
          </a:p>
        </p:txBody>
      </p:sp>
      <p:sp>
        <p:nvSpPr>
          <p:cNvPr id="5" name="Footer Placeholder 4">
            <a:extLst>
              <a:ext uri="{FF2B5EF4-FFF2-40B4-BE49-F238E27FC236}">
                <a16:creationId xmlns:a16="http://schemas.microsoft.com/office/drawing/2014/main" id="{F40834E9-A8E2-9BD6-4F03-4F109C3B066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C0D6593-6B78-3691-CA63-918F7D68BED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617103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606F8-9682-A0AE-CF43-0BB8DAF65A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04DA7CB-C508-2362-B80B-D99171B05C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EAD474-20A6-3028-12C2-A950110A997E}"/>
              </a:ext>
            </a:extLst>
          </p:cNvPr>
          <p:cNvSpPr>
            <a:spLocks noGrp="1"/>
          </p:cNvSpPr>
          <p:nvPr>
            <p:ph type="dt" sz="half" idx="10"/>
          </p:nvPr>
        </p:nvSpPr>
        <p:spPr/>
        <p:txBody>
          <a:bodyPr/>
          <a:lstStyle/>
          <a:p>
            <a:fld id="{291CF2B4-1349-4757-8F5F-6188E69E31F7}" type="datetimeFigureOut">
              <a:rPr lang="en-US" smtClean="0"/>
              <a:t>6/25/2025</a:t>
            </a:fld>
            <a:endParaRPr lang="en-US" dirty="0"/>
          </a:p>
        </p:txBody>
      </p:sp>
      <p:sp>
        <p:nvSpPr>
          <p:cNvPr id="5" name="Footer Placeholder 4">
            <a:extLst>
              <a:ext uri="{FF2B5EF4-FFF2-40B4-BE49-F238E27FC236}">
                <a16:creationId xmlns:a16="http://schemas.microsoft.com/office/drawing/2014/main" id="{32640357-D3D4-A5CF-09BF-8D58054013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3CCCA4-E0E8-D74B-34A7-0289DA34107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79335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1E342D-8F58-5396-C2CA-B9CFC17A8ED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84CF945-525E-98CE-ADE7-6B5F390B98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BA1449-BEEA-2C1F-BA27-64BE6A77DCC2}"/>
              </a:ext>
            </a:extLst>
          </p:cNvPr>
          <p:cNvSpPr>
            <a:spLocks noGrp="1"/>
          </p:cNvSpPr>
          <p:nvPr>
            <p:ph type="dt" sz="half" idx="10"/>
          </p:nvPr>
        </p:nvSpPr>
        <p:spPr/>
        <p:txBody>
          <a:bodyPr/>
          <a:lstStyle/>
          <a:p>
            <a:fld id="{291CF2B4-1349-4757-8F5F-6188E69E31F7}" type="datetimeFigureOut">
              <a:rPr lang="en-US" smtClean="0"/>
              <a:t>6/25/2025</a:t>
            </a:fld>
            <a:endParaRPr lang="en-US" dirty="0"/>
          </a:p>
        </p:txBody>
      </p:sp>
      <p:sp>
        <p:nvSpPr>
          <p:cNvPr id="5" name="Footer Placeholder 4">
            <a:extLst>
              <a:ext uri="{FF2B5EF4-FFF2-40B4-BE49-F238E27FC236}">
                <a16:creationId xmlns:a16="http://schemas.microsoft.com/office/drawing/2014/main" id="{070E24E2-82C8-B0A7-EF2F-8A0A1BAB95C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5FCBBF6-EA44-13C4-0918-C500762A806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674552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copy, 1c">
  <p:cSld name="Title, copy, 1c">
    <p:spTree>
      <p:nvGrpSpPr>
        <p:cNvPr id="1" name="Shape 67"/>
        <p:cNvGrpSpPr/>
        <p:nvPr/>
      </p:nvGrpSpPr>
      <p:grpSpPr>
        <a:xfrm>
          <a:off x="0" y="0"/>
          <a:ext cx="0" cy="0"/>
          <a:chOff x="0" y="0"/>
          <a:chExt cx="0" cy="0"/>
        </a:xfrm>
      </p:grpSpPr>
      <p:sp>
        <p:nvSpPr>
          <p:cNvPr id="68" name="Google Shape;68;p11"/>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
        <p:nvSpPr>
          <p:cNvPr id="69" name="Google Shape;69;p11"/>
          <p:cNvSpPr/>
          <p:nvPr/>
        </p:nvSpPr>
        <p:spPr>
          <a:xfrm>
            <a:off x="594367" y="763767"/>
            <a:ext cx="731739" cy="83924"/>
          </a:xfrm>
          <a:custGeom>
            <a:avLst/>
            <a:gdLst/>
            <a:ahLst/>
            <a:cxnLst/>
            <a:rect l="l" t="t" r="r" b="b"/>
            <a:pathLst>
              <a:path w="162729" h="19234" extrusionOk="0">
                <a:moveTo>
                  <a:pt x="305" y="0"/>
                </a:moveTo>
                <a:lnTo>
                  <a:pt x="162729" y="0"/>
                </a:lnTo>
                <a:lnTo>
                  <a:pt x="147464" y="19234"/>
                </a:lnTo>
                <a:lnTo>
                  <a:pt x="0" y="19234"/>
                </a:lnTo>
                <a:close/>
              </a:path>
            </a:pathLst>
          </a:custGeom>
          <a:solidFill>
            <a:srgbClr val="43956F"/>
          </a:solidFill>
          <a:ln>
            <a:noFill/>
          </a:ln>
        </p:spPr>
      </p:sp>
      <p:sp>
        <p:nvSpPr>
          <p:cNvPr id="70" name="Google Shape;70;p11"/>
          <p:cNvSpPr txBox="1">
            <a:spLocks noGrp="1"/>
          </p:cNvSpPr>
          <p:nvPr>
            <p:ph type="title"/>
          </p:nvPr>
        </p:nvSpPr>
        <p:spPr>
          <a:xfrm>
            <a:off x="594367" y="847700"/>
            <a:ext cx="10988000" cy="5248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666666"/>
              </a:buClr>
              <a:buSzPts val="1800"/>
              <a:buNone/>
              <a:defRPr>
                <a:solidFill>
                  <a:srgbClr val="666666"/>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1" name="Google Shape;71;p11"/>
          <p:cNvSpPr/>
          <p:nvPr/>
        </p:nvSpPr>
        <p:spPr>
          <a:xfrm>
            <a:off x="0" y="0"/>
            <a:ext cx="12192000" cy="524800"/>
          </a:xfrm>
          <a:prstGeom prst="rect">
            <a:avLst/>
          </a:prstGeom>
          <a:solidFill>
            <a:srgbClr val="EEEEE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72" name="Google Shape;72;p11"/>
          <p:cNvSpPr>
            <a:spLocks noGrp="1"/>
          </p:cNvSpPr>
          <p:nvPr>
            <p:ph type="pic" idx="2"/>
          </p:nvPr>
        </p:nvSpPr>
        <p:spPr>
          <a:xfrm>
            <a:off x="8077025" y="1524000"/>
            <a:ext cx="3505200" cy="4570400"/>
          </a:xfrm>
          <a:prstGeom prst="rect">
            <a:avLst/>
          </a:prstGeom>
          <a:noFill/>
          <a:ln>
            <a:noFill/>
          </a:ln>
        </p:spPr>
      </p:sp>
      <p:sp>
        <p:nvSpPr>
          <p:cNvPr id="73" name="Google Shape;73;p11"/>
          <p:cNvSpPr txBox="1">
            <a:spLocks noGrp="1"/>
          </p:cNvSpPr>
          <p:nvPr>
            <p:ph type="body" idx="1"/>
          </p:nvPr>
        </p:nvSpPr>
        <p:spPr>
          <a:xfrm>
            <a:off x="609600" y="1524000"/>
            <a:ext cx="7246800" cy="4570400"/>
          </a:xfrm>
          <a:prstGeom prst="rect">
            <a:avLst/>
          </a:prstGeom>
        </p:spPr>
        <p:txBody>
          <a:bodyPr spcFirstLastPara="1" wrap="square" lIns="91425" tIns="91425" rIns="91425" bIns="91425" anchor="t" anchorCtr="0">
            <a:noAutofit/>
          </a:bodyPr>
          <a:lstStyle>
            <a:lvl1pPr marL="609585" lvl="0" indent="-406390" rtl="0">
              <a:lnSpc>
                <a:spcPct val="200000"/>
              </a:lnSpc>
              <a:spcBef>
                <a:spcPts val="0"/>
              </a:spcBef>
              <a:spcAft>
                <a:spcPts val="0"/>
              </a:spcAft>
              <a:buSzPts val="1200"/>
              <a:buChar char="■"/>
              <a:defRPr sz="1600"/>
            </a:lvl1pPr>
            <a:lvl2pPr marL="1219170" lvl="1" indent="-406390" rtl="0">
              <a:lnSpc>
                <a:spcPct val="200000"/>
              </a:lnSpc>
              <a:spcBef>
                <a:spcPts val="0"/>
              </a:spcBef>
              <a:spcAft>
                <a:spcPts val="0"/>
              </a:spcAft>
              <a:buSzPts val="1200"/>
              <a:buChar char="○"/>
              <a:defRPr sz="1600"/>
            </a:lvl2pPr>
            <a:lvl3pPr marL="1828754" lvl="2" indent="-406390" rtl="0">
              <a:lnSpc>
                <a:spcPct val="200000"/>
              </a:lnSpc>
              <a:spcBef>
                <a:spcPts val="0"/>
              </a:spcBef>
              <a:spcAft>
                <a:spcPts val="0"/>
              </a:spcAft>
              <a:buSzPts val="1200"/>
              <a:buChar char="■"/>
              <a:defRPr sz="1600"/>
            </a:lvl3pPr>
            <a:lvl4pPr marL="2438339" lvl="3" indent="-406390" rtl="0">
              <a:lnSpc>
                <a:spcPct val="200000"/>
              </a:lnSpc>
              <a:spcBef>
                <a:spcPts val="0"/>
              </a:spcBef>
              <a:spcAft>
                <a:spcPts val="0"/>
              </a:spcAft>
              <a:buSzPts val="1200"/>
              <a:buChar char="●"/>
              <a:defRPr sz="1600"/>
            </a:lvl4pPr>
            <a:lvl5pPr marL="3047924" lvl="4" indent="-406390" rtl="0">
              <a:lnSpc>
                <a:spcPct val="200000"/>
              </a:lnSpc>
              <a:spcBef>
                <a:spcPts val="0"/>
              </a:spcBef>
              <a:spcAft>
                <a:spcPts val="0"/>
              </a:spcAft>
              <a:buSzPts val="1200"/>
              <a:buChar char="○"/>
              <a:defRPr sz="1600"/>
            </a:lvl5pPr>
            <a:lvl6pPr marL="3657509" lvl="5" indent="-406390" rtl="0">
              <a:lnSpc>
                <a:spcPct val="200000"/>
              </a:lnSpc>
              <a:spcBef>
                <a:spcPts val="0"/>
              </a:spcBef>
              <a:spcAft>
                <a:spcPts val="0"/>
              </a:spcAft>
              <a:buSzPts val="1200"/>
              <a:buChar char="■"/>
              <a:defRPr sz="1600"/>
            </a:lvl6pPr>
            <a:lvl7pPr marL="4267093" lvl="6" indent="-406390" rtl="0">
              <a:lnSpc>
                <a:spcPct val="200000"/>
              </a:lnSpc>
              <a:spcBef>
                <a:spcPts val="0"/>
              </a:spcBef>
              <a:spcAft>
                <a:spcPts val="0"/>
              </a:spcAft>
              <a:buSzPts val="1200"/>
              <a:buChar char="●"/>
              <a:defRPr sz="1600"/>
            </a:lvl7pPr>
            <a:lvl8pPr marL="4876678" lvl="7" indent="-406390" rtl="0">
              <a:lnSpc>
                <a:spcPct val="200000"/>
              </a:lnSpc>
              <a:spcBef>
                <a:spcPts val="0"/>
              </a:spcBef>
              <a:spcAft>
                <a:spcPts val="0"/>
              </a:spcAft>
              <a:buSzPts val="1200"/>
              <a:buChar char="○"/>
              <a:defRPr sz="1600"/>
            </a:lvl8pPr>
            <a:lvl9pPr marL="5486263" lvl="8" indent="-406390" rtl="0">
              <a:lnSpc>
                <a:spcPct val="200000"/>
              </a:lnSpc>
              <a:spcBef>
                <a:spcPts val="0"/>
              </a:spcBef>
              <a:spcAft>
                <a:spcPts val="0"/>
              </a:spcAft>
              <a:buSzPts val="1200"/>
              <a:buChar char="■"/>
              <a:defRPr sz="1600"/>
            </a:lvl9pPr>
          </a:lstStyle>
          <a:p>
            <a:endParaRPr/>
          </a:p>
        </p:txBody>
      </p:sp>
    </p:spTree>
    <p:extLst>
      <p:ext uri="{BB962C8B-B14F-4D97-AF65-F5344CB8AC3E}">
        <p14:creationId xmlns:p14="http://schemas.microsoft.com/office/powerpoint/2010/main" val="730505430"/>
      </p:ext>
    </p:extLst>
  </p:cSld>
  <p:clrMapOvr>
    <a:masterClrMapping/>
  </p:clrMapOvr>
  <p:extLst>
    <p:ext uri="{DCECCB84-F9BA-43D5-87BE-67443E8EF086}">
      <p15:sldGuideLst xmlns:p15="http://schemas.microsoft.com/office/powerpoint/2012/main">
        <p15:guide id="1" orient="horz" pos="288">
          <p15:clr>
            <a:srgbClr val="FA7B17"/>
          </p15:clr>
        </p15:guide>
        <p15:guide id="2" pos="2048">
          <p15:clr>
            <a:srgbClr val="FA7B17"/>
          </p15:clr>
        </p15:guide>
        <p15:guide id="3" orient="horz" pos="2952">
          <p15:clr>
            <a:srgbClr val="FA7B17"/>
          </p15:clr>
        </p15:guide>
        <p15:guide id="4" orient="horz" pos="361">
          <p15:clr>
            <a:srgbClr val="FA7B17"/>
          </p15:clr>
        </p15:guide>
        <p15:guide id="5" orient="horz" pos="2879">
          <p15:clr>
            <a:srgbClr val="FA7B17"/>
          </p15:clr>
        </p15:guide>
        <p15:guide id="6" orient="horz" pos="648">
          <p15:clr>
            <a:srgbClr val="FA7B17"/>
          </p15:clr>
        </p15:guide>
        <p15:guide id="7" orient="horz" pos="720">
          <p15:clr>
            <a:srgbClr val="FA7B17"/>
          </p15:clr>
        </p15:guide>
        <p15:guide id="8" pos="3712">
          <p15:clr>
            <a:srgbClr val="FA7B17"/>
          </p15:clr>
        </p15:guide>
        <p15:guide id="9" pos="5472">
          <p15:clr>
            <a:srgbClr val="FA7B17"/>
          </p15:clr>
        </p15:guide>
        <p15:guide id="10" pos="288">
          <p15:clr>
            <a:srgbClr val="FA7B17"/>
          </p15:clr>
        </p15:guide>
        <p15:guide id="11" pos="1944">
          <p15:clr>
            <a:srgbClr val="FA7B17"/>
          </p15:clr>
        </p15:guide>
        <p15:guide id="12" pos="3816">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ABB31-44E9-9CFF-8654-752C24BC64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242D67-B94A-38F0-651C-7CCC2E87545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4C2729-6239-A731-E746-3CF5D9575F4C}"/>
              </a:ext>
            </a:extLst>
          </p:cNvPr>
          <p:cNvSpPr>
            <a:spLocks noGrp="1"/>
          </p:cNvSpPr>
          <p:nvPr>
            <p:ph type="dt" sz="half" idx="10"/>
          </p:nvPr>
        </p:nvSpPr>
        <p:spPr/>
        <p:txBody>
          <a:bodyPr/>
          <a:lstStyle/>
          <a:p>
            <a:fld id="{291CF2B4-1349-4757-8F5F-6188E69E31F7}" type="datetimeFigureOut">
              <a:rPr lang="en-US" smtClean="0"/>
              <a:t>6/25/2025</a:t>
            </a:fld>
            <a:endParaRPr lang="en-US" dirty="0"/>
          </a:p>
        </p:txBody>
      </p:sp>
      <p:sp>
        <p:nvSpPr>
          <p:cNvPr id="5" name="Footer Placeholder 4">
            <a:extLst>
              <a:ext uri="{FF2B5EF4-FFF2-40B4-BE49-F238E27FC236}">
                <a16:creationId xmlns:a16="http://schemas.microsoft.com/office/drawing/2014/main" id="{60D7C237-8FF2-7A31-DEAD-40723FBCECE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234098-D748-40D9-E23C-1589F5CC29E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438634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75F6E-6598-6429-C068-BCF84D8AF3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E53C6E-C0CF-EDB7-4D50-9C4E6BE2904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46935C-9378-8E3E-8E33-BA942178A491}"/>
              </a:ext>
            </a:extLst>
          </p:cNvPr>
          <p:cNvSpPr>
            <a:spLocks noGrp="1"/>
          </p:cNvSpPr>
          <p:nvPr>
            <p:ph type="dt" sz="half" idx="10"/>
          </p:nvPr>
        </p:nvSpPr>
        <p:spPr/>
        <p:txBody>
          <a:bodyPr/>
          <a:lstStyle/>
          <a:p>
            <a:fld id="{291CF2B4-1349-4757-8F5F-6188E69E31F7}" type="datetimeFigureOut">
              <a:rPr lang="en-US" smtClean="0"/>
              <a:t>6/25/2025</a:t>
            </a:fld>
            <a:endParaRPr lang="en-US" dirty="0"/>
          </a:p>
        </p:txBody>
      </p:sp>
      <p:sp>
        <p:nvSpPr>
          <p:cNvPr id="5" name="Footer Placeholder 4">
            <a:extLst>
              <a:ext uri="{FF2B5EF4-FFF2-40B4-BE49-F238E27FC236}">
                <a16:creationId xmlns:a16="http://schemas.microsoft.com/office/drawing/2014/main" id="{480FDEE4-67BF-3A8C-9105-CBAE70248F0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62CCC85-D3D0-57D6-5D23-F638773DAE4F}"/>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22697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477ED-6505-51AA-808C-DD8D7A04E9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3CBC13-45A3-9AD7-4FB0-F1B604B2C1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0E6A47-0777-21F2-0CE2-86BD3D5A9B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1D6B289-D712-EEDF-63B8-A4227907981F}"/>
              </a:ext>
            </a:extLst>
          </p:cNvPr>
          <p:cNvSpPr>
            <a:spLocks noGrp="1"/>
          </p:cNvSpPr>
          <p:nvPr>
            <p:ph type="dt" sz="half" idx="10"/>
          </p:nvPr>
        </p:nvSpPr>
        <p:spPr/>
        <p:txBody>
          <a:bodyPr/>
          <a:lstStyle/>
          <a:p>
            <a:fld id="{291CF2B4-1349-4757-8F5F-6188E69E31F7}" type="datetimeFigureOut">
              <a:rPr lang="en-US" smtClean="0"/>
              <a:t>6/25/2025</a:t>
            </a:fld>
            <a:endParaRPr lang="en-US" dirty="0"/>
          </a:p>
        </p:txBody>
      </p:sp>
      <p:sp>
        <p:nvSpPr>
          <p:cNvPr id="6" name="Footer Placeholder 5">
            <a:extLst>
              <a:ext uri="{FF2B5EF4-FFF2-40B4-BE49-F238E27FC236}">
                <a16:creationId xmlns:a16="http://schemas.microsoft.com/office/drawing/2014/main" id="{1E664FFA-DBE8-A256-1903-1ABCD5D50A5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4570608-DF96-540D-04AA-5E7C023033F8}"/>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21906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30081-C479-1023-2DB5-25EA191162C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31CB3D-F768-A9F4-1960-213034D640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1774AE-4207-6D44-B471-0AB9145887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8F353F-295C-D9FD-2ED3-7B73233F77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A6F19C-EFC6-E5D5-1812-FBCA5E4D98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DC3060-A6EF-510E-8AB5-0C9D75E90D2A}"/>
              </a:ext>
            </a:extLst>
          </p:cNvPr>
          <p:cNvSpPr>
            <a:spLocks noGrp="1"/>
          </p:cNvSpPr>
          <p:nvPr>
            <p:ph type="dt" sz="half" idx="10"/>
          </p:nvPr>
        </p:nvSpPr>
        <p:spPr/>
        <p:txBody>
          <a:bodyPr/>
          <a:lstStyle/>
          <a:p>
            <a:fld id="{291CF2B4-1349-4757-8F5F-6188E69E31F7}" type="datetimeFigureOut">
              <a:rPr lang="en-US" smtClean="0"/>
              <a:t>6/25/2025</a:t>
            </a:fld>
            <a:endParaRPr lang="en-US" dirty="0"/>
          </a:p>
        </p:txBody>
      </p:sp>
      <p:sp>
        <p:nvSpPr>
          <p:cNvPr id="8" name="Footer Placeholder 7">
            <a:extLst>
              <a:ext uri="{FF2B5EF4-FFF2-40B4-BE49-F238E27FC236}">
                <a16:creationId xmlns:a16="http://schemas.microsoft.com/office/drawing/2014/main" id="{05C91ECF-4C69-C510-400C-D91035C628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C4CC3A4-1AB9-0CC7-EBE7-E32D7724527F}"/>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143203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DC9A1-08EB-282A-A916-CFC3E9B3E4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53B006D-8437-1DA1-5B2B-AC78260B7D9C}"/>
              </a:ext>
            </a:extLst>
          </p:cNvPr>
          <p:cNvSpPr>
            <a:spLocks noGrp="1"/>
          </p:cNvSpPr>
          <p:nvPr>
            <p:ph type="dt" sz="half" idx="10"/>
          </p:nvPr>
        </p:nvSpPr>
        <p:spPr/>
        <p:txBody>
          <a:bodyPr/>
          <a:lstStyle/>
          <a:p>
            <a:fld id="{291CF2B4-1349-4757-8F5F-6188E69E31F7}" type="datetimeFigureOut">
              <a:rPr lang="en-US" smtClean="0"/>
              <a:t>6/25/2025</a:t>
            </a:fld>
            <a:endParaRPr lang="en-US" dirty="0"/>
          </a:p>
        </p:txBody>
      </p:sp>
      <p:sp>
        <p:nvSpPr>
          <p:cNvPr id="4" name="Footer Placeholder 3">
            <a:extLst>
              <a:ext uri="{FF2B5EF4-FFF2-40B4-BE49-F238E27FC236}">
                <a16:creationId xmlns:a16="http://schemas.microsoft.com/office/drawing/2014/main" id="{69154CDF-E821-BAEF-48A7-098F3164BE0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67940F1-7CE4-C7A4-3D99-B0E27D7B49F1}"/>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4082876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4BACEF-2F50-EA22-6C4F-18039AF28E8D}"/>
              </a:ext>
            </a:extLst>
          </p:cNvPr>
          <p:cNvSpPr>
            <a:spLocks noGrp="1"/>
          </p:cNvSpPr>
          <p:nvPr>
            <p:ph type="dt" sz="half" idx="10"/>
          </p:nvPr>
        </p:nvSpPr>
        <p:spPr/>
        <p:txBody>
          <a:bodyPr/>
          <a:lstStyle/>
          <a:p>
            <a:fld id="{291CF2B4-1349-4757-8F5F-6188E69E31F7}" type="datetimeFigureOut">
              <a:rPr lang="en-US" smtClean="0"/>
              <a:t>6/25/2025</a:t>
            </a:fld>
            <a:endParaRPr lang="en-US" dirty="0"/>
          </a:p>
        </p:txBody>
      </p:sp>
      <p:sp>
        <p:nvSpPr>
          <p:cNvPr id="3" name="Footer Placeholder 2">
            <a:extLst>
              <a:ext uri="{FF2B5EF4-FFF2-40B4-BE49-F238E27FC236}">
                <a16:creationId xmlns:a16="http://schemas.microsoft.com/office/drawing/2014/main" id="{F582C514-4569-3945-8ED6-46C9783A9C1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94D7AAC-DB7F-B53A-E845-368AD323CEF9}"/>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1307823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4201D-3C20-08A2-1A00-BB35A2C81C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BCC649-78C2-440E-288E-AD182EB7F6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7A293A-BD92-F92A-2FB5-60171094A2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653482-A118-DE70-728C-B7881B8B9F12}"/>
              </a:ext>
            </a:extLst>
          </p:cNvPr>
          <p:cNvSpPr>
            <a:spLocks noGrp="1"/>
          </p:cNvSpPr>
          <p:nvPr>
            <p:ph type="dt" sz="half" idx="10"/>
          </p:nvPr>
        </p:nvSpPr>
        <p:spPr/>
        <p:txBody>
          <a:bodyPr/>
          <a:lstStyle/>
          <a:p>
            <a:fld id="{291CF2B4-1349-4757-8F5F-6188E69E31F7}" type="datetimeFigureOut">
              <a:rPr lang="en-US" smtClean="0"/>
              <a:t>6/25/2025</a:t>
            </a:fld>
            <a:endParaRPr lang="en-US" dirty="0"/>
          </a:p>
        </p:txBody>
      </p:sp>
      <p:sp>
        <p:nvSpPr>
          <p:cNvPr id="6" name="Footer Placeholder 5">
            <a:extLst>
              <a:ext uri="{FF2B5EF4-FFF2-40B4-BE49-F238E27FC236}">
                <a16:creationId xmlns:a16="http://schemas.microsoft.com/office/drawing/2014/main" id="{69BCC79B-4F40-5B84-6179-B7B704021B7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E3B295F-D339-27FB-B83D-77C8DC7DECE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031505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37AEC-1759-2D55-981E-685B58E3EB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72AB652-DF4D-4B97-498F-D61510548F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374531E-F73B-B054-6FFA-F3178FAA25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A0A044-E9EB-8740-E05D-F33FFE73AFF4}"/>
              </a:ext>
            </a:extLst>
          </p:cNvPr>
          <p:cNvSpPr>
            <a:spLocks noGrp="1"/>
          </p:cNvSpPr>
          <p:nvPr>
            <p:ph type="dt" sz="half" idx="10"/>
          </p:nvPr>
        </p:nvSpPr>
        <p:spPr/>
        <p:txBody>
          <a:bodyPr/>
          <a:lstStyle/>
          <a:p>
            <a:fld id="{291CF2B4-1349-4757-8F5F-6188E69E31F7}" type="datetimeFigureOut">
              <a:rPr lang="en-US" smtClean="0"/>
              <a:t>6/25/2025</a:t>
            </a:fld>
            <a:endParaRPr lang="en-US" dirty="0"/>
          </a:p>
        </p:txBody>
      </p:sp>
      <p:sp>
        <p:nvSpPr>
          <p:cNvPr id="6" name="Footer Placeholder 5">
            <a:extLst>
              <a:ext uri="{FF2B5EF4-FFF2-40B4-BE49-F238E27FC236}">
                <a16:creationId xmlns:a16="http://schemas.microsoft.com/office/drawing/2014/main" id="{6E74EF77-5084-4696-08FD-C3CF2ED434C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2C74D91-A9A4-D327-CC76-423883CDBF5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474777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E52C21-55AD-7802-F193-5BA63E1CDA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A74C75-AEB6-4584-F94E-530AD4C2E4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DA5DB0-C1BD-DCE8-93AA-39D37CC3C2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91CF2B4-1349-4757-8F5F-6188E69E31F7}" type="datetimeFigureOut">
              <a:rPr lang="en-US" smtClean="0"/>
              <a:t>6/25/2025</a:t>
            </a:fld>
            <a:endParaRPr lang="en-US" dirty="0"/>
          </a:p>
        </p:txBody>
      </p:sp>
      <p:sp>
        <p:nvSpPr>
          <p:cNvPr id="5" name="Footer Placeholder 4">
            <a:extLst>
              <a:ext uri="{FF2B5EF4-FFF2-40B4-BE49-F238E27FC236}">
                <a16:creationId xmlns:a16="http://schemas.microsoft.com/office/drawing/2014/main" id="{1BCC0291-F365-C302-7660-17A8604B8E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021FE432-992F-558C-8D40-3AD218D1A7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BAE0AFD-6F61-4058-90B7-0F2294BED591}" type="slidenum">
              <a:rPr lang="en-US" smtClean="0"/>
              <a:t>‹#›</a:t>
            </a:fld>
            <a:endParaRPr lang="en-US" dirty="0"/>
          </a:p>
        </p:txBody>
      </p:sp>
    </p:spTree>
    <p:extLst>
      <p:ext uri="{BB962C8B-B14F-4D97-AF65-F5344CB8AC3E}">
        <p14:creationId xmlns:p14="http://schemas.microsoft.com/office/powerpoint/2010/main" val="4196011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8927A-E7A3-ED63-CCF9-F733A80C60E4}"/>
              </a:ext>
            </a:extLst>
          </p:cNvPr>
          <p:cNvSpPr>
            <a:spLocks noGrp="1"/>
          </p:cNvSpPr>
          <p:nvPr>
            <p:ph type="ctrTitle"/>
          </p:nvPr>
        </p:nvSpPr>
        <p:spPr>
          <a:xfrm>
            <a:off x="1512983" y="1436916"/>
            <a:ext cx="9144000" cy="3063650"/>
          </a:xfrm>
        </p:spPr>
        <p:txBody>
          <a:bodyPr>
            <a:normAutofit fontScale="90000"/>
          </a:bodyPr>
          <a:lstStyle/>
          <a:p>
            <a:r>
              <a:rPr lang="en-US" dirty="0">
                <a:solidFill>
                  <a:schemeClr val="bg2"/>
                </a:solidFill>
              </a:rPr>
              <a:t>Digital Accessibility and Equity Governance Board Public Reporting Working Group Meeting</a:t>
            </a:r>
          </a:p>
        </p:txBody>
      </p:sp>
      <p:sp>
        <p:nvSpPr>
          <p:cNvPr id="3" name="Subtitle 2">
            <a:extLst>
              <a:ext uri="{FF2B5EF4-FFF2-40B4-BE49-F238E27FC236}">
                <a16:creationId xmlns:a16="http://schemas.microsoft.com/office/drawing/2014/main" id="{73DF786E-4EF4-B345-0F01-3F2D068BD41E}"/>
              </a:ext>
            </a:extLst>
          </p:cNvPr>
          <p:cNvSpPr>
            <a:spLocks noGrp="1"/>
          </p:cNvSpPr>
          <p:nvPr>
            <p:ph type="subTitle" idx="1"/>
          </p:nvPr>
        </p:nvSpPr>
        <p:spPr>
          <a:xfrm>
            <a:off x="1524000" y="4811485"/>
            <a:ext cx="9144000" cy="1436917"/>
          </a:xfrm>
        </p:spPr>
        <p:txBody>
          <a:bodyPr/>
          <a:lstStyle/>
          <a:p>
            <a:r>
              <a:rPr lang="en-US" dirty="0">
                <a:solidFill>
                  <a:schemeClr val="bg2"/>
                </a:solidFill>
              </a:rPr>
              <a:t>June 25, 2025</a:t>
            </a:r>
          </a:p>
        </p:txBody>
      </p:sp>
    </p:spTree>
    <p:extLst>
      <p:ext uri="{BB962C8B-B14F-4D97-AF65-F5344CB8AC3E}">
        <p14:creationId xmlns:p14="http://schemas.microsoft.com/office/powerpoint/2010/main" val="4274120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7248E6-B158-2875-0867-34ADB186C5FE}"/>
              </a:ext>
            </a:extLst>
          </p:cNvPr>
          <p:cNvSpPr>
            <a:spLocks noGrp="1"/>
          </p:cNvSpPr>
          <p:nvPr>
            <p:ph type="ctrTitle"/>
          </p:nvPr>
        </p:nvSpPr>
        <p:spPr/>
        <p:txBody>
          <a:bodyPr>
            <a:normAutofit/>
          </a:bodyPr>
          <a:lstStyle/>
          <a:p>
            <a:r>
              <a:rPr lang="en-US" dirty="0">
                <a:solidFill>
                  <a:schemeClr val="bg2"/>
                </a:solidFill>
              </a:rPr>
              <a:t>Overview Presentation of Tableau Dashboard</a:t>
            </a:r>
          </a:p>
        </p:txBody>
      </p:sp>
      <p:sp>
        <p:nvSpPr>
          <p:cNvPr id="5" name="Subtitle 4">
            <a:extLst>
              <a:ext uri="{FF2B5EF4-FFF2-40B4-BE49-F238E27FC236}">
                <a16:creationId xmlns:a16="http://schemas.microsoft.com/office/drawing/2014/main" id="{39C91484-54D0-E40C-706E-EE2071E54661}"/>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057587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6933-4A03-D90B-D261-FBACF06602C2}"/>
              </a:ext>
            </a:extLst>
          </p:cNvPr>
          <p:cNvSpPr>
            <a:spLocks noGrp="1"/>
          </p:cNvSpPr>
          <p:nvPr>
            <p:ph type="title"/>
          </p:nvPr>
        </p:nvSpPr>
        <p:spPr/>
        <p:txBody>
          <a:bodyPr/>
          <a:lstStyle/>
          <a:p>
            <a:pPr algn="ctr"/>
            <a:r>
              <a:rPr lang="en-US" dirty="0"/>
              <a:t>Tableau Presenters</a:t>
            </a:r>
          </a:p>
        </p:txBody>
      </p:sp>
      <p:sp>
        <p:nvSpPr>
          <p:cNvPr id="3" name="Content Placeholder 2">
            <a:extLst>
              <a:ext uri="{FF2B5EF4-FFF2-40B4-BE49-F238E27FC236}">
                <a16:creationId xmlns:a16="http://schemas.microsoft.com/office/drawing/2014/main" id="{B7869912-08EB-E919-5694-16A3A487844B}"/>
              </a:ext>
            </a:extLst>
          </p:cNvPr>
          <p:cNvSpPr>
            <a:spLocks noGrp="1"/>
          </p:cNvSpPr>
          <p:nvPr>
            <p:ph idx="1"/>
          </p:nvPr>
        </p:nvSpPr>
        <p:spPr/>
        <p:txBody>
          <a:bodyPr/>
          <a:lstStyle/>
          <a:p>
            <a:pPr marL="0" indent="0">
              <a:buNone/>
            </a:pPr>
            <a:r>
              <a:rPr lang="en-US" dirty="0"/>
              <a:t>Presentation walkthrough of Tableau dashboard</a:t>
            </a:r>
          </a:p>
          <a:p>
            <a:pPr marL="0" indent="0">
              <a:buNone/>
            </a:pPr>
            <a:endParaRPr lang="en-US" dirty="0"/>
          </a:p>
          <a:p>
            <a:pPr marL="0" indent="0">
              <a:buNone/>
            </a:pPr>
            <a:r>
              <a:rPr lang="en-US" dirty="0"/>
              <a:t>Presenters</a:t>
            </a:r>
          </a:p>
          <a:p>
            <a:pPr marL="0" indent="0">
              <a:buNone/>
            </a:pPr>
            <a:r>
              <a:rPr lang="en-US" dirty="0"/>
              <a:t>Rajani Falcone and Swarna Mannar </a:t>
            </a:r>
          </a:p>
          <a:p>
            <a:pPr marL="0" indent="0">
              <a:buNone/>
            </a:pPr>
            <a:endParaRPr lang="en-US" dirty="0"/>
          </a:p>
        </p:txBody>
      </p:sp>
    </p:spTree>
    <p:extLst>
      <p:ext uri="{BB962C8B-B14F-4D97-AF65-F5344CB8AC3E}">
        <p14:creationId xmlns:p14="http://schemas.microsoft.com/office/powerpoint/2010/main" val="3205010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a:extLst>
            <a:ext uri="{FF2B5EF4-FFF2-40B4-BE49-F238E27FC236}">
              <a16:creationId xmlns:a16="http://schemas.microsoft.com/office/drawing/2014/main" id="{B849B55E-7D9D-627C-C784-522914097085}"/>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EB8BCD88-996C-B862-2524-C389DBDF88E8}"/>
              </a:ext>
            </a:extLst>
          </p:cNvPr>
          <p:cNvSpPr>
            <a:spLocks noGrp="1"/>
          </p:cNvSpPr>
          <p:nvPr>
            <p:ph type="ctrTitle"/>
          </p:nvPr>
        </p:nvSpPr>
        <p:spPr/>
        <p:txBody>
          <a:bodyPr>
            <a:normAutofit fontScale="90000"/>
          </a:bodyPr>
          <a:lstStyle/>
          <a:p>
            <a:r>
              <a:rPr lang="en-US" dirty="0">
                <a:solidFill>
                  <a:schemeClr val="bg2"/>
                </a:solidFill>
              </a:rPr>
              <a:t>Overview and Presentation of Milestonemap.org Dashboard</a:t>
            </a:r>
          </a:p>
        </p:txBody>
      </p:sp>
      <p:sp>
        <p:nvSpPr>
          <p:cNvPr id="6" name="Subtitle 5">
            <a:extLst>
              <a:ext uri="{FF2B5EF4-FFF2-40B4-BE49-F238E27FC236}">
                <a16:creationId xmlns:a16="http://schemas.microsoft.com/office/drawing/2014/main" id="{459E2FB8-0713-6F67-F150-0BD14A5E2EA9}"/>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395554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FD764-3FE8-C98A-8349-2850E13A7017}"/>
              </a:ext>
            </a:extLst>
          </p:cNvPr>
          <p:cNvSpPr>
            <a:spLocks noGrp="1"/>
          </p:cNvSpPr>
          <p:nvPr>
            <p:ph type="title"/>
          </p:nvPr>
        </p:nvSpPr>
        <p:spPr/>
        <p:txBody>
          <a:bodyPr/>
          <a:lstStyle/>
          <a:p>
            <a:pPr algn="ctr"/>
            <a:r>
              <a:rPr lang="en-US" dirty="0"/>
              <a:t>Milestonemap.org Presenter</a:t>
            </a:r>
          </a:p>
        </p:txBody>
      </p:sp>
      <p:sp>
        <p:nvSpPr>
          <p:cNvPr id="3" name="Content Placeholder 2">
            <a:extLst>
              <a:ext uri="{FF2B5EF4-FFF2-40B4-BE49-F238E27FC236}">
                <a16:creationId xmlns:a16="http://schemas.microsoft.com/office/drawing/2014/main" id="{BB689423-D02E-4397-9C38-5B2CEFFB17D0}"/>
              </a:ext>
            </a:extLst>
          </p:cNvPr>
          <p:cNvSpPr>
            <a:spLocks noGrp="1"/>
          </p:cNvSpPr>
          <p:nvPr>
            <p:ph idx="1"/>
          </p:nvPr>
        </p:nvSpPr>
        <p:spPr/>
        <p:txBody>
          <a:bodyPr/>
          <a:lstStyle/>
          <a:p>
            <a:pPr marL="0" indent="0">
              <a:buNone/>
            </a:pPr>
            <a:r>
              <a:rPr lang="en-US" dirty="0"/>
              <a:t>Presentation walkthrough of milestonemap.org dashboard</a:t>
            </a:r>
          </a:p>
          <a:p>
            <a:pPr marL="0" indent="0">
              <a:buNone/>
            </a:pPr>
            <a:endParaRPr lang="en-US" dirty="0"/>
          </a:p>
          <a:p>
            <a:pPr marL="0" indent="0">
              <a:buNone/>
            </a:pPr>
            <a:r>
              <a:rPr lang="en-US" dirty="0"/>
              <a:t>Presenter</a:t>
            </a:r>
          </a:p>
          <a:p>
            <a:pPr marL="0" indent="0">
              <a:buNone/>
            </a:pPr>
            <a:r>
              <a:rPr lang="en-US" dirty="0"/>
              <a:t>Bryan Hirsch </a:t>
            </a:r>
          </a:p>
        </p:txBody>
      </p:sp>
    </p:spTree>
    <p:extLst>
      <p:ext uri="{BB962C8B-B14F-4D97-AF65-F5344CB8AC3E}">
        <p14:creationId xmlns:p14="http://schemas.microsoft.com/office/powerpoint/2010/main" val="1758089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a:extLst>
            <a:ext uri="{FF2B5EF4-FFF2-40B4-BE49-F238E27FC236}">
              <a16:creationId xmlns:a16="http://schemas.microsoft.com/office/drawing/2014/main" id="{70B123A4-2A47-6008-B7D9-C9700C8A93B8}"/>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837C7D23-659A-A111-854B-FB11BE1C0743}"/>
              </a:ext>
            </a:extLst>
          </p:cNvPr>
          <p:cNvSpPr>
            <a:spLocks noGrp="1"/>
          </p:cNvSpPr>
          <p:nvPr>
            <p:ph type="ctrTitle"/>
          </p:nvPr>
        </p:nvSpPr>
        <p:spPr/>
        <p:txBody>
          <a:bodyPr>
            <a:normAutofit fontScale="90000"/>
          </a:bodyPr>
          <a:lstStyle/>
          <a:p>
            <a:r>
              <a:rPr lang="en-US" dirty="0">
                <a:solidFill>
                  <a:schemeClr val="bg2"/>
                </a:solidFill>
              </a:rPr>
              <a:t>Overview of Dashboard Implementation Plan</a:t>
            </a:r>
            <a:br>
              <a:rPr lang="en-US" dirty="0">
                <a:solidFill>
                  <a:schemeClr val="bg2"/>
                </a:solidFill>
              </a:rPr>
            </a:br>
            <a:endParaRPr lang="en-US" dirty="0">
              <a:solidFill>
                <a:schemeClr val="bg2"/>
              </a:solidFill>
            </a:endParaRPr>
          </a:p>
        </p:txBody>
      </p:sp>
      <p:sp>
        <p:nvSpPr>
          <p:cNvPr id="6" name="Subtitle 5">
            <a:extLst>
              <a:ext uri="{FF2B5EF4-FFF2-40B4-BE49-F238E27FC236}">
                <a16:creationId xmlns:a16="http://schemas.microsoft.com/office/drawing/2014/main" id="{94B98D1F-2F02-A595-01CE-2D799BF5661E}"/>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075711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a:extLst>
            <a:ext uri="{FF2B5EF4-FFF2-40B4-BE49-F238E27FC236}">
              <a16:creationId xmlns:a16="http://schemas.microsoft.com/office/drawing/2014/main" id="{3022FB79-E1BA-018C-BAEE-E795088E95E2}"/>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8DDF10EF-CA3D-E8D4-53E8-3720A5A7ACB3}"/>
              </a:ext>
            </a:extLst>
          </p:cNvPr>
          <p:cNvSpPr>
            <a:spLocks noGrp="1"/>
          </p:cNvSpPr>
          <p:nvPr>
            <p:ph type="ctrTitle"/>
          </p:nvPr>
        </p:nvSpPr>
        <p:spPr/>
        <p:txBody>
          <a:bodyPr>
            <a:normAutofit fontScale="90000"/>
          </a:bodyPr>
          <a:lstStyle/>
          <a:p>
            <a:r>
              <a:rPr lang="en-US" dirty="0">
                <a:solidFill>
                  <a:schemeClr val="bg2"/>
                </a:solidFill>
              </a:rPr>
              <a:t>Next Steps </a:t>
            </a:r>
            <a:br>
              <a:rPr lang="en-US" dirty="0">
                <a:solidFill>
                  <a:schemeClr val="bg2"/>
                </a:solidFill>
              </a:rPr>
            </a:br>
            <a:r>
              <a:rPr lang="en-US" dirty="0">
                <a:solidFill>
                  <a:schemeClr val="bg2"/>
                </a:solidFill>
              </a:rPr>
              <a:t>for Public Reporting Working Group</a:t>
            </a:r>
          </a:p>
        </p:txBody>
      </p:sp>
      <p:sp>
        <p:nvSpPr>
          <p:cNvPr id="6" name="Subtitle 5">
            <a:extLst>
              <a:ext uri="{FF2B5EF4-FFF2-40B4-BE49-F238E27FC236}">
                <a16:creationId xmlns:a16="http://schemas.microsoft.com/office/drawing/2014/main" id="{2FDA754C-389D-DAFD-5DFB-F40A2048ECE2}"/>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66456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BC224-3E84-716D-8D23-88E192793268}"/>
              </a:ext>
            </a:extLst>
          </p:cNvPr>
          <p:cNvSpPr>
            <a:spLocks noGrp="1"/>
          </p:cNvSpPr>
          <p:nvPr>
            <p:ph type="title"/>
          </p:nvPr>
        </p:nvSpPr>
        <p:spPr/>
        <p:txBody>
          <a:bodyPr/>
          <a:lstStyle/>
          <a:p>
            <a:pPr algn="ctr"/>
            <a:r>
              <a:rPr lang="en-US" dirty="0"/>
              <a:t>What is Next for This Working Group</a:t>
            </a:r>
          </a:p>
        </p:txBody>
      </p:sp>
      <p:sp>
        <p:nvSpPr>
          <p:cNvPr id="3" name="Content Placeholder 2">
            <a:extLst>
              <a:ext uri="{FF2B5EF4-FFF2-40B4-BE49-F238E27FC236}">
                <a16:creationId xmlns:a16="http://schemas.microsoft.com/office/drawing/2014/main" id="{4DBBF46A-1C58-3DFA-BEE3-38876A216B60}"/>
              </a:ext>
            </a:extLst>
          </p:cNvPr>
          <p:cNvSpPr>
            <a:spLocks noGrp="1"/>
          </p:cNvSpPr>
          <p:nvPr>
            <p:ph idx="1"/>
          </p:nvPr>
        </p:nvSpPr>
        <p:spPr>
          <a:xfrm>
            <a:off x="838200" y="1871330"/>
            <a:ext cx="10515600" cy="4837814"/>
          </a:xfrm>
        </p:spPr>
        <p:txBody>
          <a:bodyPr vert="horz" lIns="91440" tIns="45720" rIns="91440" bIns="45720" rtlCol="0" anchor="t">
            <a:normAutofit/>
          </a:bodyPr>
          <a:lstStyle/>
          <a:p>
            <a:pPr marL="0" indent="0">
              <a:buNone/>
            </a:pPr>
            <a:r>
              <a:rPr lang="en-US" dirty="0"/>
              <a:t>Coming up for this working group</a:t>
            </a:r>
          </a:p>
          <a:p>
            <a:pPr marL="0" indent="0">
              <a:buNone/>
            </a:pPr>
            <a:endParaRPr lang="en-US" dirty="0"/>
          </a:p>
          <a:p>
            <a:pPr marL="514350" indent="-514350">
              <a:buFont typeface="+mj-lt"/>
              <a:buAutoNum type="arabicPeriod"/>
            </a:pPr>
            <a:r>
              <a:rPr lang="en-US" dirty="0"/>
              <a:t>Progress update at the last June board meeting</a:t>
            </a:r>
          </a:p>
          <a:p>
            <a:pPr marL="514350" indent="-514350">
              <a:buFont typeface="+mj-lt"/>
              <a:buAutoNum type="arabicPeriod"/>
            </a:pPr>
            <a:r>
              <a:rPr lang="en-US" dirty="0"/>
              <a:t>Meet to discuss progress update for form and dashboard production</a:t>
            </a:r>
          </a:p>
          <a:p>
            <a:pPr marL="514350" indent="-514350">
              <a:buFont typeface="+mj-lt"/>
              <a:buAutoNum type="arabicPeriod"/>
            </a:pPr>
            <a:r>
              <a:rPr lang="en-US" dirty="0"/>
              <a:t>Collect dashboard feedback from constituents</a:t>
            </a:r>
          </a:p>
        </p:txBody>
      </p:sp>
    </p:spTree>
    <p:extLst>
      <p:ext uri="{BB962C8B-B14F-4D97-AF65-F5344CB8AC3E}">
        <p14:creationId xmlns:p14="http://schemas.microsoft.com/office/powerpoint/2010/main" val="28906220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5A6813C-6E89-1EE2-AC63-6B853BC1137D}"/>
              </a:ext>
            </a:extLst>
          </p:cNvPr>
          <p:cNvSpPr>
            <a:spLocks noGrp="1"/>
          </p:cNvSpPr>
          <p:nvPr>
            <p:ph type="ctrTitle"/>
          </p:nvPr>
        </p:nvSpPr>
        <p:spPr/>
        <p:txBody>
          <a:bodyPr/>
          <a:lstStyle/>
          <a:p>
            <a:r>
              <a:rPr lang="en-US" dirty="0">
                <a:solidFill>
                  <a:schemeClr val="bg2"/>
                </a:solidFill>
              </a:rPr>
              <a:t>Working Group Member Remarks</a:t>
            </a:r>
          </a:p>
        </p:txBody>
      </p:sp>
      <p:sp>
        <p:nvSpPr>
          <p:cNvPr id="5" name="Subtitle 4">
            <a:extLst>
              <a:ext uri="{FF2B5EF4-FFF2-40B4-BE49-F238E27FC236}">
                <a16:creationId xmlns:a16="http://schemas.microsoft.com/office/drawing/2014/main" id="{BC3E53A5-789C-3144-B44A-2E90BF8CF61B}"/>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530825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0C97FB7-B290-1CEE-5386-BFD7E91F9F04}"/>
              </a:ext>
            </a:extLst>
          </p:cNvPr>
          <p:cNvSpPr>
            <a:spLocks noGrp="1"/>
          </p:cNvSpPr>
          <p:nvPr>
            <p:ph type="ctrTitle"/>
          </p:nvPr>
        </p:nvSpPr>
        <p:spPr/>
        <p:txBody>
          <a:bodyPr/>
          <a:lstStyle/>
          <a:p>
            <a:r>
              <a:rPr lang="en-US" dirty="0">
                <a:solidFill>
                  <a:schemeClr val="bg2"/>
                </a:solidFill>
              </a:rPr>
              <a:t>Public Remarks</a:t>
            </a:r>
          </a:p>
        </p:txBody>
      </p:sp>
      <p:sp>
        <p:nvSpPr>
          <p:cNvPr id="5" name="Subtitle 4">
            <a:extLst>
              <a:ext uri="{FF2B5EF4-FFF2-40B4-BE49-F238E27FC236}">
                <a16:creationId xmlns:a16="http://schemas.microsoft.com/office/drawing/2014/main" id="{45BD7953-CE80-490A-A859-65590FA370C2}"/>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499624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68443-73C3-3D2B-53F2-3821D0DCBC91}"/>
              </a:ext>
            </a:extLst>
          </p:cNvPr>
          <p:cNvSpPr>
            <a:spLocks noGrp="1"/>
          </p:cNvSpPr>
          <p:nvPr>
            <p:ph type="title"/>
          </p:nvPr>
        </p:nvSpPr>
        <p:spPr/>
        <p:txBody>
          <a:bodyPr/>
          <a:lstStyle/>
          <a:p>
            <a:pPr algn="ctr"/>
            <a:r>
              <a:rPr lang="en-US" dirty="0"/>
              <a:t>Guidelines for Public Remarks</a:t>
            </a:r>
          </a:p>
        </p:txBody>
      </p:sp>
      <p:sp>
        <p:nvSpPr>
          <p:cNvPr id="3" name="Content Placeholder 2">
            <a:extLst>
              <a:ext uri="{FF2B5EF4-FFF2-40B4-BE49-F238E27FC236}">
                <a16:creationId xmlns:a16="http://schemas.microsoft.com/office/drawing/2014/main" id="{9B81CBB8-6783-3D3A-8FBF-39106B8B5523}"/>
              </a:ext>
            </a:extLst>
          </p:cNvPr>
          <p:cNvSpPr>
            <a:spLocks noGrp="1"/>
          </p:cNvSpPr>
          <p:nvPr>
            <p:ph idx="1"/>
          </p:nvPr>
        </p:nvSpPr>
        <p:spPr/>
        <p:txBody>
          <a:bodyPr>
            <a:normAutofit fontScale="77500" lnSpcReduction="20000"/>
          </a:bodyPr>
          <a:lstStyle/>
          <a:p>
            <a:pPr marL="0" indent="0">
              <a:lnSpc>
                <a:spcPct val="114000"/>
              </a:lnSpc>
              <a:spcAft>
                <a:spcPts val="1200"/>
              </a:spcAft>
              <a:buNone/>
            </a:pPr>
            <a:r>
              <a:rPr lang="en-US" sz="2800" dirty="0"/>
              <a:t>Time permitting, members of the public are welcomed to provide comments and feedback. </a:t>
            </a:r>
          </a:p>
          <a:p>
            <a:pPr marL="0" indent="0">
              <a:lnSpc>
                <a:spcPct val="114000"/>
              </a:lnSpc>
              <a:spcAft>
                <a:spcPts val="1200"/>
              </a:spcAft>
              <a:buNone/>
            </a:pPr>
            <a:r>
              <a:rPr lang="en-US" sz="2800" dirty="0"/>
              <a:t>If you would like to speak:</a:t>
            </a:r>
          </a:p>
          <a:p>
            <a:pPr marL="431800" indent="-285750">
              <a:lnSpc>
                <a:spcPct val="114000"/>
              </a:lnSpc>
              <a:spcAft>
                <a:spcPts val="1200"/>
              </a:spcAft>
              <a:buFont typeface="Wingdings" panose="05000000000000000000" pitchFamily="2" charset="2"/>
              <a:buChar char="§"/>
            </a:pPr>
            <a:r>
              <a:rPr lang="en-US" sz="2800" dirty="0"/>
              <a:t>Indicate your desire to provide public comments by using the “raise hand” feature or by commenting in the meeting chat.</a:t>
            </a:r>
          </a:p>
          <a:p>
            <a:pPr marL="431800" indent="-285750">
              <a:lnSpc>
                <a:spcPct val="114000"/>
              </a:lnSpc>
              <a:spcAft>
                <a:spcPts val="1200"/>
              </a:spcAft>
              <a:buFont typeface="Wingdings" panose="05000000000000000000" pitchFamily="2" charset="2"/>
              <a:buChar char="§"/>
            </a:pPr>
            <a:r>
              <a:rPr lang="en-US" sz="2800" dirty="0"/>
              <a:t>K</a:t>
            </a:r>
            <a:r>
              <a:rPr lang="en-US" sz="2800" dirty="0">
                <a:latin typeface="Noto Sans" panose="020B0502040504020204" pitchFamily="34" charset="0"/>
                <a:ea typeface="Noto Sans" panose="020B0502040504020204" pitchFamily="34" charset="0"/>
                <a:cs typeface="Noto Sans" panose="020B0502040504020204" pitchFamily="34" charset="0"/>
              </a:rPr>
              <a:t>eep remarks to 3 minutes</a:t>
            </a:r>
          </a:p>
          <a:p>
            <a:pPr marL="431800" indent="-285750">
              <a:lnSpc>
                <a:spcPct val="114000"/>
              </a:lnSpc>
              <a:spcAft>
                <a:spcPts val="1200"/>
              </a:spcAft>
              <a:buFont typeface="Wingdings" panose="05000000000000000000" pitchFamily="2" charset="2"/>
              <a:buChar char="§"/>
            </a:pPr>
            <a:r>
              <a:rPr lang="en-US" sz="2800" dirty="0"/>
              <a:t>S</a:t>
            </a:r>
            <a:r>
              <a:rPr lang="en-US" sz="2800" dirty="0">
                <a:latin typeface="Noto Sans" panose="020B0502040504020204" pitchFamily="34" charset="0"/>
                <a:ea typeface="Noto Sans" panose="020B0502040504020204" pitchFamily="34" charset="0"/>
                <a:cs typeface="Noto Sans" panose="020B0502040504020204" pitchFamily="34" charset="0"/>
              </a:rPr>
              <a:t>tate your name clearly and any organization you represent</a:t>
            </a:r>
          </a:p>
          <a:p>
            <a:pPr marL="0" indent="0">
              <a:lnSpc>
                <a:spcPct val="114000"/>
              </a:lnSpc>
              <a:spcAft>
                <a:spcPts val="1200"/>
              </a:spcAft>
              <a:buNone/>
            </a:pPr>
            <a:r>
              <a:rPr lang="en-US" sz="2800" dirty="0"/>
              <a:t>You may also send a comment in the chat (include your name) and the comment will be read out loud on your behalf.</a:t>
            </a:r>
          </a:p>
        </p:txBody>
      </p:sp>
    </p:spTree>
    <p:extLst>
      <p:ext uri="{BB962C8B-B14F-4D97-AF65-F5344CB8AC3E}">
        <p14:creationId xmlns:p14="http://schemas.microsoft.com/office/powerpoint/2010/main" val="1409002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63F9F-DF46-6B09-C33E-3F7355B11914}"/>
              </a:ext>
            </a:extLst>
          </p:cNvPr>
          <p:cNvSpPr>
            <a:spLocks noGrp="1"/>
          </p:cNvSpPr>
          <p:nvPr>
            <p:ph type="title"/>
          </p:nvPr>
        </p:nvSpPr>
        <p:spPr/>
        <p:txBody>
          <a:bodyPr/>
          <a:lstStyle/>
          <a:p>
            <a:pPr algn="ctr"/>
            <a:r>
              <a:rPr lang="en-US" dirty="0"/>
              <a:t>Meeting Agenda</a:t>
            </a:r>
          </a:p>
        </p:txBody>
      </p:sp>
      <p:sp>
        <p:nvSpPr>
          <p:cNvPr id="3" name="Content Placeholder 2">
            <a:extLst>
              <a:ext uri="{FF2B5EF4-FFF2-40B4-BE49-F238E27FC236}">
                <a16:creationId xmlns:a16="http://schemas.microsoft.com/office/drawing/2014/main" id="{044C0BF8-ACE0-1642-E7A4-63B54E626902}"/>
              </a:ext>
            </a:extLst>
          </p:cNvPr>
          <p:cNvSpPr>
            <a:spLocks noGrp="1"/>
          </p:cNvSpPr>
          <p:nvPr>
            <p:ph idx="1"/>
          </p:nvPr>
        </p:nvSpPr>
        <p:spPr/>
        <p:txBody>
          <a:bodyPr vert="horz" lIns="91440" tIns="45720" rIns="91440" bIns="45720" rtlCol="0" anchor="t">
            <a:normAutofit/>
          </a:bodyPr>
          <a:lstStyle/>
          <a:p>
            <a:pPr marL="514350" indent="-514350">
              <a:buFont typeface="+mj-lt"/>
              <a:buAutoNum type="arabicPeriod"/>
            </a:pPr>
            <a:r>
              <a:rPr lang="en-US" dirty="0"/>
              <a:t>Welcome and Roll Call</a:t>
            </a:r>
          </a:p>
          <a:p>
            <a:pPr marL="514350" indent="-514350">
              <a:buFont typeface="+mj-lt"/>
              <a:buAutoNum type="arabicPeriod"/>
            </a:pPr>
            <a:r>
              <a:rPr lang="en-US" dirty="0"/>
              <a:t>Overview Presentation of Qualtrics Form and Dashboard</a:t>
            </a:r>
          </a:p>
          <a:p>
            <a:pPr marL="514350" indent="-514350">
              <a:buFont typeface="+mj-lt"/>
              <a:buAutoNum type="arabicPeriod"/>
            </a:pPr>
            <a:r>
              <a:rPr lang="en-US" dirty="0"/>
              <a:t>Overview and presentation of Tableau form and dashboard</a:t>
            </a:r>
          </a:p>
          <a:p>
            <a:pPr marL="514350" indent="-514350">
              <a:buFont typeface="+mj-lt"/>
              <a:buAutoNum type="arabicPeriod"/>
            </a:pPr>
            <a:r>
              <a:rPr lang="en-US" dirty="0"/>
              <a:t>Overview Presentation of Milestonemap.org Dashboard</a:t>
            </a:r>
          </a:p>
          <a:p>
            <a:pPr marL="514350" indent="-514350">
              <a:buFont typeface="+mj-lt"/>
              <a:buAutoNum type="arabicPeriod"/>
            </a:pPr>
            <a:r>
              <a:rPr lang="en-US" dirty="0"/>
              <a:t>Overview of Dashboard Implementation Plan</a:t>
            </a:r>
          </a:p>
          <a:p>
            <a:pPr marL="514350" indent="-514350">
              <a:buFont typeface="+mj-lt"/>
              <a:buAutoNum type="arabicPeriod"/>
            </a:pPr>
            <a:r>
              <a:rPr lang="en-US" dirty="0"/>
              <a:t>Working Group Next Steps</a:t>
            </a:r>
          </a:p>
          <a:p>
            <a:pPr marL="514350" indent="-514350">
              <a:buFont typeface="+mj-lt"/>
              <a:buAutoNum type="arabicPeriod"/>
            </a:pPr>
            <a:r>
              <a:rPr lang="en-US" dirty="0"/>
              <a:t>Working Group Remarks</a:t>
            </a:r>
          </a:p>
          <a:p>
            <a:pPr marL="514350" indent="-514350">
              <a:buFont typeface="+mj-lt"/>
              <a:buAutoNum type="arabicPeriod"/>
            </a:pPr>
            <a:r>
              <a:rPr lang="en-US" dirty="0"/>
              <a:t>Public Remarks</a:t>
            </a:r>
          </a:p>
        </p:txBody>
      </p:sp>
    </p:spTree>
    <p:extLst>
      <p:ext uri="{BB962C8B-B14F-4D97-AF65-F5344CB8AC3E}">
        <p14:creationId xmlns:p14="http://schemas.microsoft.com/office/powerpoint/2010/main" val="9076415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7CDE48-60C5-49D5-683E-B41FBA949713}"/>
              </a:ext>
            </a:extLst>
          </p:cNvPr>
          <p:cNvSpPr>
            <a:spLocks noGrp="1"/>
          </p:cNvSpPr>
          <p:nvPr>
            <p:ph type="ctrTitle"/>
          </p:nvPr>
        </p:nvSpPr>
        <p:spPr/>
        <p:txBody>
          <a:bodyPr/>
          <a:lstStyle/>
          <a:p>
            <a:r>
              <a:rPr lang="en-US" dirty="0">
                <a:solidFill>
                  <a:schemeClr val="bg2"/>
                </a:solidFill>
              </a:rPr>
              <a:t>Thank You</a:t>
            </a:r>
          </a:p>
        </p:txBody>
      </p:sp>
      <p:sp>
        <p:nvSpPr>
          <p:cNvPr id="5" name="Subtitle 4">
            <a:extLst>
              <a:ext uri="{FF2B5EF4-FFF2-40B4-BE49-F238E27FC236}">
                <a16:creationId xmlns:a16="http://schemas.microsoft.com/office/drawing/2014/main" id="{C013A583-8731-560D-F34E-65B9CB494DF3}"/>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69402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7FC3462-5C38-484B-3D71-AD84862000FE}"/>
              </a:ext>
            </a:extLst>
          </p:cNvPr>
          <p:cNvSpPr>
            <a:spLocks noGrp="1"/>
          </p:cNvSpPr>
          <p:nvPr>
            <p:ph type="ctrTitle"/>
          </p:nvPr>
        </p:nvSpPr>
        <p:spPr/>
        <p:txBody>
          <a:bodyPr/>
          <a:lstStyle/>
          <a:p>
            <a:r>
              <a:rPr lang="en-US" dirty="0">
                <a:solidFill>
                  <a:schemeClr val="bg2">
                    <a:lumMod val="90000"/>
                  </a:schemeClr>
                </a:solidFill>
              </a:rPr>
              <a:t>Welcome and Roll Call</a:t>
            </a:r>
          </a:p>
        </p:txBody>
      </p:sp>
      <p:sp>
        <p:nvSpPr>
          <p:cNvPr id="5" name="Subtitle 4">
            <a:extLst>
              <a:ext uri="{FF2B5EF4-FFF2-40B4-BE49-F238E27FC236}">
                <a16:creationId xmlns:a16="http://schemas.microsoft.com/office/drawing/2014/main" id="{5A65178F-16A7-D9D2-1A6F-346C7012AD83}"/>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519259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013B6-22C5-C5C2-3703-5A033EC84952}"/>
              </a:ext>
            </a:extLst>
          </p:cNvPr>
          <p:cNvSpPr>
            <a:spLocks noGrp="1"/>
          </p:cNvSpPr>
          <p:nvPr>
            <p:ph type="title"/>
          </p:nvPr>
        </p:nvSpPr>
        <p:spPr/>
        <p:txBody>
          <a:bodyPr/>
          <a:lstStyle/>
          <a:p>
            <a:pPr algn="ctr"/>
            <a:r>
              <a:rPr lang="en-US" dirty="0"/>
              <a:t>Working Group Member Roll Call</a:t>
            </a:r>
          </a:p>
        </p:txBody>
      </p:sp>
      <p:sp>
        <p:nvSpPr>
          <p:cNvPr id="3" name="Content Placeholder 2">
            <a:extLst>
              <a:ext uri="{FF2B5EF4-FFF2-40B4-BE49-F238E27FC236}">
                <a16:creationId xmlns:a16="http://schemas.microsoft.com/office/drawing/2014/main" id="{81D5494F-5A5D-A52F-E47A-0CC0583B1BDA}"/>
              </a:ext>
            </a:extLst>
          </p:cNvPr>
          <p:cNvSpPr>
            <a:spLocks noGrp="1"/>
          </p:cNvSpPr>
          <p:nvPr>
            <p:ph idx="1"/>
          </p:nvPr>
        </p:nvSpPr>
        <p:spPr>
          <a:xfrm>
            <a:off x="838199" y="1825625"/>
            <a:ext cx="10722429" cy="4351338"/>
          </a:xfrm>
        </p:spPr>
        <p:txBody>
          <a:bodyPr>
            <a:normAutofit fontScale="85000" lnSpcReduction="20000"/>
          </a:bodyPr>
          <a:lstStyle/>
          <a:p>
            <a:pPr marL="609600" indent="-457200">
              <a:lnSpc>
                <a:spcPct val="110000"/>
              </a:lnSpc>
            </a:pPr>
            <a:r>
              <a:rPr lang="en-US" b="1" dirty="0"/>
              <a:t>Jason Snyder</a:t>
            </a:r>
            <a:r>
              <a:rPr lang="en-US" dirty="0"/>
              <a:t>, </a:t>
            </a:r>
            <a:r>
              <a:rPr lang="en-US" dirty="0">
                <a:ea typeface="Noto Sans Light" panose="020B0402040504020204" pitchFamily="34" charset="0"/>
                <a:cs typeface="Noto Sans Light" panose="020B0402040504020204" pitchFamily="34" charset="0"/>
              </a:rPr>
              <a:t>Secretary, Executive Office of Technology Services and Security</a:t>
            </a:r>
          </a:p>
          <a:p>
            <a:pPr marL="609600" indent="-457200">
              <a:lnSpc>
                <a:spcPct val="110000"/>
              </a:lnSpc>
            </a:pPr>
            <a:r>
              <a:rPr lang="en-US" b="1" dirty="0"/>
              <a:t>Ashley Bloom</a:t>
            </a:r>
            <a:r>
              <a:rPr lang="en-US" dirty="0"/>
              <a:t>, CIAO, Executive Office of Technology Services and Security</a:t>
            </a:r>
          </a:p>
          <a:p>
            <a:pPr marL="609600" indent="-457200">
              <a:lnSpc>
                <a:spcPct val="110000"/>
              </a:lnSpc>
            </a:pPr>
            <a:r>
              <a:rPr lang="en-US" b="1" dirty="0"/>
              <a:t>Mark Fine</a:t>
            </a:r>
            <a:r>
              <a:rPr lang="en-US" dirty="0"/>
              <a:t>,</a:t>
            </a:r>
            <a:r>
              <a:rPr lang="en-US" dirty="0">
                <a:ea typeface="Noto Sans Light" panose="020B0402040504020204" pitchFamily="34" charset="0"/>
                <a:cs typeface="Noto Sans Light" panose="020B0402040504020204" pitchFamily="34" charset="0"/>
              </a:rPr>
              <a:t> Assistant Secretary for Administration, Executive Office of Administration and Finance</a:t>
            </a:r>
          </a:p>
          <a:p>
            <a:pPr marL="609600" indent="-457200">
              <a:lnSpc>
                <a:spcPct val="110000"/>
              </a:lnSpc>
            </a:pPr>
            <a:r>
              <a:rPr lang="en-US" b="1" dirty="0">
                <a:ea typeface="Noto Sans Light" panose="020B0402040504020204" pitchFamily="34" charset="0"/>
                <a:cs typeface="Noto Sans Light" panose="020B0402040504020204" pitchFamily="34" charset="0"/>
              </a:rPr>
              <a:t>Brian Chase</a:t>
            </a:r>
            <a:r>
              <a:rPr lang="en-US" dirty="0">
                <a:ea typeface="Noto Sans Light" panose="020B0402040504020204" pitchFamily="34" charset="0"/>
                <a:cs typeface="Noto Sans Light" panose="020B0402040504020204" pitchFamily="34" charset="0"/>
              </a:rPr>
              <a:t>, Secretariat IT Accessibility Officer, Executive Office of Health and Human Services</a:t>
            </a:r>
          </a:p>
          <a:p>
            <a:pPr marL="609600" indent="-457200">
              <a:lnSpc>
                <a:spcPct val="110000"/>
              </a:lnSpc>
            </a:pPr>
            <a:r>
              <a:rPr lang="en-US" b="1" dirty="0"/>
              <a:t>Dan Sionkiewicz</a:t>
            </a:r>
            <a:r>
              <a:rPr lang="en-US" dirty="0"/>
              <a:t>, Secretariat CIO</a:t>
            </a:r>
            <a:r>
              <a:rPr lang="en-US" dirty="0">
                <a:ea typeface="Noto Sans Light" panose="020B0402040504020204" pitchFamily="34" charset="0"/>
                <a:cs typeface="Noto Sans Light" panose="020B0402040504020204" pitchFamily="34" charset="0"/>
              </a:rPr>
              <a:t>, Executive Office of Housing and Livable Communities</a:t>
            </a:r>
          </a:p>
          <a:p>
            <a:pPr marL="609600" indent="-457200">
              <a:lnSpc>
                <a:spcPct val="110000"/>
              </a:lnSpc>
            </a:pPr>
            <a:r>
              <a:rPr lang="en-US" b="1" dirty="0"/>
              <a:t>Paul Franzese</a:t>
            </a:r>
            <a:r>
              <a:rPr lang="en-US" dirty="0"/>
              <a:t>, </a:t>
            </a:r>
            <a:r>
              <a:rPr lang="en-US" dirty="0">
                <a:ea typeface="Noto Sans Light" panose="020B0402040504020204" pitchFamily="34" charset="0"/>
                <a:cs typeface="Noto Sans Light" panose="020B0402040504020204" pitchFamily="34" charset="0"/>
              </a:rPr>
              <a:t>COO, Executive Office of Labor and Workforce Development</a:t>
            </a:r>
          </a:p>
          <a:p>
            <a:pPr marL="152400" indent="0">
              <a:buNone/>
            </a:pPr>
            <a:endParaRPr lang="en-US" dirty="0"/>
          </a:p>
        </p:txBody>
      </p:sp>
    </p:spTree>
    <p:extLst>
      <p:ext uri="{BB962C8B-B14F-4D97-AF65-F5344CB8AC3E}">
        <p14:creationId xmlns:p14="http://schemas.microsoft.com/office/powerpoint/2010/main" val="3646040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2A78A-348B-EFF7-AAF3-FF451F3BBCA2}"/>
              </a:ext>
            </a:extLst>
          </p:cNvPr>
          <p:cNvSpPr>
            <a:spLocks noGrp="1"/>
          </p:cNvSpPr>
          <p:nvPr>
            <p:ph type="title"/>
          </p:nvPr>
        </p:nvSpPr>
        <p:spPr/>
        <p:txBody>
          <a:bodyPr/>
          <a:lstStyle/>
          <a:p>
            <a:pPr algn="ctr"/>
            <a:r>
              <a:rPr lang="en-US" dirty="0"/>
              <a:t>Working Group Member Roll Call Continued</a:t>
            </a:r>
          </a:p>
        </p:txBody>
      </p:sp>
      <p:sp>
        <p:nvSpPr>
          <p:cNvPr id="3" name="Content Placeholder 2">
            <a:extLst>
              <a:ext uri="{FF2B5EF4-FFF2-40B4-BE49-F238E27FC236}">
                <a16:creationId xmlns:a16="http://schemas.microsoft.com/office/drawing/2014/main" id="{ACE5A2A7-6F50-01E1-579D-3DC5A48D8C7D}"/>
              </a:ext>
            </a:extLst>
          </p:cNvPr>
          <p:cNvSpPr>
            <a:spLocks noGrp="1"/>
          </p:cNvSpPr>
          <p:nvPr>
            <p:ph idx="1"/>
          </p:nvPr>
        </p:nvSpPr>
        <p:spPr/>
        <p:txBody>
          <a:bodyPr/>
          <a:lstStyle/>
          <a:p>
            <a:r>
              <a:rPr lang="en-US" b="1" dirty="0"/>
              <a:t>Maria Michalski</a:t>
            </a:r>
            <a:r>
              <a:rPr lang="en-US" dirty="0"/>
              <a:t>, Secretariat </a:t>
            </a:r>
            <a:r>
              <a:rPr lang="en-US" dirty="0">
                <a:ea typeface="Noto Sans Light" panose="020B0402040504020204" pitchFamily="34" charset="0"/>
                <a:cs typeface="Noto Sans Light" panose="020B0402040504020204" pitchFamily="34" charset="0"/>
              </a:rPr>
              <a:t>CIO, Executive Office of Public Safety and Security</a:t>
            </a:r>
          </a:p>
          <a:p>
            <a:r>
              <a:rPr lang="en-US" b="1" dirty="0"/>
              <a:t>Dave Bedard</a:t>
            </a:r>
            <a:r>
              <a:rPr lang="en-US" dirty="0"/>
              <a:t>, </a:t>
            </a:r>
            <a:r>
              <a:rPr lang="en-US" dirty="0">
                <a:ea typeface="Noto Sans Light" panose="020B0402040504020204" pitchFamily="34" charset="0"/>
                <a:cs typeface="Noto Sans Light" panose="020B0402040504020204" pitchFamily="34" charset="0"/>
              </a:rPr>
              <a:t>Secretariat CIO, Massachusetts Department of Transportation</a:t>
            </a:r>
          </a:p>
          <a:p>
            <a:endParaRPr lang="en-US" b="1" dirty="0">
              <a:ea typeface="Noto Sans Light" panose="020B0402040504020204" pitchFamily="34" charset="0"/>
              <a:cs typeface="Noto Sans Light" panose="020B0402040504020204" pitchFamily="34" charset="0"/>
            </a:endParaRPr>
          </a:p>
          <a:p>
            <a:endParaRPr lang="en-US" b="1" dirty="0"/>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2562401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CAAB8-B132-3A81-DBAE-46A8248008CB}"/>
              </a:ext>
            </a:extLst>
          </p:cNvPr>
          <p:cNvSpPr>
            <a:spLocks noGrp="1"/>
          </p:cNvSpPr>
          <p:nvPr>
            <p:ph type="title"/>
          </p:nvPr>
        </p:nvSpPr>
        <p:spPr>
          <a:xfrm>
            <a:off x="598713" y="365125"/>
            <a:ext cx="11168743" cy="1325563"/>
          </a:xfrm>
        </p:spPr>
        <p:txBody>
          <a:bodyPr/>
          <a:lstStyle/>
          <a:p>
            <a:pPr algn="ctr"/>
            <a:r>
              <a:rPr lang="en-US" dirty="0"/>
              <a:t>Public Reporting Objective</a:t>
            </a:r>
          </a:p>
        </p:txBody>
      </p:sp>
      <p:sp>
        <p:nvSpPr>
          <p:cNvPr id="3" name="Content Placeholder 2">
            <a:extLst>
              <a:ext uri="{FF2B5EF4-FFF2-40B4-BE49-F238E27FC236}">
                <a16:creationId xmlns:a16="http://schemas.microsoft.com/office/drawing/2014/main" id="{333CE3B7-3719-182B-AB68-E73D8C9E816F}"/>
              </a:ext>
            </a:extLst>
          </p:cNvPr>
          <p:cNvSpPr>
            <a:spLocks noGrp="1"/>
          </p:cNvSpPr>
          <p:nvPr>
            <p:ph idx="1"/>
          </p:nvPr>
        </p:nvSpPr>
        <p:spPr>
          <a:xfrm>
            <a:off x="838200" y="1690688"/>
            <a:ext cx="10515600" cy="4602889"/>
          </a:xfrm>
        </p:spPr>
        <p:txBody>
          <a:bodyPr>
            <a:normAutofit/>
          </a:bodyPr>
          <a:lstStyle/>
          <a:p>
            <a:pPr marL="0" indent="0">
              <a:buNone/>
            </a:pPr>
            <a:r>
              <a:rPr lang="en-US" dirty="0"/>
              <a:t>Increase accountability and transparency through the use of public reporting to identify trends, gaps, opportunities for improvement and demonstrate maturity.</a:t>
            </a:r>
          </a:p>
          <a:p>
            <a:pPr marL="0" indent="0">
              <a:buNone/>
            </a:pPr>
            <a:endParaRPr lang="en-US" dirty="0"/>
          </a:p>
        </p:txBody>
      </p:sp>
    </p:spTree>
    <p:extLst>
      <p:ext uri="{BB962C8B-B14F-4D97-AF65-F5344CB8AC3E}">
        <p14:creationId xmlns:p14="http://schemas.microsoft.com/office/powerpoint/2010/main" val="2689717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3D192-92C4-1F78-A085-4A7B2467A933}"/>
              </a:ext>
            </a:extLst>
          </p:cNvPr>
          <p:cNvSpPr>
            <a:spLocks noGrp="1"/>
          </p:cNvSpPr>
          <p:nvPr>
            <p:ph type="title"/>
          </p:nvPr>
        </p:nvSpPr>
        <p:spPr/>
        <p:txBody>
          <a:bodyPr/>
          <a:lstStyle/>
          <a:p>
            <a:pPr algn="ctr"/>
            <a:r>
              <a:rPr lang="en-US" dirty="0"/>
              <a:t>Executive Order 614 Reporting Requirements</a:t>
            </a:r>
          </a:p>
        </p:txBody>
      </p:sp>
      <p:sp>
        <p:nvSpPr>
          <p:cNvPr id="3" name="Content Placeholder 2">
            <a:extLst>
              <a:ext uri="{FF2B5EF4-FFF2-40B4-BE49-F238E27FC236}">
                <a16:creationId xmlns:a16="http://schemas.microsoft.com/office/drawing/2014/main" id="{A9A8F773-C5BC-AAC0-FC45-A20603E799AE}"/>
              </a:ext>
            </a:extLst>
          </p:cNvPr>
          <p:cNvSpPr>
            <a:spLocks noGrp="1"/>
          </p:cNvSpPr>
          <p:nvPr>
            <p:ph idx="1"/>
          </p:nvPr>
        </p:nvSpPr>
        <p:spPr/>
        <p:txBody>
          <a:bodyPr>
            <a:normAutofit lnSpcReduction="10000"/>
          </a:bodyPr>
          <a:lstStyle/>
          <a:p>
            <a:pPr marL="0" indent="0">
              <a:buNone/>
            </a:pPr>
            <a:r>
              <a:rPr lang="en-US" dirty="0"/>
              <a:t>Executive Order 614 states the following for public reporting:</a:t>
            </a:r>
          </a:p>
          <a:p>
            <a:pPr marL="0" indent="0">
              <a:buNone/>
            </a:pPr>
            <a:endParaRPr lang="en-US" dirty="0"/>
          </a:p>
          <a:p>
            <a:pPr marL="0" indent="0">
              <a:buNone/>
            </a:pPr>
            <a:r>
              <a:rPr lang="en-US" dirty="0"/>
              <a:t>The CIAO, in conjunction with the Board, shall design and implement a mechanism to track and report digital accessibility and equity metrics for Commonwealth agencies. The metrics shall be displayed on a public facing dashboard, developed by EOTSS to encourage accountability and transparency regarding digital accessibility and equity. The SIAOs, at the direction of the CIAO, shall be responsible for tracking, maintaining, and reporting digital accessibility and equity metrics from their respective Secretariats, as determined by the CIAO. </a:t>
            </a:r>
          </a:p>
          <a:p>
            <a:pPr marL="0" indent="0">
              <a:buNone/>
            </a:pPr>
            <a:endParaRPr lang="en-US" dirty="0"/>
          </a:p>
        </p:txBody>
      </p:sp>
    </p:spTree>
    <p:extLst>
      <p:ext uri="{BB962C8B-B14F-4D97-AF65-F5344CB8AC3E}">
        <p14:creationId xmlns:p14="http://schemas.microsoft.com/office/powerpoint/2010/main" val="2996991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a:extLst>
            <a:ext uri="{FF2B5EF4-FFF2-40B4-BE49-F238E27FC236}">
              <a16:creationId xmlns:a16="http://schemas.microsoft.com/office/drawing/2014/main" id="{3BD2AD69-CB83-6B4B-EEA5-B3BE3622F087}"/>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6A7C3CE7-1586-76A4-9042-4C88849B00AC}"/>
              </a:ext>
            </a:extLst>
          </p:cNvPr>
          <p:cNvSpPr>
            <a:spLocks noGrp="1"/>
          </p:cNvSpPr>
          <p:nvPr>
            <p:ph type="ctrTitle"/>
          </p:nvPr>
        </p:nvSpPr>
        <p:spPr/>
        <p:txBody>
          <a:bodyPr>
            <a:normAutofit fontScale="90000"/>
          </a:bodyPr>
          <a:lstStyle/>
          <a:p>
            <a:r>
              <a:rPr lang="en-US" dirty="0">
                <a:solidFill>
                  <a:schemeClr val="bg2"/>
                </a:solidFill>
              </a:rPr>
              <a:t>Overview Presentation of Qualtrics Form and Dashboard</a:t>
            </a:r>
            <a:br>
              <a:rPr lang="en-US" dirty="0">
                <a:solidFill>
                  <a:schemeClr val="bg2"/>
                </a:solidFill>
              </a:rPr>
            </a:br>
            <a:endParaRPr lang="en-US" dirty="0">
              <a:solidFill>
                <a:schemeClr val="bg2"/>
              </a:solidFill>
            </a:endParaRPr>
          </a:p>
        </p:txBody>
      </p:sp>
      <p:sp>
        <p:nvSpPr>
          <p:cNvPr id="3" name="Content Placeholder 2">
            <a:extLst>
              <a:ext uri="{FF2B5EF4-FFF2-40B4-BE49-F238E27FC236}">
                <a16:creationId xmlns:a16="http://schemas.microsoft.com/office/drawing/2014/main" id="{CFF227F3-6F6C-C4E1-F0A2-83A8C23E154B}"/>
              </a:ext>
            </a:extLst>
          </p:cNvPr>
          <p:cNvSpPr>
            <a:spLocks noGrp="1"/>
          </p:cNvSpPr>
          <p:nvPr>
            <p:ph type="subTitle" idx="1"/>
          </p:nvPr>
        </p:nvSpPr>
        <p:spPr/>
        <p:txBody>
          <a:bodyPr/>
          <a:lstStyle/>
          <a:p>
            <a:pPr marL="0" indent="0">
              <a:buNone/>
            </a:pPr>
            <a:endParaRPr lang="en-US" dirty="0"/>
          </a:p>
        </p:txBody>
      </p:sp>
    </p:spTree>
    <p:extLst>
      <p:ext uri="{BB962C8B-B14F-4D97-AF65-F5344CB8AC3E}">
        <p14:creationId xmlns:p14="http://schemas.microsoft.com/office/powerpoint/2010/main" val="1622680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234B8-0B68-E9D2-F4CA-1ABA464E4635}"/>
              </a:ext>
            </a:extLst>
          </p:cNvPr>
          <p:cNvSpPr>
            <a:spLocks noGrp="1"/>
          </p:cNvSpPr>
          <p:nvPr>
            <p:ph type="title"/>
          </p:nvPr>
        </p:nvSpPr>
        <p:spPr/>
        <p:txBody>
          <a:bodyPr/>
          <a:lstStyle/>
          <a:p>
            <a:r>
              <a:rPr lang="en-US" dirty="0"/>
              <a:t>Qualtrics Presenters</a:t>
            </a:r>
          </a:p>
        </p:txBody>
      </p:sp>
      <p:sp>
        <p:nvSpPr>
          <p:cNvPr id="3" name="Content Placeholder 2">
            <a:extLst>
              <a:ext uri="{FF2B5EF4-FFF2-40B4-BE49-F238E27FC236}">
                <a16:creationId xmlns:a16="http://schemas.microsoft.com/office/drawing/2014/main" id="{8ABC0895-1A97-35BB-7B64-27A370F9A48E}"/>
              </a:ext>
            </a:extLst>
          </p:cNvPr>
          <p:cNvSpPr>
            <a:spLocks noGrp="1"/>
          </p:cNvSpPr>
          <p:nvPr>
            <p:ph idx="1"/>
          </p:nvPr>
        </p:nvSpPr>
        <p:spPr>
          <a:xfrm>
            <a:off x="838200" y="1843554"/>
            <a:ext cx="10515600" cy="4351338"/>
          </a:xfrm>
        </p:spPr>
        <p:txBody>
          <a:bodyPr/>
          <a:lstStyle/>
          <a:p>
            <a:pPr marL="0" indent="0">
              <a:buNone/>
            </a:pPr>
            <a:r>
              <a:rPr lang="en-US" dirty="0"/>
              <a:t>Presentation walkthrough of form and dashboard</a:t>
            </a:r>
          </a:p>
          <a:p>
            <a:pPr marL="0" indent="0">
              <a:buNone/>
            </a:pPr>
            <a:endParaRPr lang="en-US" dirty="0"/>
          </a:p>
          <a:p>
            <a:pPr marL="0" indent="0">
              <a:buNone/>
            </a:pPr>
            <a:r>
              <a:rPr lang="en-US" dirty="0"/>
              <a:t>Presenters</a:t>
            </a:r>
          </a:p>
          <a:p>
            <a:pPr marL="0" indent="0">
              <a:buNone/>
            </a:pPr>
            <a:r>
              <a:rPr lang="en-US" dirty="0"/>
              <a:t>Ryan Suiter and Sydney Ellis</a:t>
            </a:r>
          </a:p>
        </p:txBody>
      </p:sp>
    </p:spTree>
    <p:extLst>
      <p:ext uri="{BB962C8B-B14F-4D97-AF65-F5344CB8AC3E}">
        <p14:creationId xmlns:p14="http://schemas.microsoft.com/office/powerpoint/2010/main" val="10934868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AEB0132D6C36148A79FBDFBA8F89EE9" ma:contentTypeVersion="22" ma:contentTypeDescription="Create a new document." ma:contentTypeScope="" ma:versionID="7d46e8fdc322f6bb84e57261dc700421">
  <xsd:schema xmlns:xsd="http://www.w3.org/2001/XMLSchema" xmlns:xs="http://www.w3.org/2001/XMLSchema" xmlns:p="http://schemas.microsoft.com/office/2006/metadata/properties" xmlns:ns1="http://schemas.microsoft.com/sharepoint/v3" xmlns:ns2="09a0a711-4b0f-4fc4-96a2-145169229931" xmlns:ns3="925d310d-53cb-4c77-be22-c5fffb1d936d" xmlns:ns4="0df21c9d-47b1-4fd6-87c3-022582b370a5" targetNamespace="http://schemas.microsoft.com/office/2006/metadata/properties" ma:root="true" ma:fieldsID="a52f3fd8f7f0ac67af8ba3235db2ef0f" ns1:_="" ns2:_="" ns3:_="" ns4:_="">
    <xsd:import namespace="http://schemas.microsoft.com/sharepoint/v3"/>
    <xsd:import namespace="09a0a711-4b0f-4fc4-96a2-145169229931"/>
    <xsd:import namespace="925d310d-53cb-4c77-be22-c5fffb1d936d"/>
    <xsd:import namespace="0df21c9d-47b1-4fd6-87c3-022582b370a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EventHashCode" minOccurs="0"/>
                <xsd:element ref="ns3:MediaServiceGenerationTime" minOccurs="0"/>
                <xsd:element ref="ns3:MediaServiceLocation" minOccurs="0"/>
                <xsd:element ref="ns3:test" minOccurs="0"/>
                <xsd:element ref="ns1:_ip_UnifiedCompliancePolicyProperties" minOccurs="0"/>
                <xsd:element ref="ns1:_ip_UnifiedCompliancePolicyUIAction" minOccurs="0"/>
                <xsd:element ref="ns3:_x0073_su5" minOccurs="0"/>
                <xsd:element ref="ns3:MediaServiceAutoKeyPoints" minOccurs="0"/>
                <xsd:element ref="ns3:MediaServiceKeyPoints"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9a0a711-4b0f-4fc4-96a2-14516922993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25d310d-53cb-4c77-be22-c5fffb1d936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test" ma:index="18" nillable="true" ma:displayName="test" ma:default="1" ma:format="Dropdown" ma:internalName="test">
      <xsd:simpleType>
        <xsd:restriction base="dms:Boolean"/>
      </xsd:simpleType>
    </xsd:element>
    <xsd:element name="_x0073_su5" ma:index="21" nillable="true" ma:displayName="Text" ma:internalName="_x0073_su5">
      <xsd:simpleType>
        <xsd:restriction base="dms:Text"/>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element name="MediaLengthInSeconds" ma:index="24" nillable="true" ma:displayName="MediaLengthInSeconds" ma:hidden="true" ma:internalName="MediaLengthInSeconds" ma:readOnly="true">
      <xsd:simpleType>
        <xsd:restriction base="dms:Unknow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8"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df21c9d-47b1-4fd6-87c3-022582b370a5" elementFormDefault="qualified">
    <xsd:import namespace="http://schemas.microsoft.com/office/2006/documentManagement/types"/>
    <xsd:import namespace="http://schemas.microsoft.com/office/infopath/2007/PartnerControls"/>
    <xsd:element name="TaxCatchAll" ma:index="27" nillable="true" ma:displayName="Taxonomy Catch All Column" ma:hidden="true" ma:list="{19CA51A5-FC6B-418D-BD38-4D70BDAEB1B0}" ma:internalName="TaxCatchAll" ma:showField="CatchAllData" ma:web="{09a0a711-4b0f-4fc4-96a2-14516922993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24E3F6D-E5D6-4FC5-8B0C-1393D9298C98}">
  <ds:schemaRefs>
    <ds:schemaRef ds:uri="http://schemas.microsoft.com/sharepoint/v3/contenttype/forms"/>
  </ds:schemaRefs>
</ds:datastoreItem>
</file>

<file path=customXml/itemProps2.xml><?xml version="1.0" encoding="utf-8"?>
<ds:datastoreItem xmlns:ds="http://schemas.openxmlformats.org/officeDocument/2006/customXml" ds:itemID="{9A43E715-9717-4AD2-95C5-3126680A42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9a0a711-4b0f-4fc4-96a2-145169229931"/>
    <ds:schemaRef ds:uri="925d310d-53cb-4c77-be22-c5fffb1d936d"/>
    <ds:schemaRef ds:uri="0df21c9d-47b1-4fd6-87c3-022582b370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9282</TotalTime>
  <Words>513</Words>
  <Application>Microsoft Office PowerPoint</Application>
  <PresentationFormat>Widescreen</PresentationFormat>
  <Paragraphs>67</Paragraphs>
  <Slides>20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Noto Sans Light</vt:lpstr>
      <vt:lpstr>Aptos</vt:lpstr>
      <vt:lpstr>Aptos Display</vt:lpstr>
      <vt:lpstr>Arial</vt:lpstr>
      <vt:lpstr>Noto Sans</vt:lpstr>
      <vt:lpstr>Wingdings</vt:lpstr>
      <vt:lpstr>Office Theme</vt:lpstr>
      <vt:lpstr>Digital Accessibility and Equity Governance Board Public Reporting Working Group Meeting</vt:lpstr>
      <vt:lpstr>Meeting Agenda</vt:lpstr>
      <vt:lpstr>Welcome and Roll Call</vt:lpstr>
      <vt:lpstr>Working Group Member Roll Call</vt:lpstr>
      <vt:lpstr>Working Group Member Roll Call Continued</vt:lpstr>
      <vt:lpstr>Public Reporting Objective</vt:lpstr>
      <vt:lpstr>Executive Order 614 Reporting Requirements</vt:lpstr>
      <vt:lpstr>Overview Presentation of Qualtrics Form and Dashboard </vt:lpstr>
      <vt:lpstr>Qualtrics Presenters</vt:lpstr>
      <vt:lpstr>Overview Presentation of Tableau Dashboard</vt:lpstr>
      <vt:lpstr>Tableau Presenters</vt:lpstr>
      <vt:lpstr>Overview and Presentation of Milestonemap.org Dashboard</vt:lpstr>
      <vt:lpstr>Milestonemap.org Presenter</vt:lpstr>
      <vt:lpstr>Overview of Dashboard Implementation Plan </vt:lpstr>
      <vt:lpstr>Next Steps  for Public Reporting Working Group</vt:lpstr>
      <vt:lpstr>What is Next for This Working Group</vt:lpstr>
      <vt:lpstr>Working Group Member Remarks</vt:lpstr>
      <vt:lpstr>Public Remarks</vt:lpstr>
      <vt:lpstr>Guidelines for Public Remarks</vt:lpstr>
      <vt:lpstr>Thank You</vt:lpstr>
    </vt:vector>
  </TitlesOfParts>
  <Company>Commonwealth of Massachusetts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Accessibility and Equity Governance board Meeting</dc:title>
  <dc:creator>Bloom, Ashley (EOTSS)</dc:creator>
  <cp:lastModifiedBy>Gannett, Yukiko (EOTSS)</cp:lastModifiedBy>
  <cp:revision>32</cp:revision>
  <dcterms:created xsi:type="dcterms:W3CDTF">2024-03-08T14:56:14Z</dcterms:created>
  <dcterms:modified xsi:type="dcterms:W3CDTF">2025-06-25T20:10:24Z</dcterms:modified>
</cp:coreProperties>
</file>