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4"/>
  </p:notesMasterIdLst>
  <p:sldIdLst>
    <p:sldId id="256" r:id="rId4"/>
    <p:sldId id="257" r:id="rId5"/>
    <p:sldId id="258" r:id="rId6"/>
    <p:sldId id="259" r:id="rId7"/>
    <p:sldId id="343" r:id="rId8"/>
    <p:sldId id="327" r:id="rId9"/>
    <p:sldId id="338" r:id="rId10"/>
    <p:sldId id="355" r:id="rId11"/>
    <p:sldId id="374" r:id="rId12"/>
    <p:sldId id="373" r:id="rId13"/>
    <p:sldId id="375" r:id="rId14"/>
    <p:sldId id="369" r:id="rId15"/>
    <p:sldId id="377" r:id="rId16"/>
    <p:sldId id="376" r:id="rId17"/>
    <p:sldId id="378" r:id="rId18"/>
    <p:sldId id="275" r:id="rId19"/>
    <p:sldId id="266" r:id="rId20"/>
    <p:sldId id="267" r:id="rId21"/>
    <p:sldId id="269"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58" d="100"/>
          <a:sy n="58" d="100"/>
        </p:scale>
        <p:origin x="84" y="9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C9D548A0-8290-4F63-80B0-3B6F7AFCE5E5}"/>
    <pc:docChg chg="custSel addSld delSld modSld">
      <pc:chgData name="Bloom, Ashley (EOTSS)" userId="72d0e8ae-2e4f-4bb9-94cd-a4385f38aed0" providerId="ADAL" clId="{C9D548A0-8290-4F63-80B0-3B6F7AFCE5E5}" dt="2025-06-20T15:26:43.302" v="851" actId="20577"/>
      <pc:docMkLst>
        <pc:docMk/>
      </pc:docMkLst>
      <pc:sldChg chg="modSp mod">
        <pc:chgData name="Bloom, Ashley (EOTSS)" userId="72d0e8ae-2e4f-4bb9-94cd-a4385f38aed0" providerId="ADAL" clId="{C9D548A0-8290-4F63-80B0-3B6F7AFCE5E5}" dt="2025-06-10T16:02:12.230" v="496" actId="20577"/>
        <pc:sldMkLst>
          <pc:docMk/>
          <pc:sldMk cId="4274120308" sldId="256"/>
        </pc:sldMkLst>
        <pc:spChg chg="mod">
          <ac:chgData name="Bloom, Ashley (EOTSS)" userId="72d0e8ae-2e4f-4bb9-94cd-a4385f38aed0" providerId="ADAL" clId="{C9D548A0-8290-4F63-80B0-3B6F7AFCE5E5}" dt="2025-06-10T16:02:12.230" v="496" actId="20577"/>
          <ac:spMkLst>
            <pc:docMk/>
            <pc:sldMk cId="4274120308" sldId="256"/>
            <ac:spMk id="3" creationId="{73DF786E-4EF4-B345-0F01-3F2D068BD41E}"/>
          </ac:spMkLst>
        </pc:spChg>
      </pc:sldChg>
      <pc:sldChg chg="modSp mod">
        <pc:chgData name="Bloom, Ashley (EOTSS)" userId="72d0e8ae-2e4f-4bb9-94cd-a4385f38aed0" providerId="ADAL" clId="{C9D548A0-8290-4F63-80B0-3B6F7AFCE5E5}" dt="2025-06-17T21:08:15.178" v="560" actId="20577"/>
        <pc:sldMkLst>
          <pc:docMk/>
          <pc:sldMk cId="907641570" sldId="257"/>
        </pc:sldMkLst>
        <pc:spChg chg="mod">
          <ac:chgData name="Bloom, Ashley (EOTSS)" userId="72d0e8ae-2e4f-4bb9-94cd-a4385f38aed0" providerId="ADAL" clId="{C9D548A0-8290-4F63-80B0-3B6F7AFCE5E5}" dt="2025-06-17T21:08:15.178" v="560" actId="20577"/>
          <ac:spMkLst>
            <pc:docMk/>
            <pc:sldMk cId="907641570" sldId="257"/>
            <ac:spMk id="3" creationId="{044C0BF8-ACE0-1642-E7A4-63B54E626902}"/>
          </ac:spMkLst>
        </pc:spChg>
      </pc:sldChg>
      <pc:sldChg chg="modSp mod">
        <pc:chgData name="Bloom, Ashley (EOTSS)" userId="72d0e8ae-2e4f-4bb9-94cd-a4385f38aed0" providerId="ADAL" clId="{C9D548A0-8290-4F63-80B0-3B6F7AFCE5E5}" dt="2025-06-06T22:06:26.069" v="494" actId="20577"/>
        <pc:sldMkLst>
          <pc:docMk/>
          <pc:sldMk cId="2890622037" sldId="275"/>
        </pc:sldMkLst>
        <pc:spChg chg="mod">
          <ac:chgData name="Bloom, Ashley (EOTSS)" userId="72d0e8ae-2e4f-4bb9-94cd-a4385f38aed0" providerId="ADAL" clId="{C9D548A0-8290-4F63-80B0-3B6F7AFCE5E5}" dt="2025-06-06T22:06:26.069" v="494" actId="20577"/>
          <ac:spMkLst>
            <pc:docMk/>
            <pc:sldMk cId="2890622037" sldId="275"/>
            <ac:spMk id="3" creationId="{4DBBF46A-1C58-3DFA-BEE3-38876A216B60}"/>
          </ac:spMkLst>
        </pc:spChg>
      </pc:sldChg>
      <pc:sldChg chg="modSp mod">
        <pc:chgData name="Bloom, Ashley (EOTSS)" userId="72d0e8ae-2e4f-4bb9-94cd-a4385f38aed0" providerId="ADAL" clId="{C9D548A0-8290-4F63-80B0-3B6F7AFCE5E5}" dt="2025-06-20T15:14:55.181" v="689" actId="20577"/>
        <pc:sldMkLst>
          <pc:docMk/>
          <pc:sldMk cId="2395554138" sldId="369"/>
        </pc:sldMkLst>
        <pc:spChg chg="mod">
          <ac:chgData name="Bloom, Ashley (EOTSS)" userId="72d0e8ae-2e4f-4bb9-94cd-a4385f38aed0" providerId="ADAL" clId="{C9D548A0-8290-4F63-80B0-3B6F7AFCE5E5}" dt="2025-06-20T15:14:55.181" v="689" actId="20577"/>
          <ac:spMkLst>
            <pc:docMk/>
            <pc:sldMk cId="2395554138" sldId="369"/>
            <ac:spMk id="5" creationId="{EB8BCD88-996C-B862-2524-C389DBDF88E8}"/>
          </ac:spMkLst>
        </pc:spChg>
      </pc:sldChg>
      <pc:sldChg chg="modSp mod">
        <pc:chgData name="Bloom, Ashley (EOTSS)" userId="72d0e8ae-2e4f-4bb9-94cd-a4385f38aed0" providerId="ADAL" clId="{C9D548A0-8290-4F63-80B0-3B6F7AFCE5E5}" dt="2025-06-20T15:14:33.683" v="647" actId="20577"/>
        <pc:sldMkLst>
          <pc:docMk/>
          <pc:sldMk cId="3057587078" sldId="373"/>
        </pc:sldMkLst>
        <pc:spChg chg="mod">
          <ac:chgData name="Bloom, Ashley (EOTSS)" userId="72d0e8ae-2e4f-4bb9-94cd-a4385f38aed0" providerId="ADAL" clId="{C9D548A0-8290-4F63-80B0-3B6F7AFCE5E5}" dt="2025-06-20T15:14:33.683" v="647" actId="20577"/>
          <ac:spMkLst>
            <pc:docMk/>
            <pc:sldMk cId="3057587078" sldId="373"/>
            <ac:spMk id="4" creationId="{F57248E6-B158-2875-0867-34ADB186C5FE}"/>
          </ac:spMkLst>
        </pc:spChg>
      </pc:sldChg>
      <pc:sldChg chg="modSp mod">
        <pc:chgData name="Bloom, Ashley (EOTSS)" userId="72d0e8ae-2e4f-4bb9-94cd-a4385f38aed0" providerId="ADAL" clId="{C9D548A0-8290-4F63-80B0-3B6F7AFCE5E5}" dt="2025-06-20T15:26:43.302" v="851" actId="20577"/>
        <pc:sldMkLst>
          <pc:docMk/>
          <pc:sldMk cId="1093486897" sldId="374"/>
        </pc:sldMkLst>
        <pc:spChg chg="mod">
          <ac:chgData name="Bloom, Ashley (EOTSS)" userId="72d0e8ae-2e4f-4bb9-94cd-a4385f38aed0" providerId="ADAL" clId="{C9D548A0-8290-4F63-80B0-3B6F7AFCE5E5}" dt="2025-06-20T15:26:43.302" v="851" actId="20577"/>
          <ac:spMkLst>
            <pc:docMk/>
            <pc:sldMk cId="1093486897" sldId="374"/>
            <ac:spMk id="3" creationId="{8ABC0895-1A97-35BB-7B64-27A370F9A48E}"/>
          </ac:spMkLst>
        </pc:spChg>
      </pc:sldChg>
      <pc:sldChg chg="modSp mod">
        <pc:chgData name="Bloom, Ashley (EOTSS)" userId="72d0e8ae-2e4f-4bb9-94cd-a4385f38aed0" providerId="ADAL" clId="{C9D548A0-8290-4F63-80B0-3B6F7AFCE5E5}" dt="2025-06-20T15:24:23.795" v="813" actId="5793"/>
        <pc:sldMkLst>
          <pc:docMk/>
          <pc:sldMk cId="3205010769" sldId="375"/>
        </pc:sldMkLst>
        <pc:spChg chg="mod">
          <ac:chgData name="Bloom, Ashley (EOTSS)" userId="72d0e8ae-2e4f-4bb9-94cd-a4385f38aed0" providerId="ADAL" clId="{C9D548A0-8290-4F63-80B0-3B6F7AFCE5E5}" dt="2025-06-20T15:17:06.157" v="743" actId="122"/>
          <ac:spMkLst>
            <pc:docMk/>
            <pc:sldMk cId="3205010769" sldId="375"/>
            <ac:spMk id="2" creationId="{5FCD6933-4A03-D90B-D261-FBACF06602C2}"/>
          </ac:spMkLst>
        </pc:spChg>
        <pc:spChg chg="mod">
          <ac:chgData name="Bloom, Ashley (EOTSS)" userId="72d0e8ae-2e4f-4bb9-94cd-a4385f38aed0" providerId="ADAL" clId="{C9D548A0-8290-4F63-80B0-3B6F7AFCE5E5}" dt="2025-06-20T15:24:23.795" v="813" actId="5793"/>
          <ac:spMkLst>
            <pc:docMk/>
            <pc:sldMk cId="3205010769" sldId="375"/>
            <ac:spMk id="3" creationId="{B7869912-08EB-E919-5694-16A3A487844B}"/>
          </ac:spMkLst>
        </pc:spChg>
      </pc:sldChg>
      <pc:sldChg chg="modSp add mod">
        <pc:chgData name="Bloom, Ashley (EOTSS)" userId="72d0e8ae-2e4f-4bb9-94cd-a4385f38aed0" providerId="ADAL" clId="{C9D548A0-8290-4F63-80B0-3B6F7AFCE5E5}" dt="2025-06-06T22:03:45.895" v="357" actId="947"/>
        <pc:sldMkLst>
          <pc:docMk/>
          <pc:sldMk cId="1075711660" sldId="376"/>
        </pc:sldMkLst>
        <pc:spChg chg="mod">
          <ac:chgData name="Bloom, Ashley (EOTSS)" userId="72d0e8ae-2e4f-4bb9-94cd-a4385f38aed0" providerId="ADAL" clId="{C9D548A0-8290-4F63-80B0-3B6F7AFCE5E5}" dt="2025-06-06T22:03:45.895" v="357" actId="947"/>
          <ac:spMkLst>
            <pc:docMk/>
            <pc:sldMk cId="1075711660" sldId="376"/>
            <ac:spMk id="5" creationId="{837C7D23-659A-A111-854B-FB11BE1C0743}"/>
          </ac:spMkLst>
        </pc:spChg>
      </pc:sldChg>
      <pc:sldChg chg="modSp new mod">
        <pc:chgData name="Bloom, Ashley (EOTSS)" userId="72d0e8ae-2e4f-4bb9-94cd-a4385f38aed0" providerId="ADAL" clId="{C9D548A0-8290-4F63-80B0-3B6F7AFCE5E5}" dt="2025-06-20T15:25:53.780" v="835" actId="5793"/>
        <pc:sldMkLst>
          <pc:docMk/>
          <pc:sldMk cId="1758089938" sldId="377"/>
        </pc:sldMkLst>
        <pc:spChg chg="mod">
          <ac:chgData name="Bloom, Ashley (EOTSS)" userId="72d0e8ae-2e4f-4bb9-94cd-a4385f38aed0" providerId="ADAL" clId="{C9D548A0-8290-4F63-80B0-3B6F7AFCE5E5}" dt="2025-06-20T15:17:34.079" v="771" actId="122"/>
          <ac:spMkLst>
            <pc:docMk/>
            <pc:sldMk cId="1758089938" sldId="377"/>
            <ac:spMk id="2" creationId="{D96FD764-3FE8-C98A-8349-2850E13A7017}"/>
          </ac:spMkLst>
        </pc:spChg>
        <pc:spChg chg="mod">
          <ac:chgData name="Bloom, Ashley (EOTSS)" userId="72d0e8ae-2e4f-4bb9-94cd-a4385f38aed0" providerId="ADAL" clId="{C9D548A0-8290-4F63-80B0-3B6F7AFCE5E5}" dt="2025-06-20T15:25:53.780" v="835" actId="5793"/>
          <ac:spMkLst>
            <pc:docMk/>
            <pc:sldMk cId="1758089938" sldId="377"/>
            <ac:spMk id="3" creationId="{BB689423-D02E-4397-9C38-5B2CEFFB17D0}"/>
          </ac:spMkLst>
        </pc:spChg>
      </pc:sldChg>
      <pc:sldChg chg="add">
        <pc:chgData name="Bloom, Ashley (EOTSS)" userId="72d0e8ae-2e4f-4bb9-94cd-a4385f38aed0" providerId="ADAL" clId="{C9D548A0-8290-4F63-80B0-3B6F7AFCE5E5}" dt="2025-06-06T22:03:25.170" v="352" actId="2890"/>
        <pc:sldMkLst>
          <pc:docMk/>
          <pc:sldMk cId="336645645" sldId="378"/>
        </pc:sldMkLst>
      </pc:sldChg>
      <pc:sldChg chg="modSp new del mod">
        <pc:chgData name="Bloom, Ashley (EOTSS)" userId="72d0e8ae-2e4f-4bb9-94cd-a4385f38aed0" providerId="ADAL" clId="{C9D548A0-8290-4F63-80B0-3B6F7AFCE5E5}" dt="2025-06-20T15:19:04.476" v="805" actId="2696"/>
        <pc:sldMkLst>
          <pc:docMk/>
          <pc:sldMk cId="3349803140" sldId="379"/>
        </pc:sldMkLst>
      </pc:sldChg>
    </pc:docChg>
  </pc:docChgLst>
  <pc:docChgLst>
    <pc:chgData name="Bloom, Ashley (EOTSS)" userId="72d0e8ae-2e4f-4bb9-94cd-a4385f38aed0" providerId="ADAL" clId="{DE424F6F-6DED-4D5C-8183-7F4C5031755C}"/>
    <pc:docChg chg="custSel addSld delSld modSld">
      <pc:chgData name="Bloom, Ashley (EOTSS)" userId="72d0e8ae-2e4f-4bb9-94cd-a4385f38aed0" providerId="ADAL" clId="{DE424F6F-6DED-4D5C-8183-7F4C5031755C}" dt="2025-05-14T13:53:46.120" v="1568" actId="20577"/>
      <pc:docMkLst>
        <pc:docMk/>
      </pc:docMkLst>
      <pc:sldChg chg="modSp mod">
        <pc:chgData name="Bloom, Ashley (EOTSS)" userId="72d0e8ae-2e4f-4bb9-94cd-a4385f38aed0" providerId="ADAL" clId="{DE424F6F-6DED-4D5C-8183-7F4C5031755C}" dt="2025-05-13T14:59:49.282" v="15" actId="20577"/>
        <pc:sldMkLst>
          <pc:docMk/>
          <pc:sldMk cId="4274120308" sldId="256"/>
        </pc:sldMkLst>
        <pc:spChg chg="mod">
          <ac:chgData name="Bloom, Ashley (EOTSS)" userId="72d0e8ae-2e4f-4bb9-94cd-a4385f38aed0" providerId="ADAL" clId="{DE424F6F-6DED-4D5C-8183-7F4C5031755C}" dt="2025-05-13T14:59:35.864" v="1" actId="1038"/>
          <ac:spMkLst>
            <pc:docMk/>
            <pc:sldMk cId="4274120308" sldId="256"/>
            <ac:spMk id="2" creationId="{5688927A-E7A3-ED63-CCF9-F733A80C60E4}"/>
          </ac:spMkLst>
        </pc:spChg>
        <pc:spChg chg="mod">
          <ac:chgData name="Bloom, Ashley (EOTSS)" userId="72d0e8ae-2e4f-4bb9-94cd-a4385f38aed0" providerId="ADAL" clId="{DE424F6F-6DED-4D5C-8183-7F4C5031755C}" dt="2025-05-13T14:59:49.282" v="15" actId="20577"/>
          <ac:spMkLst>
            <pc:docMk/>
            <pc:sldMk cId="4274120308" sldId="256"/>
            <ac:spMk id="3" creationId="{73DF786E-4EF4-B345-0F01-3F2D068BD41E}"/>
          </ac:spMkLst>
        </pc:spChg>
      </pc:sldChg>
      <pc:sldChg chg="modSp mod">
        <pc:chgData name="Bloom, Ashley (EOTSS)" userId="72d0e8ae-2e4f-4bb9-94cd-a4385f38aed0" providerId="ADAL" clId="{DE424F6F-6DED-4D5C-8183-7F4C5031755C}" dt="2025-05-14T13:51:16.718" v="1393" actId="20577"/>
        <pc:sldMkLst>
          <pc:docMk/>
          <pc:sldMk cId="907641570" sldId="257"/>
        </pc:sldMkLst>
        <pc:spChg chg="mod">
          <ac:chgData name="Bloom, Ashley (EOTSS)" userId="72d0e8ae-2e4f-4bb9-94cd-a4385f38aed0" providerId="ADAL" clId="{DE424F6F-6DED-4D5C-8183-7F4C5031755C}" dt="2025-05-14T13:51:16.718" v="1393" actId="20577"/>
          <ac:spMkLst>
            <pc:docMk/>
            <pc:sldMk cId="907641570" sldId="257"/>
            <ac:spMk id="3" creationId="{044C0BF8-ACE0-1642-E7A4-63B54E626902}"/>
          </ac:spMkLst>
        </pc:spChg>
      </pc:sldChg>
      <pc:sldChg chg="modSp mod">
        <pc:chgData name="Bloom, Ashley (EOTSS)" userId="72d0e8ae-2e4f-4bb9-94cd-a4385f38aed0" providerId="ADAL" clId="{DE424F6F-6DED-4D5C-8183-7F4C5031755C}" dt="2025-05-14T13:49:25.937" v="1385" actId="20577"/>
        <pc:sldMkLst>
          <pc:docMk/>
          <pc:sldMk cId="2890622037" sldId="275"/>
        </pc:sldMkLst>
        <pc:spChg chg="mod">
          <ac:chgData name="Bloom, Ashley (EOTSS)" userId="72d0e8ae-2e4f-4bb9-94cd-a4385f38aed0" providerId="ADAL" clId="{DE424F6F-6DED-4D5C-8183-7F4C5031755C}" dt="2025-05-14T13:49:25.937" v="1385" actId="20577"/>
          <ac:spMkLst>
            <pc:docMk/>
            <pc:sldMk cId="2890622037" sldId="275"/>
            <ac:spMk id="3" creationId="{4DBBF46A-1C58-3DFA-BEE3-38876A216B60}"/>
          </ac:spMkLst>
        </pc:spChg>
      </pc:sldChg>
      <pc:sldChg chg="modSp mod">
        <pc:chgData name="Bloom, Ashley (EOTSS)" userId="72d0e8ae-2e4f-4bb9-94cd-a4385f38aed0" providerId="ADAL" clId="{DE424F6F-6DED-4D5C-8183-7F4C5031755C}" dt="2025-05-13T18:54:49.607" v="1161" actId="947"/>
        <pc:sldMkLst>
          <pc:docMk/>
          <pc:sldMk cId="1622680469" sldId="355"/>
        </pc:sldMkLst>
        <pc:spChg chg="mod">
          <ac:chgData name="Bloom, Ashley (EOTSS)" userId="72d0e8ae-2e4f-4bb9-94cd-a4385f38aed0" providerId="ADAL" clId="{DE424F6F-6DED-4D5C-8183-7F4C5031755C}" dt="2025-05-13T18:54:49.607" v="1161" actId="947"/>
          <ac:spMkLst>
            <pc:docMk/>
            <pc:sldMk cId="1622680469" sldId="355"/>
            <ac:spMk id="4" creationId="{6A7C3CE7-1586-76A4-9042-4C88849B00AC}"/>
          </ac:spMkLst>
        </pc:spChg>
      </pc:sldChg>
      <pc:sldChg chg="del">
        <pc:chgData name="Bloom, Ashley (EOTSS)" userId="72d0e8ae-2e4f-4bb9-94cd-a4385f38aed0" providerId="ADAL" clId="{DE424F6F-6DED-4D5C-8183-7F4C5031755C}" dt="2025-05-13T18:39:40.226" v="176" actId="2696"/>
        <pc:sldMkLst>
          <pc:docMk/>
          <pc:sldMk cId="1080875158" sldId="370"/>
        </pc:sldMkLst>
      </pc:sldChg>
      <pc:sldChg chg="modSp mod">
        <pc:chgData name="Bloom, Ashley (EOTSS)" userId="72d0e8ae-2e4f-4bb9-94cd-a4385f38aed0" providerId="ADAL" clId="{DE424F6F-6DED-4D5C-8183-7F4C5031755C}" dt="2025-05-14T13:48:50.675" v="1379" actId="12"/>
        <pc:sldMkLst>
          <pc:docMk/>
          <pc:sldMk cId="648659528" sldId="371"/>
        </pc:sldMkLst>
      </pc:sldChg>
      <pc:sldChg chg="modSp new mod">
        <pc:chgData name="Bloom, Ashley (EOTSS)" userId="72d0e8ae-2e4f-4bb9-94cd-a4385f38aed0" providerId="ADAL" clId="{DE424F6F-6DED-4D5C-8183-7F4C5031755C}" dt="2025-05-13T18:51:37.038" v="1130" actId="12"/>
        <pc:sldMkLst>
          <pc:docMk/>
          <pc:sldMk cId="1270249775" sldId="372"/>
        </pc:sldMkLst>
      </pc:sldChg>
      <pc:sldChg chg="addSp delSp modSp new mod setBg modClrScheme chgLayout">
        <pc:chgData name="Bloom, Ashley (EOTSS)" userId="72d0e8ae-2e4f-4bb9-94cd-a4385f38aed0" providerId="ADAL" clId="{DE424F6F-6DED-4D5C-8183-7F4C5031755C}" dt="2025-05-13T18:53:52.435" v="1159"/>
        <pc:sldMkLst>
          <pc:docMk/>
          <pc:sldMk cId="3057587078" sldId="373"/>
        </pc:sldMkLst>
        <pc:spChg chg="add mod ord">
          <ac:chgData name="Bloom, Ashley (EOTSS)" userId="72d0e8ae-2e4f-4bb9-94cd-a4385f38aed0" providerId="ADAL" clId="{DE424F6F-6DED-4D5C-8183-7F4C5031755C}" dt="2025-05-13T18:53:11.152" v="1158" actId="947"/>
          <ac:spMkLst>
            <pc:docMk/>
            <pc:sldMk cId="3057587078" sldId="373"/>
            <ac:spMk id="4" creationId="{F57248E6-B158-2875-0867-34ADB186C5FE}"/>
          </ac:spMkLst>
        </pc:spChg>
        <pc:spChg chg="add mod ord">
          <ac:chgData name="Bloom, Ashley (EOTSS)" userId="72d0e8ae-2e4f-4bb9-94cd-a4385f38aed0" providerId="ADAL" clId="{DE424F6F-6DED-4D5C-8183-7F4C5031755C}" dt="2025-05-13T18:52:18.771" v="1132" actId="700"/>
          <ac:spMkLst>
            <pc:docMk/>
            <pc:sldMk cId="3057587078" sldId="373"/>
            <ac:spMk id="5" creationId="{39C91484-54D0-E40C-706E-EE2071E54661}"/>
          </ac:spMkLst>
        </pc:spChg>
      </pc:sldChg>
      <pc:sldChg chg="modSp new mod">
        <pc:chgData name="Bloom, Ashley (EOTSS)" userId="72d0e8ae-2e4f-4bb9-94cd-a4385f38aed0" providerId="ADAL" clId="{DE424F6F-6DED-4D5C-8183-7F4C5031755C}" dt="2025-05-14T13:53:46.120" v="1568" actId="20577"/>
        <pc:sldMkLst>
          <pc:docMk/>
          <pc:sldMk cId="1768721254" sldId="374"/>
        </pc:sldMkLst>
      </pc:sldChg>
    </pc:docChg>
  </pc:docChgLst>
  <pc:docChgLst>
    <pc:chgData name="Gannett, Yukiko (EOTSS)" userId="1a375f8e-71eb-464a-9d86-65c78107010f" providerId="ADAL" clId="{7AF551CC-67EA-42B3-A87C-B9C56964B303}"/>
    <pc:docChg chg="delSld">
      <pc:chgData name="Gannett, Yukiko (EOTSS)" userId="1a375f8e-71eb-464a-9d86-65c78107010f" providerId="ADAL" clId="{7AF551CC-67EA-42B3-A87C-B9C56964B303}" dt="2025-06-25T20:10:21.023" v="0" actId="2696"/>
      <pc:docMkLst>
        <pc:docMk/>
      </pc:docMkLst>
      <pc:sldChg chg="del">
        <pc:chgData name="Gannett, Yukiko (EOTSS)" userId="1a375f8e-71eb-464a-9d86-65c78107010f" providerId="ADAL" clId="{7AF551CC-67EA-42B3-A87C-B9C56964B303}" dt="2025-06-25T20:10:21.023" v="0" actId="2696"/>
        <pc:sldMkLst>
          <pc:docMk/>
          <pc:sldMk cId="3196851344" sldId="379"/>
        </pc:sldMkLst>
      </pc:sldChg>
    </pc:docChg>
  </pc:docChgLst>
  <pc:docChgLst>
    <pc:chgData name="Bloom, Ashley (EOTSS)" userId="72d0e8ae-2e4f-4bb9-94cd-a4385f38aed0" providerId="ADAL" clId="{327A3D45-9D2D-4B34-A0FE-72BB7EE73C12}"/>
    <pc:docChg chg="custSel addSld delSld modSld">
      <pc:chgData name="Bloom, Ashley (EOTSS)" userId="72d0e8ae-2e4f-4bb9-94cd-a4385f38aed0" providerId="ADAL" clId="{327A3D45-9D2D-4B34-A0FE-72BB7EE73C12}" dt="2025-04-15T17:57:41.240" v="1019" actId="20577"/>
      <pc:docMkLst>
        <pc:docMk/>
      </pc:docMkLst>
      <pc:sldChg chg="modSp mod">
        <pc:chgData name="Bloom, Ashley (EOTSS)" userId="72d0e8ae-2e4f-4bb9-94cd-a4385f38aed0" providerId="ADAL" clId="{327A3D45-9D2D-4B34-A0FE-72BB7EE73C12}" dt="2025-04-15T17:36:12.316" v="2" actId="20577"/>
        <pc:sldMkLst>
          <pc:docMk/>
          <pc:sldMk cId="4274120308" sldId="256"/>
        </pc:sldMkLst>
        <pc:spChg chg="mod">
          <ac:chgData name="Bloom, Ashley (EOTSS)" userId="72d0e8ae-2e4f-4bb9-94cd-a4385f38aed0" providerId="ADAL" clId="{327A3D45-9D2D-4B34-A0FE-72BB7EE73C12}" dt="2025-04-15T17:36:12.316" v="2" actId="20577"/>
          <ac:spMkLst>
            <pc:docMk/>
            <pc:sldMk cId="4274120308" sldId="256"/>
            <ac:spMk id="3" creationId="{73DF786E-4EF4-B345-0F01-3F2D068BD41E}"/>
          </ac:spMkLst>
        </pc:spChg>
      </pc:sldChg>
      <pc:sldChg chg="modSp mod">
        <pc:chgData name="Bloom, Ashley (EOTSS)" userId="72d0e8ae-2e4f-4bb9-94cd-a4385f38aed0" providerId="ADAL" clId="{327A3D45-9D2D-4B34-A0FE-72BB7EE73C12}" dt="2025-04-15T17:57:41.240" v="1019" actId="20577"/>
        <pc:sldMkLst>
          <pc:docMk/>
          <pc:sldMk cId="907641570" sldId="257"/>
        </pc:sldMkLst>
        <pc:spChg chg="mod">
          <ac:chgData name="Bloom, Ashley (EOTSS)" userId="72d0e8ae-2e4f-4bb9-94cd-a4385f38aed0" providerId="ADAL" clId="{327A3D45-9D2D-4B34-A0FE-72BB7EE73C12}" dt="2025-04-15T17:57:41.240" v="1019" actId="20577"/>
          <ac:spMkLst>
            <pc:docMk/>
            <pc:sldMk cId="907641570" sldId="257"/>
            <ac:spMk id="3" creationId="{044C0BF8-ACE0-1642-E7A4-63B54E626902}"/>
          </ac:spMkLst>
        </pc:spChg>
      </pc:sldChg>
      <pc:sldChg chg="del">
        <pc:chgData name="Bloom, Ashley (EOTSS)" userId="72d0e8ae-2e4f-4bb9-94cd-a4385f38aed0" providerId="ADAL" clId="{327A3D45-9D2D-4B34-A0FE-72BB7EE73C12}" dt="2025-04-15T17:40:26.713" v="11" actId="2696"/>
        <pc:sldMkLst>
          <pc:docMk/>
          <pc:sldMk cId="3383405441" sldId="346"/>
        </pc:sldMkLst>
      </pc:sldChg>
      <pc:sldChg chg="modSp mod">
        <pc:chgData name="Bloom, Ashley (EOTSS)" userId="72d0e8ae-2e4f-4bb9-94cd-a4385f38aed0" providerId="ADAL" clId="{327A3D45-9D2D-4B34-A0FE-72BB7EE73C12}" dt="2025-04-15T17:51:57.704" v="621" actId="20577"/>
        <pc:sldMkLst>
          <pc:docMk/>
          <pc:sldMk cId="1622680469" sldId="355"/>
        </pc:sldMkLst>
        <pc:spChg chg="mod">
          <ac:chgData name="Bloom, Ashley (EOTSS)" userId="72d0e8ae-2e4f-4bb9-94cd-a4385f38aed0" providerId="ADAL" clId="{327A3D45-9D2D-4B34-A0FE-72BB7EE73C12}" dt="2025-04-15T17:51:57.704" v="621" actId="20577"/>
          <ac:spMkLst>
            <pc:docMk/>
            <pc:sldMk cId="1622680469" sldId="355"/>
            <ac:spMk id="4" creationId="{6A7C3CE7-1586-76A4-9042-4C88849B00AC}"/>
          </ac:spMkLst>
        </pc:spChg>
      </pc:sldChg>
      <pc:sldChg chg="del">
        <pc:chgData name="Bloom, Ashley (EOTSS)" userId="72d0e8ae-2e4f-4bb9-94cd-a4385f38aed0" providerId="ADAL" clId="{327A3D45-9D2D-4B34-A0FE-72BB7EE73C12}" dt="2025-04-15T17:40:44.950" v="14" actId="2696"/>
        <pc:sldMkLst>
          <pc:docMk/>
          <pc:sldMk cId="2586680603" sldId="357"/>
        </pc:sldMkLst>
      </pc:sldChg>
      <pc:sldChg chg="del">
        <pc:chgData name="Bloom, Ashley (EOTSS)" userId="72d0e8ae-2e4f-4bb9-94cd-a4385f38aed0" providerId="ADAL" clId="{327A3D45-9D2D-4B34-A0FE-72BB7EE73C12}" dt="2025-04-15T17:41:58.936" v="17" actId="2696"/>
        <pc:sldMkLst>
          <pc:docMk/>
          <pc:sldMk cId="1820244406" sldId="359"/>
        </pc:sldMkLst>
      </pc:sldChg>
      <pc:sldChg chg="del">
        <pc:chgData name="Bloom, Ashley (EOTSS)" userId="72d0e8ae-2e4f-4bb9-94cd-a4385f38aed0" providerId="ADAL" clId="{327A3D45-9D2D-4B34-A0FE-72BB7EE73C12}" dt="2025-04-15T17:39:42.533" v="5" actId="2696"/>
        <pc:sldMkLst>
          <pc:docMk/>
          <pc:sldMk cId="625262748" sldId="364"/>
        </pc:sldMkLst>
      </pc:sldChg>
      <pc:sldChg chg="del">
        <pc:chgData name="Bloom, Ashley (EOTSS)" userId="72d0e8ae-2e4f-4bb9-94cd-a4385f38aed0" providerId="ADAL" clId="{327A3D45-9D2D-4B34-A0FE-72BB7EE73C12}" dt="2025-04-15T17:40:05.323" v="8" actId="2696"/>
        <pc:sldMkLst>
          <pc:docMk/>
          <pc:sldMk cId="2382715296" sldId="368"/>
        </pc:sldMkLst>
      </pc:sldChg>
      <pc:sldChg chg="modSp mod">
        <pc:chgData name="Bloom, Ashley (EOTSS)" userId="72d0e8ae-2e4f-4bb9-94cd-a4385f38aed0" providerId="ADAL" clId="{327A3D45-9D2D-4B34-A0FE-72BB7EE73C12}" dt="2025-04-15T17:50:16.433" v="607" actId="20577"/>
        <pc:sldMkLst>
          <pc:docMk/>
          <pc:sldMk cId="1080875158" sldId="370"/>
        </pc:sldMkLst>
      </pc:sldChg>
      <pc:sldChg chg="modSp new mod">
        <pc:chgData name="Bloom, Ashley (EOTSS)" userId="72d0e8ae-2e4f-4bb9-94cd-a4385f38aed0" providerId="ADAL" clId="{327A3D45-9D2D-4B34-A0FE-72BB7EE73C12}" dt="2025-04-15T17:55:37.436" v="1008" actId="20577"/>
        <pc:sldMkLst>
          <pc:docMk/>
          <pc:sldMk cId="648659528" sldId="371"/>
        </pc:sldMkLst>
      </pc:sldChg>
      <pc:sldChg chg="del">
        <pc:chgData name="Bloom, Ashley (EOTSS)" userId="72d0e8ae-2e4f-4bb9-94cd-a4385f38aed0" providerId="ADAL" clId="{327A3D45-9D2D-4B34-A0FE-72BB7EE73C12}" dt="2025-04-15T17:38:06.740" v="3" actId="2696"/>
        <pc:sldMkLst>
          <pc:docMk/>
          <pc:sldMk cId="2349521348" sldId="371"/>
        </pc:sldMkLst>
      </pc:sldChg>
      <pc:sldChg chg="del">
        <pc:chgData name="Bloom, Ashley (EOTSS)" userId="72d0e8ae-2e4f-4bb9-94cd-a4385f38aed0" providerId="ADAL" clId="{327A3D45-9D2D-4B34-A0FE-72BB7EE73C12}" dt="2025-04-15T17:39:35.479" v="4" actId="2696"/>
        <pc:sldMkLst>
          <pc:docMk/>
          <pc:sldMk cId="3114349053" sldId="372"/>
        </pc:sldMkLst>
      </pc:sldChg>
      <pc:sldChg chg="del">
        <pc:chgData name="Bloom, Ashley (EOTSS)" userId="72d0e8ae-2e4f-4bb9-94cd-a4385f38aed0" providerId="ADAL" clId="{327A3D45-9D2D-4B34-A0FE-72BB7EE73C12}" dt="2025-04-15T17:39:56.670" v="7" actId="2696"/>
        <pc:sldMkLst>
          <pc:docMk/>
          <pc:sldMk cId="1531381445" sldId="373"/>
        </pc:sldMkLst>
      </pc:sldChg>
      <pc:sldChg chg="del">
        <pc:chgData name="Bloom, Ashley (EOTSS)" userId="72d0e8ae-2e4f-4bb9-94cd-a4385f38aed0" providerId="ADAL" clId="{327A3D45-9D2D-4B34-A0FE-72BB7EE73C12}" dt="2025-04-15T17:40:20.720" v="10" actId="2696"/>
        <pc:sldMkLst>
          <pc:docMk/>
          <pc:sldMk cId="1665739447" sldId="374"/>
        </pc:sldMkLst>
      </pc:sldChg>
      <pc:sldChg chg="del">
        <pc:chgData name="Bloom, Ashley (EOTSS)" userId="72d0e8ae-2e4f-4bb9-94cd-a4385f38aed0" providerId="ADAL" clId="{327A3D45-9D2D-4B34-A0FE-72BB7EE73C12}" dt="2025-04-15T17:40:38.424" v="13" actId="2696"/>
        <pc:sldMkLst>
          <pc:docMk/>
          <pc:sldMk cId="2326969754" sldId="375"/>
        </pc:sldMkLst>
      </pc:sldChg>
      <pc:sldChg chg="del">
        <pc:chgData name="Bloom, Ashley (EOTSS)" userId="72d0e8ae-2e4f-4bb9-94cd-a4385f38aed0" providerId="ADAL" clId="{327A3D45-9D2D-4B34-A0FE-72BB7EE73C12}" dt="2025-04-15T17:39:49.443" v="6" actId="2696"/>
        <pc:sldMkLst>
          <pc:docMk/>
          <pc:sldMk cId="2325367727" sldId="376"/>
        </pc:sldMkLst>
      </pc:sldChg>
      <pc:sldChg chg="del">
        <pc:chgData name="Bloom, Ashley (EOTSS)" userId="72d0e8ae-2e4f-4bb9-94cd-a4385f38aed0" providerId="ADAL" clId="{327A3D45-9D2D-4B34-A0FE-72BB7EE73C12}" dt="2025-04-15T17:40:13.553" v="9" actId="2696"/>
        <pc:sldMkLst>
          <pc:docMk/>
          <pc:sldMk cId="2445523929" sldId="377"/>
        </pc:sldMkLst>
      </pc:sldChg>
      <pc:sldChg chg="del">
        <pc:chgData name="Bloom, Ashley (EOTSS)" userId="72d0e8ae-2e4f-4bb9-94cd-a4385f38aed0" providerId="ADAL" clId="{327A3D45-9D2D-4B34-A0FE-72BB7EE73C12}" dt="2025-04-15T17:40:32.614" v="12" actId="2696"/>
        <pc:sldMkLst>
          <pc:docMk/>
          <pc:sldMk cId="2448796913" sldId="378"/>
        </pc:sldMkLst>
      </pc:sldChg>
      <pc:sldChg chg="del">
        <pc:chgData name="Bloom, Ashley (EOTSS)" userId="72d0e8ae-2e4f-4bb9-94cd-a4385f38aed0" providerId="ADAL" clId="{327A3D45-9D2D-4B34-A0FE-72BB7EE73C12}" dt="2025-04-15T17:40:52.183" v="15" actId="2696"/>
        <pc:sldMkLst>
          <pc:docMk/>
          <pc:sldMk cId="3595879283" sldId="379"/>
        </pc:sldMkLst>
      </pc:sldChg>
      <pc:sldChg chg="del">
        <pc:chgData name="Bloom, Ashley (EOTSS)" userId="72d0e8ae-2e4f-4bb9-94cd-a4385f38aed0" providerId="ADAL" clId="{327A3D45-9D2D-4B34-A0FE-72BB7EE73C12}" dt="2025-04-15T17:40:59.883" v="16" actId="2696"/>
        <pc:sldMkLst>
          <pc:docMk/>
          <pc:sldMk cId="2466850367" sldId="380"/>
        </pc:sldMkLst>
      </pc:sldChg>
    </pc:docChg>
  </pc:docChgLst>
  <pc:docChgLst>
    <pc:chgData name="Bloom, Ashley (EOTSS)" userId="72d0e8ae-2e4f-4bb9-94cd-a4385f38aed0" providerId="ADAL" clId="{EC7DF040-DFF8-4BF7-A4C5-F4F8E6CB9548}"/>
    <pc:docChg chg="custSel addSld delSld modSld">
      <pc:chgData name="Bloom, Ashley (EOTSS)" userId="72d0e8ae-2e4f-4bb9-94cd-a4385f38aed0" providerId="ADAL" clId="{EC7DF040-DFF8-4BF7-A4C5-F4F8E6CB9548}" dt="2025-06-04T22:40:12.446" v="383" actId="20577"/>
      <pc:docMkLst>
        <pc:docMk/>
      </pc:docMkLst>
      <pc:sldChg chg="modSp mod">
        <pc:chgData name="Bloom, Ashley (EOTSS)" userId="72d0e8ae-2e4f-4bb9-94cd-a4385f38aed0" providerId="ADAL" clId="{EC7DF040-DFF8-4BF7-A4C5-F4F8E6CB9548}" dt="2025-06-04T22:33:33.831" v="10" actId="20577"/>
        <pc:sldMkLst>
          <pc:docMk/>
          <pc:sldMk cId="4274120308" sldId="256"/>
        </pc:sldMkLst>
        <pc:spChg chg="mod">
          <ac:chgData name="Bloom, Ashley (EOTSS)" userId="72d0e8ae-2e4f-4bb9-94cd-a4385f38aed0" providerId="ADAL" clId="{EC7DF040-DFF8-4BF7-A4C5-F4F8E6CB9548}" dt="2025-06-04T22:33:33.831" v="10" actId="20577"/>
          <ac:spMkLst>
            <pc:docMk/>
            <pc:sldMk cId="4274120308" sldId="256"/>
            <ac:spMk id="3" creationId="{73DF786E-4EF4-B345-0F01-3F2D068BD41E}"/>
          </ac:spMkLst>
        </pc:spChg>
      </pc:sldChg>
      <pc:sldChg chg="modSp mod">
        <pc:chgData name="Bloom, Ashley (EOTSS)" userId="72d0e8ae-2e4f-4bb9-94cd-a4385f38aed0" providerId="ADAL" clId="{EC7DF040-DFF8-4BF7-A4C5-F4F8E6CB9548}" dt="2025-06-04T22:34:39.317" v="123" actId="20577"/>
        <pc:sldMkLst>
          <pc:docMk/>
          <pc:sldMk cId="907641570" sldId="257"/>
        </pc:sldMkLst>
        <pc:spChg chg="mod">
          <ac:chgData name="Bloom, Ashley (EOTSS)" userId="72d0e8ae-2e4f-4bb9-94cd-a4385f38aed0" providerId="ADAL" clId="{EC7DF040-DFF8-4BF7-A4C5-F4F8E6CB9548}" dt="2025-06-04T22:34:39.317" v="123" actId="20577"/>
          <ac:spMkLst>
            <pc:docMk/>
            <pc:sldMk cId="907641570" sldId="257"/>
            <ac:spMk id="3" creationId="{044C0BF8-ACE0-1642-E7A4-63B54E626902}"/>
          </ac:spMkLst>
        </pc:spChg>
      </pc:sldChg>
      <pc:sldChg chg="modSp mod">
        <pc:chgData name="Bloom, Ashley (EOTSS)" userId="72d0e8ae-2e4f-4bb9-94cd-a4385f38aed0" providerId="ADAL" clId="{EC7DF040-DFF8-4BF7-A4C5-F4F8E6CB9548}" dt="2025-06-04T22:37:17.840" v="131" actId="947"/>
        <pc:sldMkLst>
          <pc:docMk/>
          <pc:sldMk cId="1622680469" sldId="355"/>
        </pc:sldMkLst>
        <pc:spChg chg="mod">
          <ac:chgData name="Bloom, Ashley (EOTSS)" userId="72d0e8ae-2e4f-4bb9-94cd-a4385f38aed0" providerId="ADAL" clId="{EC7DF040-DFF8-4BF7-A4C5-F4F8E6CB9548}" dt="2025-06-04T22:37:17.840" v="131" actId="947"/>
          <ac:spMkLst>
            <pc:docMk/>
            <pc:sldMk cId="1622680469" sldId="355"/>
            <ac:spMk id="4" creationId="{6A7C3CE7-1586-76A4-9042-4C88849B00AC}"/>
          </ac:spMkLst>
        </pc:spChg>
      </pc:sldChg>
      <pc:sldChg chg="del">
        <pc:chgData name="Bloom, Ashley (EOTSS)" userId="72d0e8ae-2e4f-4bb9-94cd-a4385f38aed0" providerId="ADAL" clId="{EC7DF040-DFF8-4BF7-A4C5-F4F8E6CB9548}" dt="2025-06-04T22:36:14.324" v="125" actId="2696"/>
        <pc:sldMkLst>
          <pc:docMk/>
          <pc:sldMk cId="648659528" sldId="371"/>
        </pc:sldMkLst>
      </pc:sldChg>
      <pc:sldChg chg="del">
        <pc:chgData name="Bloom, Ashley (EOTSS)" userId="72d0e8ae-2e4f-4bb9-94cd-a4385f38aed0" providerId="ADAL" clId="{EC7DF040-DFF8-4BF7-A4C5-F4F8E6CB9548}" dt="2025-06-04T22:36:03.079" v="124" actId="2696"/>
        <pc:sldMkLst>
          <pc:docMk/>
          <pc:sldMk cId="1270249775" sldId="372"/>
        </pc:sldMkLst>
      </pc:sldChg>
      <pc:sldChg chg="modSp mod">
        <pc:chgData name="Bloom, Ashley (EOTSS)" userId="72d0e8ae-2e4f-4bb9-94cd-a4385f38aed0" providerId="ADAL" clId="{EC7DF040-DFF8-4BF7-A4C5-F4F8E6CB9548}" dt="2025-06-04T22:37:51.004" v="150" actId="947"/>
        <pc:sldMkLst>
          <pc:docMk/>
          <pc:sldMk cId="3057587078" sldId="373"/>
        </pc:sldMkLst>
        <pc:spChg chg="mod">
          <ac:chgData name="Bloom, Ashley (EOTSS)" userId="72d0e8ae-2e4f-4bb9-94cd-a4385f38aed0" providerId="ADAL" clId="{EC7DF040-DFF8-4BF7-A4C5-F4F8E6CB9548}" dt="2025-06-04T22:37:51.004" v="150" actId="947"/>
          <ac:spMkLst>
            <pc:docMk/>
            <pc:sldMk cId="3057587078" sldId="373"/>
            <ac:spMk id="4" creationId="{F57248E6-B158-2875-0867-34ADB186C5FE}"/>
          </ac:spMkLst>
        </pc:spChg>
      </pc:sldChg>
      <pc:sldChg chg="modSp new mod">
        <pc:chgData name="Bloom, Ashley (EOTSS)" userId="72d0e8ae-2e4f-4bb9-94cd-a4385f38aed0" providerId="ADAL" clId="{EC7DF040-DFF8-4BF7-A4C5-F4F8E6CB9548}" dt="2025-06-04T22:39:09.091" v="317" actId="20577"/>
        <pc:sldMkLst>
          <pc:docMk/>
          <pc:sldMk cId="1093486897" sldId="374"/>
        </pc:sldMkLst>
        <pc:spChg chg="mod">
          <ac:chgData name="Bloom, Ashley (EOTSS)" userId="72d0e8ae-2e4f-4bb9-94cd-a4385f38aed0" providerId="ADAL" clId="{EC7DF040-DFF8-4BF7-A4C5-F4F8E6CB9548}" dt="2025-06-04T22:38:28.550" v="175" actId="20577"/>
          <ac:spMkLst>
            <pc:docMk/>
            <pc:sldMk cId="1093486897" sldId="374"/>
            <ac:spMk id="2" creationId="{BC6234B8-0B68-E9D2-F4CA-1ABA464E4635}"/>
          </ac:spMkLst>
        </pc:spChg>
        <pc:spChg chg="mod">
          <ac:chgData name="Bloom, Ashley (EOTSS)" userId="72d0e8ae-2e4f-4bb9-94cd-a4385f38aed0" providerId="ADAL" clId="{EC7DF040-DFF8-4BF7-A4C5-F4F8E6CB9548}" dt="2025-06-04T22:39:09.091" v="317" actId="20577"/>
          <ac:spMkLst>
            <pc:docMk/>
            <pc:sldMk cId="1093486897" sldId="374"/>
            <ac:spMk id="3" creationId="{8ABC0895-1A97-35BB-7B64-27A370F9A48E}"/>
          </ac:spMkLst>
        </pc:spChg>
      </pc:sldChg>
      <pc:sldChg chg="del">
        <pc:chgData name="Bloom, Ashley (EOTSS)" userId="72d0e8ae-2e4f-4bb9-94cd-a4385f38aed0" providerId="ADAL" clId="{EC7DF040-DFF8-4BF7-A4C5-F4F8E6CB9548}" dt="2025-06-04T22:36:25.563" v="126" actId="2696"/>
        <pc:sldMkLst>
          <pc:docMk/>
          <pc:sldMk cId="1768721254" sldId="374"/>
        </pc:sldMkLst>
      </pc:sldChg>
      <pc:sldChg chg="modSp new mod">
        <pc:chgData name="Bloom, Ashley (EOTSS)" userId="72d0e8ae-2e4f-4bb9-94cd-a4385f38aed0" providerId="ADAL" clId="{EC7DF040-DFF8-4BF7-A4C5-F4F8E6CB9548}" dt="2025-06-04T22:40:12.446" v="383" actId="20577"/>
        <pc:sldMkLst>
          <pc:docMk/>
          <pc:sldMk cId="3205010769" sldId="375"/>
        </pc:sldMkLst>
        <pc:spChg chg="mod">
          <ac:chgData name="Bloom, Ashley (EOTSS)" userId="72d0e8ae-2e4f-4bb9-94cd-a4385f38aed0" providerId="ADAL" clId="{EC7DF040-DFF8-4BF7-A4C5-F4F8E6CB9548}" dt="2025-06-04T22:40:12.446" v="383" actId="20577"/>
          <ac:spMkLst>
            <pc:docMk/>
            <pc:sldMk cId="3205010769" sldId="375"/>
            <ac:spMk id="2" creationId="{5FCD6933-4A03-D90B-D261-FBACF06602C2}"/>
          </ac:spMkLst>
        </pc:spChg>
        <pc:spChg chg="mod">
          <ac:chgData name="Bloom, Ashley (EOTSS)" userId="72d0e8ae-2e4f-4bb9-94cd-a4385f38aed0" providerId="ADAL" clId="{EC7DF040-DFF8-4BF7-A4C5-F4F8E6CB9548}" dt="2025-06-04T22:39:48.388" v="366" actId="20577"/>
          <ac:spMkLst>
            <pc:docMk/>
            <pc:sldMk cId="3205010769" sldId="375"/>
            <ac:spMk id="3" creationId="{B7869912-08EB-E919-5694-16A3A48784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6/25/2025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6/25/2025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6/25/2025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June 25,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248E6-B158-2875-0867-34ADB186C5FE}"/>
              </a:ext>
            </a:extLst>
          </p:cNvPr>
          <p:cNvSpPr>
            <a:spLocks noGrp="1"/>
          </p:cNvSpPr>
          <p:nvPr>
            <p:ph type="ctrTitle"/>
          </p:nvPr>
        </p:nvSpPr>
        <p:spPr/>
        <p:txBody>
          <a:bodyPr>
            <a:normAutofit/>
          </a:bodyPr>
          <a:lstStyle/>
          <a:p>
            <a:r>
              <a:rPr lang="en-US" dirty="0">
                <a:solidFill>
                  <a:schemeClr val="bg2"/>
                </a:solidFill>
              </a:rPr>
              <a:t>Overview Presentation of Tableau Dashboard</a:t>
            </a:r>
          </a:p>
        </p:txBody>
      </p:sp>
      <p:sp>
        <p:nvSpPr>
          <p:cNvPr id="5" name="Subtitle 4">
            <a:extLst>
              <a:ext uri="{FF2B5EF4-FFF2-40B4-BE49-F238E27FC236}">
                <a16:creationId xmlns:a16="http://schemas.microsoft.com/office/drawing/2014/main" id="{39C91484-54D0-E40C-706E-EE2071E5466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57587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6933-4A03-D90B-D261-FBACF06602C2}"/>
              </a:ext>
            </a:extLst>
          </p:cNvPr>
          <p:cNvSpPr>
            <a:spLocks noGrp="1"/>
          </p:cNvSpPr>
          <p:nvPr>
            <p:ph type="title"/>
          </p:nvPr>
        </p:nvSpPr>
        <p:spPr/>
        <p:txBody>
          <a:bodyPr/>
          <a:lstStyle/>
          <a:p>
            <a:pPr algn="ctr"/>
            <a:r>
              <a:rPr lang="en-US" dirty="0"/>
              <a:t>Tableau Presenters</a:t>
            </a:r>
          </a:p>
        </p:txBody>
      </p:sp>
      <p:sp>
        <p:nvSpPr>
          <p:cNvPr id="3" name="Content Placeholder 2">
            <a:extLst>
              <a:ext uri="{FF2B5EF4-FFF2-40B4-BE49-F238E27FC236}">
                <a16:creationId xmlns:a16="http://schemas.microsoft.com/office/drawing/2014/main" id="{B7869912-08EB-E919-5694-16A3A487844B}"/>
              </a:ext>
            </a:extLst>
          </p:cNvPr>
          <p:cNvSpPr>
            <a:spLocks noGrp="1"/>
          </p:cNvSpPr>
          <p:nvPr>
            <p:ph idx="1"/>
          </p:nvPr>
        </p:nvSpPr>
        <p:spPr/>
        <p:txBody>
          <a:bodyPr/>
          <a:lstStyle/>
          <a:p>
            <a:pPr marL="0" indent="0">
              <a:buNone/>
            </a:pPr>
            <a:r>
              <a:rPr lang="en-US" dirty="0"/>
              <a:t>Presentation walkthrough of Tableau dashboard</a:t>
            </a:r>
          </a:p>
          <a:p>
            <a:pPr marL="0" indent="0">
              <a:buNone/>
            </a:pPr>
            <a:endParaRPr lang="en-US" dirty="0"/>
          </a:p>
          <a:p>
            <a:pPr marL="0" indent="0">
              <a:buNone/>
            </a:pPr>
            <a:r>
              <a:rPr lang="en-US" dirty="0"/>
              <a:t>Presenters</a:t>
            </a:r>
          </a:p>
          <a:p>
            <a:pPr marL="0" indent="0">
              <a:buNone/>
            </a:pPr>
            <a:r>
              <a:rPr lang="en-US" dirty="0"/>
              <a:t>Rajani Falcone and Swarna Mannar </a:t>
            </a:r>
          </a:p>
          <a:p>
            <a:pPr marL="0" indent="0">
              <a:buNone/>
            </a:pPr>
            <a:endParaRPr lang="en-US" dirty="0"/>
          </a:p>
        </p:txBody>
      </p:sp>
    </p:spTree>
    <p:extLst>
      <p:ext uri="{BB962C8B-B14F-4D97-AF65-F5344CB8AC3E}">
        <p14:creationId xmlns:p14="http://schemas.microsoft.com/office/powerpoint/2010/main" val="3205010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Overview and Presentation of Milestonemap.org Dashboard</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D764-3FE8-C98A-8349-2850E13A7017}"/>
              </a:ext>
            </a:extLst>
          </p:cNvPr>
          <p:cNvSpPr>
            <a:spLocks noGrp="1"/>
          </p:cNvSpPr>
          <p:nvPr>
            <p:ph type="title"/>
          </p:nvPr>
        </p:nvSpPr>
        <p:spPr/>
        <p:txBody>
          <a:bodyPr/>
          <a:lstStyle/>
          <a:p>
            <a:pPr algn="ctr"/>
            <a:r>
              <a:rPr lang="en-US" dirty="0"/>
              <a:t>Milestonemap.org Presenter</a:t>
            </a:r>
          </a:p>
        </p:txBody>
      </p:sp>
      <p:sp>
        <p:nvSpPr>
          <p:cNvPr id="3" name="Content Placeholder 2">
            <a:extLst>
              <a:ext uri="{FF2B5EF4-FFF2-40B4-BE49-F238E27FC236}">
                <a16:creationId xmlns:a16="http://schemas.microsoft.com/office/drawing/2014/main" id="{BB689423-D02E-4397-9C38-5B2CEFFB17D0}"/>
              </a:ext>
            </a:extLst>
          </p:cNvPr>
          <p:cNvSpPr>
            <a:spLocks noGrp="1"/>
          </p:cNvSpPr>
          <p:nvPr>
            <p:ph idx="1"/>
          </p:nvPr>
        </p:nvSpPr>
        <p:spPr/>
        <p:txBody>
          <a:bodyPr/>
          <a:lstStyle/>
          <a:p>
            <a:pPr marL="0" indent="0">
              <a:buNone/>
            </a:pPr>
            <a:r>
              <a:rPr lang="en-US" dirty="0"/>
              <a:t>Presentation walkthrough of milestonemap.org dashboard</a:t>
            </a:r>
          </a:p>
          <a:p>
            <a:pPr marL="0" indent="0">
              <a:buNone/>
            </a:pPr>
            <a:endParaRPr lang="en-US" dirty="0"/>
          </a:p>
          <a:p>
            <a:pPr marL="0" indent="0">
              <a:buNone/>
            </a:pPr>
            <a:r>
              <a:rPr lang="en-US" dirty="0"/>
              <a:t>Presenter</a:t>
            </a:r>
          </a:p>
          <a:p>
            <a:pPr marL="0" indent="0">
              <a:buNone/>
            </a:pPr>
            <a:r>
              <a:rPr lang="en-US" dirty="0"/>
              <a:t>Bryan Hirsch </a:t>
            </a:r>
          </a:p>
        </p:txBody>
      </p:sp>
    </p:spTree>
    <p:extLst>
      <p:ext uri="{BB962C8B-B14F-4D97-AF65-F5344CB8AC3E}">
        <p14:creationId xmlns:p14="http://schemas.microsoft.com/office/powerpoint/2010/main" val="1758089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70B123A4-2A47-6008-B7D9-C9700C8A93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7C7D23-659A-A111-854B-FB11BE1C0743}"/>
              </a:ext>
            </a:extLst>
          </p:cNvPr>
          <p:cNvSpPr>
            <a:spLocks noGrp="1"/>
          </p:cNvSpPr>
          <p:nvPr>
            <p:ph type="ctrTitle"/>
          </p:nvPr>
        </p:nvSpPr>
        <p:spPr/>
        <p:txBody>
          <a:bodyPr>
            <a:normAutofit fontScale="90000"/>
          </a:bodyPr>
          <a:lstStyle/>
          <a:p>
            <a:r>
              <a:rPr lang="en-US" dirty="0">
                <a:solidFill>
                  <a:schemeClr val="bg2"/>
                </a:solidFill>
              </a:rPr>
              <a:t>Overview of Dashboard Implementation Plan</a:t>
            </a:r>
            <a:br>
              <a:rPr lang="en-US" dirty="0">
                <a:solidFill>
                  <a:schemeClr val="bg2"/>
                </a:solidFill>
              </a:rPr>
            </a:br>
            <a:endParaRPr lang="en-US" dirty="0">
              <a:solidFill>
                <a:schemeClr val="bg2"/>
              </a:solidFill>
            </a:endParaRPr>
          </a:p>
        </p:txBody>
      </p:sp>
      <p:sp>
        <p:nvSpPr>
          <p:cNvPr id="6" name="Subtitle 5">
            <a:extLst>
              <a:ext uri="{FF2B5EF4-FFF2-40B4-BE49-F238E27FC236}">
                <a16:creationId xmlns:a16="http://schemas.microsoft.com/office/drawing/2014/main" id="{94B98D1F-2F02-A595-01CE-2D799BF5661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75711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022FB79-E1BA-018C-BAEE-E795088E95E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DDF10EF-CA3D-E8D4-53E8-3720A5A7ACB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2FDA754C-389D-DAFD-5DFB-F40A2048ECE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645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Progress update at the last June board meeting</a:t>
            </a:r>
          </a:p>
          <a:p>
            <a:pPr marL="514350" indent="-514350">
              <a:buFont typeface="+mj-lt"/>
              <a:buAutoNum type="arabicPeriod"/>
            </a:pPr>
            <a:r>
              <a:rPr lang="en-US" dirty="0"/>
              <a:t>Meet to discuss progress update for form and dashboard production</a:t>
            </a:r>
          </a:p>
          <a:p>
            <a:pPr marL="514350" indent="-514350">
              <a:buFont typeface="+mj-lt"/>
              <a:buAutoNum type="arabicPeriod"/>
            </a:pPr>
            <a:r>
              <a:rPr lang="en-US" dirty="0"/>
              <a:t>Collect dashboard feedback from constituents</a:t>
            </a:r>
          </a:p>
        </p:txBody>
      </p:sp>
    </p:spTree>
    <p:extLst>
      <p:ext uri="{BB962C8B-B14F-4D97-AF65-F5344CB8AC3E}">
        <p14:creationId xmlns:p14="http://schemas.microsoft.com/office/powerpoint/2010/main" val="289062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Overview Presentation of Qualtrics Form and Dashboard</a:t>
            </a:r>
          </a:p>
          <a:p>
            <a:pPr marL="514350" indent="-514350">
              <a:buFont typeface="+mj-lt"/>
              <a:buAutoNum type="arabicPeriod"/>
            </a:pPr>
            <a:r>
              <a:rPr lang="en-US" dirty="0"/>
              <a:t>Overview and presentation of Tableau form and dashboard</a:t>
            </a:r>
          </a:p>
          <a:p>
            <a:pPr marL="514350" indent="-514350">
              <a:buFont typeface="+mj-lt"/>
              <a:buAutoNum type="arabicPeriod"/>
            </a:pPr>
            <a:r>
              <a:rPr lang="en-US" dirty="0"/>
              <a:t>Overview Presentation of Milestonemap.org Dashboard</a:t>
            </a:r>
          </a:p>
          <a:p>
            <a:pPr marL="514350" indent="-514350">
              <a:buFont typeface="+mj-lt"/>
              <a:buAutoNum type="arabicPeriod"/>
            </a:pPr>
            <a:r>
              <a:rPr lang="en-US" dirty="0"/>
              <a:t>Overview of Dashboard Implementation Plan</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a:t>
            </a:r>
            <a:r>
              <a:rPr lang="en-US" dirty="0">
                <a:ea typeface="Noto Sans Light" panose="020B0402040504020204" pitchFamily="34" charset="0"/>
                <a:cs typeface="Noto Sans Light" panose="020B0402040504020204" pitchFamily="34" charset="0"/>
              </a:rPr>
              <a:t>, Secretariat IT Accessibility Officer,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fontScale="90000"/>
          </a:bodyPr>
          <a:lstStyle/>
          <a:p>
            <a:r>
              <a:rPr lang="en-US" dirty="0">
                <a:solidFill>
                  <a:schemeClr val="bg2"/>
                </a:solidFill>
              </a:rPr>
              <a:t>Overview Presentation of Qualtrics Form and Dashboard</a:t>
            </a:r>
            <a:br>
              <a:rPr lang="en-US" dirty="0">
                <a:solidFill>
                  <a:schemeClr val="bg2"/>
                </a:solidFill>
              </a:rPr>
            </a:br>
            <a:endParaRPr lang="en-US" dirty="0">
              <a:solidFill>
                <a:schemeClr val="bg2"/>
              </a:solidFill>
            </a:endParaRP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234B8-0B68-E9D2-F4CA-1ABA464E4635}"/>
              </a:ext>
            </a:extLst>
          </p:cNvPr>
          <p:cNvSpPr>
            <a:spLocks noGrp="1"/>
          </p:cNvSpPr>
          <p:nvPr>
            <p:ph type="title"/>
          </p:nvPr>
        </p:nvSpPr>
        <p:spPr/>
        <p:txBody>
          <a:bodyPr/>
          <a:lstStyle/>
          <a:p>
            <a:r>
              <a:rPr lang="en-US" dirty="0"/>
              <a:t>Qualtrics Presenters</a:t>
            </a:r>
          </a:p>
        </p:txBody>
      </p:sp>
      <p:sp>
        <p:nvSpPr>
          <p:cNvPr id="3" name="Content Placeholder 2">
            <a:extLst>
              <a:ext uri="{FF2B5EF4-FFF2-40B4-BE49-F238E27FC236}">
                <a16:creationId xmlns:a16="http://schemas.microsoft.com/office/drawing/2014/main" id="{8ABC0895-1A97-35BB-7B64-27A370F9A48E}"/>
              </a:ext>
            </a:extLst>
          </p:cNvPr>
          <p:cNvSpPr>
            <a:spLocks noGrp="1"/>
          </p:cNvSpPr>
          <p:nvPr>
            <p:ph idx="1"/>
          </p:nvPr>
        </p:nvSpPr>
        <p:spPr>
          <a:xfrm>
            <a:off x="838200" y="1843554"/>
            <a:ext cx="10515600" cy="4351338"/>
          </a:xfrm>
        </p:spPr>
        <p:txBody>
          <a:bodyPr/>
          <a:lstStyle/>
          <a:p>
            <a:pPr marL="0" indent="0">
              <a:buNone/>
            </a:pPr>
            <a:r>
              <a:rPr lang="en-US" dirty="0"/>
              <a:t>Presentation walkthrough of form and dashboard</a:t>
            </a:r>
          </a:p>
          <a:p>
            <a:pPr marL="0" indent="0">
              <a:buNone/>
            </a:pPr>
            <a:endParaRPr lang="en-US" dirty="0"/>
          </a:p>
          <a:p>
            <a:pPr marL="0" indent="0">
              <a:buNone/>
            </a:pPr>
            <a:r>
              <a:rPr lang="en-US" dirty="0"/>
              <a:t>Presenters</a:t>
            </a:r>
          </a:p>
          <a:p>
            <a:pPr marL="0" indent="0">
              <a:buNone/>
            </a:pPr>
            <a:r>
              <a:rPr lang="en-US" dirty="0"/>
              <a:t>Ryan Suiter and Sydney Ellis</a:t>
            </a:r>
          </a:p>
        </p:txBody>
      </p:sp>
    </p:spTree>
    <p:extLst>
      <p:ext uri="{BB962C8B-B14F-4D97-AF65-F5344CB8AC3E}">
        <p14:creationId xmlns:p14="http://schemas.microsoft.com/office/powerpoint/2010/main" val="1093486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9282</TotalTime>
  <Words>513</Words>
  <Application>Microsoft Office PowerPoint</Application>
  <PresentationFormat>Widescreen</PresentationFormat>
  <Paragraphs>67</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Overview Presentation of Qualtrics Form and Dashboard </vt:lpstr>
      <vt:lpstr>Qualtrics Presenters</vt:lpstr>
      <vt:lpstr>Overview Presentation of Tableau Dashboard</vt:lpstr>
      <vt:lpstr>Tableau Presenters</vt:lpstr>
      <vt:lpstr>Overview and Presentation of Milestonemap.org Dashboard</vt:lpstr>
      <vt:lpstr>Milestonemap.org Presenter</vt:lpstr>
      <vt:lpstr>Overview of Dashboard Implementation Plan </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32</cp:revision>
  <dcterms:created xsi:type="dcterms:W3CDTF">2024-03-08T14:56:14Z</dcterms:created>
  <dcterms:modified xsi:type="dcterms:W3CDTF">2025-06-25T20:10:24Z</dcterms:modified>
</cp:coreProperties>
</file>