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332" r:id="rId8"/>
    <p:sldId id="324" r:id="rId9"/>
    <p:sldId id="349" r:id="rId10"/>
    <p:sldId id="266" r:id="rId11"/>
    <p:sldId id="351" r:id="rId12"/>
    <p:sldId id="355" r:id="rId13"/>
    <p:sldId id="356" r:id="rId14"/>
    <p:sldId id="377" r:id="rId15"/>
    <p:sldId id="379" r:id="rId16"/>
    <p:sldId id="380" r:id="rId17"/>
    <p:sldId id="357" r:id="rId18"/>
    <p:sldId id="358" r:id="rId19"/>
    <p:sldId id="338" r:id="rId20"/>
    <p:sldId id="352" r:id="rId21"/>
    <p:sldId id="342" r:id="rId22"/>
    <p:sldId id="354" r:id="rId23"/>
    <p:sldId id="353" r:id="rId24"/>
    <p:sldId id="267" r:id="rId25"/>
    <p:sldId id="269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2225" autoAdjust="0"/>
  </p:normalViewPr>
  <p:slideViewPr>
    <p:cSldViewPr snapToGrid="0">
      <p:cViewPr varScale="1">
        <p:scale>
          <a:sx n="43" d="100"/>
          <a:sy n="43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oom, Ashley (EOTSS)" userId="72d0e8ae-2e4f-4bb9-94cd-a4385f38aed0" providerId="ADAL" clId="{C9164F9E-7178-4209-B94A-03AE9240D782}"/>
    <pc:docChg chg="custSel addSld delSld modSld">
      <pc:chgData name="Bloom, Ashley (EOTSS)" userId="72d0e8ae-2e4f-4bb9-94cd-a4385f38aed0" providerId="ADAL" clId="{C9164F9E-7178-4209-B94A-03AE9240D782}" dt="2025-06-20T14:52:59.739" v="1922" actId="20577"/>
      <pc:docMkLst>
        <pc:docMk/>
      </pc:docMkLst>
      <pc:sldChg chg="modSp mod">
        <pc:chgData name="Bloom, Ashley (EOTSS)" userId="72d0e8ae-2e4f-4bb9-94cd-a4385f38aed0" providerId="ADAL" clId="{C9164F9E-7178-4209-B94A-03AE9240D782}" dt="2025-06-11T21:11:07.263" v="2" actId="20577"/>
        <pc:sldMkLst>
          <pc:docMk/>
          <pc:sldMk cId="4274120308" sldId="256"/>
        </pc:sldMkLst>
        <pc:spChg chg="mod">
          <ac:chgData name="Bloom, Ashley (EOTSS)" userId="72d0e8ae-2e4f-4bb9-94cd-a4385f38aed0" providerId="ADAL" clId="{C9164F9E-7178-4209-B94A-03AE9240D782}" dt="2025-06-11T21:11:07.263" v="2" actId="20577"/>
          <ac:spMkLst>
            <pc:docMk/>
            <pc:sldMk cId="4274120308" sldId="256"/>
            <ac:spMk id="3" creationId="{73DF786E-4EF4-B345-0F01-3F2D068BD41E}"/>
          </ac:spMkLst>
        </pc:spChg>
      </pc:sldChg>
      <pc:sldChg chg="modSp mod">
        <pc:chgData name="Bloom, Ashley (EOTSS)" userId="72d0e8ae-2e4f-4bb9-94cd-a4385f38aed0" providerId="ADAL" clId="{C9164F9E-7178-4209-B94A-03AE9240D782}" dt="2025-06-17T21:11:59.732" v="1449" actId="20577"/>
        <pc:sldMkLst>
          <pc:docMk/>
          <pc:sldMk cId="907641570" sldId="257"/>
        </pc:sldMkLst>
        <pc:spChg chg="mod">
          <ac:chgData name="Bloom, Ashley (EOTSS)" userId="72d0e8ae-2e4f-4bb9-94cd-a4385f38aed0" providerId="ADAL" clId="{C9164F9E-7178-4209-B94A-03AE9240D782}" dt="2025-06-17T21:11:59.732" v="1449" actId="20577"/>
          <ac:spMkLst>
            <pc:docMk/>
            <pc:sldMk cId="907641570" sldId="257"/>
            <ac:spMk id="3" creationId="{044C0BF8-ACE0-1642-E7A4-63B54E626902}"/>
          </ac:spMkLst>
        </pc:spChg>
      </pc:sldChg>
      <pc:sldChg chg="modSp mod">
        <pc:chgData name="Bloom, Ashley (EOTSS)" userId="72d0e8ae-2e4f-4bb9-94cd-a4385f38aed0" providerId="ADAL" clId="{C9164F9E-7178-4209-B94A-03AE9240D782}" dt="2025-06-11T21:13:53.005" v="169" actId="20577"/>
        <pc:sldMkLst>
          <pc:docMk/>
          <pc:sldMk cId="3153082572" sldId="266"/>
        </pc:sldMkLst>
        <pc:spChg chg="mod">
          <ac:chgData name="Bloom, Ashley (EOTSS)" userId="72d0e8ae-2e4f-4bb9-94cd-a4385f38aed0" providerId="ADAL" clId="{C9164F9E-7178-4209-B94A-03AE9240D782}" dt="2025-06-11T21:13:53.005" v="169" actId="20577"/>
          <ac:spMkLst>
            <pc:docMk/>
            <pc:sldMk cId="3153082572" sldId="266"/>
            <ac:spMk id="4" creationId="{75A6813C-6E89-1EE2-AC63-6B853BC1137D}"/>
          </ac:spMkLst>
        </pc:spChg>
      </pc:sldChg>
      <pc:sldChg chg="modSp mod">
        <pc:chgData name="Bloom, Ashley (EOTSS)" userId="72d0e8ae-2e4f-4bb9-94cd-a4385f38aed0" providerId="ADAL" clId="{C9164F9E-7178-4209-B94A-03AE9240D782}" dt="2025-06-17T21:17:16.999" v="1539" actId="20577"/>
        <pc:sldMkLst>
          <pc:docMk/>
          <pc:sldMk cId="193191685" sldId="332"/>
        </pc:sldMkLst>
        <pc:spChg chg="mod">
          <ac:chgData name="Bloom, Ashley (EOTSS)" userId="72d0e8ae-2e4f-4bb9-94cd-a4385f38aed0" providerId="ADAL" clId="{C9164F9E-7178-4209-B94A-03AE9240D782}" dt="2025-06-17T21:17:16.999" v="1539" actId="20577"/>
          <ac:spMkLst>
            <pc:docMk/>
            <pc:sldMk cId="193191685" sldId="332"/>
            <ac:spMk id="3" creationId="{81D5494F-5A5D-A52F-E47A-0CC0583B1BDA}"/>
          </ac:spMkLst>
        </pc:spChg>
      </pc:sldChg>
      <pc:sldChg chg="modSp mod">
        <pc:chgData name="Bloom, Ashley (EOTSS)" userId="72d0e8ae-2e4f-4bb9-94cd-a4385f38aed0" providerId="ADAL" clId="{C9164F9E-7178-4209-B94A-03AE9240D782}" dt="2025-06-11T21:14:48.013" v="213" actId="20577"/>
        <pc:sldMkLst>
          <pc:docMk/>
          <pc:sldMk cId="2499039960" sldId="338"/>
        </pc:sldMkLst>
        <pc:spChg chg="mod">
          <ac:chgData name="Bloom, Ashley (EOTSS)" userId="72d0e8ae-2e4f-4bb9-94cd-a4385f38aed0" providerId="ADAL" clId="{C9164F9E-7178-4209-B94A-03AE9240D782}" dt="2025-06-11T21:14:48.013" v="213" actId="20577"/>
          <ac:spMkLst>
            <pc:docMk/>
            <pc:sldMk cId="2499039960" sldId="338"/>
            <ac:spMk id="4" creationId="{3DC2BA6D-9A64-69D4-2D70-4383668690FF}"/>
          </ac:spMkLst>
        </pc:spChg>
      </pc:sldChg>
      <pc:sldChg chg="modSp mod">
        <pc:chgData name="Bloom, Ashley (EOTSS)" userId="72d0e8ae-2e4f-4bb9-94cd-a4385f38aed0" providerId="ADAL" clId="{C9164F9E-7178-4209-B94A-03AE9240D782}" dt="2025-06-11T21:22:33.483" v="953" actId="20577"/>
        <pc:sldMkLst>
          <pc:docMk/>
          <pc:sldMk cId="297839342" sldId="342"/>
        </pc:sldMkLst>
        <pc:spChg chg="mod">
          <ac:chgData name="Bloom, Ashley (EOTSS)" userId="72d0e8ae-2e4f-4bb9-94cd-a4385f38aed0" providerId="ADAL" clId="{C9164F9E-7178-4209-B94A-03AE9240D782}" dt="2025-06-11T21:22:33.483" v="953" actId="20577"/>
          <ac:spMkLst>
            <pc:docMk/>
            <pc:sldMk cId="297839342" sldId="342"/>
            <ac:spMk id="4" creationId="{31307744-9060-9C43-C302-AA219EBC1686}"/>
          </ac:spMkLst>
        </pc:spChg>
      </pc:sldChg>
      <pc:sldChg chg="modSp mod">
        <pc:chgData name="Bloom, Ashley (EOTSS)" userId="72d0e8ae-2e4f-4bb9-94cd-a4385f38aed0" providerId="ADAL" clId="{C9164F9E-7178-4209-B94A-03AE9240D782}" dt="2025-06-11T21:13:14.081" v="139" actId="20577"/>
        <pc:sldMkLst>
          <pc:docMk/>
          <pc:sldMk cId="1428027821" sldId="349"/>
        </pc:sldMkLst>
        <pc:spChg chg="mod">
          <ac:chgData name="Bloom, Ashley (EOTSS)" userId="72d0e8ae-2e4f-4bb9-94cd-a4385f38aed0" providerId="ADAL" clId="{C9164F9E-7178-4209-B94A-03AE9240D782}" dt="2025-06-11T21:13:14.081" v="139" actId="20577"/>
          <ac:spMkLst>
            <pc:docMk/>
            <pc:sldMk cId="1428027821" sldId="349"/>
            <ac:spMk id="5" creationId="{39582D26-4D11-F4FD-E167-EE427FC0B07C}"/>
          </ac:spMkLst>
        </pc:spChg>
      </pc:sldChg>
      <pc:sldChg chg="del">
        <pc:chgData name="Bloom, Ashley (EOTSS)" userId="72d0e8ae-2e4f-4bb9-94cd-a4385f38aed0" providerId="ADAL" clId="{C9164F9E-7178-4209-B94A-03AE9240D782}" dt="2025-06-11T21:13:38.356" v="140" actId="2696"/>
        <pc:sldMkLst>
          <pc:docMk/>
          <pc:sldMk cId="3697550290" sldId="350"/>
        </pc:sldMkLst>
      </pc:sldChg>
      <pc:sldChg chg="modSp mod">
        <pc:chgData name="Bloom, Ashley (EOTSS)" userId="72d0e8ae-2e4f-4bb9-94cd-a4385f38aed0" providerId="ADAL" clId="{C9164F9E-7178-4209-B94A-03AE9240D782}" dt="2025-06-11T21:17:11.689" v="629" actId="20577"/>
        <pc:sldMkLst>
          <pc:docMk/>
          <pc:sldMk cId="2958767452" sldId="351"/>
        </pc:sldMkLst>
        <pc:spChg chg="mod">
          <ac:chgData name="Bloom, Ashley (EOTSS)" userId="72d0e8ae-2e4f-4bb9-94cd-a4385f38aed0" providerId="ADAL" clId="{C9164F9E-7178-4209-B94A-03AE9240D782}" dt="2025-06-11T21:15:21.180" v="260" actId="122"/>
          <ac:spMkLst>
            <pc:docMk/>
            <pc:sldMk cId="2958767452" sldId="351"/>
            <ac:spMk id="2" creationId="{47BB4272-473D-1CD9-DAAD-3D2BB03BBA2E}"/>
          </ac:spMkLst>
        </pc:spChg>
        <pc:spChg chg="mod">
          <ac:chgData name="Bloom, Ashley (EOTSS)" userId="72d0e8ae-2e4f-4bb9-94cd-a4385f38aed0" providerId="ADAL" clId="{C9164F9E-7178-4209-B94A-03AE9240D782}" dt="2025-06-11T21:17:11.689" v="629" actId="20577"/>
          <ac:spMkLst>
            <pc:docMk/>
            <pc:sldMk cId="2958767452" sldId="351"/>
            <ac:spMk id="3" creationId="{751C773B-0587-612B-07ED-655EC24F6444}"/>
          </ac:spMkLst>
        </pc:spChg>
      </pc:sldChg>
      <pc:sldChg chg="modSp mod">
        <pc:chgData name="Bloom, Ashley (EOTSS)" userId="72d0e8ae-2e4f-4bb9-94cd-a4385f38aed0" providerId="ADAL" clId="{C9164F9E-7178-4209-B94A-03AE9240D782}" dt="2025-06-20T14:36:08.373" v="1560" actId="20577"/>
        <pc:sldMkLst>
          <pc:docMk/>
          <pc:sldMk cId="3927107045" sldId="352"/>
        </pc:sldMkLst>
        <pc:spChg chg="mod">
          <ac:chgData name="Bloom, Ashley (EOTSS)" userId="72d0e8ae-2e4f-4bb9-94cd-a4385f38aed0" providerId="ADAL" clId="{C9164F9E-7178-4209-B94A-03AE9240D782}" dt="2025-06-11T21:18:20.295" v="672" actId="122"/>
          <ac:spMkLst>
            <pc:docMk/>
            <pc:sldMk cId="3927107045" sldId="352"/>
            <ac:spMk id="2" creationId="{ECF19ADB-135A-B7A0-5FC4-5147756DACE1}"/>
          </ac:spMkLst>
        </pc:spChg>
        <pc:spChg chg="mod">
          <ac:chgData name="Bloom, Ashley (EOTSS)" userId="72d0e8ae-2e4f-4bb9-94cd-a4385f38aed0" providerId="ADAL" clId="{C9164F9E-7178-4209-B94A-03AE9240D782}" dt="2025-06-20T14:36:08.373" v="1560" actId="20577"/>
          <ac:spMkLst>
            <pc:docMk/>
            <pc:sldMk cId="3927107045" sldId="352"/>
            <ac:spMk id="3" creationId="{5EAB970D-2C64-4260-F1FD-3EDC91116F71}"/>
          </ac:spMkLst>
        </pc:spChg>
      </pc:sldChg>
      <pc:sldChg chg="add">
        <pc:chgData name="Bloom, Ashley (EOTSS)" userId="72d0e8ae-2e4f-4bb9-94cd-a4385f38aed0" providerId="ADAL" clId="{C9164F9E-7178-4209-B94A-03AE9240D782}" dt="2025-06-11T21:22:16.932" v="941" actId="2890"/>
        <pc:sldMkLst>
          <pc:docMk/>
          <pc:sldMk cId="14760689" sldId="353"/>
        </pc:sldMkLst>
      </pc:sldChg>
      <pc:sldChg chg="new del">
        <pc:chgData name="Bloom, Ashley (EOTSS)" userId="72d0e8ae-2e4f-4bb9-94cd-a4385f38aed0" providerId="ADAL" clId="{C9164F9E-7178-4209-B94A-03AE9240D782}" dt="2025-06-11T21:17:40.394" v="630" actId="2696"/>
        <pc:sldMkLst>
          <pc:docMk/>
          <pc:sldMk cId="709398799" sldId="353"/>
        </pc:sldMkLst>
      </pc:sldChg>
      <pc:sldChg chg="modSp new mod">
        <pc:chgData name="Bloom, Ashley (EOTSS)" userId="72d0e8ae-2e4f-4bb9-94cd-a4385f38aed0" providerId="ADAL" clId="{C9164F9E-7178-4209-B94A-03AE9240D782}" dt="2025-06-11T21:27:30.844" v="1448" actId="20577"/>
        <pc:sldMkLst>
          <pc:docMk/>
          <pc:sldMk cId="3373265693" sldId="354"/>
        </pc:sldMkLst>
        <pc:spChg chg="mod">
          <ac:chgData name="Bloom, Ashley (EOTSS)" userId="72d0e8ae-2e4f-4bb9-94cd-a4385f38aed0" providerId="ADAL" clId="{C9164F9E-7178-4209-B94A-03AE9240D782}" dt="2025-06-11T21:23:15.441" v="975" actId="122"/>
          <ac:spMkLst>
            <pc:docMk/>
            <pc:sldMk cId="3373265693" sldId="354"/>
            <ac:spMk id="2" creationId="{A9C54D76-A731-363F-3F43-CDB98AC13586}"/>
          </ac:spMkLst>
        </pc:spChg>
        <pc:spChg chg="mod">
          <ac:chgData name="Bloom, Ashley (EOTSS)" userId="72d0e8ae-2e4f-4bb9-94cd-a4385f38aed0" providerId="ADAL" clId="{C9164F9E-7178-4209-B94A-03AE9240D782}" dt="2025-06-11T21:27:30.844" v="1448" actId="20577"/>
          <ac:spMkLst>
            <pc:docMk/>
            <pc:sldMk cId="3373265693" sldId="354"/>
            <ac:spMk id="3" creationId="{E82EB3CF-ABBB-37AB-3866-716C3E0FC13B}"/>
          </ac:spMkLst>
        </pc:spChg>
      </pc:sldChg>
      <pc:sldChg chg="modSp new mod">
        <pc:chgData name="Bloom, Ashley (EOTSS)" userId="72d0e8ae-2e4f-4bb9-94cd-a4385f38aed0" providerId="ADAL" clId="{C9164F9E-7178-4209-B94A-03AE9240D782}" dt="2025-06-20T14:52:28.639" v="1917" actId="20577"/>
        <pc:sldMkLst>
          <pc:docMk/>
          <pc:sldMk cId="3379646142" sldId="355"/>
        </pc:sldMkLst>
        <pc:spChg chg="mod">
          <ac:chgData name="Bloom, Ashley (EOTSS)" userId="72d0e8ae-2e4f-4bb9-94cd-a4385f38aed0" providerId="ADAL" clId="{C9164F9E-7178-4209-B94A-03AE9240D782}" dt="2025-06-20T14:48:06.492" v="1608" actId="122"/>
          <ac:spMkLst>
            <pc:docMk/>
            <pc:sldMk cId="3379646142" sldId="355"/>
            <ac:spMk id="2" creationId="{ED6740F6-F151-EFF8-75B9-26A279428551}"/>
          </ac:spMkLst>
        </pc:spChg>
        <pc:spChg chg="mod">
          <ac:chgData name="Bloom, Ashley (EOTSS)" userId="72d0e8ae-2e4f-4bb9-94cd-a4385f38aed0" providerId="ADAL" clId="{C9164F9E-7178-4209-B94A-03AE9240D782}" dt="2025-06-20T14:52:28.639" v="1917" actId="20577"/>
          <ac:spMkLst>
            <pc:docMk/>
            <pc:sldMk cId="3379646142" sldId="355"/>
            <ac:spMk id="3" creationId="{4AF3AEB4-8140-5DE4-5FF7-A12CB2D56CC1}"/>
          </ac:spMkLst>
        </pc:spChg>
      </pc:sldChg>
      <pc:sldChg chg="modSp new mod">
        <pc:chgData name="Bloom, Ashley (EOTSS)" userId="72d0e8ae-2e4f-4bb9-94cd-a4385f38aed0" providerId="ADAL" clId="{C9164F9E-7178-4209-B94A-03AE9240D782}" dt="2025-06-20T14:50:25.901" v="1829" actId="20577"/>
        <pc:sldMkLst>
          <pc:docMk/>
          <pc:sldMk cId="2108812113" sldId="356"/>
        </pc:sldMkLst>
        <pc:spChg chg="mod">
          <ac:chgData name="Bloom, Ashley (EOTSS)" userId="72d0e8ae-2e4f-4bb9-94cd-a4385f38aed0" providerId="ADAL" clId="{C9164F9E-7178-4209-B94A-03AE9240D782}" dt="2025-06-20T14:50:25.901" v="1829" actId="20577"/>
          <ac:spMkLst>
            <pc:docMk/>
            <pc:sldMk cId="2108812113" sldId="356"/>
            <ac:spMk id="2" creationId="{1A5A3867-0464-6F3A-FDF7-6E858F9F6E16}"/>
          </ac:spMkLst>
        </pc:spChg>
        <pc:spChg chg="mod">
          <ac:chgData name="Bloom, Ashley (EOTSS)" userId="72d0e8ae-2e4f-4bb9-94cd-a4385f38aed0" providerId="ADAL" clId="{C9164F9E-7178-4209-B94A-03AE9240D782}" dt="2025-06-20T14:49:49.605" v="1762" actId="20577"/>
          <ac:spMkLst>
            <pc:docMk/>
            <pc:sldMk cId="2108812113" sldId="356"/>
            <ac:spMk id="3" creationId="{DE050B56-01C6-E826-BB97-5E67A078143D}"/>
          </ac:spMkLst>
        </pc:spChg>
      </pc:sldChg>
      <pc:sldChg chg="modSp new mod">
        <pc:chgData name="Bloom, Ashley (EOTSS)" userId="72d0e8ae-2e4f-4bb9-94cd-a4385f38aed0" providerId="ADAL" clId="{C9164F9E-7178-4209-B94A-03AE9240D782}" dt="2025-06-20T14:51:06.049" v="1870" actId="27636"/>
        <pc:sldMkLst>
          <pc:docMk/>
          <pc:sldMk cId="3290807569" sldId="357"/>
        </pc:sldMkLst>
        <pc:spChg chg="mod">
          <ac:chgData name="Bloom, Ashley (EOTSS)" userId="72d0e8ae-2e4f-4bb9-94cd-a4385f38aed0" providerId="ADAL" clId="{C9164F9E-7178-4209-B94A-03AE9240D782}" dt="2025-06-20T14:50:56.082" v="1868" actId="122"/>
          <ac:spMkLst>
            <pc:docMk/>
            <pc:sldMk cId="3290807569" sldId="357"/>
            <ac:spMk id="2" creationId="{2E68B00F-B715-4643-CFE3-F30FE83D2DBA}"/>
          </ac:spMkLst>
        </pc:spChg>
        <pc:spChg chg="mod">
          <ac:chgData name="Bloom, Ashley (EOTSS)" userId="72d0e8ae-2e4f-4bb9-94cd-a4385f38aed0" providerId="ADAL" clId="{C9164F9E-7178-4209-B94A-03AE9240D782}" dt="2025-06-20T14:51:06.049" v="1870" actId="27636"/>
          <ac:spMkLst>
            <pc:docMk/>
            <pc:sldMk cId="3290807569" sldId="357"/>
            <ac:spMk id="3" creationId="{B38845C3-C6DD-BDAE-3087-FEFE400A1397}"/>
          </ac:spMkLst>
        </pc:spChg>
      </pc:sldChg>
      <pc:sldChg chg="modSp new mod">
        <pc:chgData name="Bloom, Ashley (EOTSS)" userId="72d0e8ae-2e4f-4bb9-94cd-a4385f38aed0" providerId="ADAL" clId="{C9164F9E-7178-4209-B94A-03AE9240D782}" dt="2025-06-20T14:52:59.739" v="1922" actId="20577"/>
        <pc:sldMkLst>
          <pc:docMk/>
          <pc:sldMk cId="849663672" sldId="358"/>
        </pc:sldMkLst>
        <pc:spChg chg="mod">
          <ac:chgData name="Bloom, Ashley (EOTSS)" userId="72d0e8ae-2e4f-4bb9-94cd-a4385f38aed0" providerId="ADAL" clId="{C9164F9E-7178-4209-B94A-03AE9240D782}" dt="2025-06-20T14:51:37.134" v="1909" actId="122"/>
          <ac:spMkLst>
            <pc:docMk/>
            <pc:sldMk cId="849663672" sldId="358"/>
            <ac:spMk id="2" creationId="{6BF4B5DD-A28B-95B7-5849-BF1D15625624}"/>
          </ac:spMkLst>
        </pc:spChg>
        <pc:spChg chg="mod">
          <ac:chgData name="Bloom, Ashley (EOTSS)" userId="72d0e8ae-2e4f-4bb9-94cd-a4385f38aed0" providerId="ADAL" clId="{C9164F9E-7178-4209-B94A-03AE9240D782}" dt="2025-06-20T14:52:59.739" v="1922" actId="20577"/>
          <ac:spMkLst>
            <pc:docMk/>
            <pc:sldMk cId="849663672" sldId="358"/>
            <ac:spMk id="3" creationId="{26C1624A-0959-E18B-012C-A367043C4801}"/>
          </ac:spMkLst>
        </pc:spChg>
      </pc:sldChg>
    </pc:docChg>
  </pc:docChgLst>
  <pc:docChgLst>
    <pc:chgData name="Gannett, Yukiko (EOTSS)" userId="1a375f8e-71eb-464a-9d86-65c78107010f" providerId="ADAL" clId="{A9ABBF9E-14AD-4A34-9B0F-6B24B565E641}"/>
    <pc:docChg chg="addSld">
      <pc:chgData name="Gannett, Yukiko (EOTSS)" userId="1a375f8e-71eb-464a-9d86-65c78107010f" providerId="ADAL" clId="{A9ABBF9E-14AD-4A34-9B0F-6B24B565E641}" dt="2025-06-26T19:21:50.060" v="0" actId="680"/>
      <pc:docMkLst>
        <pc:docMk/>
      </pc:docMkLst>
      <pc:sldChg chg="new">
        <pc:chgData name="Gannett, Yukiko (EOTSS)" userId="1a375f8e-71eb-464a-9d86-65c78107010f" providerId="ADAL" clId="{A9ABBF9E-14AD-4A34-9B0F-6B24B565E641}" dt="2025-06-26T19:21:50.060" v="0" actId="680"/>
        <pc:sldMkLst>
          <pc:docMk/>
          <pc:sldMk cId="395707070" sldId="3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59A4-CFB1-4D06-8925-EC3924A511DC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3370E-3DCD-4A56-9665-5CD0A0C5A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EBBA-B438-78CF-26C3-C5DB2069D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0E79E-79A9-2557-F152-FE9E5BB9E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B0B40-6735-2DF2-57FD-1CC499F95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157D5-C14F-CC5D-A600-E4EB6EFDA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3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CB44-FA42-14C4-C108-8AA7B761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92FF7-40F3-AEB9-3871-627B7D743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2F31A-3F3A-EA39-F4C8-17492361F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22EEA-922E-E183-AA7D-5E12412A7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0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46F13-F7DE-96A9-D6F5-0315EBCFE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49253-6AF3-0FDF-D0FD-A05B62A66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E8172-DC7E-06AC-8CF9-45581BDFB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A7AE7-6C78-9802-4995-1BAC23F26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3370E-3DCD-4A56-9665-5CD0A0C5A0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6CD3-E3F8-65FF-D157-8B9D7FCF9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6A5CD-045D-2873-692A-7BA52738F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3DB61-D7FD-F04B-D86C-02E79E7D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34E9-A8E2-9BD6-4F03-4F109C3B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6593-6B78-3691-CA63-918F7D68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6F8-9682-A0AE-CF43-0BB8DAF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A7CB-C508-2362-B80B-D99171B0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AD474-20A6-3028-12C2-A950110A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40357-D3D4-A5CF-09BF-8D580540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CCCA4-E0E8-D74B-34A7-0289DA34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1E342D-8F58-5396-C2CA-B9CFC17A8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CF945-525E-98CE-ADE7-6B5F390B9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A1449-BEEA-2C1F-BA27-64BE6A77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24E2-82C8-B0A7-EF2F-8A0A1BAB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BBF6-EA44-13C4-0918-C500762A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py, 1c">
  <p:cSld name="Title, copy, 1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9" name="Google Shape;69;p11"/>
          <p:cNvSpPr/>
          <p:nvPr/>
        </p:nvSpPr>
        <p:spPr>
          <a:xfrm>
            <a:off x="594367" y="763767"/>
            <a:ext cx="731739" cy="83924"/>
          </a:xfrm>
          <a:custGeom>
            <a:avLst/>
            <a:gdLst/>
            <a:ahLst/>
            <a:cxnLst/>
            <a:rect l="l" t="t" r="r" b="b"/>
            <a:pathLst>
              <a:path w="162729" h="19234" extrusionOk="0">
                <a:moveTo>
                  <a:pt x="305" y="0"/>
                </a:moveTo>
                <a:lnTo>
                  <a:pt x="162729" y="0"/>
                </a:lnTo>
                <a:lnTo>
                  <a:pt x="147464" y="19234"/>
                </a:lnTo>
                <a:lnTo>
                  <a:pt x="0" y="19234"/>
                </a:lnTo>
                <a:close/>
              </a:path>
            </a:pathLst>
          </a:custGeom>
          <a:solidFill>
            <a:srgbClr val="43956F"/>
          </a:solidFill>
          <a:ln>
            <a:noFill/>
          </a:ln>
        </p:spPr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4367" y="847700"/>
            <a:ext cx="10988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0" y="0"/>
            <a:ext cx="12192000" cy="524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8077025" y="1524000"/>
            <a:ext cx="3505200" cy="45704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7246800" cy="4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1219170" lvl="1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5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A7B17"/>
          </p15:clr>
        </p15:guide>
        <p15:guide id="2" pos="2048">
          <p15:clr>
            <a:srgbClr val="FA7B17"/>
          </p15:clr>
        </p15:guide>
        <p15:guide id="3" orient="horz" pos="2952">
          <p15:clr>
            <a:srgbClr val="FA7B17"/>
          </p15:clr>
        </p15:guide>
        <p15:guide id="4" orient="horz" pos="361">
          <p15:clr>
            <a:srgbClr val="FA7B17"/>
          </p15:clr>
        </p15:guide>
        <p15:guide id="5" orient="horz" pos="2879">
          <p15:clr>
            <a:srgbClr val="FA7B17"/>
          </p15:clr>
        </p15:guide>
        <p15:guide id="6" orient="horz" pos="648">
          <p15:clr>
            <a:srgbClr val="FA7B17"/>
          </p15:clr>
        </p15:guide>
        <p15:guide id="7" orient="horz" pos="720">
          <p15:clr>
            <a:srgbClr val="FA7B17"/>
          </p15:clr>
        </p15:guide>
        <p15:guide id="8" pos="3712">
          <p15:clr>
            <a:srgbClr val="FA7B17"/>
          </p15:clr>
        </p15:guide>
        <p15:guide id="9" pos="5472">
          <p15:clr>
            <a:srgbClr val="FA7B17"/>
          </p15:clr>
        </p15:guide>
        <p15:guide id="10" pos="288">
          <p15:clr>
            <a:srgbClr val="FA7B17"/>
          </p15:clr>
        </p15:guide>
        <p15:guide id="11" pos="1944">
          <p15:clr>
            <a:srgbClr val="FA7B17"/>
          </p15:clr>
        </p15:guide>
        <p15:guide id="12" pos="38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ABB31-44E9-9CFF-8654-752C24BC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2D67-B94A-38F0-651C-7CCC2E875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2729-6239-A731-E746-3CF5D957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237-8FF2-7A31-DEAD-40723FBC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4098-D748-40D9-E23C-1589F5CC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5F6E-6598-6429-C068-BCF84D8A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53C6E-C0CF-EDB7-4D50-9C4E6BE29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5C-9378-8E3E-8E33-BA942178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FDEE4-67BF-3A8C-9105-CBAE7024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CC85-D3D0-57D6-5D23-F638773D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77ED-6505-51AA-808C-DD8D7A04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C13-45A3-9AD7-4FB0-F1B604B2C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6A47-0777-21F2-0CE2-86BD3D5A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6B289-D712-EEDF-63B8-A4227907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64FFA-DBE8-A256-1903-1ABCD5D5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70608-DF96-540D-04AA-5E7C0230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081-C479-1023-2DB5-25EA1911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CB3D-F768-A9F4-1960-213034D64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774AE-4207-6D44-B471-0AB914588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353F-295C-D9FD-2ED3-7B73233F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F19C-EFC6-E5D5-1812-FBCA5E4D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C3060-A6EF-510E-8AB5-0C9D75E9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91ECF-4C69-C510-400C-D91035C6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CC3A4-1AB9-0CC7-EBE7-E32D7724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C9A1-08EB-282A-A916-CFC3E9B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B006D-8437-1DA1-5B2B-AC78260B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4CDF-E821-BAEF-48A7-098F3164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40F1-7CE4-C7A4-3D99-B0E27D7B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BACEF-2F50-EA22-6C4F-18039AF2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2C514-4569-3945-8ED6-46C9783A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7AAC-DB7F-B53A-E845-368AD323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2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01D-3C20-08A2-1A00-BB35A2C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CC649-78C2-440E-288E-AD182EB7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A293A-BD92-F92A-2FB5-60171094A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482-A118-DE70-728C-B7881B8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CC79B-4F40-5B84-6179-B7B70402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295F-D339-27FB-B83D-77C8DC7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0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7AEC-1759-2D55-981E-685B58E3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B652-DF4D-4B97-498F-D61510548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4531E-F73B-B054-6FFA-F3178FAA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0A044-E9EB-8740-E05D-F33FFE7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4EF77-5084-4696-08FD-C3CF2ED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74D91-A9A4-D327-CC76-423883CD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52C21-55AD-7802-F193-5BA63E1C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4C75-AEB6-4584-F94E-530AD4C2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5DB0-C1BD-DCE8-93AA-39D37CC3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CF2B4-1349-4757-8F5F-6188E69E31F7}" type="datetimeFigureOut">
              <a:rPr lang="en-US" smtClean="0"/>
              <a:t>6/26/2025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0291-F365-C302-7660-17A8604B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FE432-992F-558C-8D40-3AD218D1A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AE0AFD-6F61-4058-90B7-0F2294BE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g/BEDGcMbjrg" TargetMode="External"/><Relationship Id="rId2" Type="http://schemas.openxmlformats.org/officeDocument/2006/relationships/hyperlink" Target="https://forms.office.com/g/dkNZpAN9P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927A-E7A3-ED63-CCF9-F733A80C6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Digital Accessibility and Equity Governance 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F786E-4EF4-B345-0F01-3F2D068B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June 26, 2025</a:t>
            </a:r>
          </a:p>
        </p:txBody>
      </p:sp>
    </p:spTree>
    <p:extLst>
      <p:ext uri="{BB962C8B-B14F-4D97-AF65-F5344CB8AC3E}">
        <p14:creationId xmlns:p14="http://schemas.microsoft.com/office/powerpoint/2010/main" val="427412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40F6-F151-EFF8-75B9-26A27942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Accessibility Training Working 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3AEB4-8140-5DE4-5FF7-A12CB2D5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Completed training plan and working on training outline with HRD for course delivery</a:t>
            </a:r>
          </a:p>
          <a:p>
            <a:r>
              <a:rPr lang="en-US" dirty="0"/>
              <a:t>Completed the presentation draft for the mandatory training</a:t>
            </a:r>
          </a:p>
          <a:p>
            <a:r>
              <a:rPr lang="en-US" dirty="0"/>
              <a:t>In progress with updating additional supplemental training modules to be delivered throughout the year</a:t>
            </a:r>
          </a:p>
          <a:p>
            <a:r>
              <a:rPr lang="en-US" dirty="0"/>
              <a:t>Central team continuously creating new live trainings</a:t>
            </a:r>
          </a:p>
          <a:p>
            <a:pPr marL="0" indent="0">
              <a:buNone/>
            </a:pPr>
            <a:r>
              <a:rPr lang="en-US" b="1" dirty="0"/>
              <a:t>FY26 Plan:</a:t>
            </a:r>
          </a:p>
          <a:p>
            <a:r>
              <a:rPr lang="en-US" dirty="0"/>
              <a:t>Finalize content for all trainings with MOD/HRD </a:t>
            </a:r>
          </a:p>
          <a:p>
            <a:r>
              <a:rPr lang="en-US" dirty="0"/>
              <a:t>Review modules</a:t>
            </a:r>
          </a:p>
          <a:p>
            <a:r>
              <a:rPr lang="en-US" dirty="0"/>
              <a:t>Provide feedback for central team trainings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3867-0464-6F3A-FDF7-6E858F9F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Outreach Working 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50B56-01C6-E826-BB97-5E67A0781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863413"/>
          </a:xfrm>
        </p:spPr>
        <p:txBody>
          <a:bodyPr/>
          <a:lstStyle/>
          <a:p>
            <a:r>
              <a:rPr lang="en-US" dirty="0"/>
              <a:t>Received over 100 signups for the feedback pools.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D1AD3-60AB-863B-D6AD-69B967A0B213}"/>
              </a:ext>
            </a:extLst>
          </p:cNvPr>
          <p:cNvSpPr txBox="1">
            <a:spLocks/>
          </p:cNvSpPr>
          <p:nvPr/>
        </p:nvSpPr>
        <p:spPr>
          <a:xfrm>
            <a:off x="1362634" y="2326571"/>
            <a:ext cx="9430871" cy="86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Sign-ups are open through these forms.   We reach out to the pools for any feedback opportunities as they come up.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45AEE-864F-9B8B-BC25-56A36C9F5823}"/>
              </a:ext>
            </a:extLst>
          </p:cNvPr>
          <p:cNvSpPr txBox="1">
            <a:spLocks/>
          </p:cNvSpPr>
          <p:nvPr/>
        </p:nvSpPr>
        <p:spPr>
          <a:xfrm>
            <a:off x="1133613" y="3189984"/>
            <a:ext cx="4732867" cy="156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Internal Employees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hlinkClick r:id="rId2"/>
              </a:rPr>
              <a:t>https://forms.office.com/g/dkNZpAN9Ph</a:t>
            </a:r>
            <a:endParaRPr lang="en-US" sz="2400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8A344C-D2F4-BDE4-B676-41D0E15357D2}"/>
              </a:ext>
            </a:extLst>
          </p:cNvPr>
          <p:cNvSpPr txBox="1">
            <a:spLocks/>
          </p:cNvSpPr>
          <p:nvPr/>
        </p:nvSpPr>
        <p:spPr>
          <a:xfrm>
            <a:off x="6620934" y="3189984"/>
            <a:ext cx="4437453" cy="1560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err="1"/>
              <a:t>External</a:t>
            </a:r>
            <a:r>
              <a:rPr lang="fr-FR" sz="2400" b="1" dirty="0"/>
              <a:t> </a:t>
            </a:r>
            <a:r>
              <a:rPr lang="fr-FR" sz="2400" b="1" dirty="0" err="1"/>
              <a:t>Constituents</a:t>
            </a:r>
            <a:endParaRPr lang="en-US" sz="2400" dirty="0"/>
          </a:p>
          <a:p>
            <a:pPr marL="0" indent="0">
              <a:buNone/>
            </a:pPr>
            <a:r>
              <a:rPr lang="fr-FR" sz="2400" u="sng" dirty="0">
                <a:hlinkClick r:id="rId3"/>
              </a:rPr>
              <a:t>https://forms.office.com/g/BEDGcMbjrg</a:t>
            </a:r>
            <a:endParaRPr lang="en-US" sz="2400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pic>
        <p:nvPicPr>
          <p:cNvPr id="11" name="Picture 10" descr="QR code for the Digital Experience Feedback Group Member Signup Form for Commonwealth Employees">
            <a:extLst>
              <a:ext uri="{FF2B5EF4-FFF2-40B4-BE49-F238E27FC236}">
                <a16:creationId xmlns:a16="http://schemas.microsoft.com/office/drawing/2014/main" id="{3068DAFF-BDA5-A155-4D7B-86CC63988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t="38672" r="27316" b="17512"/>
          <a:stretch>
            <a:fillRect/>
          </a:stretch>
        </p:blipFill>
        <p:spPr bwMode="auto">
          <a:xfrm>
            <a:off x="2488564" y="4461751"/>
            <a:ext cx="1619250" cy="156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QR code for the Digital Experience Feedback Group Signup Survey for the Commonwealth Digital Services">
            <a:extLst>
              <a:ext uri="{FF2B5EF4-FFF2-40B4-BE49-F238E27FC236}">
                <a16:creationId xmlns:a16="http://schemas.microsoft.com/office/drawing/2014/main" id="{D73A9969-3C67-CFEA-E9E5-74A825CEA0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37570" r="26386" b="15628"/>
          <a:stretch>
            <a:fillRect/>
          </a:stretch>
        </p:blipFill>
        <p:spPr bwMode="auto">
          <a:xfrm>
            <a:off x="8155881" y="4461751"/>
            <a:ext cx="1547556" cy="156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14DB77-51CC-AE92-3C0F-D9642A4B4DD6}"/>
              </a:ext>
            </a:extLst>
          </p:cNvPr>
          <p:cNvSpPr/>
          <p:nvPr/>
        </p:nvSpPr>
        <p:spPr>
          <a:xfrm flipH="1">
            <a:off x="6073141" y="3189984"/>
            <a:ext cx="45719" cy="29116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750B7-F70D-F091-6F37-DD942507B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F60A-388A-1533-6980-FF6BA49B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7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Community Outreach Working Group Update 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4027BD-5832-BB43-B17D-2A7A7A60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0118"/>
            <a:ext cx="10515600" cy="39827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Internal Feedback Pilot Session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1</a:t>
            </a:r>
            <a:r>
              <a:rPr lang="en-US" baseline="30000" dirty="0">
                <a:latin typeface="Aptos" panose="020B0004020202020204" pitchFamily="34" charset="0"/>
              </a:rPr>
              <a:t>st</a:t>
            </a:r>
            <a:r>
              <a:rPr lang="en-US" dirty="0">
                <a:latin typeface="Aptos" panose="020B0004020202020204" pitchFamily="34" charset="0"/>
              </a:rPr>
              <a:t> session was scheduled on 5/21 for about 90 minutes via ZOOM.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About 4 state employees attended out of the 5 invited to participate. Intended to be small to make it more conversational.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Participants prior to the session received participation guidelines, data privacy and recording consent.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Information collected on participants digital experiences.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ptos" panose="020B0004020202020204" pitchFamily="34" charset="0"/>
              </a:rPr>
              <a:t>Session were led by Yarlennys Villaman and Commissioner Oliveira </a:t>
            </a:r>
          </a:p>
        </p:txBody>
      </p:sp>
    </p:spTree>
    <p:extLst>
      <p:ext uri="{BB962C8B-B14F-4D97-AF65-F5344CB8AC3E}">
        <p14:creationId xmlns:p14="http://schemas.microsoft.com/office/powerpoint/2010/main" val="393578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FADE-FA4E-54B2-BAA8-CD2FD046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92B2-5B1C-2CCB-35FA-B4484A4A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578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Community Outreach Working Group Update 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384A6C-A61E-2AB1-AA03-4B1518B7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7694"/>
            <a:ext cx="10515600" cy="3875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Developed a feedback form for the Commonwealth’s websites</a:t>
            </a:r>
          </a:p>
          <a:p>
            <a:pPr marL="681038"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Each site has its own mechanism for users to report accessibility issues and share their thoughts about our websites.</a:t>
            </a:r>
          </a:p>
          <a:p>
            <a:pPr marL="1147763"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Offer a broad range of users a means to reach us</a:t>
            </a:r>
          </a:p>
          <a:p>
            <a:pPr marL="1147763"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Catch accessibility issues missed during the QA phase and audits</a:t>
            </a:r>
          </a:p>
          <a:p>
            <a:pPr marL="1147763" lvl="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Lean user challenges and align with real-world accessibility needs</a:t>
            </a:r>
          </a:p>
        </p:txBody>
      </p:sp>
    </p:spTree>
    <p:extLst>
      <p:ext uri="{BB962C8B-B14F-4D97-AF65-F5344CB8AC3E}">
        <p14:creationId xmlns:p14="http://schemas.microsoft.com/office/powerpoint/2010/main" val="230418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AF5D-EC01-10AC-4ADA-7A22AACAE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409CB-430B-5753-8260-32AD54B8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5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Community Outreach Working Group Update continued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DA327D-E8FA-65C0-9918-77B88BE5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106"/>
            <a:ext cx="10515600" cy="42337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FY26 Plans:</a:t>
            </a:r>
          </a:p>
          <a:p>
            <a:pPr>
              <a:lnSpc>
                <a:spcPct val="100000"/>
              </a:lnSpc>
            </a:pPr>
            <a:r>
              <a:rPr lang="en-US" dirty="0"/>
              <a:t>Connecting with disability and accessibility organizations including municipalities. </a:t>
            </a:r>
          </a:p>
          <a:p>
            <a:pPr>
              <a:lnSpc>
                <a:spcPct val="100000"/>
              </a:lnSpc>
            </a:pPr>
            <a:r>
              <a:rPr lang="en-US" dirty="0"/>
              <a:t>Engaging with schools and higher education institutions.</a:t>
            </a:r>
          </a:p>
          <a:p>
            <a:pPr>
              <a:lnSpc>
                <a:spcPct val="100000"/>
              </a:lnSpc>
            </a:pPr>
            <a:r>
              <a:rPr lang="en-US" dirty="0"/>
              <a:t>Hosting more feedback sessions with external constituents to learn about their digital experiences. </a:t>
            </a:r>
          </a:p>
          <a:p>
            <a:pPr>
              <a:lnSpc>
                <a:spcPct val="100000"/>
              </a:lnSpc>
            </a:pPr>
            <a:r>
              <a:rPr lang="en-US" dirty="0"/>
              <a:t>Implementing the feedback form on the Commonwealth’s websites to establish a feedback mechanism.</a:t>
            </a:r>
          </a:p>
        </p:txBody>
      </p:sp>
    </p:spTree>
    <p:extLst>
      <p:ext uri="{BB962C8B-B14F-4D97-AF65-F5344CB8AC3E}">
        <p14:creationId xmlns:p14="http://schemas.microsoft.com/office/powerpoint/2010/main" val="56077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B00F-B715-4643-CFE3-F30FE83D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Updates Working 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845C3-C6DD-BDAE-3087-FEFE400A1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9330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Policy work: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the draft for the enterprise accessibility policy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Procurement work:</a:t>
            </a:r>
          </a:p>
          <a:p>
            <a:pPr>
              <a:lnSpc>
                <a:spcPct val="120000"/>
              </a:lnSpc>
            </a:pPr>
            <a:r>
              <a:rPr lang="en-US" dirty="0"/>
              <a:t>Created vendor accessibility questionnaire, testing requirements and completed draft for updated contract language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Mass.gov work: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accessibility statement update draft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FY26 Plan:</a:t>
            </a:r>
          </a:p>
          <a:p>
            <a:pPr>
              <a:lnSpc>
                <a:spcPct val="120000"/>
              </a:lnSpc>
            </a:pPr>
            <a:r>
              <a:rPr lang="en-US" dirty="0"/>
              <a:t>Publish these documents</a:t>
            </a:r>
          </a:p>
          <a:p>
            <a:pPr>
              <a:lnSpc>
                <a:spcPct val="120000"/>
              </a:lnSpc>
            </a:pPr>
            <a:r>
              <a:rPr lang="en-US" dirty="0"/>
              <a:t>Continue the final updates to the procurement accessibility requirements</a:t>
            </a:r>
          </a:p>
          <a:p>
            <a:pPr>
              <a:lnSpc>
                <a:spcPct val="120000"/>
              </a:lnSpc>
            </a:pPr>
            <a:r>
              <a:rPr lang="en-US" dirty="0"/>
              <a:t>Review enterprise accessibility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B5DD-A28B-95B7-5849-BF1D156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Reporting Working Group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624A-0959-E18B-012C-A367043C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Selected accessibility maturity model for dashboard scoring</a:t>
            </a:r>
          </a:p>
          <a:p>
            <a:r>
              <a:rPr lang="en-US" dirty="0"/>
              <a:t>Created additional dashboard requirements and drafted dimension metrics</a:t>
            </a:r>
          </a:p>
          <a:p>
            <a:r>
              <a:rPr lang="en-US" dirty="0"/>
              <a:t>Drafted implementation plan</a:t>
            </a:r>
          </a:p>
          <a:p>
            <a:r>
              <a:rPr lang="en-US" dirty="0"/>
              <a:t>Reviewed several dashboard tools for usage consideration</a:t>
            </a:r>
          </a:p>
          <a:p>
            <a:pPr marL="0" indent="0">
              <a:buNone/>
            </a:pPr>
            <a:r>
              <a:rPr lang="en-US" b="1" dirty="0"/>
              <a:t>FY26 Plan:</a:t>
            </a:r>
          </a:p>
          <a:p>
            <a:r>
              <a:rPr lang="en-US" dirty="0"/>
              <a:t>Finalize the implementation plan</a:t>
            </a:r>
          </a:p>
          <a:p>
            <a:r>
              <a:rPr lang="en-US" dirty="0"/>
              <a:t>Construct the dashboard</a:t>
            </a:r>
          </a:p>
          <a:p>
            <a:r>
              <a:rPr lang="en-US" dirty="0"/>
              <a:t>Collect feedback on the dashboard</a:t>
            </a:r>
          </a:p>
          <a:p>
            <a:r>
              <a:rPr lang="en-US" dirty="0"/>
              <a:t>Review the dashboard to add dimensions/metrics/data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6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5FD74-79C1-2C63-BE81-D40447B3B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C2BA6D-9A64-69D4-2D70-438366869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Next Steps for the 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6E2F87-7403-A40B-3E0C-FF1396E1C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3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9ADB-135A-B7A0-5FC4-5147756D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970D-2C64-4260-F1FD-3EDC9111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What is coming up for the board?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Complete FY25 work with working groups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FY26 working group goals and activities discussion and signups July meeting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FY26 working groups formation and participation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07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E6FCA4-FA99-3FF4-BA12-002C94CD3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07744-9060-9C43-C302-AA219EBC1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Kudos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BC89ED-9145-4503-4FC0-7E2375DDC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3F9F-DF46-6B09-C33E-3F7355B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C0BF8-ACE0-1642-E7A4-63B54E626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and Roll Call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Annual Report Approval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Working Group Presentations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Board 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Board Remarks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Public Remarks</a:t>
            </a:r>
          </a:p>
        </p:txBody>
      </p:sp>
    </p:spTree>
    <p:extLst>
      <p:ext uri="{BB962C8B-B14F-4D97-AF65-F5344CB8AC3E}">
        <p14:creationId xmlns:p14="http://schemas.microsoft.com/office/powerpoint/2010/main" val="90764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4D76-A731-363F-3F43-CDB98AC1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Well deserved Kudos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B3CF-ABBB-37AB-3866-716C3E0F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accomplished a lot in FY25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Kudos go out to the board members, central accessibility team and Secretariat accessibility Officers and all of the Commonwealth employees that support, engage and contribute to this program and initiatives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your hard work and lets continue the momentum in FY26</a:t>
            </a:r>
          </a:p>
        </p:txBody>
      </p:sp>
    </p:spTree>
    <p:extLst>
      <p:ext uri="{BB962C8B-B14F-4D97-AF65-F5344CB8AC3E}">
        <p14:creationId xmlns:p14="http://schemas.microsoft.com/office/powerpoint/2010/main" val="337326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8106CE-D1F0-1BC1-6B64-C87ADEAE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59A7D-2378-7780-8FBB-D233AC85A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Board Member Remarks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3DA180-E7F6-8B4E-369A-F6C612B9F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C97FB7-B290-1CEE-5386-BFD7E91F9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Public Remarks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BD7953-CE80-490A-A859-65590FA37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6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8443-73C3-3D2B-53F2-3821D0DC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Guidelines for Public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1CBB8-6783-3D3A-8FBF-39106B8B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800" dirty="0"/>
              <a:t>Time permitting, members of the public are welcomed to provide comments and feedback. 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800" dirty="0"/>
              <a:t>If you would like to speak: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Indicate your desire to provide public comments by using the “raise hand” feature or by commenting in the meeting chat.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K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eep remarks to 3 minutes</a:t>
            </a:r>
          </a:p>
          <a:p>
            <a:pPr marL="431800" indent="-285750">
              <a:lnSpc>
                <a:spcPct val="11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</a:t>
            </a:r>
            <a:r>
              <a:rPr lang="en-US" sz="28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tate your name clearly and any organization you represent</a:t>
            </a:r>
          </a:p>
          <a:p>
            <a:pPr marL="0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S" sz="2800" dirty="0"/>
              <a:t>You may also send a comment in the chat (include your name) and the comment will be read out loud on your behalf.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7CDE48-60C5-49D5-683E-B41FBA949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13A583-8731-560D-F34E-65B9CB494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0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FC3462-5C38-484B-3D71-AD8486200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Welcome and Roll Call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65178F-16A7-D9D2-1A6F-346C7012A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 Member Roll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84"/>
            <a:ext cx="10744200" cy="5301316"/>
          </a:xfrm>
        </p:spPr>
        <p:txBody>
          <a:bodyPr>
            <a:noAutofit/>
          </a:bodyPr>
          <a:lstStyle/>
          <a:p>
            <a:pPr marL="609600" indent="-457200">
              <a:lnSpc>
                <a:spcPct val="100000"/>
              </a:lnSpc>
            </a:pPr>
            <a:r>
              <a:rPr lang="en-US" sz="2200" b="1" dirty="0"/>
              <a:t>Jason Snyder,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Secretary, Executive Office of Technology Services and Security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Ashley Bloom, </a:t>
            </a:r>
            <a:r>
              <a:rPr lang="en-US" sz="2200" dirty="0"/>
              <a:t>CIAO, Executive Office of Technology Services and Security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Mark Fine,</a:t>
            </a: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Assistant Secretary for Administration, Executive Office of Administration and Finance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Heath Fahle,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Assistant Secretary for Finance, Executive Office of Economic Development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Antoine Harrison, </a:t>
            </a:r>
            <a:r>
              <a:rPr lang="en-US" sz="2200" dirty="0"/>
              <a:t>Secretariat CIO</a:t>
            </a: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,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Executive Office of Education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Greg Martin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, Secretariat CIO, Executive Office of Energy and Environmental Affairs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Brian Chase,</a:t>
            </a:r>
            <a:r>
              <a:rPr lang="en-US" sz="2200" dirty="0"/>
              <a:t> Secretariat accessibility Officer, 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Executive Office of Health and Human Services</a:t>
            </a:r>
          </a:p>
          <a:p>
            <a:pPr marL="609600" indent="-457200">
              <a:lnSpc>
                <a:spcPct val="100000"/>
              </a:lnSpc>
            </a:pPr>
            <a:r>
              <a:rPr lang="en-US" sz="2200" b="1" dirty="0"/>
              <a:t>Dan Sionkiewicz,</a:t>
            </a:r>
            <a:r>
              <a:rPr lang="en-US" sz="2200" dirty="0"/>
              <a:t> Secretariat CIO</a:t>
            </a:r>
            <a:r>
              <a:rPr lang="en-US" sz="2200" dirty="0">
                <a:ea typeface="Noto Sans Light" panose="020B0402040504020204" pitchFamily="34" charset="0"/>
                <a:cs typeface="Noto Sans Light" panose="020B0402040504020204" pitchFamily="34" charset="0"/>
              </a:rPr>
              <a:t>, Executive Office of Housing and Livable Communities</a:t>
            </a:r>
          </a:p>
        </p:txBody>
      </p:sp>
    </p:spTree>
    <p:extLst>
      <p:ext uri="{BB962C8B-B14F-4D97-AF65-F5344CB8AC3E}">
        <p14:creationId xmlns:p14="http://schemas.microsoft.com/office/powerpoint/2010/main" val="364604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13B6-22C5-C5C2-3703-5A033EC8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 Member Roll Call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494F-5A5D-A52F-E47A-0CC0583B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Paul Franzese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COO, Executive Office of Labor and Workforce Development</a:t>
            </a:r>
          </a:p>
          <a:p>
            <a:pPr>
              <a:lnSpc>
                <a:spcPct val="110000"/>
              </a:lnSpc>
            </a:pPr>
            <a:r>
              <a:rPr lang="en-US" b="1" dirty="0"/>
              <a:t>Maria Michalski, </a:t>
            </a:r>
            <a:r>
              <a:rPr lang="en-US" dirty="0"/>
              <a:t>Secretariat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CIO, Executive Office of Public Safety and Security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Dave Bedard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Secretariat CIO, Massachusetts Department of Transportation</a:t>
            </a:r>
          </a:p>
          <a:p>
            <a:pPr>
              <a:lnSpc>
                <a:spcPct val="110000"/>
              </a:lnSpc>
            </a:pPr>
            <a:r>
              <a:rPr lang="en-US" b="1" dirty="0">
                <a:ea typeface="Noto Sans Light" panose="020B0402040504020204" pitchFamily="34" charset="0"/>
                <a:cs typeface="Noto Sans Light" panose="020B0402040504020204" pitchFamily="34" charset="0"/>
              </a:rPr>
              <a:t>Bing Chen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, Secretariat CIO, Veterans Services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Yarlennys Villaman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Director of Community Affairs, Governor’s Office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Dr. Opeoluwa Sotonwa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Commissioner, Massachusetts Commission for the Deaf and Hard of Hearing</a:t>
            </a:r>
          </a:p>
          <a:p>
            <a:pPr>
              <a:lnSpc>
                <a:spcPct val="110000"/>
              </a:lnSpc>
            </a:pPr>
            <a:r>
              <a:rPr lang="en-US" b="1" dirty="0"/>
              <a:t>John Oliveira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Commissioner, Massachusetts Commission for the Blind</a:t>
            </a:r>
          </a:p>
          <a:p>
            <a:pPr>
              <a:lnSpc>
                <a:spcPct val="110000"/>
              </a:lnSpc>
            </a:pPr>
            <a:r>
              <a:rPr lang="en-US" b="1" dirty="0"/>
              <a:t>Allan Motenko</a:t>
            </a:r>
            <a:r>
              <a:rPr lang="en-US" dirty="0"/>
              <a:t>, </a:t>
            </a:r>
            <a:r>
              <a:rPr lang="en-US" dirty="0">
                <a:ea typeface="Noto Sans Light" panose="020B0402040504020204" pitchFamily="34" charset="0"/>
                <a:cs typeface="Noto Sans Light" panose="020B0402040504020204" pitchFamily="34" charset="0"/>
              </a:rPr>
              <a:t>Executive Director, Massachusetts Office on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161C-0C76-62D2-9A51-489513EB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Board Member Roll Call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5712-4B96-A073-7A72-16E715D17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457200"/>
            <a:r>
              <a:rPr lang="en-US" b="1" dirty="0"/>
              <a:t>Larry Goldberg</a:t>
            </a:r>
            <a:r>
              <a:rPr lang="en-US" dirty="0"/>
              <a:t>, Public Board Member</a:t>
            </a:r>
          </a:p>
          <a:p>
            <a:pPr marL="609600" indent="-457200"/>
            <a:r>
              <a:rPr lang="en-US" b="1" dirty="0"/>
              <a:t>Minh Ha</a:t>
            </a:r>
            <a:r>
              <a:rPr lang="en-US" dirty="0"/>
              <a:t>, Public Board Member</a:t>
            </a:r>
          </a:p>
          <a:p>
            <a:pPr marL="609600" indent="-457200"/>
            <a:r>
              <a:rPr lang="en-US" b="1" dirty="0"/>
              <a:t>David Kingsbury</a:t>
            </a:r>
            <a:r>
              <a:rPr lang="en-US" dirty="0"/>
              <a:t>, Public Board Member</a:t>
            </a:r>
          </a:p>
          <a:p>
            <a:endParaRPr lang="en-US" b="1" dirty="0">
              <a:ea typeface="Noto Sans Light" panose="020B0402040504020204" pitchFamily="34" charset="0"/>
              <a:cs typeface="Noto Sans Light" panose="020B0402040504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72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E1593-30CF-3235-1D2A-F10752D1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582D26-4D11-F4FD-E167-EE427FC0B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Vote to Approve Annual Report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BF352AF-9C91-F48C-A9BB-DB3A8636F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A6813C-6E89-1EE2-AC63-6B853BC11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Working group Presentations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3E53A5-789C-3144-B44A-2E90BF8CF6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4272-473D-1CD9-DAAD-3D2BB03B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Group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773B-0587-612B-07ED-655EC24F6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6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Working groups will present on work accomplished for fiscal year 2025 and future plans for the next fiscal year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Accessibility Training: Leads Ashley Bloom and David Kingsbury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Community Outreach: Leads Yarlennys Villamin and Minh Ha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Policy Updates: Leads Larry Goldberg and Rob Dias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Public reporting: Leads Ashley Bloom and Dave Bedard</a:t>
            </a:r>
          </a:p>
        </p:txBody>
      </p:sp>
    </p:spTree>
    <p:extLst>
      <p:ext uri="{BB962C8B-B14F-4D97-AF65-F5344CB8AC3E}">
        <p14:creationId xmlns:p14="http://schemas.microsoft.com/office/powerpoint/2010/main" val="295876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EB0132D6C36148A79FBDFBA8F89EE9" ma:contentTypeVersion="22" ma:contentTypeDescription="Create a new document." ma:contentTypeScope="" ma:versionID="7d46e8fdc322f6bb84e57261dc700421">
  <xsd:schema xmlns:xsd="http://www.w3.org/2001/XMLSchema" xmlns:xs="http://www.w3.org/2001/XMLSchema" xmlns:p="http://schemas.microsoft.com/office/2006/metadata/properties" xmlns:ns1="http://schemas.microsoft.com/sharepoint/v3" xmlns:ns2="09a0a711-4b0f-4fc4-96a2-145169229931" xmlns:ns3="925d310d-53cb-4c77-be22-c5fffb1d936d" xmlns:ns4="0df21c9d-47b1-4fd6-87c3-022582b370a5" targetNamespace="http://schemas.microsoft.com/office/2006/metadata/properties" ma:root="true" ma:fieldsID="a52f3fd8f7f0ac67af8ba3235db2ef0f" ns1:_="" ns2:_="" ns3:_="" ns4:_="">
    <xsd:import namespace="http://schemas.microsoft.com/sharepoint/v3"/>
    <xsd:import namespace="09a0a711-4b0f-4fc4-96a2-145169229931"/>
    <xsd:import namespace="925d310d-53cb-4c77-be22-c5fffb1d936d"/>
    <xsd:import namespace="0df21c9d-47b1-4fd6-87c3-022582b370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test" minOccurs="0"/>
                <xsd:element ref="ns1:_ip_UnifiedCompliancePolicyProperties" minOccurs="0"/>
                <xsd:element ref="ns1:_ip_UnifiedCompliancePolicyUIAction" minOccurs="0"/>
                <xsd:element ref="ns3:_x0073_su5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0a711-4b0f-4fc4-96a2-1451692299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d310d-53cb-4c77-be22-c5fffb1d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est" ma:index="18" nillable="true" ma:displayName="test" ma:default="1" ma:format="Dropdown" ma:internalName="test">
      <xsd:simpleType>
        <xsd:restriction base="dms:Boolean"/>
      </xsd:simpleType>
    </xsd:element>
    <xsd:element name="_x0073_su5" ma:index="21" nillable="true" ma:displayName="Text" ma:internalName="_x0073_su5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21c9d-47b1-4fd6-87c3-022582b370a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19CA51A5-FC6B-418D-BD38-4D70BDAEB1B0}" ma:internalName="TaxCatchAll" ma:showField="CatchAllData" ma:web="{09a0a711-4b0f-4fc4-96a2-14516922993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3E715-9717-4AD2-95C5-3126680A4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a0a711-4b0f-4fc4-96a2-145169229931"/>
    <ds:schemaRef ds:uri="925d310d-53cb-4c77-be22-c5fffb1d936d"/>
    <ds:schemaRef ds:uri="0df21c9d-47b1-4fd6-87c3-022582b37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4E3F6D-E5D6-4FC5-8B0C-1393D9298C9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8590</TotalTime>
  <Words>957</Words>
  <Application>Microsoft Office PowerPoint</Application>
  <PresentationFormat>Widescreen</PresentationFormat>
  <Paragraphs>127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Noto Sans Light</vt:lpstr>
      <vt:lpstr>Aptos</vt:lpstr>
      <vt:lpstr>Aptos Display</vt:lpstr>
      <vt:lpstr>Arial</vt:lpstr>
      <vt:lpstr>Courier New</vt:lpstr>
      <vt:lpstr>Noto Sans</vt:lpstr>
      <vt:lpstr>Wingdings</vt:lpstr>
      <vt:lpstr>Office Theme</vt:lpstr>
      <vt:lpstr>Digital Accessibility and Equity Governance Board Meeting</vt:lpstr>
      <vt:lpstr>Meeting Agenda</vt:lpstr>
      <vt:lpstr>Welcome and Roll Call</vt:lpstr>
      <vt:lpstr>Board Member Roll Call</vt:lpstr>
      <vt:lpstr>Board Member Roll Call Continued</vt:lpstr>
      <vt:lpstr>Board Member Roll Call Continued</vt:lpstr>
      <vt:lpstr>Vote to Approve Annual Report</vt:lpstr>
      <vt:lpstr>Working group Presentations</vt:lpstr>
      <vt:lpstr>Working Group Updates</vt:lpstr>
      <vt:lpstr>Accessibility Training Working Group Update</vt:lpstr>
      <vt:lpstr>Community Outreach Working Group Update</vt:lpstr>
      <vt:lpstr>Community Outreach Working Group Update continued</vt:lpstr>
      <vt:lpstr>Community Outreach Working Group Update continued</vt:lpstr>
      <vt:lpstr>Community Outreach Working Group Update continued</vt:lpstr>
      <vt:lpstr>Policy Updates Working Group Update</vt:lpstr>
      <vt:lpstr>Public Reporting Working Group Update</vt:lpstr>
      <vt:lpstr>Next Steps for the Board</vt:lpstr>
      <vt:lpstr>Board Next Steps</vt:lpstr>
      <vt:lpstr>Kudos</vt:lpstr>
      <vt:lpstr>Well deserved Kudos</vt:lpstr>
      <vt:lpstr>Board Member Remarks</vt:lpstr>
      <vt:lpstr>Public Remarks</vt:lpstr>
      <vt:lpstr>Guidelines for Public Remarks</vt:lpstr>
      <vt:lpstr>Thank You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 and Equity Governance board Meeting</dc:title>
  <dc:creator>Bloom, Ashley (EOTSS)</dc:creator>
  <cp:lastModifiedBy>Gannett, Yukiko (EOTSS)</cp:lastModifiedBy>
  <cp:revision>32</cp:revision>
  <dcterms:created xsi:type="dcterms:W3CDTF">2024-03-08T14:56:14Z</dcterms:created>
  <dcterms:modified xsi:type="dcterms:W3CDTF">2025-06-26T21:03:04Z</dcterms:modified>
</cp:coreProperties>
</file>