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332" r:id="rId8"/>
    <p:sldId id="324" r:id="rId9"/>
    <p:sldId id="406" r:id="rId10"/>
    <p:sldId id="407" r:id="rId11"/>
    <p:sldId id="403" r:id="rId12"/>
    <p:sldId id="394" r:id="rId13"/>
    <p:sldId id="404" r:id="rId14"/>
    <p:sldId id="351" r:id="rId15"/>
    <p:sldId id="359" r:id="rId16"/>
    <p:sldId id="342" r:id="rId17"/>
    <p:sldId id="267" r:id="rId18"/>
    <p:sldId id="269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0C685-C147-409E-AB19-C57D631BB5DB}" v="1" dt="2026-08-31T19:53:39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0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75645D18-2E61-4DF0-BF38-0D0C0FE103F2}"/>
    <pc:docChg chg="undo custSel addSld delSld modSld sldOrd">
      <pc:chgData name="Gannett, Yukiko (EOTSS)" userId="1a375f8e-71eb-464a-9d86-65c78107010f" providerId="ADAL" clId="{75645D18-2E61-4DF0-BF38-0D0C0FE103F2}" dt="2026-08-31T19:53:14.003" v="442" actId="20577"/>
      <pc:docMkLst>
        <pc:docMk/>
      </pc:docMkLst>
      <pc:sldChg chg="modSp mod">
        <pc:chgData name="Gannett, Yukiko (EOTSS)" userId="1a375f8e-71eb-464a-9d86-65c78107010f" providerId="ADAL" clId="{75645D18-2E61-4DF0-BF38-0D0C0FE103F2}" dt="2026-08-31T19:53:14.003" v="442" actId="20577"/>
        <pc:sldMkLst>
          <pc:docMk/>
          <pc:sldMk cId="193191685" sldId="332"/>
        </pc:sldMkLst>
        <pc:spChg chg="mod">
          <ac:chgData name="Gannett, Yukiko (EOTSS)" userId="1a375f8e-71eb-464a-9d86-65c78107010f" providerId="ADAL" clId="{75645D18-2E61-4DF0-BF38-0D0C0FE103F2}" dt="2026-08-31T19:53:14.003" v="442" actId="20577"/>
          <ac:spMkLst>
            <pc:docMk/>
            <pc:sldMk cId="193191685" sldId="332"/>
            <ac:spMk id="3" creationId="{81D5494F-5A5D-A52F-E47A-0CC0583B1BD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0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747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Digital Accessibility and Equity Governance Board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2467" y="3602038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June 26, 2026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Welcome and Roll Call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Vote to Approve Meeting Minutes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Member Appointments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Vote to approve FY26 Digital Accessibility Annual Report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Next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Welcome and Roll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A65178F-16A7-D9D2-1A6F-346C7012AD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With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2"/>
                </a:solidFill>
              </a:rPr>
              <a:t>Vote to Approve Meeting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351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Jason Snyder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Ashley Bloom</a:t>
            </a:r>
            <a:r>
              <a:rPr lang="en-US" dirty="0"/>
              <a:t>, CIAO, Executive Office of Technology Services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Joan Matsumoto</a:t>
            </a:r>
            <a:r>
              <a:rPr lang="en-US" dirty="0"/>
              <a:t>, Assistant Secretary for Administration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Administration and Finance</a:t>
            </a:r>
          </a:p>
          <a:p>
            <a:r>
              <a:rPr lang="en-US" b="1" dirty="0"/>
              <a:t>Ken Klau, </a:t>
            </a:r>
            <a:r>
              <a:rPr lang="en-US" dirty="0"/>
              <a:t>Acting SCIO, Executive Office of Education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Secretariat CIO, Executive Office of Energy and Environmental Affairs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Brian Chase</a:t>
            </a:r>
            <a:r>
              <a:rPr lang="en-US" dirty="0"/>
              <a:t>, Secretariat Accessibility Officer,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Health and Human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Dan Sionkiewicz</a:t>
            </a:r>
            <a:r>
              <a:rPr lang="en-US" dirty="0"/>
              <a:t>, 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Housing and Livable Communities 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Paul Franzese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COO, Executive Office of Labor and Workforce Development</a:t>
            </a:r>
          </a:p>
          <a:p>
            <a:pPr>
              <a:lnSpc>
                <a:spcPct val="120000"/>
              </a:lnSpc>
            </a:pPr>
            <a:r>
              <a:rPr lang="en-US" b="1" dirty="0"/>
              <a:t>Maria Michalski</a:t>
            </a:r>
            <a:r>
              <a:rPr lang="en-US" dirty="0"/>
              <a:t>,</a:t>
            </a:r>
            <a:r>
              <a:rPr lang="en-US" b="1" dirty="0"/>
              <a:t>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Anu Goutham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CIO, Massachusetts Department of Transportation</a:t>
            </a:r>
          </a:p>
          <a:p>
            <a:pPr>
              <a:lnSpc>
                <a:spcPct val="12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Bing Chen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dirty="0"/>
              <a:t>Secretariat CIO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Veterans Services</a:t>
            </a:r>
          </a:p>
          <a:p>
            <a:pPr>
              <a:lnSpc>
                <a:spcPct val="120000"/>
              </a:lnSpc>
            </a:pPr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</a:p>
          <a:p>
            <a:pPr>
              <a:lnSpc>
                <a:spcPct val="120000"/>
              </a:lnSpc>
            </a:pPr>
            <a:r>
              <a:rPr lang="en-US" b="1" dirty="0"/>
              <a:t>John Oliveira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Blind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Allan Motenko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Director, Massachusetts Office on Disability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161C-0C76-62D2-9A51-489513EB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5712-4B96-A073-7A72-16E715D17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/>
              <a:t>Tom Caputo</a:t>
            </a:r>
            <a:r>
              <a:rPr lang="en-US" sz="2400" dirty="0"/>
              <a:t>, Secretariat CIO, Executive Office of Economic Development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Eduardo Moreno Mendez</a:t>
            </a:r>
            <a:r>
              <a:rPr lang="en-US" sz="2400" dirty="0"/>
              <a:t>, Senior Director of Community Affairs, Governor's Office 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Minh Ha</a:t>
            </a:r>
            <a:r>
              <a:rPr lang="en-US" sz="2400" dirty="0"/>
              <a:t>, Public Member</a:t>
            </a:r>
          </a:p>
          <a:p>
            <a:pPr>
              <a:lnSpc>
                <a:spcPct val="100000"/>
              </a:lnSpc>
            </a:pPr>
            <a:r>
              <a:rPr lang="en-US" sz="2400" b="1" dirty="0"/>
              <a:t>David Kingsbury</a:t>
            </a:r>
            <a:r>
              <a:rPr lang="en-US" sz="2400" dirty="0"/>
              <a:t>, </a:t>
            </a:r>
            <a:r>
              <a:rPr lang="en-US" sz="2400"/>
              <a:t>Public Member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37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D2498-5C5B-76AB-F727-98AE3BDB3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977CE4-FC9A-477C-1254-8009B61CC5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Public Member Appointments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DD49595-2BD6-050B-6CB6-C29D90F56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078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9E8B7-2C30-CD53-2F50-D68EF8BA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Candidates for Appointment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BD846-C354-D9BC-237A-4D03F9339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676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The following four public candidates have successfully completed the background check process and are recommended for appointment to the Digital Accessibility and Equity Governance Board as public members for a two-year term.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Reappointments</a:t>
            </a:r>
          </a:p>
          <a:p>
            <a:r>
              <a:rPr lang="en-US" dirty="0"/>
              <a:t>David Kingsbury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New Appointments </a:t>
            </a:r>
          </a:p>
          <a:p>
            <a:r>
              <a:rPr lang="en-US" dirty="0"/>
              <a:t>Carl Richardson </a:t>
            </a:r>
          </a:p>
          <a:p>
            <a:r>
              <a:rPr lang="en-US" dirty="0"/>
              <a:t>Erin Robins</a:t>
            </a:r>
          </a:p>
          <a:p>
            <a:r>
              <a:rPr lang="en-US" dirty="0"/>
              <a:t>Nicholas Cook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459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D4F61-234C-4549-9FEC-B422B5E89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6C7B7B-ACDF-3194-3B8A-550E62F2D7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Vote to Approve the FY26 Digital Accessibility Annual Report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4EBBAF0-2829-5F70-597F-14F7A9A74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129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43E7-B2A7-50B7-3264-9375A3A5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to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9F2C4-D3C7-C9ED-F3F5-72BC5AAF1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Chair moves to approve the FY26 Digital Accessibility Annual Report.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When your name is called, please state "Approve" or "Disapprove."</a:t>
            </a:r>
          </a:p>
        </p:txBody>
      </p:sp>
    </p:spTree>
    <p:extLst>
      <p:ext uri="{BB962C8B-B14F-4D97-AF65-F5344CB8AC3E}">
        <p14:creationId xmlns:p14="http://schemas.microsoft.com/office/powerpoint/2010/main" val="3315197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4E32-379B-6834-4BBD-20FC490E3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E4B77-E6F1-4D0C-1D97-A3197654A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667" y="180869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Next steps for the report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Submit report to the </a:t>
            </a:r>
            <a:r>
              <a:rPr lang="en-US"/>
              <a:t>Governor's Office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Publish on Mass.gov with translated versions and American Sign Language (ASL) content</a:t>
            </a:r>
          </a:p>
        </p:txBody>
      </p:sp>
    </p:spTree>
    <p:extLst>
      <p:ext uri="{BB962C8B-B14F-4D97-AF65-F5344CB8AC3E}">
        <p14:creationId xmlns:p14="http://schemas.microsoft.com/office/powerpoint/2010/main" val="242156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4E4A4-6F09-7418-EDE3-32D5C390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B7C1BB-B9A8-E41D-A39F-50BB79267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Board Next Steps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64AFCD-F935-53A0-99D0-0A3946DAA4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22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95037-A58A-42EE-F527-E10B38B9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Steps for the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B892B-BBC3-D609-4BD1-AB33EAE29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4608"/>
            <a:ext cx="10515600" cy="393556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What is coming up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Welcome newly appointed public members at the next meeting</a:t>
            </a:r>
          </a:p>
          <a:p>
            <a:pPr marL="514350" indent="-514350">
              <a:buAutoNum type="arabicPeriod"/>
            </a:pPr>
            <a:r>
              <a:rPr lang="en-US" dirty="0"/>
              <a:t>Establish working groups and define goals for each group</a:t>
            </a:r>
          </a:p>
        </p:txBody>
      </p:sp>
    </p:spTree>
    <p:extLst>
      <p:ext uri="{BB962C8B-B14F-4D97-AF65-F5344CB8AC3E}">
        <p14:creationId xmlns:p14="http://schemas.microsoft.com/office/powerpoint/2010/main" val="2131463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6FCA4-FA99-3FF4-BA12-002C94CD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07744-9060-9C43-C302-AA219EBC1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Board Member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BC89ED-9145-4503-4FC0-7E2375DDC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9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97FB7-B290-1CEE-5386-BFD7E91F9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5BD7953-CE80-490A-A859-65590FA37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62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welcomed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CDE48-60C5-49D5-683E-B41FBA949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13A583-8731-560D-F34E-65B9CB494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43E715-9717-4AD2-95C5-3126680A4211}">
  <ds:schemaRefs>
    <ds:schemaRef ds:uri="09a0a711-4b0f-4fc4-96a2-145169229931"/>
    <ds:schemaRef ds:uri="0df21c9d-47b1-4fd6-87c3-022582b370a5"/>
    <ds:schemaRef ds:uri="925d310d-53cb-4c77-be22-c5fffb1d936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514</Words>
  <Application>Microsoft Office PowerPoint</Application>
  <PresentationFormat>Widescreen</PresentationFormat>
  <Paragraphs>70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Noto Sans Light</vt:lpstr>
      <vt:lpstr>Aptos</vt:lpstr>
      <vt:lpstr>Aptos Display</vt:lpstr>
      <vt:lpstr>Arial</vt:lpstr>
      <vt:lpstr>Noto Sans</vt:lpstr>
      <vt:lpstr>Wingdings</vt:lpstr>
      <vt:lpstr>Office Theme</vt:lpstr>
      <vt:lpstr>Digital Accessibility and Equity Governance Board Meeting</vt:lpstr>
      <vt:lpstr>Meeting Agenda</vt:lpstr>
      <vt:lpstr>Welcome and Roll Call</vt:lpstr>
      <vt:lpstr>Board Member Roll Call</vt:lpstr>
      <vt:lpstr>Board Member Roll Call Continued</vt:lpstr>
      <vt:lpstr>Board Member Roll Call Continued</vt:lpstr>
      <vt:lpstr>Public Member Appointments</vt:lpstr>
      <vt:lpstr>Public Candidates for Appointment</vt:lpstr>
      <vt:lpstr>Vote to Approve the FY26 Digital Accessibility Annual Report</vt:lpstr>
      <vt:lpstr>Motion to Vote</vt:lpstr>
      <vt:lpstr>Report Activities</vt:lpstr>
      <vt:lpstr>Board Next Steps</vt:lpstr>
      <vt:lpstr>Next Steps for the Board</vt:lpstr>
      <vt:lpstr>Board Member Remarks</vt:lpstr>
      <vt:lpstr>Public Remarks</vt:lpstr>
      <vt:lpstr>Guidelines for 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2</cp:revision>
  <dcterms:created xsi:type="dcterms:W3CDTF">2024-03-08T14:56:14Z</dcterms:created>
  <dcterms:modified xsi:type="dcterms:W3CDTF">2026-08-31T19:53:47Z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