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0" r:id="rId8"/>
    <p:sldId id="324" r:id="rId9"/>
    <p:sldId id="311" r:id="rId10"/>
    <p:sldId id="312" r:id="rId11"/>
    <p:sldId id="315" r:id="rId12"/>
    <p:sldId id="313" r:id="rId13"/>
    <p:sldId id="266" r:id="rId14"/>
    <p:sldId id="267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193" autoAdjust="0"/>
  </p:normalViewPr>
  <p:slideViewPr>
    <p:cSldViewPr snapToGrid="0">
      <p:cViewPr varScale="1">
        <p:scale>
          <a:sx n="65" d="100"/>
          <a:sy n="65" d="100"/>
        </p:scale>
        <p:origin x="7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n, Matthew E. (EOTSS)" userId="bcbac36b-94e4-4e92-8b2b-3b774db8f2cb" providerId="ADAL" clId="{676B4434-AC30-4376-BD21-15A9F2CA5F9D}"/>
    <pc:docChg chg="custSel modSld">
      <pc:chgData name="Moran, Matthew E. (EOTSS)" userId="bcbac36b-94e4-4e92-8b2b-3b774db8f2cb" providerId="ADAL" clId="{676B4434-AC30-4376-BD21-15A9F2CA5F9D}" dt="2024-06-21T20:11:00.811" v="33" actId="20577"/>
      <pc:docMkLst>
        <pc:docMk/>
      </pc:docMkLst>
      <pc:sldChg chg="modSp mod">
        <pc:chgData name="Moran, Matthew E. (EOTSS)" userId="bcbac36b-94e4-4e92-8b2b-3b774db8f2cb" providerId="ADAL" clId="{676B4434-AC30-4376-BD21-15A9F2CA5F9D}" dt="2024-06-21T20:11:00.811" v="33" actId="20577"/>
        <pc:sldMkLst>
          <pc:docMk/>
          <pc:sldMk cId="2890622037" sldId="275"/>
        </pc:sldMkLst>
        <pc:spChg chg="mod">
          <ac:chgData name="Moran, Matthew E. (EOTSS)" userId="bcbac36b-94e4-4e92-8b2b-3b774db8f2cb" providerId="ADAL" clId="{676B4434-AC30-4376-BD21-15A9F2CA5F9D}" dt="2024-06-21T20:11:00.811" v="33" actId="20577"/>
          <ac:spMkLst>
            <pc:docMk/>
            <pc:sldMk cId="2890622037" sldId="275"/>
            <ac:spMk id="3" creationId="{4DBBF46A-1C58-3DFA-BEE3-38876A216B60}"/>
          </ac:spMkLst>
        </pc:spChg>
      </pc:sldChg>
    </pc:docChg>
  </pc:docChgLst>
  <pc:docChgLst>
    <pc:chgData name="Bloom, Ashley (EOTSS)" userId="72d0e8ae-2e4f-4bb9-94cd-a4385f38aed0" providerId="ADAL" clId="{5642ADBE-0C54-43EA-846F-0526C111BA03}"/>
    <pc:docChg chg="custSel addSld delSld modSld">
      <pc:chgData name="Bloom, Ashley (EOTSS)" userId="72d0e8ae-2e4f-4bb9-94cd-a4385f38aed0" providerId="ADAL" clId="{5642ADBE-0C54-43EA-846F-0526C111BA03}" dt="2024-06-26T15:41:20.415" v="319" actId="20577"/>
      <pc:docMkLst>
        <pc:docMk/>
      </pc:docMkLst>
      <pc:sldChg chg="modSp mod">
        <pc:chgData name="Bloom, Ashley (EOTSS)" userId="72d0e8ae-2e4f-4bb9-94cd-a4385f38aed0" providerId="ADAL" clId="{5642ADBE-0C54-43EA-846F-0526C111BA03}" dt="2024-06-26T15:41:20.415" v="319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5642ADBE-0C54-43EA-846F-0526C111BA03}" dt="2024-06-26T15:41:20.415" v="319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Bloom, Ashley (EOTSS)" userId="72d0e8ae-2e4f-4bb9-94cd-a4385f38aed0" providerId="ADAL" clId="{5642ADBE-0C54-43EA-846F-0526C111BA03}" dt="2024-06-24T21:25:57.303" v="14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5642ADBE-0C54-43EA-846F-0526C111BA03}" dt="2024-06-24T21:25:34.948" v="6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5642ADBE-0C54-43EA-846F-0526C111BA03}" dt="2024-06-24T21:25:34.948" v="6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del">
        <pc:chgData name="Bloom, Ashley (EOTSS)" userId="72d0e8ae-2e4f-4bb9-94cd-a4385f38aed0" providerId="ADAL" clId="{5642ADBE-0C54-43EA-846F-0526C111BA03}" dt="2024-06-24T21:30:37.932" v="150" actId="2696"/>
        <pc:sldMkLst>
          <pc:docMk/>
          <pc:sldMk cId="2592970796" sldId="265"/>
        </pc:sldMkLst>
      </pc:sldChg>
      <pc:sldChg chg="del">
        <pc:chgData name="Bloom, Ashley (EOTSS)" userId="72d0e8ae-2e4f-4bb9-94cd-a4385f38aed0" providerId="ADAL" clId="{5642ADBE-0C54-43EA-846F-0526C111BA03}" dt="2024-06-24T21:30:46.123" v="151" actId="2696"/>
        <pc:sldMkLst>
          <pc:docMk/>
          <pc:sldMk cId="2033392093" sldId="268"/>
        </pc:sldMkLst>
      </pc:sldChg>
      <pc:sldChg chg="del">
        <pc:chgData name="Bloom, Ashley (EOTSS)" userId="72d0e8ae-2e4f-4bb9-94cd-a4385f38aed0" providerId="ADAL" clId="{5642ADBE-0C54-43EA-846F-0526C111BA03}" dt="2024-06-24T21:29:36.978" v="146" actId="2696"/>
        <pc:sldMkLst>
          <pc:docMk/>
          <pc:sldMk cId="2890622037" sldId="275"/>
        </pc:sldMkLst>
      </pc:sldChg>
      <pc:sldChg chg="del">
        <pc:chgData name="Bloom, Ashley (EOTSS)" userId="72d0e8ae-2e4f-4bb9-94cd-a4385f38aed0" providerId="ADAL" clId="{5642ADBE-0C54-43EA-846F-0526C111BA03}" dt="2024-06-24T21:29:43.219" v="147" actId="2696"/>
        <pc:sldMkLst>
          <pc:docMk/>
          <pc:sldMk cId="4159716150" sldId="283"/>
        </pc:sldMkLst>
      </pc:sldChg>
      <pc:sldChg chg="del">
        <pc:chgData name="Bloom, Ashley (EOTSS)" userId="72d0e8ae-2e4f-4bb9-94cd-a4385f38aed0" providerId="ADAL" clId="{5642ADBE-0C54-43EA-846F-0526C111BA03}" dt="2024-06-24T21:29:29.912" v="145" actId="2696"/>
        <pc:sldMkLst>
          <pc:docMk/>
          <pc:sldMk cId="662453647" sldId="291"/>
        </pc:sldMkLst>
      </pc:sldChg>
      <pc:sldChg chg="del">
        <pc:chgData name="Bloom, Ashley (EOTSS)" userId="72d0e8ae-2e4f-4bb9-94cd-a4385f38aed0" providerId="ADAL" clId="{5642ADBE-0C54-43EA-846F-0526C111BA03}" dt="2024-06-24T21:27:09.884" v="85" actId="2696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5642ADBE-0C54-43EA-846F-0526C111BA03}" dt="2024-06-26T15:22:44.154" v="235" actId="20577"/>
        <pc:sldMkLst>
          <pc:docMk/>
          <pc:sldMk cId="1927678268" sldId="313"/>
        </pc:sldMkLst>
        <pc:spChg chg="mod">
          <ac:chgData name="Bloom, Ashley (EOTSS)" userId="72d0e8ae-2e4f-4bb9-94cd-a4385f38aed0" providerId="ADAL" clId="{5642ADBE-0C54-43EA-846F-0526C111BA03}" dt="2024-06-26T15:22:44.154" v="235" actId="20577"/>
          <ac:spMkLst>
            <pc:docMk/>
            <pc:sldMk cId="1927678268" sldId="313"/>
            <ac:spMk id="3" creationId="{D88D641B-D5E7-58C9-963C-39974634687E}"/>
          </ac:spMkLst>
        </pc:spChg>
      </pc:sldChg>
      <pc:sldChg chg="del">
        <pc:chgData name="Bloom, Ashley (EOTSS)" userId="72d0e8ae-2e4f-4bb9-94cd-a4385f38aed0" providerId="ADAL" clId="{5642ADBE-0C54-43EA-846F-0526C111BA03}" dt="2024-06-24T21:29:57.523" v="149" actId="2696"/>
        <pc:sldMkLst>
          <pc:docMk/>
          <pc:sldMk cId="1100024755" sldId="314"/>
        </pc:sldMkLst>
      </pc:sldChg>
      <pc:sldChg chg="modSp mod">
        <pc:chgData name="Bloom, Ashley (EOTSS)" userId="72d0e8ae-2e4f-4bb9-94cd-a4385f38aed0" providerId="ADAL" clId="{5642ADBE-0C54-43EA-846F-0526C111BA03}" dt="2024-06-24T21:29:12.386" v="144" actId="20577"/>
        <pc:sldMkLst>
          <pc:docMk/>
          <pc:sldMk cId="1110126918" sldId="315"/>
        </pc:sldMkLst>
        <pc:spChg chg="mod">
          <ac:chgData name="Bloom, Ashley (EOTSS)" userId="72d0e8ae-2e4f-4bb9-94cd-a4385f38aed0" providerId="ADAL" clId="{5642ADBE-0C54-43EA-846F-0526C111BA03}" dt="2024-06-24T21:29:12.386" v="144" actId="20577"/>
          <ac:spMkLst>
            <pc:docMk/>
            <pc:sldMk cId="1110126918" sldId="315"/>
            <ac:spMk id="3" creationId="{6D4F0BBF-2706-3E61-900D-5304C2CB258C}"/>
          </ac:spMkLst>
        </pc:spChg>
      </pc:sldChg>
      <pc:sldChg chg="del">
        <pc:chgData name="Bloom, Ashley (EOTSS)" userId="72d0e8ae-2e4f-4bb9-94cd-a4385f38aed0" providerId="ADAL" clId="{5642ADBE-0C54-43EA-846F-0526C111BA03}" dt="2024-06-24T21:27:17.670" v="86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5642ADBE-0C54-43EA-846F-0526C111BA03}" dt="2024-06-24T21:27:23.649" v="87" actId="2696"/>
        <pc:sldMkLst>
          <pc:docMk/>
          <pc:sldMk cId="1257757619" sldId="317"/>
        </pc:sldMkLst>
      </pc:sldChg>
      <pc:sldChg chg="del">
        <pc:chgData name="Bloom, Ashley (EOTSS)" userId="72d0e8ae-2e4f-4bb9-94cd-a4385f38aed0" providerId="ADAL" clId="{5642ADBE-0C54-43EA-846F-0526C111BA03}" dt="2024-06-24T21:27:29.784" v="88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5642ADBE-0C54-43EA-846F-0526C111BA03}" dt="2024-06-24T21:27:36.396" v="89" actId="2696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5642ADBE-0C54-43EA-846F-0526C111BA03}" dt="2024-06-24T21:27:43.703" v="90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5642ADBE-0C54-43EA-846F-0526C111BA03}" dt="2024-06-24T21:29:50.509" v="148" actId="2696"/>
        <pc:sldMkLst>
          <pc:docMk/>
          <pc:sldMk cId="3872346313" sldId="323"/>
        </pc:sldMkLst>
      </pc:sldChg>
      <pc:sldChg chg="modSp add mod">
        <pc:chgData name="Bloom, Ashley (EOTSS)" userId="72d0e8ae-2e4f-4bb9-94cd-a4385f38aed0" providerId="ADAL" clId="{5642ADBE-0C54-43EA-846F-0526C111BA03}" dt="2024-06-24T21:26:44.275" v="84" actId="20577"/>
        <pc:sldMkLst>
          <pc:docMk/>
          <pc:sldMk cId="1166348546" sldId="324"/>
        </pc:sldMkLst>
        <pc:spChg chg="mod">
          <ac:chgData name="Bloom, Ashley (EOTSS)" userId="72d0e8ae-2e4f-4bb9-94cd-a4385f38aed0" providerId="ADAL" clId="{5642ADBE-0C54-43EA-846F-0526C111BA03}" dt="2024-06-24T21:26:44.275" v="84" actId="20577"/>
          <ac:spMkLst>
            <pc:docMk/>
            <pc:sldMk cId="1166348546" sldId="324"/>
            <ac:spMk id="3" creationId="{D50E5712-4B96-A073-7A72-16E715D1789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368" y="1122362"/>
            <a:ext cx="9778180" cy="336114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 to Vote to Approve the FY2024 Digital Accessibility Annual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37470"/>
            <a:ext cx="9144000" cy="42032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2"/>
                </a:solidFill>
              </a:rPr>
              <a:t>June 27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78E73-C0F4-F323-56F3-9F22EDFCD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Report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D641B-D5E7-58C9-963C-39974634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Vote to approve the digital accessibility annual report for fiscal year 2024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When you name is called please say:</a:t>
            </a:r>
          </a:p>
          <a:p>
            <a:pPr marL="0" indent="0" algn="ctr">
              <a:buNone/>
            </a:pPr>
            <a:r>
              <a:rPr lang="en-US"/>
              <a:t>Yes </a:t>
            </a:r>
            <a:r>
              <a:rPr lang="en-US" dirty="0"/>
              <a:t>or no</a:t>
            </a:r>
          </a:p>
          <a:p>
            <a:pPr marL="0" indent="0" algn="ctr">
              <a:buNone/>
            </a:pPr>
            <a:r>
              <a:rPr lang="en-US" dirty="0"/>
              <a:t>Approved or disapproved</a:t>
            </a:r>
          </a:p>
          <a:p>
            <a:pPr marL="0" indent="0" algn="ctr">
              <a:buNone/>
            </a:pPr>
            <a:r>
              <a:rPr lang="en-US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1927678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Accessibility Annual Report Approval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Mark Fine,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Administration, Executive Office of Administration and Finance</a:t>
            </a:r>
          </a:p>
          <a:p>
            <a:pPr marL="609600" indent="-457200"/>
            <a:r>
              <a:rPr lang="en-US" b="1" dirty="0"/>
              <a:t>Heath Fahle,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609600" indent="-457200"/>
            <a:r>
              <a:rPr lang="en-US" b="1" dirty="0"/>
              <a:t>Antoine Harrison, </a:t>
            </a:r>
            <a:r>
              <a:rPr lang="en-US" dirty="0"/>
              <a:t>Secretariat CIO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b="1" dirty="0"/>
              <a:t>Faye Boardman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COO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Energy and Environmental Affairs</a:t>
            </a:r>
          </a:p>
          <a:p>
            <a:pPr marL="609600" indent="-457200"/>
            <a:r>
              <a:rPr lang="en-US" b="1" dirty="0"/>
              <a:t>Caroline Whitehouse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Communications, Executive Office of Health and Human Services</a:t>
            </a:r>
          </a:p>
          <a:p>
            <a:pPr marL="609600" indent="-457200"/>
            <a:r>
              <a:rPr lang="en-US" b="1" dirty="0"/>
              <a:t>Dan Sionkiewicz,</a:t>
            </a:r>
            <a:r>
              <a:rPr lang="en-US" dirty="0"/>
              <a:t>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Paul Franzese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r>
              <a:rPr lang="en-US" b="1" dirty="0"/>
              <a:t>Maria Michalski, </a:t>
            </a:r>
            <a:r>
              <a:rPr lang="en-US" dirty="0"/>
              <a:t>Secretariat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r>
              <a:rPr lang="en-US" b="1" dirty="0"/>
              <a:t>Dave Bedard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Executive Office of Veterans Services </a:t>
            </a:r>
          </a:p>
          <a:p>
            <a:r>
              <a:rPr lang="en-US" b="1" dirty="0"/>
              <a:t>Yarlennys Villaman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r>
              <a:rPr lang="en-US" b="1" dirty="0"/>
              <a:t>Mary Mahon McCauley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dirty="0"/>
          </a:p>
          <a:p>
            <a:pPr marL="609600" indent="-457200"/>
            <a:endParaRPr lang="en-US" b="1" dirty="0"/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106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Minh Ha, Public Board Member</a:t>
            </a:r>
          </a:p>
          <a:p>
            <a:pPr marL="0" indent="0">
              <a:buNone/>
            </a:pPr>
            <a:r>
              <a:rPr lang="en-US" b="1" dirty="0"/>
              <a:t>David Kingsbury,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116634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Digital Accessibility Annual Report Approval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73FF-2781-6EAA-5902-2024539C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Report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57D5-D7BA-2368-C0E7-9675056E2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Purpose for writing the annual report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Documents the state of accessibility across Commonwealth Executive Department related to Executive Order 614</a:t>
            </a:r>
          </a:p>
          <a:p>
            <a:r>
              <a:rPr lang="en-US" dirty="0"/>
              <a:t>Provides the Governor’s Office with progress details for the digital accessibility program and board</a:t>
            </a:r>
          </a:p>
          <a:p>
            <a:r>
              <a:rPr lang="en-US" dirty="0"/>
              <a:t>Document identifies areas of need, future Board and program opportunities and industry updates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6EAA9-4CD8-3068-9004-4F7304C08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Report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F0BBF-2706-3E61-900D-5304C2CB2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has happened since the May 30</a:t>
            </a:r>
            <a:r>
              <a:rPr lang="en-US" baseline="30000" dirty="0"/>
              <a:t>th</a:t>
            </a:r>
            <a:r>
              <a:rPr lang="en-US" dirty="0"/>
              <a:t> and June 24</a:t>
            </a:r>
            <a:r>
              <a:rPr lang="en-US" baseline="30000" dirty="0"/>
              <a:t>th</a:t>
            </a:r>
            <a:r>
              <a:rPr lang="en-US" dirty="0"/>
              <a:t> meetings?</a:t>
            </a:r>
          </a:p>
          <a:p>
            <a:r>
              <a:rPr lang="en-US" dirty="0"/>
              <a:t>Feedback from board members, leadership and legal included in the report</a:t>
            </a:r>
          </a:p>
          <a:p>
            <a:r>
              <a:rPr lang="en-US" dirty="0"/>
              <a:t>EOTSS facilitated final draft through report review 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r>
              <a:rPr lang="en-US" dirty="0"/>
              <a:t>Approve annual report and submit to the Governor's Office</a:t>
            </a:r>
          </a:p>
        </p:txBody>
      </p:sp>
    </p:spTree>
    <p:extLst>
      <p:ext uri="{BB962C8B-B14F-4D97-AF65-F5344CB8AC3E}">
        <p14:creationId xmlns:p14="http://schemas.microsoft.com/office/powerpoint/2010/main" val="111012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7481</TotalTime>
  <Words>488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 to Vote to Approve the FY2024 Digital Accessibility Annual Report</vt:lpstr>
      <vt:lpstr>Meeting Agenda</vt:lpstr>
      <vt:lpstr>Introduction and Roll Call</vt:lpstr>
      <vt:lpstr>Board Member Roll Call</vt:lpstr>
      <vt:lpstr>Board Member Roll Call Continued</vt:lpstr>
      <vt:lpstr>Board Member Roll Call Continued</vt:lpstr>
      <vt:lpstr>Digital Accessibility Annual Report Approval</vt:lpstr>
      <vt:lpstr>Annual Report Purpose</vt:lpstr>
      <vt:lpstr>Accessibility Report Updates</vt:lpstr>
      <vt:lpstr>Report Approval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25</cp:revision>
  <dcterms:created xsi:type="dcterms:W3CDTF">2024-03-08T14:56:14Z</dcterms:created>
  <dcterms:modified xsi:type="dcterms:W3CDTF">2024-06-27T19:50:49Z</dcterms:modified>
</cp:coreProperties>
</file>