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8"/>
  </p:notesMasterIdLst>
  <p:sldIdLst>
    <p:sldId id="256" r:id="rId4"/>
    <p:sldId id="257" r:id="rId5"/>
    <p:sldId id="258" r:id="rId6"/>
    <p:sldId id="259" r:id="rId7"/>
    <p:sldId id="260" r:id="rId8"/>
    <p:sldId id="324" r:id="rId9"/>
    <p:sldId id="311" r:id="rId10"/>
    <p:sldId id="312" r:id="rId11"/>
    <p:sldId id="315" r:id="rId12"/>
    <p:sldId id="313" r:id="rId13"/>
    <p:sldId id="266" r:id="rId14"/>
    <p:sldId id="267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193" autoAdjust="0"/>
  </p:normalViewPr>
  <p:slideViewPr>
    <p:cSldViewPr snapToGrid="0">
      <p:cViewPr varScale="1">
        <p:scale>
          <a:sx n="65" d="100"/>
          <a:sy n="65" d="100"/>
        </p:scale>
        <p:origin x="78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an, Matthew E. (EOTSS)" userId="bcbac36b-94e4-4e92-8b2b-3b774db8f2cb" providerId="ADAL" clId="{676B4434-AC30-4376-BD21-15A9F2CA5F9D}"/>
    <pc:docChg chg="custSel modSld">
      <pc:chgData name="Moran, Matthew E. (EOTSS)" userId="bcbac36b-94e4-4e92-8b2b-3b774db8f2cb" providerId="ADAL" clId="{676B4434-AC30-4376-BD21-15A9F2CA5F9D}" dt="2024-06-21T20:11:00.811" v="33" actId="20577"/>
      <pc:docMkLst>
        <pc:docMk/>
      </pc:docMkLst>
      <pc:sldChg chg="modSp mod">
        <pc:chgData name="Moran, Matthew E. (EOTSS)" userId="bcbac36b-94e4-4e92-8b2b-3b774db8f2cb" providerId="ADAL" clId="{676B4434-AC30-4376-BD21-15A9F2CA5F9D}" dt="2024-06-21T20:11:00.811" v="33" actId="20577"/>
        <pc:sldMkLst>
          <pc:docMk/>
          <pc:sldMk cId="2890622037" sldId="275"/>
        </pc:sldMkLst>
        <pc:spChg chg="mod">
          <ac:chgData name="Moran, Matthew E. (EOTSS)" userId="bcbac36b-94e4-4e92-8b2b-3b774db8f2cb" providerId="ADAL" clId="{676B4434-AC30-4376-BD21-15A9F2CA5F9D}" dt="2024-06-21T20:11:00.811" v="33" actId="20577"/>
          <ac:spMkLst>
            <pc:docMk/>
            <pc:sldMk cId="2890622037" sldId="275"/>
            <ac:spMk id="3" creationId="{4DBBF46A-1C58-3DFA-BEE3-38876A216B60}"/>
          </ac:spMkLst>
        </pc:spChg>
      </pc:sldChg>
    </pc:docChg>
  </pc:docChgLst>
  <pc:docChgLst>
    <pc:chgData name="Bloom, Ashley (EOTSS)" userId="72d0e8ae-2e4f-4bb9-94cd-a4385f38aed0" providerId="ADAL" clId="{5642ADBE-0C54-43EA-846F-0526C111BA03}"/>
    <pc:docChg chg="custSel addSld delSld modSld">
      <pc:chgData name="Bloom, Ashley (EOTSS)" userId="72d0e8ae-2e4f-4bb9-94cd-a4385f38aed0" providerId="ADAL" clId="{5642ADBE-0C54-43EA-846F-0526C111BA03}" dt="2024-06-26T15:41:20.415" v="319" actId="20577"/>
      <pc:docMkLst>
        <pc:docMk/>
      </pc:docMkLst>
      <pc:sldChg chg="modSp mod">
        <pc:chgData name="Bloom, Ashley (EOTSS)" userId="72d0e8ae-2e4f-4bb9-94cd-a4385f38aed0" providerId="ADAL" clId="{5642ADBE-0C54-43EA-846F-0526C111BA03}" dt="2024-06-26T15:41:20.415" v="319" actId="20577"/>
        <pc:sldMkLst>
          <pc:docMk/>
          <pc:sldMk cId="4274120308" sldId="256"/>
        </pc:sldMkLst>
        <pc:spChg chg="mod">
          <ac:chgData name="Bloom, Ashley (EOTSS)" userId="72d0e8ae-2e4f-4bb9-94cd-a4385f38aed0" providerId="ADAL" clId="{5642ADBE-0C54-43EA-846F-0526C111BA03}" dt="2024-06-26T15:41:20.415" v="319" actId="20577"/>
          <ac:spMkLst>
            <pc:docMk/>
            <pc:sldMk cId="4274120308" sldId="256"/>
            <ac:spMk id="2" creationId="{5688927A-E7A3-ED63-CCF9-F733A80C60E4}"/>
          </ac:spMkLst>
        </pc:spChg>
        <pc:spChg chg="mod">
          <ac:chgData name="Bloom, Ashley (EOTSS)" userId="72d0e8ae-2e4f-4bb9-94cd-a4385f38aed0" providerId="ADAL" clId="{5642ADBE-0C54-43EA-846F-0526C111BA03}" dt="2024-06-24T21:25:57.303" v="14" actId="20577"/>
          <ac:spMkLst>
            <pc:docMk/>
            <pc:sldMk cId="4274120308" sldId="256"/>
            <ac:spMk id="3" creationId="{73DF786E-4EF4-B345-0F01-3F2D068BD41E}"/>
          </ac:spMkLst>
        </pc:spChg>
      </pc:sldChg>
      <pc:sldChg chg="modSp mod">
        <pc:chgData name="Bloom, Ashley (EOTSS)" userId="72d0e8ae-2e4f-4bb9-94cd-a4385f38aed0" providerId="ADAL" clId="{5642ADBE-0C54-43EA-846F-0526C111BA03}" dt="2024-06-24T21:25:34.948" v="6" actId="20577"/>
        <pc:sldMkLst>
          <pc:docMk/>
          <pc:sldMk cId="907641570" sldId="257"/>
        </pc:sldMkLst>
        <pc:spChg chg="mod">
          <ac:chgData name="Bloom, Ashley (EOTSS)" userId="72d0e8ae-2e4f-4bb9-94cd-a4385f38aed0" providerId="ADAL" clId="{5642ADBE-0C54-43EA-846F-0526C111BA03}" dt="2024-06-24T21:25:34.948" v="6" actId="20577"/>
          <ac:spMkLst>
            <pc:docMk/>
            <pc:sldMk cId="907641570" sldId="257"/>
            <ac:spMk id="3" creationId="{044C0BF8-ACE0-1642-E7A4-63B54E626902}"/>
          </ac:spMkLst>
        </pc:spChg>
      </pc:sldChg>
      <pc:sldChg chg="del">
        <pc:chgData name="Bloom, Ashley (EOTSS)" userId="72d0e8ae-2e4f-4bb9-94cd-a4385f38aed0" providerId="ADAL" clId="{5642ADBE-0C54-43EA-846F-0526C111BA03}" dt="2024-06-24T21:30:37.932" v="150" actId="2696"/>
        <pc:sldMkLst>
          <pc:docMk/>
          <pc:sldMk cId="2592970796" sldId="265"/>
        </pc:sldMkLst>
      </pc:sldChg>
      <pc:sldChg chg="del">
        <pc:chgData name="Bloom, Ashley (EOTSS)" userId="72d0e8ae-2e4f-4bb9-94cd-a4385f38aed0" providerId="ADAL" clId="{5642ADBE-0C54-43EA-846F-0526C111BA03}" dt="2024-06-24T21:30:46.123" v="151" actId="2696"/>
        <pc:sldMkLst>
          <pc:docMk/>
          <pc:sldMk cId="2033392093" sldId="268"/>
        </pc:sldMkLst>
      </pc:sldChg>
      <pc:sldChg chg="del">
        <pc:chgData name="Bloom, Ashley (EOTSS)" userId="72d0e8ae-2e4f-4bb9-94cd-a4385f38aed0" providerId="ADAL" clId="{5642ADBE-0C54-43EA-846F-0526C111BA03}" dt="2024-06-24T21:29:36.978" v="146" actId="2696"/>
        <pc:sldMkLst>
          <pc:docMk/>
          <pc:sldMk cId="2890622037" sldId="275"/>
        </pc:sldMkLst>
      </pc:sldChg>
      <pc:sldChg chg="del">
        <pc:chgData name="Bloom, Ashley (EOTSS)" userId="72d0e8ae-2e4f-4bb9-94cd-a4385f38aed0" providerId="ADAL" clId="{5642ADBE-0C54-43EA-846F-0526C111BA03}" dt="2024-06-24T21:29:43.219" v="147" actId="2696"/>
        <pc:sldMkLst>
          <pc:docMk/>
          <pc:sldMk cId="4159716150" sldId="283"/>
        </pc:sldMkLst>
      </pc:sldChg>
      <pc:sldChg chg="del">
        <pc:chgData name="Bloom, Ashley (EOTSS)" userId="72d0e8ae-2e4f-4bb9-94cd-a4385f38aed0" providerId="ADAL" clId="{5642ADBE-0C54-43EA-846F-0526C111BA03}" dt="2024-06-24T21:29:29.912" v="145" actId="2696"/>
        <pc:sldMkLst>
          <pc:docMk/>
          <pc:sldMk cId="662453647" sldId="291"/>
        </pc:sldMkLst>
      </pc:sldChg>
      <pc:sldChg chg="del">
        <pc:chgData name="Bloom, Ashley (EOTSS)" userId="72d0e8ae-2e4f-4bb9-94cd-a4385f38aed0" providerId="ADAL" clId="{5642ADBE-0C54-43EA-846F-0526C111BA03}" dt="2024-06-24T21:27:09.884" v="85" actId="2696"/>
        <pc:sldMkLst>
          <pc:docMk/>
          <pc:sldMk cId="587953114" sldId="307"/>
        </pc:sldMkLst>
      </pc:sldChg>
      <pc:sldChg chg="modSp mod">
        <pc:chgData name="Bloom, Ashley (EOTSS)" userId="72d0e8ae-2e4f-4bb9-94cd-a4385f38aed0" providerId="ADAL" clId="{5642ADBE-0C54-43EA-846F-0526C111BA03}" dt="2024-06-26T15:22:44.154" v="235" actId="20577"/>
        <pc:sldMkLst>
          <pc:docMk/>
          <pc:sldMk cId="1927678268" sldId="313"/>
        </pc:sldMkLst>
        <pc:spChg chg="mod">
          <ac:chgData name="Bloom, Ashley (EOTSS)" userId="72d0e8ae-2e4f-4bb9-94cd-a4385f38aed0" providerId="ADAL" clId="{5642ADBE-0C54-43EA-846F-0526C111BA03}" dt="2024-06-26T15:22:44.154" v="235" actId="20577"/>
          <ac:spMkLst>
            <pc:docMk/>
            <pc:sldMk cId="1927678268" sldId="313"/>
            <ac:spMk id="3" creationId="{D88D641B-D5E7-58C9-963C-39974634687E}"/>
          </ac:spMkLst>
        </pc:spChg>
      </pc:sldChg>
      <pc:sldChg chg="del">
        <pc:chgData name="Bloom, Ashley (EOTSS)" userId="72d0e8ae-2e4f-4bb9-94cd-a4385f38aed0" providerId="ADAL" clId="{5642ADBE-0C54-43EA-846F-0526C111BA03}" dt="2024-06-24T21:29:57.523" v="149" actId="2696"/>
        <pc:sldMkLst>
          <pc:docMk/>
          <pc:sldMk cId="1100024755" sldId="314"/>
        </pc:sldMkLst>
      </pc:sldChg>
      <pc:sldChg chg="modSp mod">
        <pc:chgData name="Bloom, Ashley (EOTSS)" userId="72d0e8ae-2e4f-4bb9-94cd-a4385f38aed0" providerId="ADAL" clId="{5642ADBE-0C54-43EA-846F-0526C111BA03}" dt="2024-06-24T21:29:12.386" v="144" actId="20577"/>
        <pc:sldMkLst>
          <pc:docMk/>
          <pc:sldMk cId="1110126918" sldId="315"/>
        </pc:sldMkLst>
        <pc:spChg chg="mod">
          <ac:chgData name="Bloom, Ashley (EOTSS)" userId="72d0e8ae-2e4f-4bb9-94cd-a4385f38aed0" providerId="ADAL" clId="{5642ADBE-0C54-43EA-846F-0526C111BA03}" dt="2024-06-24T21:29:12.386" v="144" actId="20577"/>
          <ac:spMkLst>
            <pc:docMk/>
            <pc:sldMk cId="1110126918" sldId="315"/>
            <ac:spMk id="3" creationId="{6D4F0BBF-2706-3E61-900D-5304C2CB258C}"/>
          </ac:spMkLst>
        </pc:spChg>
      </pc:sldChg>
      <pc:sldChg chg="del">
        <pc:chgData name="Bloom, Ashley (EOTSS)" userId="72d0e8ae-2e4f-4bb9-94cd-a4385f38aed0" providerId="ADAL" clId="{5642ADBE-0C54-43EA-846F-0526C111BA03}" dt="2024-06-24T21:27:17.670" v="86" actId="2696"/>
        <pc:sldMkLst>
          <pc:docMk/>
          <pc:sldMk cId="2249525821" sldId="316"/>
        </pc:sldMkLst>
      </pc:sldChg>
      <pc:sldChg chg="del">
        <pc:chgData name="Bloom, Ashley (EOTSS)" userId="72d0e8ae-2e4f-4bb9-94cd-a4385f38aed0" providerId="ADAL" clId="{5642ADBE-0C54-43EA-846F-0526C111BA03}" dt="2024-06-24T21:27:23.649" v="87" actId="2696"/>
        <pc:sldMkLst>
          <pc:docMk/>
          <pc:sldMk cId="1257757619" sldId="317"/>
        </pc:sldMkLst>
      </pc:sldChg>
      <pc:sldChg chg="del">
        <pc:chgData name="Bloom, Ashley (EOTSS)" userId="72d0e8ae-2e4f-4bb9-94cd-a4385f38aed0" providerId="ADAL" clId="{5642ADBE-0C54-43EA-846F-0526C111BA03}" dt="2024-06-24T21:27:29.784" v="88" actId="2696"/>
        <pc:sldMkLst>
          <pc:docMk/>
          <pc:sldMk cId="2694205135" sldId="318"/>
        </pc:sldMkLst>
      </pc:sldChg>
      <pc:sldChg chg="del">
        <pc:chgData name="Bloom, Ashley (EOTSS)" userId="72d0e8ae-2e4f-4bb9-94cd-a4385f38aed0" providerId="ADAL" clId="{5642ADBE-0C54-43EA-846F-0526C111BA03}" dt="2024-06-24T21:27:36.396" v="89" actId="2696"/>
        <pc:sldMkLst>
          <pc:docMk/>
          <pc:sldMk cId="518607733" sldId="321"/>
        </pc:sldMkLst>
      </pc:sldChg>
      <pc:sldChg chg="del">
        <pc:chgData name="Bloom, Ashley (EOTSS)" userId="72d0e8ae-2e4f-4bb9-94cd-a4385f38aed0" providerId="ADAL" clId="{5642ADBE-0C54-43EA-846F-0526C111BA03}" dt="2024-06-24T21:27:43.703" v="90" actId="2696"/>
        <pc:sldMkLst>
          <pc:docMk/>
          <pc:sldMk cId="3439405254" sldId="322"/>
        </pc:sldMkLst>
      </pc:sldChg>
      <pc:sldChg chg="del">
        <pc:chgData name="Bloom, Ashley (EOTSS)" userId="72d0e8ae-2e4f-4bb9-94cd-a4385f38aed0" providerId="ADAL" clId="{5642ADBE-0C54-43EA-846F-0526C111BA03}" dt="2024-06-24T21:29:50.509" v="148" actId="2696"/>
        <pc:sldMkLst>
          <pc:docMk/>
          <pc:sldMk cId="3872346313" sldId="323"/>
        </pc:sldMkLst>
      </pc:sldChg>
      <pc:sldChg chg="modSp add mod">
        <pc:chgData name="Bloom, Ashley (EOTSS)" userId="72d0e8ae-2e4f-4bb9-94cd-a4385f38aed0" providerId="ADAL" clId="{5642ADBE-0C54-43EA-846F-0526C111BA03}" dt="2024-06-24T21:26:44.275" v="84" actId="20577"/>
        <pc:sldMkLst>
          <pc:docMk/>
          <pc:sldMk cId="1166348546" sldId="324"/>
        </pc:sldMkLst>
        <pc:spChg chg="mod">
          <ac:chgData name="Bloom, Ashley (EOTSS)" userId="72d0e8ae-2e4f-4bb9-94cd-a4385f38aed0" providerId="ADAL" clId="{5642ADBE-0C54-43EA-846F-0526C111BA03}" dt="2024-06-24T21:26:44.275" v="84" actId="20577"/>
          <ac:spMkLst>
            <pc:docMk/>
            <pc:sldMk cId="1166348546" sldId="324"/>
            <ac:spMk id="3" creationId="{D50E5712-4B96-A073-7A72-16E715D1789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59A4-CFB1-4D06-8925-EC3924A511DC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3370E-3DCD-4A56-9665-5CD0A0C5A0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1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16CD3-E3F8-65FF-D157-8B9D7FCF9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6A5CD-045D-2873-692A-7BA52738F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3DB61-D7FD-F04B-D86C-02E79E7DB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834E9-A8E2-9BD6-4F03-4F109C3B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D6593-6B78-3691-CA63-918F7D68B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0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606F8-9682-A0AE-CF43-0BB8DAF65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DA7CB-C508-2362-B80B-D99171B05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AD474-20A6-3028-12C2-A950110A9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40357-D3D4-A5CF-09BF-8D580540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CCCA4-E0E8-D74B-34A7-0289DA341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5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1E342D-8F58-5396-C2CA-B9CFC17A8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CF945-525E-98CE-ADE7-6B5F390B9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A1449-BEEA-2C1F-BA27-64BE6A77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E24E2-82C8-B0A7-EF2F-8A0A1BAB9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CBBF6-EA44-13C4-0918-C500762A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5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py, 1c">
  <p:cSld name="Title, copy, 1c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69" name="Google Shape;69;p11"/>
          <p:cNvSpPr/>
          <p:nvPr/>
        </p:nvSpPr>
        <p:spPr>
          <a:xfrm>
            <a:off x="594367" y="763767"/>
            <a:ext cx="731739" cy="83924"/>
          </a:xfrm>
          <a:custGeom>
            <a:avLst/>
            <a:gdLst/>
            <a:ahLst/>
            <a:cxnLst/>
            <a:rect l="l" t="t" r="r" b="b"/>
            <a:pathLst>
              <a:path w="162729" h="19234" extrusionOk="0">
                <a:moveTo>
                  <a:pt x="305" y="0"/>
                </a:moveTo>
                <a:lnTo>
                  <a:pt x="162729" y="0"/>
                </a:lnTo>
                <a:lnTo>
                  <a:pt x="147464" y="19234"/>
                </a:lnTo>
                <a:lnTo>
                  <a:pt x="0" y="19234"/>
                </a:lnTo>
                <a:close/>
              </a:path>
            </a:pathLst>
          </a:custGeom>
          <a:solidFill>
            <a:srgbClr val="43956F"/>
          </a:solidFill>
          <a:ln>
            <a:noFill/>
          </a:ln>
        </p:spPr>
      </p:sp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594367" y="847700"/>
            <a:ext cx="10988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>
                <a:solidFill>
                  <a:srgbClr val="66666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/>
          <p:nvPr/>
        </p:nvSpPr>
        <p:spPr>
          <a:xfrm>
            <a:off x="0" y="0"/>
            <a:ext cx="12192000" cy="5248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72" name="Google Shape;72;p11"/>
          <p:cNvSpPr>
            <a:spLocks noGrp="1"/>
          </p:cNvSpPr>
          <p:nvPr>
            <p:ph type="pic" idx="2"/>
          </p:nvPr>
        </p:nvSpPr>
        <p:spPr>
          <a:xfrm>
            <a:off x="8077025" y="1524000"/>
            <a:ext cx="3505200" cy="4570400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609600" y="1524000"/>
            <a:ext cx="7246800" cy="45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1pPr>
            <a:lvl2pPr marL="1219170" lvl="1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0505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A7B17"/>
          </p15:clr>
        </p15:guide>
        <p15:guide id="2" pos="2048">
          <p15:clr>
            <a:srgbClr val="FA7B17"/>
          </p15:clr>
        </p15:guide>
        <p15:guide id="3" orient="horz" pos="2952">
          <p15:clr>
            <a:srgbClr val="FA7B17"/>
          </p15:clr>
        </p15:guide>
        <p15:guide id="4" orient="horz" pos="361">
          <p15:clr>
            <a:srgbClr val="FA7B17"/>
          </p15:clr>
        </p15:guide>
        <p15:guide id="5" orient="horz" pos="2879">
          <p15:clr>
            <a:srgbClr val="FA7B17"/>
          </p15:clr>
        </p15:guide>
        <p15:guide id="6" orient="horz" pos="648">
          <p15:clr>
            <a:srgbClr val="FA7B17"/>
          </p15:clr>
        </p15:guide>
        <p15:guide id="7" orient="horz" pos="720">
          <p15:clr>
            <a:srgbClr val="FA7B17"/>
          </p15:clr>
        </p15:guide>
        <p15:guide id="8" pos="3712">
          <p15:clr>
            <a:srgbClr val="FA7B17"/>
          </p15:clr>
        </p15:guide>
        <p15:guide id="9" pos="5472">
          <p15:clr>
            <a:srgbClr val="FA7B17"/>
          </p15:clr>
        </p15:guide>
        <p15:guide id="10" pos="288">
          <p15:clr>
            <a:srgbClr val="FA7B17"/>
          </p15:clr>
        </p15:guide>
        <p15:guide id="11" pos="1944">
          <p15:clr>
            <a:srgbClr val="FA7B17"/>
          </p15:clr>
        </p15:guide>
        <p15:guide id="12" pos="3816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ABB31-44E9-9CFF-8654-752C24BC6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42D67-B94A-38F0-651C-7CCC2E875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C2729-6239-A731-E746-3CF5D9575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7C237-8FF2-7A31-DEAD-40723FBCE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34098-D748-40D9-E23C-1589F5CC2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3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75F6E-6598-6429-C068-BCF84D8A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53C6E-C0CF-EDB7-4D50-9C4E6BE2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6935C-9378-8E3E-8E33-BA942178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FDEE4-67BF-3A8C-9105-CBAE70248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CCC85-D3D0-57D6-5D23-F638773D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7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477ED-6505-51AA-808C-DD8D7A04E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CBC13-45A3-9AD7-4FB0-F1B604B2C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0E6A47-0777-21F2-0CE2-86BD3D5A9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6B289-D712-EEDF-63B8-A42279079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64FFA-DBE8-A256-1903-1ABCD5D5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70608-DF96-540D-04AA-5E7C02303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0081-C479-1023-2DB5-25EA19116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1CB3D-F768-A9F4-1960-213034D64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774AE-4207-6D44-B471-0AB914588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8F353F-295C-D9FD-2ED3-7B73233F77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A6F19C-EFC6-E5D5-1812-FBCA5E4D9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C3060-A6EF-510E-8AB5-0C9D75E90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C91ECF-4C69-C510-400C-D91035C62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4CC3A4-1AB9-0CC7-EBE7-E32D77245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0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DC9A1-08EB-282A-A916-CFC3E9B3E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3B006D-8437-1DA1-5B2B-AC78260B7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154CDF-E821-BAEF-48A7-098F3164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7940F1-7CE4-C7A4-3D99-B0E27D7B4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7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4BACEF-2F50-EA22-6C4F-18039AF2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82C514-4569-3945-8ED6-46C9783A9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4D7AAC-DB7F-B53A-E845-368AD323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82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4201D-3C20-08A2-1A00-BB35A2C81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CC649-78C2-440E-288E-AD182EB7F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A293A-BD92-F92A-2FB5-60171094A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53482-A118-DE70-728C-B7881B8B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CC79B-4F40-5B84-6179-B7B704021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B295F-D339-27FB-B83D-77C8DC7D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50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37AEC-1759-2D55-981E-685B58E3E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2AB652-DF4D-4B97-498F-D61510548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4531E-F73B-B054-6FFA-F3178FAA2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0A044-E9EB-8740-E05D-F33FFE73A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4EF77-5084-4696-08FD-C3CF2ED4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74D91-A9A4-D327-CC76-423883CD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77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52C21-55AD-7802-F193-5BA63E1CD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74C75-AEB6-4584-F94E-530AD4C2E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A5DB0-C1BD-DCE8-93AA-39D37CC3C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1CF2B4-1349-4757-8F5F-6188E69E31F7}" type="datetimeFigureOut">
              <a:rPr lang="en-US" smtClean="0"/>
              <a:t>6/27/2024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C0291-F365-C302-7660-17A8604B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FE432-992F-558C-8D40-3AD218D1A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1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8927A-E7A3-ED63-CCF9-F733A80C6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9368" y="1122362"/>
            <a:ext cx="9778180" cy="336114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Digital Accessibility and Equity Governance Board Meeting to Vote to Approve the FY2024 Digital Accessibility Annual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DF786E-4EF4-B345-0F01-3F2D068BD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37470"/>
            <a:ext cx="9144000" cy="420329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2"/>
                </a:solidFill>
              </a:rPr>
              <a:t>June 27 2024</a:t>
            </a:r>
          </a:p>
        </p:txBody>
      </p:sp>
    </p:spTree>
    <p:extLst>
      <p:ext uri="{BB962C8B-B14F-4D97-AF65-F5344CB8AC3E}">
        <p14:creationId xmlns:p14="http://schemas.microsoft.com/office/powerpoint/2010/main" val="4274120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78E73-C0F4-F323-56F3-9F22EDFCD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Report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D641B-D5E7-58C9-963C-399746346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Vote to approve the digital accessibility annual report for fiscal year 2024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When you name is called please say:</a:t>
            </a:r>
          </a:p>
          <a:p>
            <a:pPr marL="0" indent="0" algn="ctr">
              <a:buNone/>
            </a:pPr>
            <a:r>
              <a:rPr lang="en-US"/>
              <a:t>Yes </a:t>
            </a:r>
            <a:r>
              <a:rPr lang="en-US" dirty="0"/>
              <a:t>or no</a:t>
            </a:r>
          </a:p>
          <a:p>
            <a:pPr marL="0" indent="0" algn="ctr">
              <a:buNone/>
            </a:pPr>
            <a:r>
              <a:rPr lang="en-US" dirty="0"/>
              <a:t>Approved or disapproved</a:t>
            </a:r>
          </a:p>
          <a:p>
            <a:pPr marL="0" indent="0" algn="ctr">
              <a:buNone/>
            </a:pPr>
            <a:r>
              <a:rPr lang="en-US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1927678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A6813C-6E89-1EE2-AC63-6B853BC113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Board Member Remarks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C3E53A5-789C-3144-B44A-2E90BF8CF6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82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C97FB7-B290-1CEE-5386-BFD7E91F9F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Public Remarks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5BD7953-CE80-490A-A859-65590FA370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62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68443-73C3-3D2B-53F2-3821D0DC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Guidelines for Public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1CBB8-6783-3D3A-8FBF-39106B8B5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Time permitting, members of the public are welcomed to provide comments and feedback. 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If you would like to speak: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Indicate your desire to provide public comments by using the “raise hand” feature or by commenting in the meeting chat.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K</a:t>
            </a:r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eep remarks to 3 minutes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S</a:t>
            </a:r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tate your name clearly and any organization you represent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You may also send a comment in the chat (include your name) and the comment will be read out loud on your behalf.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2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7CDE48-60C5-49D5-683E-B41FBA9497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013A583-8731-560D-F34E-65B9CB494D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0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63F9F-DF46-6B09-C33E-3F7355B11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Meeting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C0BF8-ACE0-1642-E7A4-63B54E626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 and Roll Call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Digital Accessibility Annual Report Approval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Board Remarks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Remarks</a:t>
            </a:r>
          </a:p>
        </p:txBody>
      </p:sp>
    </p:spTree>
    <p:extLst>
      <p:ext uri="{BB962C8B-B14F-4D97-AF65-F5344CB8AC3E}">
        <p14:creationId xmlns:p14="http://schemas.microsoft.com/office/powerpoint/2010/main" val="907641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FC3462-5C38-484B-3D71-AD8486200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Introduction and Roll Call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A65178F-16A7-D9D2-1A6F-346C7012AD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5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013B6-22C5-C5C2-3703-5A033EC8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Board Member Roll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5494F-5A5D-A52F-E47A-0CC0583B1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457200"/>
            <a:r>
              <a:rPr lang="en-US" b="1" dirty="0"/>
              <a:t>Jason Snyder,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Secretary, Executive Office of Technology Services and Security</a:t>
            </a:r>
          </a:p>
          <a:p>
            <a:pPr marL="609600" indent="-457200"/>
            <a:r>
              <a:rPr lang="en-US" b="1" dirty="0"/>
              <a:t>Ashley Bloom, </a:t>
            </a:r>
            <a:r>
              <a:rPr lang="en-US" dirty="0"/>
              <a:t>CIAO, Executive Office of Technology Services and Security</a:t>
            </a:r>
          </a:p>
          <a:p>
            <a:pPr marL="609600" indent="-457200"/>
            <a:r>
              <a:rPr lang="en-US" b="1" dirty="0"/>
              <a:t>Mark Fine,</a:t>
            </a:r>
            <a:r>
              <a:rPr lang="en-US" b="1" dirty="0">
                <a:ea typeface="Noto Sans Light" panose="020B0402040504020204" pitchFamily="34" charset="0"/>
                <a:cs typeface="Noto Sans Light" panose="020B0402040504020204" pitchFamily="34" charset="0"/>
              </a:rPr>
              <a:t>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Assistant Secretary for Administration, Executive Office of Administration and Finance</a:t>
            </a:r>
          </a:p>
          <a:p>
            <a:pPr marL="609600" indent="-457200"/>
            <a:r>
              <a:rPr lang="en-US" b="1" dirty="0"/>
              <a:t>Heath Fahle,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Assistant Secretary for Finance, Executive Office of Economic Development</a:t>
            </a:r>
          </a:p>
          <a:p>
            <a:pPr marL="609600" indent="-457200"/>
            <a:r>
              <a:rPr lang="en-US" b="1" dirty="0"/>
              <a:t>Antoine Harrison, </a:t>
            </a:r>
            <a:r>
              <a:rPr lang="en-US" dirty="0"/>
              <a:t>Secretariat CIO</a:t>
            </a:r>
            <a:r>
              <a:rPr lang="en-US" b="1" dirty="0">
                <a:ea typeface="Noto Sans Light" panose="020B0402040504020204" pitchFamily="34" charset="0"/>
                <a:cs typeface="Noto Sans Light" panose="020B0402040504020204" pitchFamily="34" charset="0"/>
              </a:rPr>
              <a:t>, Executive Office of Education</a:t>
            </a:r>
          </a:p>
          <a:p>
            <a:pPr marL="609600" indent="-457200"/>
            <a:r>
              <a:rPr lang="en-US" b="1" dirty="0"/>
              <a:t>Faye Boardman</a:t>
            </a:r>
            <a:r>
              <a:rPr lang="en-US" b="1" dirty="0">
                <a:ea typeface="Noto Sans Light" panose="020B0402040504020204" pitchFamily="34" charset="0"/>
                <a:cs typeface="Noto Sans Light" panose="020B0402040504020204" pitchFamily="34" charset="0"/>
              </a:rPr>
              <a:t>, COO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, Executive Office of Energy and Environmental Affairs</a:t>
            </a:r>
          </a:p>
          <a:p>
            <a:pPr marL="609600" indent="-457200"/>
            <a:r>
              <a:rPr lang="en-US" b="1" dirty="0"/>
              <a:t>Caroline Whitehouse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Director of Communications, Executive Office of Health and Human Services</a:t>
            </a:r>
          </a:p>
          <a:p>
            <a:pPr marL="609600" indent="-457200"/>
            <a:r>
              <a:rPr lang="en-US" b="1" dirty="0"/>
              <a:t>Dan Sionkiewicz,</a:t>
            </a:r>
            <a:r>
              <a:rPr lang="en-US" dirty="0"/>
              <a:t> Secretariat CIO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, Executive Office of Housing and Livable Communities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604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6161C-0C76-62D2-9A51-489513EB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Board Member Roll Call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E5712-4B96-A073-7A72-16E715D17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Paul Franzese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COO, Executive Office of Labor and Workforce Development</a:t>
            </a:r>
          </a:p>
          <a:p>
            <a:r>
              <a:rPr lang="en-US" b="1" dirty="0"/>
              <a:t>Maria Michalski, </a:t>
            </a:r>
            <a:r>
              <a:rPr lang="en-US" dirty="0"/>
              <a:t>Secretariat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CIO, Executive Office of Public Safety and Security</a:t>
            </a:r>
          </a:p>
          <a:p>
            <a:r>
              <a:rPr lang="en-US" b="1" dirty="0"/>
              <a:t>Dave Bedard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Secretariat CIO, Massachusetts Department of Transportation</a:t>
            </a:r>
          </a:p>
          <a:p>
            <a:r>
              <a:rPr lang="en-US" b="1" dirty="0"/>
              <a:t>Brian Chase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Secretariat CIO, Executive Office of Veterans Services </a:t>
            </a:r>
          </a:p>
          <a:p>
            <a:r>
              <a:rPr lang="en-US" b="1" dirty="0"/>
              <a:t>Yarlennys Villaman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Director of Community Affairs, Governor’s Office</a:t>
            </a:r>
          </a:p>
          <a:p>
            <a:r>
              <a:rPr lang="en-US" b="1" dirty="0"/>
              <a:t>Dr. Opeoluwa Sotonwa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Commissioner, Massachusetts Commission for the Deaf and Hard of Hearing</a:t>
            </a:r>
          </a:p>
          <a:p>
            <a:r>
              <a:rPr lang="en-US" b="1" dirty="0"/>
              <a:t>John Oliveira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Commissioner, Massachusetts Commission for the Blind</a:t>
            </a:r>
          </a:p>
          <a:p>
            <a:r>
              <a:rPr lang="en-US" b="1" dirty="0"/>
              <a:t>Mary Mahon McCauley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Executive Director, Massachusetts Office on Disability</a:t>
            </a:r>
            <a:endParaRPr lang="en-US" dirty="0"/>
          </a:p>
          <a:p>
            <a:pPr marL="609600" indent="-457200"/>
            <a:endParaRPr lang="en-US" b="1" dirty="0"/>
          </a:p>
          <a:p>
            <a:endParaRPr lang="en-US" b="1" dirty="0">
              <a:ea typeface="Noto Sans Light" panose="020B0402040504020204" pitchFamily="34" charset="0"/>
              <a:cs typeface="Noto Sans Light" panose="020B0402040504020204" pitchFamily="34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11063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6161C-0C76-62D2-9A51-489513EB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Board Member Roll Call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E5712-4B96-A073-7A72-16E715D17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Minh Ha, Public Board Member</a:t>
            </a:r>
          </a:p>
          <a:p>
            <a:pPr marL="0" indent="0">
              <a:buNone/>
            </a:pPr>
            <a:r>
              <a:rPr lang="en-US" b="1" dirty="0"/>
              <a:t>David Kingsbury, Public Board Member</a:t>
            </a:r>
          </a:p>
        </p:txBody>
      </p:sp>
    </p:spTree>
    <p:extLst>
      <p:ext uri="{BB962C8B-B14F-4D97-AF65-F5344CB8AC3E}">
        <p14:creationId xmlns:p14="http://schemas.microsoft.com/office/powerpoint/2010/main" val="1166348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10731A-A3C1-9E72-06BF-8198567D13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Digital Accessibility Annual Report Approval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ECC07A5-56E5-E9FA-45EB-CBC7C8B7E0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202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B73FF-2781-6EAA-5902-2024539C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Annual Report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257D5-D7BA-2368-C0E7-9675056E2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Purpose for writing the annual report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Documents the state of accessibility across Commonwealth Executive Department related to Executive Order 614</a:t>
            </a:r>
          </a:p>
          <a:p>
            <a:r>
              <a:rPr lang="en-US" dirty="0"/>
              <a:t>Provides the Governor’s Office with progress details for the digital accessibility program and board</a:t>
            </a:r>
          </a:p>
          <a:p>
            <a:r>
              <a:rPr lang="en-US" dirty="0"/>
              <a:t>Document identifies areas of need, future Board and program opportunities and industry updates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97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6EAA9-4CD8-3068-9004-4F7304C08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Accessibility Report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F0BBF-2706-3E61-900D-5304C2CB2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has happened since the May 30</a:t>
            </a:r>
            <a:r>
              <a:rPr lang="en-US" baseline="30000" dirty="0"/>
              <a:t>th</a:t>
            </a:r>
            <a:r>
              <a:rPr lang="en-US" dirty="0"/>
              <a:t> and June 24</a:t>
            </a:r>
            <a:r>
              <a:rPr lang="en-US" baseline="30000" dirty="0"/>
              <a:t>th</a:t>
            </a:r>
            <a:r>
              <a:rPr lang="en-US" dirty="0"/>
              <a:t> meetings?</a:t>
            </a:r>
          </a:p>
          <a:p>
            <a:r>
              <a:rPr lang="en-US" dirty="0"/>
              <a:t>Feedback from board members, leadership and legal included in the report</a:t>
            </a:r>
          </a:p>
          <a:p>
            <a:r>
              <a:rPr lang="en-US" dirty="0"/>
              <a:t>EOTSS facilitated final draft through report review process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happens next?</a:t>
            </a:r>
          </a:p>
          <a:p>
            <a:r>
              <a:rPr lang="en-US" dirty="0"/>
              <a:t>Approve annual report and submit to the Governor's Office</a:t>
            </a:r>
          </a:p>
        </p:txBody>
      </p:sp>
    </p:spTree>
    <p:extLst>
      <p:ext uri="{BB962C8B-B14F-4D97-AF65-F5344CB8AC3E}">
        <p14:creationId xmlns:p14="http://schemas.microsoft.com/office/powerpoint/2010/main" val="1110126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EB0132D6C36148A79FBDFBA8F89EE9" ma:contentTypeVersion="22" ma:contentTypeDescription="Create a new document." ma:contentTypeScope="" ma:versionID="7d46e8fdc322f6bb84e57261dc700421">
  <xsd:schema xmlns:xsd="http://www.w3.org/2001/XMLSchema" xmlns:xs="http://www.w3.org/2001/XMLSchema" xmlns:p="http://schemas.microsoft.com/office/2006/metadata/properties" xmlns:ns1="http://schemas.microsoft.com/sharepoint/v3" xmlns:ns2="09a0a711-4b0f-4fc4-96a2-145169229931" xmlns:ns3="925d310d-53cb-4c77-be22-c5fffb1d936d" xmlns:ns4="0df21c9d-47b1-4fd6-87c3-022582b370a5" targetNamespace="http://schemas.microsoft.com/office/2006/metadata/properties" ma:root="true" ma:fieldsID="a52f3fd8f7f0ac67af8ba3235db2ef0f" ns1:_="" ns2:_="" ns3:_="" ns4:_="">
    <xsd:import namespace="http://schemas.microsoft.com/sharepoint/v3"/>
    <xsd:import namespace="09a0a711-4b0f-4fc4-96a2-145169229931"/>
    <xsd:import namespace="925d310d-53cb-4c77-be22-c5fffb1d936d"/>
    <xsd:import namespace="0df21c9d-47b1-4fd6-87c3-022582b370a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test" minOccurs="0"/>
                <xsd:element ref="ns1:_ip_UnifiedCompliancePolicyProperties" minOccurs="0"/>
                <xsd:element ref="ns1:_ip_UnifiedCompliancePolicyUIAction" minOccurs="0"/>
                <xsd:element ref="ns3:_x0073_su5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a0a711-4b0f-4fc4-96a2-14516922993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5d310d-53cb-4c77-be22-c5fffb1d93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test" ma:index="18" nillable="true" ma:displayName="test" ma:default="1" ma:format="Dropdown" ma:internalName="test">
      <xsd:simpleType>
        <xsd:restriction base="dms:Boolean"/>
      </xsd:simpleType>
    </xsd:element>
    <xsd:element name="_x0073_su5" ma:index="21" nillable="true" ma:displayName="Text" ma:internalName="_x0073_su5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f21c9d-47b1-4fd6-87c3-022582b370a5" elementFormDefault="qualified">
    <xsd:import namespace="http://schemas.microsoft.com/office/2006/documentManagement/types"/>
    <xsd:import namespace="http://schemas.microsoft.com/office/infopath/2007/PartnerControls"/>
    <xsd:element name="TaxCatchAll" ma:index="27" nillable="true" ma:displayName="Taxonomy Catch All Column" ma:hidden="true" ma:list="{19CA51A5-FC6B-418D-BD38-4D70BDAEB1B0}" ma:internalName="TaxCatchAll" ma:showField="CatchAllData" ma:web="{09a0a711-4b0f-4fc4-96a2-145169229931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43E715-9717-4AD2-95C5-3126680A42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9a0a711-4b0f-4fc4-96a2-145169229931"/>
    <ds:schemaRef ds:uri="925d310d-53cb-4c77-be22-c5fffb1d936d"/>
    <ds:schemaRef ds:uri="0df21c9d-47b1-4fd6-87c3-022582b370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4E3F6D-E5D6-4FC5-8B0C-1393D9298C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7481</TotalTime>
  <Words>488</Words>
  <Application>Microsoft Office PowerPoint</Application>
  <PresentationFormat>Widescreen</PresentationFormat>
  <Paragraphs>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Noto Sans Light</vt:lpstr>
      <vt:lpstr>Aptos</vt:lpstr>
      <vt:lpstr>Aptos Display</vt:lpstr>
      <vt:lpstr>Arial</vt:lpstr>
      <vt:lpstr>Noto Sans</vt:lpstr>
      <vt:lpstr>Wingdings</vt:lpstr>
      <vt:lpstr>Office Theme</vt:lpstr>
      <vt:lpstr>Digital Accessibility and Equity Governance Board Meeting to Vote to Approve the FY2024 Digital Accessibility Annual Report</vt:lpstr>
      <vt:lpstr>Meeting Agenda</vt:lpstr>
      <vt:lpstr>Introduction and Roll Call</vt:lpstr>
      <vt:lpstr>Board Member Roll Call</vt:lpstr>
      <vt:lpstr>Board Member Roll Call Continued</vt:lpstr>
      <vt:lpstr>Board Member Roll Call Continued</vt:lpstr>
      <vt:lpstr>Digital Accessibility Annual Report Approval</vt:lpstr>
      <vt:lpstr>Annual Report Purpose</vt:lpstr>
      <vt:lpstr>Accessibility Report Updates</vt:lpstr>
      <vt:lpstr>Report Approval</vt:lpstr>
      <vt:lpstr>Board Member Remarks</vt:lpstr>
      <vt:lpstr>Public Remarks</vt:lpstr>
      <vt:lpstr>Guidelines for Public Remarks</vt:lpstr>
      <vt:lpstr>Thank You</vt:lpstr>
    </vt:vector>
  </TitlesOfParts>
  <Company>Commonwealth of Massachusetts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Accessibility and Equity Governance board Meeting</dc:title>
  <dc:creator>Bloom, Ashley (EOTSS)</dc:creator>
  <cp:lastModifiedBy>Gannett, Yukiko (EOTSS)</cp:lastModifiedBy>
  <cp:revision>25</cp:revision>
  <dcterms:created xsi:type="dcterms:W3CDTF">2024-03-08T14:56:14Z</dcterms:created>
  <dcterms:modified xsi:type="dcterms:W3CDTF">2024-06-27T19:50:49Z</dcterms:modified>
</cp:coreProperties>
</file>