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0"/>
  </p:notesMasterIdLst>
  <p:sldIdLst>
    <p:sldId id="256" r:id="rId4"/>
    <p:sldId id="257" r:id="rId5"/>
    <p:sldId id="258" r:id="rId6"/>
    <p:sldId id="259" r:id="rId7"/>
    <p:sldId id="327" r:id="rId8"/>
    <p:sldId id="338" r:id="rId9"/>
    <p:sldId id="343" r:id="rId10"/>
    <p:sldId id="344" r:id="rId11"/>
    <p:sldId id="340" r:id="rId12"/>
    <p:sldId id="345" r:id="rId13"/>
    <p:sldId id="333" r:id="rId14"/>
    <p:sldId id="275" r:id="rId15"/>
    <p:sldId id="266" r:id="rId16"/>
    <p:sldId id="267" r:id="rId17"/>
    <p:sldId id="269" r:id="rId18"/>
    <p:sldId id="27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FC2CD8-FA1B-4E0B-ABF8-1AC168136619}" v="2" dt="2025-06-04T21:16:30.9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2177" autoAdjust="0"/>
  </p:normalViewPr>
  <p:slideViewPr>
    <p:cSldViewPr snapToGrid="0">
      <p:cViewPr varScale="1">
        <p:scale>
          <a:sx n="59" d="100"/>
          <a:sy n="59" d="100"/>
        </p:scale>
        <p:origin x="108"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microsoft.com/office/2015/10/relationships/revisionInfo" Target="revisionInfo.xml"/><Relationship Id="rId3" Type="http://schemas.openxmlformats.org/officeDocument/2006/relationships/slideMaster" Target="slideMasters/slideMaster1.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oom, Ashley (EOTSS)" userId="72d0e8ae-2e4f-4bb9-94cd-a4385f38aed0" providerId="ADAL" clId="{01A03B33-CB6A-4743-947B-51B8D2B931F3}"/>
    <pc:docChg chg="custSel delSld modSld">
      <pc:chgData name="Bloom, Ashley (EOTSS)" userId="72d0e8ae-2e4f-4bb9-94cd-a4385f38aed0" providerId="ADAL" clId="{01A03B33-CB6A-4743-947B-51B8D2B931F3}" dt="2024-08-27T21:54:46.911" v="272" actId="20577"/>
      <pc:docMkLst>
        <pc:docMk/>
      </pc:docMkLst>
      <pc:sldChg chg="modSp mod">
        <pc:chgData name="Bloom, Ashley (EOTSS)" userId="72d0e8ae-2e4f-4bb9-94cd-a4385f38aed0" providerId="ADAL" clId="{01A03B33-CB6A-4743-947B-51B8D2B931F3}" dt="2024-08-27T21:40:41.129" v="166" actId="20577"/>
        <pc:sldMkLst>
          <pc:docMk/>
          <pc:sldMk cId="4274120308" sldId="256"/>
        </pc:sldMkLst>
      </pc:sldChg>
      <pc:sldChg chg="modSp mod">
        <pc:chgData name="Bloom, Ashley (EOTSS)" userId="72d0e8ae-2e4f-4bb9-94cd-a4385f38aed0" providerId="ADAL" clId="{01A03B33-CB6A-4743-947B-51B8D2B931F3}" dt="2024-08-27T21:45:33.426" v="254" actId="20577"/>
        <pc:sldMkLst>
          <pc:docMk/>
          <pc:sldMk cId="907641570" sldId="257"/>
        </pc:sldMkLst>
      </pc:sldChg>
      <pc:sldChg chg="modSp mod">
        <pc:chgData name="Bloom, Ashley (EOTSS)" userId="72d0e8ae-2e4f-4bb9-94cd-a4385f38aed0" providerId="ADAL" clId="{01A03B33-CB6A-4743-947B-51B8D2B931F3}" dt="2024-08-27T21:44:05.034" v="194" actId="27636"/>
        <pc:sldMkLst>
          <pc:docMk/>
          <pc:sldMk cId="2890622037" sldId="275"/>
        </pc:sldMkLst>
      </pc:sldChg>
      <pc:sldChg chg="del">
        <pc:chgData name="Bloom, Ashley (EOTSS)" userId="72d0e8ae-2e4f-4bb9-94cd-a4385f38aed0" providerId="ADAL" clId="{01A03B33-CB6A-4743-947B-51B8D2B931F3}" dt="2024-08-27T21:41:57.097" v="171" actId="2696"/>
        <pc:sldMkLst>
          <pc:docMk/>
          <pc:sldMk cId="2354202818" sldId="311"/>
        </pc:sldMkLst>
      </pc:sldChg>
      <pc:sldChg chg="del">
        <pc:chgData name="Bloom, Ashley (EOTSS)" userId="72d0e8ae-2e4f-4bb9-94cd-a4385f38aed0" providerId="ADAL" clId="{01A03B33-CB6A-4743-947B-51B8D2B931F3}" dt="2024-08-27T21:41:01.913" v="167" actId="2696"/>
        <pc:sldMkLst>
          <pc:docMk/>
          <pc:sldMk cId="2694205135" sldId="318"/>
        </pc:sldMkLst>
      </pc:sldChg>
      <pc:sldChg chg="del">
        <pc:chgData name="Bloom, Ashley (EOTSS)" userId="72d0e8ae-2e4f-4bb9-94cd-a4385f38aed0" providerId="ADAL" clId="{01A03B33-CB6A-4743-947B-51B8D2B931F3}" dt="2024-08-27T21:41:09.273" v="168" actId="2696"/>
        <pc:sldMkLst>
          <pc:docMk/>
          <pc:sldMk cId="518607733" sldId="321"/>
        </pc:sldMkLst>
      </pc:sldChg>
      <pc:sldChg chg="del">
        <pc:chgData name="Bloom, Ashley (EOTSS)" userId="72d0e8ae-2e4f-4bb9-94cd-a4385f38aed0" providerId="ADAL" clId="{01A03B33-CB6A-4743-947B-51B8D2B931F3}" dt="2024-08-27T21:42:14.567" v="173" actId="2696"/>
        <pc:sldMkLst>
          <pc:docMk/>
          <pc:sldMk cId="4166084435" sldId="325"/>
        </pc:sldMkLst>
      </pc:sldChg>
      <pc:sldChg chg="del">
        <pc:chgData name="Bloom, Ashley (EOTSS)" userId="72d0e8ae-2e4f-4bb9-94cd-a4385f38aed0" providerId="ADAL" clId="{01A03B33-CB6A-4743-947B-51B8D2B931F3}" dt="2024-08-27T21:42:22.791" v="174" actId="2696"/>
        <pc:sldMkLst>
          <pc:docMk/>
          <pc:sldMk cId="3925676025" sldId="326"/>
        </pc:sldMkLst>
      </pc:sldChg>
      <pc:sldChg chg="modSp mod">
        <pc:chgData name="Bloom, Ashley (EOTSS)" userId="72d0e8ae-2e4f-4bb9-94cd-a4385f38aed0" providerId="ADAL" clId="{01A03B33-CB6A-4743-947B-51B8D2B931F3}" dt="2024-08-27T21:54:46.911" v="272" actId="20577"/>
        <pc:sldMkLst>
          <pc:docMk/>
          <pc:sldMk cId="2689717624" sldId="327"/>
        </pc:sldMkLst>
      </pc:sldChg>
      <pc:sldChg chg="modSp mod">
        <pc:chgData name="Bloom, Ashley (EOTSS)" userId="72d0e8ae-2e4f-4bb9-94cd-a4385f38aed0" providerId="ADAL" clId="{01A03B33-CB6A-4743-947B-51B8D2B931F3}" dt="2024-08-27T21:44:53.072" v="231" actId="20577"/>
        <pc:sldMkLst>
          <pc:docMk/>
          <pc:sldMk cId="2047830750" sldId="333"/>
        </pc:sldMkLst>
      </pc:sldChg>
      <pc:sldChg chg="del">
        <pc:chgData name="Bloom, Ashley (EOTSS)" userId="72d0e8ae-2e4f-4bb9-94cd-a4385f38aed0" providerId="ADAL" clId="{01A03B33-CB6A-4743-947B-51B8D2B931F3}" dt="2024-08-27T21:42:06.571" v="172" actId="2696"/>
        <pc:sldMkLst>
          <pc:docMk/>
          <pc:sldMk cId="3200332787" sldId="335"/>
        </pc:sldMkLst>
      </pc:sldChg>
      <pc:sldChg chg="del">
        <pc:chgData name="Bloom, Ashley (EOTSS)" userId="72d0e8ae-2e4f-4bb9-94cd-a4385f38aed0" providerId="ADAL" clId="{01A03B33-CB6A-4743-947B-51B8D2B931F3}" dt="2024-08-27T21:41:23.573" v="169" actId="2696"/>
        <pc:sldMkLst>
          <pc:docMk/>
          <pc:sldMk cId="3220738584" sldId="336"/>
        </pc:sldMkLst>
      </pc:sldChg>
      <pc:sldChg chg="del">
        <pc:chgData name="Bloom, Ashley (EOTSS)" userId="72d0e8ae-2e4f-4bb9-94cd-a4385f38aed0" providerId="ADAL" clId="{01A03B33-CB6A-4743-947B-51B8D2B931F3}" dt="2024-08-27T21:41:29.739" v="170" actId="2696"/>
        <pc:sldMkLst>
          <pc:docMk/>
          <pc:sldMk cId="2554986141" sldId="339"/>
        </pc:sldMkLst>
      </pc:sldChg>
    </pc:docChg>
  </pc:docChgLst>
  <pc:docChgLst>
    <pc:chgData name="Bloom, Ashley (EOTSS)" userId="72d0e8ae-2e4f-4bb9-94cd-a4385f38aed0" providerId="ADAL" clId="{22E14732-C1F2-4214-BF17-C33A70748E2C}"/>
    <pc:docChg chg="undo custSel addSld delSld modSld">
      <pc:chgData name="Bloom, Ashley (EOTSS)" userId="72d0e8ae-2e4f-4bb9-94cd-a4385f38aed0" providerId="ADAL" clId="{22E14732-C1F2-4214-BF17-C33A70748E2C}" dt="2024-08-06T17:12:12.384" v="2716" actId="20577"/>
      <pc:docMkLst>
        <pc:docMk/>
      </pc:docMkLst>
      <pc:sldChg chg="modSp mod">
        <pc:chgData name="Bloom, Ashley (EOTSS)" userId="72d0e8ae-2e4f-4bb9-94cd-a4385f38aed0" providerId="ADAL" clId="{22E14732-C1F2-4214-BF17-C33A70748E2C}" dt="2024-08-05T21:24:43.893" v="2224" actId="20577"/>
        <pc:sldMkLst>
          <pc:docMk/>
          <pc:sldMk cId="4274120308" sldId="256"/>
        </pc:sldMkLst>
      </pc:sldChg>
      <pc:sldChg chg="modSp mod">
        <pc:chgData name="Bloom, Ashley (EOTSS)" userId="72d0e8ae-2e4f-4bb9-94cd-a4385f38aed0" providerId="ADAL" clId="{22E14732-C1F2-4214-BF17-C33A70748E2C}" dt="2024-08-05T13:02:46.754" v="200" actId="20577"/>
        <pc:sldMkLst>
          <pc:docMk/>
          <pc:sldMk cId="907641570" sldId="257"/>
        </pc:sldMkLst>
      </pc:sldChg>
      <pc:sldChg chg="modSp mod">
        <pc:chgData name="Bloom, Ashley (EOTSS)" userId="72d0e8ae-2e4f-4bb9-94cd-a4385f38aed0" providerId="ADAL" clId="{22E14732-C1F2-4214-BF17-C33A70748E2C}" dt="2024-08-06T16:58:18.797" v="2343" actId="20577"/>
        <pc:sldMkLst>
          <pc:docMk/>
          <pc:sldMk cId="3646040335" sldId="259"/>
        </pc:sldMkLst>
      </pc:sldChg>
      <pc:sldChg chg="del">
        <pc:chgData name="Bloom, Ashley (EOTSS)" userId="72d0e8ae-2e4f-4bb9-94cd-a4385f38aed0" providerId="ADAL" clId="{22E14732-C1F2-4214-BF17-C33A70748E2C}" dt="2024-08-05T13:32:06.317" v="682" actId="2696"/>
        <pc:sldMkLst>
          <pc:docMk/>
          <pc:sldMk cId="2592970796" sldId="265"/>
        </pc:sldMkLst>
      </pc:sldChg>
      <pc:sldChg chg="modSp mod">
        <pc:chgData name="Bloom, Ashley (EOTSS)" userId="72d0e8ae-2e4f-4bb9-94cd-a4385f38aed0" providerId="ADAL" clId="{22E14732-C1F2-4214-BF17-C33A70748E2C}" dt="2024-08-05T13:32:30.501" v="701" actId="20577"/>
        <pc:sldMkLst>
          <pc:docMk/>
          <pc:sldMk cId="3153082572" sldId="266"/>
        </pc:sldMkLst>
      </pc:sldChg>
      <pc:sldChg chg="del">
        <pc:chgData name="Bloom, Ashley (EOTSS)" userId="72d0e8ae-2e4f-4bb9-94cd-a4385f38aed0" providerId="ADAL" clId="{22E14732-C1F2-4214-BF17-C33A70748E2C}" dt="2024-08-05T13:32:13.896" v="683" actId="2696"/>
        <pc:sldMkLst>
          <pc:docMk/>
          <pc:sldMk cId="2033392093" sldId="268"/>
        </pc:sldMkLst>
      </pc:sldChg>
      <pc:sldChg chg="modSp mod">
        <pc:chgData name="Bloom, Ashley (EOTSS)" userId="72d0e8ae-2e4f-4bb9-94cd-a4385f38aed0" providerId="ADAL" clId="{22E14732-C1F2-4214-BF17-C33A70748E2C}" dt="2024-08-05T16:40:56.039" v="2033" actId="20577"/>
        <pc:sldMkLst>
          <pc:docMk/>
          <pc:sldMk cId="2890622037" sldId="275"/>
        </pc:sldMkLst>
      </pc:sldChg>
      <pc:sldChg chg="del">
        <pc:chgData name="Bloom, Ashley (EOTSS)" userId="72d0e8ae-2e4f-4bb9-94cd-a4385f38aed0" providerId="ADAL" clId="{22E14732-C1F2-4214-BF17-C33A70748E2C}" dt="2024-08-05T13:21:59.871" v="219" actId="2696"/>
        <pc:sldMkLst>
          <pc:docMk/>
          <pc:sldMk cId="587953114" sldId="307"/>
        </pc:sldMkLst>
      </pc:sldChg>
      <pc:sldChg chg="modSp mod">
        <pc:chgData name="Bloom, Ashley (EOTSS)" userId="72d0e8ae-2e4f-4bb9-94cd-a4385f38aed0" providerId="ADAL" clId="{22E14732-C1F2-4214-BF17-C33A70748E2C}" dt="2024-08-05T13:26:43.245" v="568" actId="20577"/>
        <pc:sldMkLst>
          <pc:docMk/>
          <pc:sldMk cId="2354202818" sldId="311"/>
        </pc:sldMkLst>
      </pc:sldChg>
      <pc:sldChg chg="del">
        <pc:chgData name="Bloom, Ashley (EOTSS)" userId="72d0e8ae-2e4f-4bb9-94cd-a4385f38aed0" providerId="ADAL" clId="{22E14732-C1F2-4214-BF17-C33A70748E2C}" dt="2024-08-05T13:31:35.929" v="681" actId="2696"/>
        <pc:sldMkLst>
          <pc:docMk/>
          <pc:sldMk cId="1100024755" sldId="314"/>
        </pc:sldMkLst>
      </pc:sldChg>
      <pc:sldChg chg="del">
        <pc:chgData name="Bloom, Ashley (EOTSS)" userId="72d0e8ae-2e4f-4bb9-94cd-a4385f38aed0" providerId="ADAL" clId="{22E14732-C1F2-4214-BF17-C33A70748E2C}" dt="2024-08-05T13:22:09.826" v="220" actId="2696"/>
        <pc:sldMkLst>
          <pc:docMk/>
          <pc:sldMk cId="2249525821" sldId="316"/>
        </pc:sldMkLst>
      </pc:sldChg>
      <pc:sldChg chg="del">
        <pc:chgData name="Bloom, Ashley (EOTSS)" userId="72d0e8ae-2e4f-4bb9-94cd-a4385f38aed0" providerId="ADAL" clId="{22E14732-C1F2-4214-BF17-C33A70748E2C}" dt="2024-08-05T13:22:20.011" v="221" actId="2696"/>
        <pc:sldMkLst>
          <pc:docMk/>
          <pc:sldMk cId="1257757619" sldId="317"/>
        </pc:sldMkLst>
      </pc:sldChg>
      <pc:sldChg chg="modSp mod">
        <pc:chgData name="Bloom, Ashley (EOTSS)" userId="72d0e8ae-2e4f-4bb9-94cd-a4385f38aed0" providerId="ADAL" clId="{22E14732-C1F2-4214-BF17-C33A70748E2C}" dt="2024-08-05T13:22:53.939" v="251" actId="20577"/>
        <pc:sldMkLst>
          <pc:docMk/>
          <pc:sldMk cId="2694205135" sldId="318"/>
        </pc:sldMkLst>
      </pc:sldChg>
      <pc:sldChg chg="modSp mod">
        <pc:chgData name="Bloom, Ashley (EOTSS)" userId="72d0e8ae-2e4f-4bb9-94cd-a4385f38aed0" providerId="ADAL" clId="{22E14732-C1F2-4214-BF17-C33A70748E2C}" dt="2024-08-06T17:12:12.384" v="2716" actId="20577"/>
        <pc:sldMkLst>
          <pc:docMk/>
          <pc:sldMk cId="518607733" sldId="321"/>
        </pc:sldMkLst>
      </pc:sldChg>
      <pc:sldChg chg="del">
        <pc:chgData name="Bloom, Ashley (EOTSS)" userId="72d0e8ae-2e4f-4bb9-94cd-a4385f38aed0" providerId="ADAL" clId="{22E14732-C1F2-4214-BF17-C33A70748E2C}" dt="2024-08-05T13:26:19.316" v="567" actId="2696"/>
        <pc:sldMkLst>
          <pc:docMk/>
          <pc:sldMk cId="3439405254" sldId="322"/>
        </pc:sldMkLst>
      </pc:sldChg>
      <pc:sldChg chg="del">
        <pc:chgData name="Bloom, Ashley (EOTSS)" userId="72d0e8ae-2e4f-4bb9-94cd-a4385f38aed0" providerId="ADAL" clId="{22E14732-C1F2-4214-BF17-C33A70748E2C}" dt="2024-08-05T13:31:27.469" v="680" actId="2696"/>
        <pc:sldMkLst>
          <pc:docMk/>
          <pc:sldMk cId="3872346313" sldId="323"/>
        </pc:sldMkLst>
      </pc:sldChg>
      <pc:sldChg chg="modSp del mod">
        <pc:chgData name="Bloom, Ashley (EOTSS)" userId="72d0e8ae-2e4f-4bb9-94cd-a4385f38aed0" providerId="ADAL" clId="{22E14732-C1F2-4214-BF17-C33A70748E2C}" dt="2024-08-05T21:27:18.482" v="2225" actId="2696"/>
        <pc:sldMkLst>
          <pc:docMk/>
          <pc:sldMk cId="2333721303" sldId="324"/>
        </pc:sldMkLst>
      </pc:sldChg>
      <pc:sldChg chg="modSp mod">
        <pc:chgData name="Bloom, Ashley (EOTSS)" userId="72d0e8ae-2e4f-4bb9-94cd-a4385f38aed0" providerId="ADAL" clId="{22E14732-C1F2-4214-BF17-C33A70748E2C}" dt="2024-08-06T17:04:07.852" v="2677" actId="27636"/>
        <pc:sldMkLst>
          <pc:docMk/>
          <pc:sldMk cId="2689717624" sldId="327"/>
        </pc:sldMkLst>
      </pc:sldChg>
      <pc:sldChg chg="del">
        <pc:chgData name="Bloom, Ashley (EOTSS)" userId="72d0e8ae-2e4f-4bb9-94cd-a4385f38aed0" providerId="ADAL" clId="{22E14732-C1F2-4214-BF17-C33A70748E2C}" dt="2024-08-05T21:16:24.315" v="2093" actId="2696"/>
        <pc:sldMkLst>
          <pc:docMk/>
          <pc:sldMk cId="3377139557" sldId="328"/>
        </pc:sldMkLst>
      </pc:sldChg>
      <pc:sldChg chg="del">
        <pc:chgData name="Bloom, Ashley (EOTSS)" userId="72d0e8ae-2e4f-4bb9-94cd-a4385f38aed0" providerId="ADAL" clId="{22E14732-C1F2-4214-BF17-C33A70748E2C}" dt="2024-08-05T21:16:16.147" v="2092" actId="2696"/>
        <pc:sldMkLst>
          <pc:docMk/>
          <pc:sldMk cId="4168508011" sldId="329"/>
        </pc:sldMkLst>
      </pc:sldChg>
      <pc:sldChg chg="del">
        <pc:chgData name="Bloom, Ashley (EOTSS)" userId="72d0e8ae-2e4f-4bb9-94cd-a4385f38aed0" providerId="ADAL" clId="{22E14732-C1F2-4214-BF17-C33A70748E2C}" dt="2024-08-05T16:31:15.040" v="1422" actId="2696"/>
        <pc:sldMkLst>
          <pc:docMk/>
          <pc:sldMk cId="2168029450" sldId="330"/>
        </pc:sldMkLst>
      </pc:sldChg>
      <pc:sldChg chg="modSp del mod">
        <pc:chgData name="Bloom, Ashley (EOTSS)" userId="72d0e8ae-2e4f-4bb9-94cd-a4385f38aed0" providerId="ADAL" clId="{22E14732-C1F2-4214-BF17-C33A70748E2C}" dt="2024-08-05T21:15:06.320" v="2073" actId="2696"/>
        <pc:sldMkLst>
          <pc:docMk/>
          <pc:sldMk cId="193191685" sldId="332"/>
        </pc:sldMkLst>
      </pc:sldChg>
      <pc:sldChg chg="modSp mod">
        <pc:chgData name="Bloom, Ashley (EOTSS)" userId="72d0e8ae-2e4f-4bb9-94cd-a4385f38aed0" providerId="ADAL" clId="{22E14732-C1F2-4214-BF17-C33A70748E2C}" dt="2024-08-05T13:31:05.662" v="679" actId="20577"/>
        <pc:sldMkLst>
          <pc:docMk/>
          <pc:sldMk cId="2047830750" sldId="333"/>
        </pc:sldMkLst>
      </pc:sldChg>
      <pc:sldChg chg="del">
        <pc:chgData name="Bloom, Ashley (EOTSS)" userId="72d0e8ae-2e4f-4bb9-94cd-a4385f38aed0" providerId="ADAL" clId="{22E14732-C1F2-4214-BF17-C33A70748E2C}" dt="2024-08-05T21:16:33.905" v="2094" actId="2696"/>
        <pc:sldMkLst>
          <pc:docMk/>
          <pc:sldMk cId="1017622597" sldId="334"/>
        </pc:sldMkLst>
      </pc:sldChg>
      <pc:sldChg chg="addSp delSp modSp new mod setBg modClrScheme chgLayout">
        <pc:chgData name="Bloom, Ashley (EOTSS)" userId="72d0e8ae-2e4f-4bb9-94cd-a4385f38aed0" providerId="ADAL" clId="{22E14732-C1F2-4214-BF17-C33A70748E2C}" dt="2024-08-05T13:29:18.135" v="607" actId="947"/>
        <pc:sldMkLst>
          <pc:docMk/>
          <pc:sldMk cId="3220738584" sldId="336"/>
        </pc:sldMkLst>
      </pc:sldChg>
      <pc:sldChg chg="addSp delSp modSp new mod modClrScheme chgLayout">
        <pc:chgData name="Bloom, Ashley (EOTSS)" userId="72d0e8ae-2e4f-4bb9-94cd-a4385f38aed0" providerId="ADAL" clId="{22E14732-C1F2-4214-BF17-C33A70748E2C}" dt="2024-08-05T16:28:51.469" v="1421" actId="12"/>
        <pc:sldMkLst>
          <pc:docMk/>
          <pc:sldMk cId="1793753156" sldId="337"/>
        </pc:sldMkLst>
      </pc:sldChg>
      <pc:sldChg chg="modSp new mod">
        <pc:chgData name="Bloom, Ashley (EOTSS)" userId="72d0e8ae-2e4f-4bb9-94cd-a4385f38aed0" providerId="ADAL" clId="{22E14732-C1F2-4214-BF17-C33A70748E2C}" dt="2024-08-06T17:05:09.913" v="2679" actId="122"/>
        <pc:sldMkLst>
          <pc:docMk/>
          <pc:sldMk cId="2996991804" sldId="338"/>
        </pc:sldMkLst>
      </pc:sldChg>
    </pc:docChg>
  </pc:docChgLst>
  <pc:docChgLst>
    <pc:chgData name="Bloom, Ashley (EOTSS)" userId="72d0e8ae-2e4f-4bb9-94cd-a4385f38aed0" providerId="ADAL" clId="{14A0A67E-EF06-4833-B0AB-9E457F68C5BC}"/>
    <pc:docChg chg="custSel addSld delSld modSld">
      <pc:chgData name="Bloom, Ashley (EOTSS)" userId="72d0e8ae-2e4f-4bb9-94cd-a4385f38aed0" providerId="ADAL" clId="{14A0A67E-EF06-4833-B0AB-9E457F68C5BC}" dt="2025-03-28T20:36:00.672" v="1116" actId="20577"/>
      <pc:docMkLst>
        <pc:docMk/>
      </pc:docMkLst>
      <pc:sldChg chg="modSp mod">
        <pc:chgData name="Bloom, Ashley (EOTSS)" userId="72d0e8ae-2e4f-4bb9-94cd-a4385f38aed0" providerId="ADAL" clId="{14A0A67E-EF06-4833-B0AB-9E457F68C5BC}" dt="2025-03-28T20:33:00.320" v="1018" actId="20577"/>
        <pc:sldMkLst>
          <pc:docMk/>
          <pc:sldMk cId="4274120308" sldId="256"/>
        </pc:sldMkLst>
        <pc:spChg chg="mod">
          <ac:chgData name="Bloom, Ashley (EOTSS)" userId="72d0e8ae-2e4f-4bb9-94cd-a4385f38aed0" providerId="ADAL" clId="{14A0A67E-EF06-4833-B0AB-9E457F68C5BC}" dt="2025-03-28T20:33:00.320" v="1018" actId="20577"/>
          <ac:spMkLst>
            <pc:docMk/>
            <pc:sldMk cId="4274120308" sldId="256"/>
            <ac:spMk id="3" creationId="{73DF786E-4EF4-B345-0F01-3F2D068BD41E}"/>
          </ac:spMkLst>
        </pc:spChg>
      </pc:sldChg>
      <pc:sldChg chg="modSp mod">
        <pc:chgData name="Bloom, Ashley (EOTSS)" userId="72d0e8ae-2e4f-4bb9-94cd-a4385f38aed0" providerId="ADAL" clId="{14A0A67E-EF06-4833-B0AB-9E457F68C5BC}" dt="2025-03-24T23:03:59.058" v="23" actId="20577"/>
        <pc:sldMkLst>
          <pc:docMk/>
          <pc:sldMk cId="907641570" sldId="257"/>
        </pc:sldMkLst>
        <pc:spChg chg="mod">
          <ac:chgData name="Bloom, Ashley (EOTSS)" userId="72d0e8ae-2e4f-4bb9-94cd-a4385f38aed0" providerId="ADAL" clId="{14A0A67E-EF06-4833-B0AB-9E457F68C5BC}" dt="2025-03-24T23:03:59.058" v="23" actId="20577"/>
          <ac:spMkLst>
            <pc:docMk/>
            <pc:sldMk cId="907641570" sldId="257"/>
            <ac:spMk id="3" creationId="{044C0BF8-ACE0-1642-E7A4-63B54E626902}"/>
          </ac:spMkLst>
        </pc:spChg>
      </pc:sldChg>
      <pc:sldChg chg="modSp mod">
        <pc:chgData name="Bloom, Ashley (EOTSS)" userId="72d0e8ae-2e4f-4bb9-94cd-a4385f38aed0" providerId="ADAL" clId="{14A0A67E-EF06-4833-B0AB-9E457F68C5BC}" dt="2025-03-28T20:34:02.295" v="1071" actId="20577"/>
        <pc:sldMkLst>
          <pc:docMk/>
          <pc:sldMk cId="3646040335" sldId="259"/>
        </pc:sldMkLst>
        <pc:spChg chg="mod">
          <ac:chgData name="Bloom, Ashley (EOTSS)" userId="72d0e8ae-2e4f-4bb9-94cd-a4385f38aed0" providerId="ADAL" clId="{14A0A67E-EF06-4833-B0AB-9E457F68C5BC}" dt="2025-03-28T20:34:02.295" v="1071" actId="20577"/>
          <ac:spMkLst>
            <pc:docMk/>
            <pc:sldMk cId="3646040335" sldId="259"/>
            <ac:spMk id="3" creationId="{81D5494F-5A5D-A52F-E47A-0CC0583B1BDA}"/>
          </ac:spMkLst>
        </pc:spChg>
      </pc:sldChg>
      <pc:sldChg chg="modSp mod">
        <pc:chgData name="Bloom, Ashley (EOTSS)" userId="72d0e8ae-2e4f-4bb9-94cd-a4385f38aed0" providerId="ADAL" clId="{14A0A67E-EF06-4833-B0AB-9E457F68C5BC}" dt="2025-03-24T23:18:06.271" v="1009" actId="20577"/>
        <pc:sldMkLst>
          <pc:docMk/>
          <pc:sldMk cId="3369402495" sldId="271"/>
        </pc:sldMkLst>
        <pc:spChg chg="mod">
          <ac:chgData name="Bloom, Ashley (EOTSS)" userId="72d0e8ae-2e4f-4bb9-94cd-a4385f38aed0" providerId="ADAL" clId="{14A0A67E-EF06-4833-B0AB-9E457F68C5BC}" dt="2025-03-24T23:18:06.271" v="1009" actId="20577"/>
          <ac:spMkLst>
            <pc:docMk/>
            <pc:sldMk cId="3369402495" sldId="271"/>
            <ac:spMk id="4" creationId="{A87CDE48-60C5-49D5-683E-B41FBA949713}"/>
          </ac:spMkLst>
        </pc:spChg>
      </pc:sldChg>
      <pc:sldChg chg="modSp mod">
        <pc:chgData name="Bloom, Ashley (EOTSS)" userId="72d0e8ae-2e4f-4bb9-94cd-a4385f38aed0" providerId="ADAL" clId="{14A0A67E-EF06-4833-B0AB-9E457F68C5BC}" dt="2025-03-24T23:18:16.754" v="1010" actId="2"/>
        <pc:sldMkLst>
          <pc:docMk/>
          <pc:sldMk cId="2890622037" sldId="275"/>
        </pc:sldMkLst>
        <pc:spChg chg="mod">
          <ac:chgData name="Bloom, Ashley (EOTSS)" userId="72d0e8ae-2e4f-4bb9-94cd-a4385f38aed0" providerId="ADAL" clId="{14A0A67E-EF06-4833-B0AB-9E457F68C5BC}" dt="2025-03-24T23:18:16.754" v="1010" actId="2"/>
          <ac:spMkLst>
            <pc:docMk/>
            <pc:sldMk cId="2890622037" sldId="275"/>
            <ac:spMk id="3" creationId="{4DBBF46A-1C58-3DFA-BEE3-38876A216B60}"/>
          </ac:spMkLst>
        </pc:spChg>
      </pc:sldChg>
      <pc:sldChg chg="modSp mod">
        <pc:chgData name="Bloom, Ashley (EOTSS)" userId="72d0e8ae-2e4f-4bb9-94cd-a4385f38aed0" providerId="ADAL" clId="{14A0A67E-EF06-4833-B0AB-9E457F68C5BC}" dt="2025-03-24T23:05:39.302" v="28" actId="20577"/>
        <pc:sldMkLst>
          <pc:docMk/>
          <pc:sldMk cId="2346692991" sldId="340"/>
        </pc:sldMkLst>
        <pc:spChg chg="mod">
          <ac:chgData name="Bloom, Ashley (EOTSS)" userId="72d0e8ae-2e4f-4bb9-94cd-a4385f38aed0" providerId="ADAL" clId="{14A0A67E-EF06-4833-B0AB-9E457F68C5BC}" dt="2025-03-24T23:05:39.302" v="28" actId="20577"/>
          <ac:spMkLst>
            <pc:docMk/>
            <pc:sldMk cId="2346692991" sldId="340"/>
            <ac:spMk id="4" creationId="{5F071275-8D2B-4557-C1B3-5CB225FEFC8C}"/>
          </ac:spMkLst>
        </pc:spChg>
      </pc:sldChg>
      <pc:sldChg chg="del">
        <pc:chgData name="Bloom, Ashley (EOTSS)" userId="72d0e8ae-2e4f-4bb9-94cd-a4385f38aed0" providerId="ADAL" clId="{14A0A67E-EF06-4833-B0AB-9E457F68C5BC}" dt="2025-03-24T23:05:30.406" v="27" actId="2696"/>
        <pc:sldMkLst>
          <pc:docMk/>
          <pc:sldMk cId="1237144165" sldId="341"/>
        </pc:sldMkLst>
      </pc:sldChg>
      <pc:sldChg chg="modSp mod">
        <pc:chgData name="Bloom, Ashley (EOTSS)" userId="72d0e8ae-2e4f-4bb9-94cd-a4385f38aed0" providerId="ADAL" clId="{14A0A67E-EF06-4833-B0AB-9E457F68C5BC}" dt="2025-03-24T23:14:42.038" v="760" actId="12"/>
        <pc:sldMkLst>
          <pc:docMk/>
          <pc:sldMk cId="3947675169" sldId="346"/>
        </pc:sldMkLst>
      </pc:sldChg>
      <pc:sldChg chg="modSp mod">
        <pc:chgData name="Bloom, Ashley (EOTSS)" userId="72d0e8ae-2e4f-4bb9-94cd-a4385f38aed0" providerId="ADAL" clId="{14A0A67E-EF06-4833-B0AB-9E457F68C5BC}" dt="2025-03-24T23:15:26.515" v="761" actId="20577"/>
        <pc:sldMkLst>
          <pc:docMk/>
          <pc:sldMk cId="1472239417" sldId="347"/>
        </pc:sldMkLst>
      </pc:sldChg>
      <pc:sldChg chg="del">
        <pc:chgData name="Bloom, Ashley (EOTSS)" userId="72d0e8ae-2e4f-4bb9-94cd-a4385f38aed0" providerId="ADAL" clId="{14A0A67E-EF06-4833-B0AB-9E457F68C5BC}" dt="2025-03-24T23:05:21.206" v="26" actId="2696"/>
        <pc:sldMkLst>
          <pc:docMk/>
          <pc:sldMk cId="2636270577" sldId="348"/>
        </pc:sldMkLst>
      </pc:sldChg>
      <pc:sldChg chg="del">
        <pc:chgData name="Bloom, Ashley (EOTSS)" userId="72d0e8ae-2e4f-4bb9-94cd-a4385f38aed0" providerId="ADAL" clId="{14A0A67E-EF06-4833-B0AB-9E457F68C5BC}" dt="2025-03-24T23:12:00.075" v="610" actId="2696"/>
        <pc:sldMkLst>
          <pc:docMk/>
          <pc:sldMk cId="4183561708" sldId="349"/>
        </pc:sldMkLst>
      </pc:sldChg>
      <pc:sldChg chg="del">
        <pc:chgData name="Bloom, Ashley (EOTSS)" userId="72d0e8ae-2e4f-4bb9-94cd-a4385f38aed0" providerId="ADAL" clId="{14A0A67E-EF06-4833-B0AB-9E457F68C5BC}" dt="2025-03-24T23:05:12.446" v="25" actId="2696"/>
        <pc:sldMkLst>
          <pc:docMk/>
          <pc:sldMk cId="1699910432" sldId="350"/>
        </pc:sldMkLst>
      </pc:sldChg>
      <pc:sldChg chg="del">
        <pc:chgData name="Bloom, Ashley (EOTSS)" userId="72d0e8ae-2e4f-4bb9-94cd-a4385f38aed0" providerId="ADAL" clId="{14A0A67E-EF06-4833-B0AB-9E457F68C5BC}" dt="2025-03-24T23:05:03.660" v="24" actId="2696"/>
        <pc:sldMkLst>
          <pc:docMk/>
          <pc:sldMk cId="2176967498" sldId="351"/>
        </pc:sldMkLst>
      </pc:sldChg>
      <pc:sldChg chg="modSp new mod">
        <pc:chgData name="Bloom, Ashley (EOTSS)" userId="72d0e8ae-2e4f-4bb9-94cd-a4385f38aed0" providerId="ADAL" clId="{14A0A67E-EF06-4833-B0AB-9E457F68C5BC}" dt="2025-03-28T20:36:00.672" v="1116" actId="20577"/>
        <pc:sldMkLst>
          <pc:docMk/>
          <pc:sldMk cId="3770173029" sldId="353"/>
        </pc:sldMkLst>
      </pc:sldChg>
    </pc:docChg>
  </pc:docChgLst>
  <pc:docChgLst>
    <pc:chgData name="Gannett, Yukiko (EOTSS)" userId="1a375f8e-71eb-464a-9d86-65c78107010f" providerId="ADAL" clId="{58FC2CD8-FA1B-4E0B-ABF8-1AC168136619}"/>
    <pc:docChg chg="custSel addSld delSld modSld sldOrd">
      <pc:chgData name="Gannett, Yukiko (EOTSS)" userId="1a375f8e-71eb-464a-9d86-65c78107010f" providerId="ADAL" clId="{58FC2CD8-FA1B-4E0B-ABF8-1AC168136619}" dt="2025-06-06T19:50:00.359" v="41" actId="2696"/>
      <pc:docMkLst>
        <pc:docMk/>
      </pc:docMkLst>
      <pc:sldChg chg="ord">
        <pc:chgData name="Gannett, Yukiko (EOTSS)" userId="1a375f8e-71eb-464a-9d86-65c78107010f" providerId="ADAL" clId="{58FC2CD8-FA1B-4E0B-ABF8-1AC168136619}" dt="2025-06-04T21:16:53.044" v="36"/>
        <pc:sldMkLst>
          <pc:docMk/>
          <pc:sldMk cId="4274120308" sldId="256"/>
        </pc:sldMkLst>
      </pc:sldChg>
      <pc:sldChg chg="delSp modSp mod">
        <pc:chgData name="Gannett, Yukiko (EOTSS)" userId="1a375f8e-71eb-464a-9d86-65c78107010f" providerId="ADAL" clId="{58FC2CD8-FA1B-4E0B-ABF8-1AC168136619}" dt="2025-06-04T21:06:01.164" v="1" actId="14100"/>
        <pc:sldMkLst>
          <pc:docMk/>
          <pc:sldMk cId="68174116" sldId="343"/>
        </pc:sldMkLst>
        <pc:spChg chg="mod">
          <ac:chgData name="Gannett, Yukiko (EOTSS)" userId="1a375f8e-71eb-464a-9d86-65c78107010f" providerId="ADAL" clId="{58FC2CD8-FA1B-4E0B-ABF8-1AC168136619}" dt="2025-06-04T21:06:01.164" v="1" actId="14100"/>
          <ac:spMkLst>
            <pc:docMk/>
            <pc:sldMk cId="68174116" sldId="343"/>
            <ac:spMk id="4" creationId="{4DD07E2F-E085-F874-964A-6C8DB4A920B3}"/>
          </ac:spMkLst>
        </pc:spChg>
      </pc:sldChg>
      <pc:sldChg chg="modSp mod">
        <pc:chgData name="Gannett, Yukiko (EOTSS)" userId="1a375f8e-71eb-464a-9d86-65c78107010f" providerId="ADAL" clId="{58FC2CD8-FA1B-4E0B-ABF8-1AC168136619}" dt="2025-06-06T19:27:26.918" v="40" actId="27636"/>
        <pc:sldMkLst>
          <pc:docMk/>
          <pc:sldMk cId="1392653810" sldId="345"/>
        </pc:sldMkLst>
        <pc:spChg chg="mod">
          <ac:chgData name="Gannett, Yukiko (EOTSS)" userId="1a375f8e-71eb-464a-9d86-65c78107010f" providerId="ADAL" clId="{58FC2CD8-FA1B-4E0B-ABF8-1AC168136619}" dt="2025-06-06T19:27:24.188" v="38" actId="20577"/>
          <ac:spMkLst>
            <pc:docMk/>
            <pc:sldMk cId="1392653810" sldId="345"/>
            <ac:spMk id="2" creationId="{3D88AA97-DD5F-F370-B3B1-6C1995A55363}"/>
          </ac:spMkLst>
        </pc:spChg>
        <pc:spChg chg="mod">
          <ac:chgData name="Gannett, Yukiko (EOTSS)" userId="1a375f8e-71eb-464a-9d86-65c78107010f" providerId="ADAL" clId="{58FC2CD8-FA1B-4E0B-ABF8-1AC168136619}" dt="2025-06-06T19:27:26.918" v="40" actId="27636"/>
          <ac:spMkLst>
            <pc:docMk/>
            <pc:sldMk cId="1392653810" sldId="345"/>
            <ac:spMk id="3" creationId="{7EBC774C-66F7-70FF-6047-1C7204BDEECA}"/>
          </ac:spMkLst>
        </pc:spChg>
      </pc:sldChg>
      <pc:sldChg chg="delSp modSp new del mod">
        <pc:chgData name="Gannett, Yukiko (EOTSS)" userId="1a375f8e-71eb-464a-9d86-65c78107010f" providerId="ADAL" clId="{58FC2CD8-FA1B-4E0B-ABF8-1AC168136619}" dt="2025-06-06T19:50:00.359" v="41" actId="2696"/>
        <pc:sldMkLst>
          <pc:docMk/>
          <pc:sldMk cId="3771574751" sldId="346"/>
        </pc:sldMkLst>
      </pc:sldChg>
    </pc:docChg>
  </pc:docChgLst>
  <pc:docChgLst>
    <pc:chgData name="Bloom, Ashley (EOTSS)" userId="72d0e8ae-2e4f-4bb9-94cd-a4385f38aed0" providerId="ADAL" clId="{319D213C-A93F-4249-8C70-2442A974914E}"/>
    <pc:docChg chg="custSel addSld delSld modSld">
      <pc:chgData name="Bloom, Ashley (EOTSS)" userId="72d0e8ae-2e4f-4bb9-94cd-a4385f38aed0" providerId="ADAL" clId="{319D213C-A93F-4249-8C70-2442A974914E}" dt="2025-06-04T19:50:57.679" v="898" actId="947"/>
      <pc:docMkLst>
        <pc:docMk/>
      </pc:docMkLst>
      <pc:sldChg chg="modSp mod">
        <pc:chgData name="Bloom, Ashley (EOTSS)" userId="72d0e8ae-2e4f-4bb9-94cd-a4385f38aed0" providerId="ADAL" clId="{319D213C-A93F-4249-8C70-2442A974914E}" dt="2025-06-03T19:39:37.148" v="12" actId="20577"/>
        <pc:sldMkLst>
          <pc:docMk/>
          <pc:sldMk cId="4274120308" sldId="256"/>
        </pc:sldMkLst>
        <pc:spChg chg="mod">
          <ac:chgData name="Bloom, Ashley (EOTSS)" userId="72d0e8ae-2e4f-4bb9-94cd-a4385f38aed0" providerId="ADAL" clId="{319D213C-A93F-4249-8C70-2442A974914E}" dt="2025-06-03T19:39:37.148" v="12" actId="20577"/>
          <ac:spMkLst>
            <pc:docMk/>
            <pc:sldMk cId="4274120308" sldId="256"/>
            <ac:spMk id="3" creationId="{73DF786E-4EF4-B345-0F01-3F2D068BD41E}"/>
          </ac:spMkLst>
        </pc:spChg>
      </pc:sldChg>
      <pc:sldChg chg="modSp mod">
        <pc:chgData name="Bloom, Ashley (EOTSS)" userId="72d0e8ae-2e4f-4bb9-94cd-a4385f38aed0" providerId="ADAL" clId="{319D213C-A93F-4249-8C70-2442A974914E}" dt="2025-06-03T19:41:47.673" v="200" actId="20577"/>
        <pc:sldMkLst>
          <pc:docMk/>
          <pc:sldMk cId="907641570" sldId="257"/>
        </pc:sldMkLst>
        <pc:spChg chg="mod">
          <ac:chgData name="Bloom, Ashley (EOTSS)" userId="72d0e8ae-2e4f-4bb9-94cd-a4385f38aed0" providerId="ADAL" clId="{319D213C-A93F-4249-8C70-2442A974914E}" dt="2025-06-03T19:41:47.673" v="200" actId="20577"/>
          <ac:spMkLst>
            <pc:docMk/>
            <pc:sldMk cId="907641570" sldId="257"/>
            <ac:spMk id="3" creationId="{044C0BF8-ACE0-1642-E7A4-63B54E626902}"/>
          </ac:spMkLst>
        </pc:spChg>
      </pc:sldChg>
      <pc:sldChg chg="modSp mod">
        <pc:chgData name="Bloom, Ashley (EOTSS)" userId="72d0e8ae-2e4f-4bb9-94cd-a4385f38aed0" providerId="ADAL" clId="{319D213C-A93F-4249-8C70-2442A974914E}" dt="2025-06-03T19:44:50.198" v="213" actId="20577"/>
        <pc:sldMkLst>
          <pc:docMk/>
          <pc:sldMk cId="2890622037" sldId="275"/>
        </pc:sldMkLst>
        <pc:spChg chg="mod">
          <ac:chgData name="Bloom, Ashley (EOTSS)" userId="72d0e8ae-2e4f-4bb9-94cd-a4385f38aed0" providerId="ADAL" clId="{319D213C-A93F-4249-8C70-2442A974914E}" dt="2025-06-03T19:44:50.198" v="213" actId="20577"/>
          <ac:spMkLst>
            <pc:docMk/>
            <pc:sldMk cId="2890622037" sldId="275"/>
            <ac:spMk id="3" creationId="{4DBBF46A-1C58-3DFA-BEE3-38876A216B60}"/>
          </ac:spMkLst>
        </pc:spChg>
      </pc:sldChg>
      <pc:sldChg chg="modSp mod">
        <pc:chgData name="Bloom, Ashley (EOTSS)" userId="72d0e8ae-2e4f-4bb9-94cd-a4385f38aed0" providerId="ADAL" clId="{319D213C-A93F-4249-8C70-2442A974914E}" dt="2025-06-04T19:50:57.679" v="898" actId="947"/>
        <pc:sldMkLst>
          <pc:docMk/>
          <pc:sldMk cId="2346692991" sldId="340"/>
        </pc:sldMkLst>
        <pc:spChg chg="mod">
          <ac:chgData name="Bloom, Ashley (EOTSS)" userId="72d0e8ae-2e4f-4bb9-94cd-a4385f38aed0" providerId="ADAL" clId="{319D213C-A93F-4249-8C70-2442A974914E}" dt="2025-06-04T19:50:57.679" v="898" actId="947"/>
          <ac:spMkLst>
            <pc:docMk/>
            <pc:sldMk cId="2346692991" sldId="340"/>
            <ac:spMk id="4" creationId="{5F071275-8D2B-4557-C1B3-5CB225FEFC8C}"/>
          </ac:spMkLst>
        </pc:spChg>
      </pc:sldChg>
      <pc:sldChg chg="modSp mod">
        <pc:chgData name="Bloom, Ashley (EOTSS)" userId="72d0e8ae-2e4f-4bb9-94cd-a4385f38aed0" providerId="ADAL" clId="{319D213C-A93F-4249-8C70-2442A974914E}" dt="2025-06-04T19:50:34.636" v="897" actId="947"/>
        <pc:sldMkLst>
          <pc:docMk/>
          <pc:sldMk cId="68174116" sldId="343"/>
        </pc:sldMkLst>
        <pc:spChg chg="mod">
          <ac:chgData name="Bloom, Ashley (EOTSS)" userId="72d0e8ae-2e4f-4bb9-94cd-a4385f38aed0" providerId="ADAL" clId="{319D213C-A93F-4249-8C70-2442A974914E}" dt="2025-06-04T19:50:34.636" v="897" actId="947"/>
          <ac:spMkLst>
            <pc:docMk/>
            <pc:sldMk cId="68174116" sldId="343"/>
            <ac:spMk id="4" creationId="{4DD07E2F-E085-F874-964A-6C8DB4A920B3}"/>
          </ac:spMkLst>
        </pc:spChg>
      </pc:sldChg>
      <pc:sldChg chg="modSp new mod">
        <pc:chgData name="Bloom, Ashley (EOTSS)" userId="72d0e8ae-2e4f-4bb9-94cd-a4385f38aed0" providerId="ADAL" clId="{319D213C-A93F-4249-8C70-2442A974914E}" dt="2025-06-03T19:50:11.763" v="631" actId="12"/>
        <pc:sldMkLst>
          <pc:docMk/>
          <pc:sldMk cId="787810262" sldId="344"/>
        </pc:sldMkLst>
        <pc:spChg chg="mod">
          <ac:chgData name="Bloom, Ashley (EOTSS)" userId="72d0e8ae-2e4f-4bb9-94cd-a4385f38aed0" providerId="ADAL" clId="{319D213C-A93F-4249-8C70-2442A974914E}" dt="2025-06-03T19:45:40.514" v="248" actId="20577"/>
          <ac:spMkLst>
            <pc:docMk/>
            <pc:sldMk cId="787810262" sldId="344"/>
            <ac:spMk id="2" creationId="{47F48B85-0878-65F8-2DCF-138085606CF5}"/>
          </ac:spMkLst>
        </pc:spChg>
        <pc:spChg chg="mod">
          <ac:chgData name="Bloom, Ashley (EOTSS)" userId="72d0e8ae-2e4f-4bb9-94cd-a4385f38aed0" providerId="ADAL" clId="{319D213C-A93F-4249-8C70-2442A974914E}" dt="2025-06-03T19:50:11.763" v="631" actId="12"/>
          <ac:spMkLst>
            <pc:docMk/>
            <pc:sldMk cId="787810262" sldId="344"/>
            <ac:spMk id="3" creationId="{38957A25-964D-FC5F-281C-DB7DD23E6120}"/>
          </ac:spMkLst>
        </pc:spChg>
      </pc:sldChg>
      <pc:sldChg chg="modSp new mod">
        <pc:chgData name="Bloom, Ashley (EOTSS)" userId="72d0e8ae-2e4f-4bb9-94cd-a4385f38aed0" providerId="ADAL" clId="{319D213C-A93F-4249-8C70-2442A974914E}" dt="2025-06-03T19:52:53.898" v="896" actId="20577"/>
        <pc:sldMkLst>
          <pc:docMk/>
          <pc:sldMk cId="1392653810" sldId="345"/>
        </pc:sldMkLst>
        <pc:spChg chg="mod">
          <ac:chgData name="Bloom, Ashley (EOTSS)" userId="72d0e8ae-2e4f-4bb9-94cd-a4385f38aed0" providerId="ADAL" clId="{319D213C-A93F-4249-8C70-2442A974914E}" dt="2025-06-03T19:51:15.483" v="668" actId="20577"/>
          <ac:spMkLst>
            <pc:docMk/>
            <pc:sldMk cId="1392653810" sldId="345"/>
            <ac:spMk id="2" creationId="{3D88AA97-DD5F-F370-B3B1-6C1995A55363}"/>
          </ac:spMkLst>
        </pc:spChg>
        <pc:spChg chg="mod">
          <ac:chgData name="Bloom, Ashley (EOTSS)" userId="72d0e8ae-2e4f-4bb9-94cd-a4385f38aed0" providerId="ADAL" clId="{319D213C-A93F-4249-8C70-2442A974914E}" dt="2025-06-03T19:52:53.898" v="896" actId="20577"/>
          <ac:spMkLst>
            <pc:docMk/>
            <pc:sldMk cId="1392653810" sldId="345"/>
            <ac:spMk id="3" creationId="{7EBC774C-66F7-70FF-6047-1C7204BDEECA}"/>
          </ac:spMkLst>
        </pc:spChg>
      </pc:sldChg>
      <pc:sldChg chg="del">
        <pc:chgData name="Bloom, Ashley (EOTSS)" userId="72d0e8ae-2e4f-4bb9-94cd-a4385f38aed0" providerId="ADAL" clId="{319D213C-A93F-4249-8C70-2442A974914E}" dt="2025-06-03T19:44:11.360" v="211" actId="2696"/>
        <pc:sldMkLst>
          <pc:docMk/>
          <pc:sldMk cId="3947675169" sldId="346"/>
        </pc:sldMkLst>
      </pc:sldChg>
      <pc:sldChg chg="del">
        <pc:chgData name="Bloom, Ashley (EOTSS)" userId="72d0e8ae-2e4f-4bb9-94cd-a4385f38aed0" providerId="ADAL" clId="{319D213C-A93F-4249-8C70-2442A974914E}" dt="2025-06-03T19:44:20.281" v="212" actId="2696"/>
        <pc:sldMkLst>
          <pc:docMk/>
          <pc:sldMk cId="1472239417" sldId="347"/>
        </pc:sldMkLst>
      </pc:sldChg>
      <pc:sldChg chg="del">
        <pc:chgData name="Bloom, Ashley (EOTSS)" userId="72d0e8ae-2e4f-4bb9-94cd-a4385f38aed0" providerId="ADAL" clId="{319D213C-A93F-4249-8C70-2442A974914E}" dt="2025-06-03T19:43:01.360" v="205" actId="2696"/>
        <pc:sldMkLst>
          <pc:docMk/>
          <pc:sldMk cId="1552106218" sldId="352"/>
        </pc:sldMkLst>
      </pc:sldChg>
      <pc:sldChg chg="del">
        <pc:chgData name="Bloom, Ashley (EOTSS)" userId="72d0e8ae-2e4f-4bb9-94cd-a4385f38aed0" providerId="ADAL" clId="{319D213C-A93F-4249-8C70-2442A974914E}" dt="2025-06-03T19:43:08.622" v="206" actId="2696"/>
        <pc:sldMkLst>
          <pc:docMk/>
          <pc:sldMk cId="3770173029" sldId="353"/>
        </pc:sldMkLst>
      </pc:sldChg>
    </pc:docChg>
  </pc:docChgLst>
  <pc:docChgLst>
    <pc:chgData name="Bloom, Ashley (EOTSS)" userId="72d0e8ae-2e4f-4bb9-94cd-a4385f38aed0" providerId="ADAL" clId="{4C4641FD-242D-4B8C-8524-EC3DD99C72E7}"/>
    <pc:docChg chg="custSel modSld">
      <pc:chgData name="Bloom, Ashley (EOTSS)" userId="72d0e8ae-2e4f-4bb9-94cd-a4385f38aed0" providerId="ADAL" clId="{4C4641FD-242D-4B8C-8524-EC3DD99C72E7}" dt="2024-10-08T17:03:30.914" v="1342" actId="20577"/>
      <pc:docMkLst>
        <pc:docMk/>
      </pc:docMkLst>
      <pc:sldChg chg="modSp mod">
        <pc:chgData name="Bloom, Ashley (EOTSS)" userId="72d0e8ae-2e4f-4bb9-94cd-a4385f38aed0" providerId="ADAL" clId="{4C4641FD-242D-4B8C-8524-EC3DD99C72E7}" dt="2024-10-07T17:30:34.358" v="21" actId="20577"/>
        <pc:sldMkLst>
          <pc:docMk/>
          <pc:sldMk cId="4274120308" sldId="256"/>
        </pc:sldMkLst>
      </pc:sldChg>
      <pc:sldChg chg="modSp mod">
        <pc:chgData name="Bloom, Ashley (EOTSS)" userId="72d0e8ae-2e4f-4bb9-94cd-a4385f38aed0" providerId="ADAL" clId="{4C4641FD-242D-4B8C-8524-EC3DD99C72E7}" dt="2024-10-07T17:31:50.776" v="88" actId="20577"/>
        <pc:sldMkLst>
          <pc:docMk/>
          <pc:sldMk cId="907641570" sldId="257"/>
        </pc:sldMkLst>
      </pc:sldChg>
      <pc:sldChg chg="modSp mod">
        <pc:chgData name="Bloom, Ashley (EOTSS)" userId="72d0e8ae-2e4f-4bb9-94cd-a4385f38aed0" providerId="ADAL" clId="{4C4641FD-242D-4B8C-8524-EC3DD99C72E7}" dt="2024-10-07T17:49:39.285" v="1327" actId="20577"/>
        <pc:sldMkLst>
          <pc:docMk/>
          <pc:sldMk cId="2890622037" sldId="275"/>
        </pc:sldMkLst>
      </pc:sldChg>
      <pc:sldChg chg="modSp mod">
        <pc:chgData name="Bloom, Ashley (EOTSS)" userId="72d0e8ae-2e4f-4bb9-94cd-a4385f38aed0" providerId="ADAL" clId="{4C4641FD-242D-4B8C-8524-EC3DD99C72E7}" dt="2024-10-07T17:32:29.508" v="96" actId="20577"/>
        <pc:sldMkLst>
          <pc:docMk/>
          <pc:sldMk cId="1451364275" sldId="339"/>
        </pc:sldMkLst>
      </pc:sldChg>
      <pc:sldChg chg="modSp mod">
        <pc:chgData name="Bloom, Ashley (EOTSS)" userId="72d0e8ae-2e4f-4bb9-94cd-a4385f38aed0" providerId="ADAL" clId="{4C4641FD-242D-4B8C-8524-EC3DD99C72E7}" dt="2024-10-07T17:52:39.562" v="1338" actId="20577"/>
        <pc:sldMkLst>
          <pc:docMk/>
          <pc:sldMk cId="2636467834" sldId="340"/>
        </pc:sldMkLst>
      </pc:sldChg>
      <pc:sldChg chg="modSp mod">
        <pc:chgData name="Bloom, Ashley (EOTSS)" userId="72d0e8ae-2e4f-4bb9-94cd-a4385f38aed0" providerId="ADAL" clId="{4C4641FD-242D-4B8C-8524-EC3DD99C72E7}" dt="2024-10-08T17:03:30.914" v="1342" actId="20577"/>
        <pc:sldMkLst>
          <pc:docMk/>
          <pc:sldMk cId="875351053" sldId="341"/>
        </pc:sldMkLst>
      </pc:sldChg>
      <pc:sldChg chg="modSp mod">
        <pc:chgData name="Bloom, Ashley (EOTSS)" userId="72d0e8ae-2e4f-4bb9-94cd-a4385f38aed0" providerId="ADAL" clId="{4C4641FD-242D-4B8C-8524-EC3DD99C72E7}" dt="2024-10-07T17:44:21.245" v="1059" actId="12"/>
        <pc:sldMkLst>
          <pc:docMk/>
          <pc:sldMk cId="3010108517" sldId="342"/>
        </pc:sldMkLst>
      </pc:sldChg>
    </pc:docChg>
  </pc:docChgLst>
  <pc:docChgLst>
    <pc:chgData name="Bloom, Ashley (EOTSS)" userId="72d0e8ae-2e4f-4bb9-94cd-a4385f38aed0" providerId="ADAL" clId="{8E5B92C7-547A-46CF-A758-C39137076B7B}"/>
    <pc:docChg chg="custSel addSld delSld modSld">
      <pc:chgData name="Bloom, Ashley (EOTSS)" userId="72d0e8ae-2e4f-4bb9-94cd-a4385f38aed0" providerId="ADAL" clId="{8E5B92C7-547A-46CF-A758-C39137076B7B}" dt="2024-08-09T23:02:04.724" v="68" actId="12"/>
      <pc:docMkLst>
        <pc:docMk/>
      </pc:docMkLst>
      <pc:sldChg chg="modSp mod">
        <pc:chgData name="Bloom, Ashley (EOTSS)" userId="72d0e8ae-2e4f-4bb9-94cd-a4385f38aed0" providerId="ADAL" clId="{8E5B92C7-547A-46CF-A758-C39137076B7B}" dt="2024-08-09T22:42:42.248" v="0" actId="20577"/>
        <pc:sldMkLst>
          <pc:docMk/>
          <pc:sldMk cId="518607733" sldId="321"/>
        </pc:sldMkLst>
      </pc:sldChg>
      <pc:sldChg chg="modSp mod">
        <pc:chgData name="Bloom, Ashley (EOTSS)" userId="72d0e8ae-2e4f-4bb9-94cd-a4385f38aed0" providerId="ADAL" clId="{8E5B92C7-547A-46CF-A758-C39137076B7B}" dt="2024-08-09T22:46:24.220" v="58" actId="20577"/>
        <pc:sldMkLst>
          <pc:docMk/>
          <pc:sldMk cId="3925676025" sldId="326"/>
        </pc:sldMkLst>
      </pc:sldChg>
      <pc:sldChg chg="modSp del mod">
        <pc:chgData name="Bloom, Ashley (EOTSS)" userId="72d0e8ae-2e4f-4bb9-94cd-a4385f38aed0" providerId="ADAL" clId="{8E5B92C7-547A-46CF-A758-C39137076B7B}" dt="2024-08-09T22:48:23.793" v="67" actId="2696"/>
        <pc:sldMkLst>
          <pc:docMk/>
          <pc:sldMk cId="2729007047" sldId="331"/>
        </pc:sldMkLst>
      </pc:sldChg>
      <pc:sldChg chg="modSp del mod modClrScheme chgLayout">
        <pc:chgData name="Bloom, Ashley (EOTSS)" userId="72d0e8ae-2e4f-4bb9-94cd-a4385f38aed0" providerId="ADAL" clId="{8E5B92C7-547A-46CF-A758-C39137076B7B}" dt="2024-08-09T22:44:03.791" v="6" actId="2696"/>
        <pc:sldMkLst>
          <pc:docMk/>
          <pc:sldMk cId="1793753156" sldId="337"/>
        </pc:sldMkLst>
      </pc:sldChg>
      <pc:sldChg chg="modSp new mod">
        <pc:chgData name="Bloom, Ashley (EOTSS)" userId="72d0e8ae-2e4f-4bb9-94cd-a4385f38aed0" providerId="ADAL" clId="{8E5B92C7-547A-46CF-A758-C39137076B7B}" dt="2024-08-09T23:02:04.724" v="68" actId="12"/>
        <pc:sldMkLst>
          <pc:docMk/>
          <pc:sldMk cId="2554986141" sldId="339"/>
        </pc:sldMkLst>
      </pc:sldChg>
    </pc:docChg>
  </pc:docChgLst>
  <pc:docChgLst>
    <pc:chgData name="Bloom, Ashley (EOTSS)" userId="72d0e8ae-2e4f-4bb9-94cd-a4385f38aed0" providerId="ADAL" clId="{728F389A-3B61-4C55-AD98-D47228BAE481}"/>
    <pc:docChg chg="undo redo custSel addSld delSld modSld">
      <pc:chgData name="Bloom, Ashley (EOTSS)" userId="72d0e8ae-2e4f-4bb9-94cd-a4385f38aed0" providerId="ADAL" clId="{728F389A-3B61-4C55-AD98-D47228BAE481}" dt="2024-12-11T18:18:39.093" v="5153" actId="947"/>
      <pc:docMkLst>
        <pc:docMk/>
      </pc:docMkLst>
      <pc:sldChg chg="modSp mod">
        <pc:chgData name="Bloom, Ashley (EOTSS)" userId="72d0e8ae-2e4f-4bb9-94cd-a4385f38aed0" providerId="ADAL" clId="{728F389A-3B61-4C55-AD98-D47228BAE481}" dt="2024-11-26T20:18:12.620" v="20" actId="20577"/>
        <pc:sldMkLst>
          <pc:docMk/>
          <pc:sldMk cId="4274120308" sldId="256"/>
        </pc:sldMkLst>
      </pc:sldChg>
      <pc:sldChg chg="modSp mod">
        <pc:chgData name="Bloom, Ashley (EOTSS)" userId="72d0e8ae-2e4f-4bb9-94cd-a4385f38aed0" providerId="ADAL" clId="{728F389A-3B61-4C55-AD98-D47228BAE481}" dt="2024-12-11T18:08:46.169" v="4482" actId="20577"/>
        <pc:sldMkLst>
          <pc:docMk/>
          <pc:sldMk cId="907641570" sldId="257"/>
        </pc:sldMkLst>
      </pc:sldChg>
      <pc:sldChg chg="modSp mod">
        <pc:chgData name="Bloom, Ashley (EOTSS)" userId="72d0e8ae-2e4f-4bb9-94cd-a4385f38aed0" providerId="ADAL" clId="{728F389A-3B61-4C55-AD98-D47228BAE481}" dt="2024-11-26T20:56:40.030" v="2931" actId="20577"/>
        <pc:sldMkLst>
          <pc:docMk/>
          <pc:sldMk cId="3369402495" sldId="271"/>
        </pc:sldMkLst>
      </pc:sldChg>
      <pc:sldChg chg="modSp mod">
        <pc:chgData name="Bloom, Ashley (EOTSS)" userId="72d0e8ae-2e4f-4bb9-94cd-a4385f38aed0" providerId="ADAL" clId="{728F389A-3B61-4C55-AD98-D47228BAE481}" dt="2024-12-02T22:24:38.361" v="4408" actId="20577"/>
        <pc:sldMkLst>
          <pc:docMk/>
          <pc:sldMk cId="2890622037" sldId="275"/>
        </pc:sldMkLst>
      </pc:sldChg>
      <pc:sldChg chg="modSp del mod">
        <pc:chgData name="Bloom, Ashley (EOTSS)" userId="72d0e8ae-2e4f-4bb9-94cd-a4385f38aed0" providerId="ADAL" clId="{728F389A-3B61-4C55-AD98-D47228BAE481}" dt="2024-12-11T14:44:28.292" v="4423" actId="2696"/>
        <pc:sldMkLst>
          <pc:docMk/>
          <pc:sldMk cId="1451364275" sldId="339"/>
        </pc:sldMkLst>
      </pc:sldChg>
      <pc:sldChg chg="modSp mod">
        <pc:chgData name="Bloom, Ashley (EOTSS)" userId="72d0e8ae-2e4f-4bb9-94cd-a4385f38aed0" providerId="ADAL" clId="{728F389A-3B61-4C55-AD98-D47228BAE481}" dt="2024-11-26T20:53:58.536" v="2910" actId="313"/>
        <pc:sldMkLst>
          <pc:docMk/>
          <pc:sldMk cId="2346692991" sldId="340"/>
        </pc:sldMkLst>
      </pc:sldChg>
      <pc:sldChg chg="modSp mod">
        <pc:chgData name="Bloom, Ashley (EOTSS)" userId="72d0e8ae-2e4f-4bb9-94cd-a4385f38aed0" providerId="ADAL" clId="{728F389A-3B61-4C55-AD98-D47228BAE481}" dt="2024-11-26T20:36:23.503" v="1049" actId="20577"/>
        <pc:sldMkLst>
          <pc:docMk/>
          <pc:sldMk cId="1237144165" sldId="341"/>
        </pc:sldMkLst>
      </pc:sldChg>
      <pc:sldChg chg="del">
        <pc:chgData name="Bloom, Ashley (EOTSS)" userId="72d0e8ae-2e4f-4bb9-94cd-a4385f38aed0" providerId="ADAL" clId="{728F389A-3B61-4C55-AD98-D47228BAE481}" dt="2024-11-26T20:48:09.584" v="2384" actId="2696"/>
        <pc:sldMkLst>
          <pc:docMk/>
          <pc:sldMk cId="4141999046" sldId="342"/>
        </pc:sldMkLst>
      </pc:sldChg>
      <pc:sldChg chg="modSp mod">
        <pc:chgData name="Bloom, Ashley (EOTSS)" userId="72d0e8ae-2e4f-4bb9-94cd-a4385f38aed0" providerId="ADAL" clId="{728F389A-3B61-4C55-AD98-D47228BAE481}" dt="2024-12-11T18:18:39.093" v="5153" actId="947"/>
        <pc:sldMkLst>
          <pc:docMk/>
          <pc:sldMk cId="68174116" sldId="343"/>
        </pc:sldMkLst>
      </pc:sldChg>
      <pc:sldChg chg="modSp del mod">
        <pc:chgData name="Bloom, Ashley (EOTSS)" userId="72d0e8ae-2e4f-4bb9-94cd-a4385f38aed0" providerId="ADAL" clId="{728F389A-3B61-4C55-AD98-D47228BAE481}" dt="2024-12-11T14:45:18.489" v="4424" actId="2696"/>
        <pc:sldMkLst>
          <pc:docMk/>
          <pc:sldMk cId="1457133692" sldId="344"/>
        </pc:sldMkLst>
      </pc:sldChg>
      <pc:sldChg chg="del">
        <pc:chgData name="Bloom, Ashley (EOTSS)" userId="72d0e8ae-2e4f-4bb9-94cd-a4385f38aed0" providerId="ADAL" clId="{728F389A-3B61-4C55-AD98-D47228BAE481}" dt="2024-11-26T20:48:01.193" v="2383" actId="2696"/>
        <pc:sldMkLst>
          <pc:docMk/>
          <pc:sldMk cId="1905112184" sldId="345"/>
        </pc:sldMkLst>
      </pc:sldChg>
      <pc:sldChg chg="modSp mod">
        <pc:chgData name="Bloom, Ashley (EOTSS)" userId="72d0e8ae-2e4f-4bb9-94cd-a4385f38aed0" providerId="ADAL" clId="{728F389A-3B61-4C55-AD98-D47228BAE481}" dt="2024-12-10T19:47:48.735" v="4420" actId="20577"/>
        <pc:sldMkLst>
          <pc:docMk/>
          <pc:sldMk cId="3947675169" sldId="346"/>
        </pc:sldMkLst>
      </pc:sldChg>
      <pc:sldChg chg="modSp new mod">
        <pc:chgData name="Bloom, Ashley (EOTSS)" userId="72d0e8ae-2e4f-4bb9-94cd-a4385f38aed0" providerId="ADAL" clId="{728F389A-3B61-4C55-AD98-D47228BAE481}" dt="2024-11-26T20:46:52.351" v="2382" actId="20577"/>
        <pc:sldMkLst>
          <pc:docMk/>
          <pc:sldMk cId="1472239417" sldId="347"/>
        </pc:sldMkLst>
      </pc:sldChg>
      <pc:sldChg chg="add">
        <pc:chgData name="Bloom, Ashley (EOTSS)" userId="72d0e8ae-2e4f-4bb9-94cd-a4385f38aed0" providerId="ADAL" clId="{728F389A-3B61-4C55-AD98-D47228BAE481}" dt="2024-12-02T21:49:44.774" v="3411" actId="2890"/>
        <pc:sldMkLst>
          <pc:docMk/>
          <pc:sldMk cId="2636270577" sldId="348"/>
        </pc:sldMkLst>
      </pc:sldChg>
      <pc:sldChg chg="modSp new mod">
        <pc:chgData name="Bloom, Ashley (EOTSS)" userId="72d0e8ae-2e4f-4bb9-94cd-a4385f38aed0" providerId="ADAL" clId="{728F389A-3B61-4C55-AD98-D47228BAE481}" dt="2024-12-02T21:57:20.521" v="4050" actId="20577"/>
        <pc:sldMkLst>
          <pc:docMk/>
          <pc:sldMk cId="4183561708" sldId="349"/>
        </pc:sldMkLst>
      </pc:sldChg>
      <pc:sldChg chg="modSp new mod">
        <pc:chgData name="Bloom, Ashley (EOTSS)" userId="72d0e8ae-2e4f-4bb9-94cd-a4385f38aed0" providerId="ADAL" clId="{728F389A-3B61-4C55-AD98-D47228BAE481}" dt="2024-12-02T22:05:07.986" v="4367" actId="20577"/>
        <pc:sldMkLst>
          <pc:docMk/>
          <pc:sldMk cId="1699910432" sldId="350"/>
        </pc:sldMkLst>
      </pc:sldChg>
      <pc:sldChg chg="add">
        <pc:chgData name="Bloom, Ashley (EOTSS)" userId="72d0e8ae-2e4f-4bb9-94cd-a4385f38aed0" providerId="ADAL" clId="{728F389A-3B61-4C55-AD98-D47228BAE481}" dt="2024-12-11T18:09:18.711" v="4483" actId="2890"/>
        <pc:sldMkLst>
          <pc:docMk/>
          <pc:sldMk cId="2176967498" sldId="351"/>
        </pc:sldMkLst>
      </pc:sldChg>
      <pc:sldChg chg="modSp new mod">
        <pc:chgData name="Bloom, Ashley (EOTSS)" userId="72d0e8ae-2e4f-4bb9-94cd-a4385f38aed0" providerId="ADAL" clId="{728F389A-3B61-4C55-AD98-D47228BAE481}" dt="2024-12-11T18:17:47.657" v="5152" actId="20577"/>
        <pc:sldMkLst>
          <pc:docMk/>
          <pc:sldMk cId="1552106218" sldId="352"/>
        </pc:sldMkLst>
      </pc:sldChg>
    </pc:docChg>
  </pc:docChgLst>
  <pc:docChgLst>
    <pc:chgData name="Bloom, Ashley (EOTSS)" userId="72d0e8ae-2e4f-4bb9-94cd-a4385f38aed0" providerId="ADAL" clId="{4134DF12-6A7D-4455-B2FC-866E5B71D9D5}"/>
    <pc:docChg chg="custSel addSld delSld modSld">
      <pc:chgData name="Bloom, Ashley (EOTSS)" userId="72d0e8ae-2e4f-4bb9-94cd-a4385f38aed0" providerId="ADAL" clId="{4134DF12-6A7D-4455-B2FC-866E5B71D9D5}" dt="2024-09-05T18:55:18.557" v="2428" actId="20577"/>
      <pc:docMkLst>
        <pc:docMk/>
      </pc:docMkLst>
      <pc:sldChg chg="modSp mod">
        <pc:chgData name="Bloom, Ashley (EOTSS)" userId="72d0e8ae-2e4f-4bb9-94cd-a4385f38aed0" providerId="ADAL" clId="{4134DF12-6A7D-4455-B2FC-866E5B71D9D5}" dt="2024-08-29T17:26:59.395" v="31" actId="20577"/>
        <pc:sldMkLst>
          <pc:docMk/>
          <pc:sldMk cId="4274120308" sldId="256"/>
        </pc:sldMkLst>
      </pc:sldChg>
      <pc:sldChg chg="modSp mod">
        <pc:chgData name="Bloom, Ashley (EOTSS)" userId="72d0e8ae-2e4f-4bb9-94cd-a4385f38aed0" providerId="ADAL" clId="{4134DF12-6A7D-4455-B2FC-866E5B71D9D5}" dt="2024-08-29T19:38:00.382" v="1196" actId="20577"/>
        <pc:sldMkLst>
          <pc:docMk/>
          <pc:sldMk cId="907641570" sldId="257"/>
        </pc:sldMkLst>
      </pc:sldChg>
      <pc:sldChg chg="modSp mod">
        <pc:chgData name="Bloom, Ashley (EOTSS)" userId="72d0e8ae-2e4f-4bb9-94cd-a4385f38aed0" providerId="ADAL" clId="{4134DF12-6A7D-4455-B2FC-866E5B71D9D5}" dt="2024-09-05T18:55:18.557" v="2428" actId="20577"/>
        <pc:sldMkLst>
          <pc:docMk/>
          <pc:sldMk cId="2890622037" sldId="275"/>
        </pc:sldMkLst>
      </pc:sldChg>
      <pc:sldChg chg="addSp delSp modSp new mod setBg modClrScheme chgLayout">
        <pc:chgData name="Bloom, Ashley (EOTSS)" userId="72d0e8ae-2e4f-4bb9-94cd-a4385f38aed0" providerId="ADAL" clId="{4134DF12-6A7D-4455-B2FC-866E5B71D9D5}" dt="2024-08-29T17:40:20.543" v="678"/>
        <pc:sldMkLst>
          <pc:docMk/>
          <pc:sldMk cId="1451364275" sldId="339"/>
        </pc:sldMkLst>
      </pc:sldChg>
      <pc:sldChg chg="modSp new mod">
        <pc:chgData name="Bloom, Ashley (EOTSS)" userId="72d0e8ae-2e4f-4bb9-94cd-a4385f38aed0" providerId="ADAL" clId="{4134DF12-6A7D-4455-B2FC-866E5B71D9D5}" dt="2024-08-29T17:35:52.608" v="617" actId="12"/>
        <pc:sldMkLst>
          <pc:docMk/>
          <pc:sldMk cId="2636467834" sldId="340"/>
        </pc:sldMkLst>
      </pc:sldChg>
      <pc:sldChg chg="addSp delSp modSp new mod setBg modClrScheme chgLayout">
        <pc:chgData name="Bloom, Ashley (EOTSS)" userId="72d0e8ae-2e4f-4bb9-94cd-a4385f38aed0" providerId="ADAL" clId="{4134DF12-6A7D-4455-B2FC-866E5B71D9D5}" dt="2024-08-29T17:40:49.042" v="679"/>
        <pc:sldMkLst>
          <pc:docMk/>
          <pc:sldMk cId="875351053" sldId="341"/>
        </pc:sldMkLst>
      </pc:sldChg>
      <pc:sldChg chg="modSp new mod">
        <pc:chgData name="Bloom, Ashley (EOTSS)" userId="72d0e8ae-2e4f-4bb9-94cd-a4385f38aed0" providerId="ADAL" clId="{4134DF12-6A7D-4455-B2FC-866E5B71D9D5}" dt="2024-08-29T19:43:46.947" v="1667" actId="20577"/>
        <pc:sldMkLst>
          <pc:docMk/>
          <pc:sldMk cId="3010108517" sldId="342"/>
        </pc:sldMkLst>
      </pc:sldChg>
      <pc:sldChg chg="modSp new del mod">
        <pc:chgData name="Bloom, Ashley (EOTSS)" userId="72d0e8ae-2e4f-4bb9-94cd-a4385f38aed0" providerId="ADAL" clId="{4134DF12-6A7D-4455-B2FC-866E5B71D9D5}" dt="2024-08-29T17:45:13.671" v="1010" actId="2696"/>
        <pc:sldMkLst>
          <pc:docMk/>
          <pc:sldMk cId="4017964846" sldId="342"/>
        </pc:sldMkLst>
      </pc:sldChg>
      <pc:sldChg chg="modSp new mod">
        <pc:chgData name="Bloom, Ashley (EOTSS)" userId="72d0e8ae-2e4f-4bb9-94cd-a4385f38aed0" providerId="ADAL" clId="{4134DF12-6A7D-4455-B2FC-866E5B71D9D5}" dt="2024-08-29T19:51:14.588" v="2232" actId="20577"/>
        <pc:sldMkLst>
          <pc:docMk/>
          <pc:sldMk cId="1652699071" sldId="343"/>
        </pc:sldMkLst>
      </pc:sldChg>
    </pc:docChg>
  </pc:docChgLst>
  <pc:docChgLst>
    <pc:chgData name="Bloom, Ashley (EOTSS)" userId="72d0e8ae-2e4f-4bb9-94cd-a4385f38aed0" providerId="ADAL" clId="{6341E99F-FE11-443E-99D1-906ADAF04BEC}"/>
    <pc:docChg chg="custSel modSld">
      <pc:chgData name="Bloom, Ashley (EOTSS)" userId="72d0e8ae-2e4f-4bb9-94cd-a4385f38aed0" providerId="ADAL" clId="{6341E99F-FE11-443E-99D1-906ADAF04BEC}" dt="2024-07-19T14:59:48.548" v="425" actId="20577"/>
      <pc:docMkLst>
        <pc:docMk/>
      </pc:docMkLst>
      <pc:sldChg chg="modSp mod">
        <pc:chgData name="Bloom, Ashley (EOTSS)" userId="72d0e8ae-2e4f-4bb9-94cd-a4385f38aed0" providerId="ADAL" clId="{6341E99F-FE11-443E-99D1-906ADAF04BEC}" dt="2024-07-18T18:15:16.884" v="1" actId="20577"/>
        <pc:sldMkLst>
          <pc:docMk/>
          <pc:sldMk cId="4274120308" sldId="256"/>
        </pc:sldMkLst>
      </pc:sldChg>
      <pc:sldChg chg="modSp mod">
        <pc:chgData name="Bloom, Ashley (EOTSS)" userId="72d0e8ae-2e4f-4bb9-94cd-a4385f38aed0" providerId="ADAL" clId="{6341E99F-FE11-443E-99D1-906ADAF04BEC}" dt="2024-07-18T18:18:11.050" v="4" actId="20577"/>
        <pc:sldMkLst>
          <pc:docMk/>
          <pc:sldMk cId="3377139557" sldId="328"/>
        </pc:sldMkLst>
      </pc:sldChg>
      <pc:sldChg chg="modSp mod">
        <pc:chgData name="Bloom, Ashley (EOTSS)" userId="72d0e8ae-2e4f-4bb9-94cd-a4385f38aed0" providerId="ADAL" clId="{6341E99F-FE11-443E-99D1-906ADAF04BEC}" dt="2024-07-19T14:59:48.548" v="425" actId="20577"/>
        <pc:sldMkLst>
          <pc:docMk/>
          <pc:sldMk cId="2168029450" sldId="330"/>
        </pc:sldMkLst>
      </pc:sldChg>
      <pc:sldChg chg="modSp mod">
        <pc:chgData name="Bloom, Ashley (EOTSS)" userId="72d0e8ae-2e4f-4bb9-94cd-a4385f38aed0" providerId="ADAL" clId="{6341E99F-FE11-443E-99D1-906ADAF04BEC}" dt="2024-07-19T14:56:10.304" v="402" actId="20577"/>
        <pc:sldMkLst>
          <pc:docMk/>
          <pc:sldMk cId="2729007047" sldId="331"/>
        </pc:sldMkLst>
      </pc:sldChg>
      <pc:sldChg chg="modSp mod">
        <pc:chgData name="Bloom, Ashley (EOTSS)" userId="72d0e8ae-2e4f-4bb9-94cd-a4385f38aed0" providerId="ADAL" clId="{6341E99F-FE11-443E-99D1-906ADAF04BEC}" dt="2024-07-19T13:30:37.259" v="292" actId="1035"/>
        <pc:sldMkLst>
          <pc:docMk/>
          <pc:sldMk cId="1017622597" sldId="334"/>
        </pc:sldMkLst>
      </pc:sldChg>
    </pc:docChg>
  </pc:docChgLst>
  <pc:docChgLst>
    <pc:chgData name="Bloom, Ashley (EOTSS)" userId="72d0e8ae-2e4f-4bb9-94cd-a4385f38aed0" providerId="ADAL" clId="{C303FB16-FB8B-4A99-B4F3-F2B79E1511BE}"/>
    <pc:docChg chg="custSel delSld modSld">
      <pc:chgData name="Bloom, Ashley (EOTSS)" userId="72d0e8ae-2e4f-4bb9-94cd-a4385f38aed0" providerId="ADAL" clId="{C303FB16-FB8B-4A99-B4F3-F2B79E1511BE}" dt="2024-09-20T13:02:37.405" v="1220" actId="20577"/>
      <pc:docMkLst>
        <pc:docMk/>
      </pc:docMkLst>
      <pc:sldChg chg="modSp mod">
        <pc:chgData name="Bloom, Ashley (EOTSS)" userId="72d0e8ae-2e4f-4bb9-94cd-a4385f38aed0" providerId="ADAL" clId="{C303FB16-FB8B-4A99-B4F3-F2B79E1511BE}" dt="2024-09-18T14:25:38.389" v="86" actId="20577"/>
        <pc:sldMkLst>
          <pc:docMk/>
          <pc:sldMk cId="907641570" sldId="257"/>
        </pc:sldMkLst>
      </pc:sldChg>
      <pc:sldChg chg="modSp mod">
        <pc:chgData name="Bloom, Ashley (EOTSS)" userId="72d0e8ae-2e4f-4bb9-94cd-a4385f38aed0" providerId="ADAL" clId="{C303FB16-FB8B-4A99-B4F3-F2B79E1511BE}" dt="2024-09-18T14:29:05.872" v="252" actId="20577"/>
        <pc:sldMkLst>
          <pc:docMk/>
          <pc:sldMk cId="2890622037" sldId="275"/>
        </pc:sldMkLst>
      </pc:sldChg>
      <pc:sldChg chg="modSp mod">
        <pc:chgData name="Bloom, Ashley (EOTSS)" userId="72d0e8ae-2e4f-4bb9-94cd-a4385f38aed0" providerId="ADAL" clId="{C303FB16-FB8B-4A99-B4F3-F2B79E1511BE}" dt="2024-09-18T14:26:13.207" v="97" actId="20577"/>
        <pc:sldMkLst>
          <pc:docMk/>
          <pc:sldMk cId="1451364275" sldId="339"/>
        </pc:sldMkLst>
      </pc:sldChg>
      <pc:sldChg chg="modSp mod">
        <pc:chgData name="Bloom, Ashley (EOTSS)" userId="72d0e8ae-2e4f-4bb9-94cd-a4385f38aed0" providerId="ADAL" clId="{C303FB16-FB8B-4A99-B4F3-F2B79E1511BE}" dt="2024-09-20T13:02:37.405" v="1220" actId="20577"/>
        <pc:sldMkLst>
          <pc:docMk/>
          <pc:sldMk cId="2636467834" sldId="340"/>
        </pc:sldMkLst>
      </pc:sldChg>
      <pc:sldChg chg="modSp mod">
        <pc:chgData name="Bloom, Ashley (EOTSS)" userId="72d0e8ae-2e4f-4bb9-94cd-a4385f38aed0" providerId="ADAL" clId="{C303FB16-FB8B-4A99-B4F3-F2B79E1511BE}" dt="2024-09-18T14:27:10.738" v="172" actId="20577"/>
        <pc:sldMkLst>
          <pc:docMk/>
          <pc:sldMk cId="875351053" sldId="341"/>
        </pc:sldMkLst>
      </pc:sldChg>
      <pc:sldChg chg="modSp mod">
        <pc:chgData name="Bloom, Ashley (EOTSS)" userId="72d0e8ae-2e4f-4bb9-94cd-a4385f38aed0" providerId="ADAL" clId="{C303FB16-FB8B-4A99-B4F3-F2B79E1511BE}" dt="2024-09-20T13:00:51.631" v="1163" actId="20577"/>
        <pc:sldMkLst>
          <pc:docMk/>
          <pc:sldMk cId="3010108517" sldId="342"/>
        </pc:sldMkLst>
      </pc:sldChg>
      <pc:sldChg chg="del">
        <pc:chgData name="Bloom, Ashley (EOTSS)" userId="72d0e8ae-2e4f-4bb9-94cd-a4385f38aed0" providerId="ADAL" clId="{C303FB16-FB8B-4A99-B4F3-F2B79E1511BE}" dt="2024-09-18T14:27:32.081" v="173" actId="2696"/>
        <pc:sldMkLst>
          <pc:docMk/>
          <pc:sldMk cId="1652699071" sldId="34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6/6/2025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10</a:t>
            </a:fld>
            <a:endParaRPr lang="en-US" dirty="0"/>
          </a:p>
        </p:txBody>
      </p:sp>
    </p:spTree>
    <p:extLst>
      <p:ext uri="{BB962C8B-B14F-4D97-AF65-F5344CB8AC3E}">
        <p14:creationId xmlns:p14="http://schemas.microsoft.com/office/powerpoint/2010/main" val="2208032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12</a:t>
            </a:fld>
            <a:endParaRPr lang="en-US" dirty="0"/>
          </a:p>
        </p:txBody>
      </p:sp>
    </p:spTree>
    <p:extLst>
      <p:ext uri="{BB962C8B-B14F-4D97-AF65-F5344CB8AC3E}">
        <p14:creationId xmlns:p14="http://schemas.microsoft.com/office/powerpoint/2010/main" val="78391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6/6/2025</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6/6/2025</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6/6/2025</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6/6/2025</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6/6/2025</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6/6/2025</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6/6/2025</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6/6/2025</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6/6/2025</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6/6/2025</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6/6/2025</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6/6/2025</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a:xfrm>
            <a:off x="1524000" y="1436916"/>
            <a:ext cx="9144000" cy="3063650"/>
          </a:xfrm>
        </p:spPr>
        <p:txBody>
          <a:bodyPr>
            <a:normAutofit fontScale="90000"/>
          </a:bodyPr>
          <a:lstStyle/>
          <a:p>
            <a:r>
              <a:rPr lang="en-US" dirty="0">
                <a:solidFill>
                  <a:schemeClr val="bg2"/>
                </a:solidFill>
              </a:rPr>
              <a:t>Digital Accessibility and Equity Governance Board Accessibility Training Plan Working Group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a:xfrm>
            <a:off x="1524000" y="4811485"/>
            <a:ext cx="9144000" cy="1436917"/>
          </a:xfrm>
        </p:spPr>
        <p:txBody>
          <a:bodyPr/>
          <a:lstStyle/>
          <a:p>
            <a:r>
              <a:rPr lang="en-US" dirty="0">
                <a:solidFill>
                  <a:schemeClr val="bg2"/>
                </a:solidFill>
              </a:rPr>
              <a:t>June 6, 2025</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8AA97-DD5F-F370-B3B1-6C1995A55363}"/>
              </a:ext>
            </a:extLst>
          </p:cNvPr>
          <p:cNvSpPr>
            <a:spLocks noGrp="1"/>
          </p:cNvSpPr>
          <p:nvPr>
            <p:ph type="title"/>
          </p:nvPr>
        </p:nvSpPr>
        <p:spPr/>
        <p:txBody>
          <a:bodyPr/>
          <a:lstStyle/>
          <a:p>
            <a:r>
              <a:rPr lang="en-US" dirty="0"/>
              <a:t>Training Module s Overview</a:t>
            </a:r>
          </a:p>
        </p:txBody>
      </p:sp>
      <p:sp>
        <p:nvSpPr>
          <p:cNvPr id="3" name="Content Placeholder 2">
            <a:extLst>
              <a:ext uri="{FF2B5EF4-FFF2-40B4-BE49-F238E27FC236}">
                <a16:creationId xmlns:a16="http://schemas.microsoft.com/office/drawing/2014/main" id="{7EBC774C-66F7-70FF-6047-1C7204BDEECA}"/>
              </a:ext>
            </a:extLst>
          </p:cNvPr>
          <p:cNvSpPr>
            <a:spLocks noGrp="1"/>
          </p:cNvSpPr>
          <p:nvPr>
            <p:ph idx="1"/>
          </p:nvPr>
        </p:nvSpPr>
        <p:spPr/>
        <p:txBody>
          <a:bodyPr>
            <a:normAutofit fontScale="92500" lnSpcReduction="20000"/>
          </a:bodyPr>
          <a:lstStyle/>
          <a:p>
            <a:r>
              <a:rPr lang="en-US" dirty="0"/>
              <a:t>Modules to be delivered to employees by management</a:t>
            </a:r>
          </a:p>
          <a:p>
            <a:r>
              <a:rPr lang="en-US" dirty="0"/>
              <a:t>Modules will be required</a:t>
            </a:r>
          </a:p>
          <a:p>
            <a:r>
              <a:rPr lang="en-US" dirty="0"/>
              <a:t>Modules will be 15 minutes each</a:t>
            </a:r>
          </a:p>
          <a:p>
            <a:pPr marL="0" indent="0">
              <a:buNone/>
            </a:pPr>
            <a:endParaRPr lang="en-US" dirty="0"/>
          </a:p>
          <a:p>
            <a:pPr marL="0" indent="0">
              <a:buNone/>
            </a:pPr>
            <a:r>
              <a:rPr lang="en-US" dirty="0"/>
              <a:t>Module topics include the following:</a:t>
            </a:r>
          </a:p>
          <a:p>
            <a:r>
              <a:rPr lang="en-US" dirty="0"/>
              <a:t>Documents</a:t>
            </a:r>
          </a:p>
          <a:p>
            <a:r>
              <a:rPr lang="en-US" dirty="0"/>
              <a:t>Development</a:t>
            </a:r>
          </a:p>
          <a:p>
            <a:r>
              <a:rPr lang="en-US" dirty="0"/>
              <a:t>Design</a:t>
            </a:r>
          </a:p>
          <a:p>
            <a:r>
              <a:rPr lang="en-US" dirty="0"/>
              <a:t>Testing </a:t>
            </a:r>
          </a:p>
          <a:p>
            <a:r>
              <a:rPr lang="en-US" dirty="0"/>
              <a:t>Legal</a:t>
            </a:r>
          </a:p>
        </p:txBody>
      </p:sp>
    </p:spTree>
    <p:extLst>
      <p:ext uri="{BB962C8B-B14F-4D97-AF65-F5344CB8AC3E}">
        <p14:creationId xmlns:p14="http://schemas.microsoft.com/office/powerpoint/2010/main" val="1392653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7D025C-3BFB-7356-B452-63A3CAE75A33}"/>
              </a:ext>
            </a:extLst>
          </p:cNvPr>
          <p:cNvSpPr>
            <a:spLocks noGrp="1"/>
          </p:cNvSpPr>
          <p:nvPr>
            <p:ph type="ctrTitle"/>
          </p:nvPr>
        </p:nvSpPr>
        <p:spPr/>
        <p:txBody>
          <a:bodyPr>
            <a:normAutofit fontScale="90000"/>
          </a:bodyPr>
          <a:lstStyle/>
          <a:p>
            <a:r>
              <a:rPr lang="en-US" dirty="0">
                <a:solidFill>
                  <a:schemeClr val="bg2"/>
                </a:solidFill>
              </a:rPr>
              <a:t>Next Steps </a:t>
            </a:r>
            <a:br>
              <a:rPr lang="en-US" dirty="0">
                <a:solidFill>
                  <a:schemeClr val="bg2"/>
                </a:solidFill>
              </a:rPr>
            </a:br>
            <a:r>
              <a:rPr lang="en-US" dirty="0">
                <a:solidFill>
                  <a:schemeClr val="bg2"/>
                </a:solidFill>
              </a:rPr>
              <a:t>for Accessibility Training Plan Working Group</a:t>
            </a:r>
          </a:p>
        </p:txBody>
      </p:sp>
      <p:sp>
        <p:nvSpPr>
          <p:cNvPr id="6" name="Subtitle 5">
            <a:extLst>
              <a:ext uri="{FF2B5EF4-FFF2-40B4-BE49-F238E27FC236}">
                <a16:creationId xmlns:a16="http://schemas.microsoft.com/office/drawing/2014/main" id="{5736484A-E4EC-40C9-FDA6-61675BB6765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47830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What is Next for This Working Group</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a:xfrm>
            <a:off x="838200" y="1871330"/>
            <a:ext cx="10515600" cy="4837814"/>
          </a:xfrm>
        </p:spPr>
        <p:txBody>
          <a:bodyPr vert="horz" lIns="91440" tIns="45720" rIns="91440" bIns="45720" rtlCol="0" anchor="t">
            <a:normAutofit/>
          </a:bodyPr>
          <a:lstStyle/>
          <a:p>
            <a:pPr marL="0" indent="0">
              <a:buNone/>
            </a:pPr>
            <a:r>
              <a:rPr lang="en-US" dirty="0"/>
              <a:t>Coming up for this working group</a:t>
            </a:r>
          </a:p>
          <a:p>
            <a:pPr marL="0" indent="0">
              <a:buNone/>
            </a:pPr>
            <a:endParaRPr lang="en-US" dirty="0"/>
          </a:p>
          <a:p>
            <a:pPr marL="514350" indent="-514350">
              <a:buFont typeface="+mj-lt"/>
              <a:buAutoNum type="arabicPeriod"/>
            </a:pPr>
            <a:r>
              <a:rPr lang="en-US" dirty="0"/>
              <a:t>Continue reviewing any trainings created by the TSS central accessibility team</a:t>
            </a:r>
          </a:p>
          <a:p>
            <a:pPr marL="514350" indent="-514350">
              <a:buFont typeface="+mj-lt"/>
              <a:buAutoNum type="arabicPeriod"/>
            </a:pPr>
            <a:r>
              <a:rPr lang="en-US" dirty="0"/>
              <a:t>Discuss the plan for tracking trainings for dashboard reporting</a:t>
            </a:r>
          </a:p>
          <a:p>
            <a:pPr marL="0" indent="0">
              <a:buNone/>
            </a:pPr>
            <a:endParaRPr lang="en-US" dirty="0"/>
          </a:p>
        </p:txBody>
      </p:sp>
    </p:spTree>
    <p:extLst>
      <p:ext uri="{BB962C8B-B14F-4D97-AF65-F5344CB8AC3E}">
        <p14:creationId xmlns:p14="http://schemas.microsoft.com/office/powerpoint/2010/main" val="2890622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Working Group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75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p:txBody>
      </p:sp>
    </p:spTree>
    <p:extLst>
      <p:ext uri="{BB962C8B-B14F-4D97-AF65-F5344CB8AC3E}">
        <p14:creationId xmlns:p14="http://schemas.microsoft.com/office/powerpoint/2010/main" val="1409002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en-US" dirty="0"/>
              <a:t>Introduction and Roll Call</a:t>
            </a:r>
          </a:p>
          <a:p>
            <a:pPr marL="514350" indent="-514350">
              <a:buFont typeface="+mj-lt"/>
              <a:buAutoNum type="arabicPeriod"/>
            </a:pPr>
            <a:r>
              <a:rPr lang="en-US" dirty="0"/>
              <a:t>Present and Provide Feedback on the Required Accessibility Training Course</a:t>
            </a:r>
          </a:p>
          <a:p>
            <a:pPr marL="514350" indent="-514350">
              <a:buFont typeface="+mj-lt"/>
              <a:buAutoNum type="arabicPeriod"/>
            </a:pPr>
            <a:r>
              <a:rPr lang="en-US" dirty="0"/>
              <a:t>Review and Discuss Additional Role-based Training Modules </a:t>
            </a:r>
          </a:p>
          <a:p>
            <a:pPr marL="514350" indent="-514350">
              <a:buFont typeface="+mj-lt"/>
              <a:buAutoNum type="arabicPeriod"/>
            </a:pPr>
            <a:r>
              <a:rPr lang="en-US" dirty="0"/>
              <a:t>Working Group Next Steps</a:t>
            </a:r>
          </a:p>
          <a:p>
            <a:pPr marL="514350" indent="-514350">
              <a:buFont typeface="+mj-lt"/>
              <a:buAutoNum type="arabicPeriod"/>
            </a:pPr>
            <a:r>
              <a:rPr lang="en-US" dirty="0"/>
              <a:t>Working Group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Introduction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Working Group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a:xfrm>
            <a:off x="838199" y="1825625"/>
            <a:ext cx="10722429" cy="4351338"/>
          </a:xfrm>
        </p:spPr>
        <p:txBody>
          <a:bodyPr>
            <a:normAutofit lnSpcReduction="10000"/>
          </a:bodyPr>
          <a:lstStyle/>
          <a:p>
            <a:pPr marL="609600" indent="-457200"/>
            <a:r>
              <a:rPr lang="en-US" b="1" dirty="0"/>
              <a:t>Jason Snyder,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r>
              <a:rPr lang="en-US" b="1" dirty="0"/>
              <a:t>Ashley Bloom, </a:t>
            </a:r>
            <a:r>
              <a:rPr lang="en-US" dirty="0"/>
              <a:t>CIAO, Executive Office of Technology Services and Security</a:t>
            </a:r>
          </a:p>
          <a:p>
            <a:pPr marL="609600" indent="-457200"/>
            <a:r>
              <a:rPr lang="en-US" b="1" dirty="0"/>
              <a:t>Brian Chase</a:t>
            </a:r>
            <a:r>
              <a:rPr lang="en-US" dirty="0"/>
              <a:t>, </a:t>
            </a:r>
            <a:r>
              <a:rPr lang="en-US" dirty="0">
                <a:ea typeface="Noto Sans Light" panose="020B0402040504020204" pitchFamily="34" charset="0"/>
                <a:cs typeface="Noto Sans Light" panose="020B0402040504020204" pitchFamily="34" charset="0"/>
              </a:rPr>
              <a:t>Secretariat Accessibility Officer, Executive Office of Health and Human Services</a:t>
            </a:r>
          </a:p>
          <a:p>
            <a:pPr marL="609600" indent="-457200"/>
            <a:r>
              <a:rPr lang="en-US" b="1" dirty="0"/>
              <a:t>Ellen Christy, </a:t>
            </a:r>
            <a:r>
              <a:rPr lang="en-US" dirty="0"/>
              <a:t>Secretariat CIO, Executive Office of Economic Development</a:t>
            </a:r>
          </a:p>
          <a:p>
            <a:pPr marL="609600" indent="-457200"/>
            <a:r>
              <a:rPr lang="en-US" b="1" dirty="0"/>
              <a:t>Larry Goldberg, </a:t>
            </a:r>
            <a:r>
              <a:rPr lang="en-US" dirty="0"/>
              <a:t>Public Board Member</a:t>
            </a:r>
          </a:p>
          <a:p>
            <a:pPr marL="609600" indent="-457200"/>
            <a:r>
              <a:rPr lang="en-US" b="1" dirty="0"/>
              <a:t>David Kingsbury, </a:t>
            </a:r>
            <a:r>
              <a:rPr lang="en-US" dirty="0"/>
              <a:t>Public Board Member</a:t>
            </a:r>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AAB8-B132-3A81-DBAE-46A8248008CB}"/>
              </a:ext>
            </a:extLst>
          </p:cNvPr>
          <p:cNvSpPr>
            <a:spLocks noGrp="1"/>
          </p:cNvSpPr>
          <p:nvPr>
            <p:ph type="title"/>
          </p:nvPr>
        </p:nvSpPr>
        <p:spPr>
          <a:xfrm>
            <a:off x="598713" y="365125"/>
            <a:ext cx="11168743" cy="1325563"/>
          </a:xfrm>
        </p:spPr>
        <p:txBody>
          <a:bodyPr/>
          <a:lstStyle/>
          <a:p>
            <a:pPr algn="ctr"/>
            <a:r>
              <a:rPr lang="en-US" dirty="0"/>
              <a:t>Accessibility Training Plan Objective</a:t>
            </a:r>
          </a:p>
        </p:txBody>
      </p:sp>
      <p:sp>
        <p:nvSpPr>
          <p:cNvPr id="3" name="Content Placeholder 2">
            <a:extLst>
              <a:ext uri="{FF2B5EF4-FFF2-40B4-BE49-F238E27FC236}">
                <a16:creationId xmlns:a16="http://schemas.microsoft.com/office/drawing/2014/main" id="{333CE3B7-3719-182B-AB68-E73D8C9E816F}"/>
              </a:ext>
            </a:extLst>
          </p:cNvPr>
          <p:cNvSpPr>
            <a:spLocks noGrp="1"/>
          </p:cNvSpPr>
          <p:nvPr>
            <p:ph idx="1"/>
          </p:nvPr>
        </p:nvSpPr>
        <p:spPr>
          <a:xfrm>
            <a:off x="838200" y="1690688"/>
            <a:ext cx="10515600" cy="4602889"/>
          </a:xfrm>
        </p:spPr>
        <p:txBody>
          <a:bodyPr>
            <a:normAutofit/>
          </a:bodyPr>
          <a:lstStyle/>
          <a:p>
            <a:pPr marL="0" indent="0">
              <a:buNone/>
            </a:pPr>
            <a:r>
              <a:rPr lang="en-US" dirty="0"/>
              <a:t>Provide accessibility training to introduce Commonwealth employees to digital accessibility in conjunction with role-based accessibility requirements</a:t>
            </a:r>
          </a:p>
          <a:p>
            <a:pPr marL="0" indent="0">
              <a:buNone/>
            </a:pPr>
            <a:endParaRPr lang="en-US" dirty="0"/>
          </a:p>
        </p:txBody>
      </p:sp>
    </p:spTree>
    <p:extLst>
      <p:ext uri="{BB962C8B-B14F-4D97-AF65-F5344CB8AC3E}">
        <p14:creationId xmlns:p14="http://schemas.microsoft.com/office/powerpoint/2010/main" val="2689717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3D192-92C4-1F78-A085-4A7B2467A933}"/>
              </a:ext>
            </a:extLst>
          </p:cNvPr>
          <p:cNvSpPr>
            <a:spLocks noGrp="1"/>
          </p:cNvSpPr>
          <p:nvPr>
            <p:ph type="title"/>
          </p:nvPr>
        </p:nvSpPr>
        <p:spPr/>
        <p:txBody>
          <a:bodyPr/>
          <a:lstStyle/>
          <a:p>
            <a:pPr algn="ctr"/>
            <a:r>
              <a:rPr lang="en-US" dirty="0"/>
              <a:t>Executive Order 614 Training</a:t>
            </a:r>
          </a:p>
        </p:txBody>
      </p:sp>
      <p:sp>
        <p:nvSpPr>
          <p:cNvPr id="3" name="Content Placeholder 2">
            <a:extLst>
              <a:ext uri="{FF2B5EF4-FFF2-40B4-BE49-F238E27FC236}">
                <a16:creationId xmlns:a16="http://schemas.microsoft.com/office/drawing/2014/main" id="{A9A8F773-C5BC-AAC0-FC45-A20603E799AE}"/>
              </a:ext>
            </a:extLst>
          </p:cNvPr>
          <p:cNvSpPr>
            <a:spLocks noGrp="1"/>
          </p:cNvSpPr>
          <p:nvPr>
            <p:ph idx="1"/>
          </p:nvPr>
        </p:nvSpPr>
        <p:spPr/>
        <p:txBody>
          <a:bodyPr/>
          <a:lstStyle/>
          <a:p>
            <a:pPr marL="0" indent="0">
              <a:buNone/>
            </a:pPr>
            <a:r>
              <a:rPr lang="en-US" dirty="0"/>
              <a:t>From Executive Order 614:</a:t>
            </a:r>
          </a:p>
          <a:p>
            <a:pPr marL="0" indent="0">
              <a:buNone/>
            </a:pPr>
            <a:endParaRPr lang="en-US" dirty="0"/>
          </a:p>
          <a:p>
            <a:pPr marL="0" indent="0">
              <a:buNone/>
            </a:pPr>
            <a:r>
              <a:rPr lang="en-US" dirty="0"/>
              <a:t>The CIAO, in consultation with the Board, shall assess the current digital accessibility training requirements for executive department employees with responsibility for digital content and, in collaboration with Massachusetts Office on Disability and the Human Resources Division, develop and implement a Digital Accessibility and Equity Training Plan that may establish new training or continuing education requirements for such employees.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96991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E9409513-F21E-7F63-32EA-FD3C2DCD20E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DD07E2F-E085-F874-964A-6C8DB4A920B3}"/>
              </a:ext>
            </a:extLst>
          </p:cNvPr>
          <p:cNvSpPr>
            <a:spLocks noGrp="1"/>
          </p:cNvSpPr>
          <p:nvPr>
            <p:ph type="ctrTitle"/>
          </p:nvPr>
        </p:nvSpPr>
        <p:spPr>
          <a:xfrm>
            <a:off x="1524000" y="1122363"/>
            <a:ext cx="9144000" cy="3005884"/>
          </a:xfrm>
        </p:spPr>
        <p:txBody>
          <a:bodyPr>
            <a:normAutofit fontScale="90000"/>
          </a:bodyPr>
          <a:lstStyle/>
          <a:p>
            <a:r>
              <a:rPr lang="en-US" dirty="0">
                <a:solidFill>
                  <a:schemeClr val="bg2"/>
                </a:solidFill>
              </a:rPr>
              <a:t>Present and Provide Feedback on the Required Accessibility Training Course</a:t>
            </a:r>
            <a:br>
              <a:rPr lang="en-US" dirty="0">
                <a:solidFill>
                  <a:schemeClr val="bg2"/>
                </a:solidFill>
              </a:rPr>
            </a:br>
            <a:endParaRPr lang="en-US" dirty="0">
              <a:solidFill>
                <a:schemeClr val="bg2"/>
              </a:solidFill>
            </a:endParaRPr>
          </a:p>
        </p:txBody>
      </p:sp>
    </p:spTree>
    <p:extLst>
      <p:ext uri="{BB962C8B-B14F-4D97-AF65-F5344CB8AC3E}">
        <p14:creationId xmlns:p14="http://schemas.microsoft.com/office/powerpoint/2010/main" val="68174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48B85-0878-65F8-2DCF-138085606CF5}"/>
              </a:ext>
            </a:extLst>
          </p:cNvPr>
          <p:cNvSpPr>
            <a:spLocks noGrp="1"/>
          </p:cNvSpPr>
          <p:nvPr>
            <p:ph type="title"/>
          </p:nvPr>
        </p:nvSpPr>
        <p:spPr/>
        <p:txBody>
          <a:bodyPr/>
          <a:lstStyle/>
          <a:p>
            <a:r>
              <a:rPr lang="en-US" dirty="0"/>
              <a:t>Required Training Course Overview</a:t>
            </a:r>
          </a:p>
        </p:txBody>
      </p:sp>
      <p:sp>
        <p:nvSpPr>
          <p:cNvPr id="3" name="Content Placeholder 2">
            <a:extLst>
              <a:ext uri="{FF2B5EF4-FFF2-40B4-BE49-F238E27FC236}">
                <a16:creationId xmlns:a16="http://schemas.microsoft.com/office/drawing/2014/main" id="{38957A25-964D-FC5F-281C-DB7DD23E6120}"/>
              </a:ext>
            </a:extLst>
          </p:cNvPr>
          <p:cNvSpPr>
            <a:spLocks noGrp="1"/>
          </p:cNvSpPr>
          <p:nvPr>
            <p:ph idx="1"/>
          </p:nvPr>
        </p:nvSpPr>
        <p:spPr/>
        <p:txBody>
          <a:bodyPr>
            <a:normAutofit lnSpcReduction="10000"/>
          </a:bodyPr>
          <a:lstStyle/>
          <a:p>
            <a:pPr marL="0" indent="0">
              <a:buNone/>
            </a:pPr>
            <a:r>
              <a:rPr lang="en-US" dirty="0"/>
              <a:t>Planned to be delivered as part of the Fiscal year 2026 training </a:t>
            </a:r>
          </a:p>
          <a:p>
            <a:pPr marL="0" indent="0">
              <a:buNone/>
            </a:pPr>
            <a:r>
              <a:rPr lang="en-US" dirty="0"/>
              <a:t>Training courses to be delivered to employees fall of 2025</a:t>
            </a:r>
          </a:p>
          <a:p>
            <a:pPr marL="0" indent="0">
              <a:buNone/>
            </a:pPr>
            <a:endParaRPr lang="en-US" dirty="0"/>
          </a:p>
          <a:p>
            <a:pPr marL="0" indent="0">
              <a:buNone/>
            </a:pPr>
            <a:r>
              <a:rPr lang="en-US" dirty="0"/>
              <a:t>Includes the following areas:</a:t>
            </a:r>
          </a:p>
          <a:p>
            <a:r>
              <a:rPr lang="en-US" dirty="0"/>
              <a:t>Policy and standards</a:t>
            </a:r>
          </a:p>
          <a:p>
            <a:r>
              <a:rPr lang="en-US" dirty="0"/>
              <a:t>Examples of inaccessible content</a:t>
            </a:r>
          </a:p>
          <a:p>
            <a:r>
              <a:rPr lang="en-US" dirty="0"/>
              <a:t>Examples of assistive technologies</a:t>
            </a:r>
          </a:p>
          <a:p>
            <a:r>
              <a:rPr lang="en-US" dirty="0"/>
              <a:t>Accessibility regulations</a:t>
            </a:r>
          </a:p>
          <a:p>
            <a:r>
              <a:rPr lang="en-US" dirty="0"/>
              <a:t>Accessibility activities</a:t>
            </a:r>
          </a:p>
          <a:p>
            <a:pPr marL="0" indent="0">
              <a:buNone/>
            </a:pPr>
            <a:endParaRPr lang="en-US" dirty="0"/>
          </a:p>
        </p:txBody>
      </p:sp>
    </p:spTree>
    <p:extLst>
      <p:ext uri="{BB962C8B-B14F-4D97-AF65-F5344CB8AC3E}">
        <p14:creationId xmlns:p14="http://schemas.microsoft.com/office/powerpoint/2010/main" val="787810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43431236-2C27-A174-158B-DCB7C88B273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F071275-8D2B-4557-C1B3-5CB225FEFC8C}"/>
              </a:ext>
            </a:extLst>
          </p:cNvPr>
          <p:cNvSpPr>
            <a:spLocks noGrp="1"/>
          </p:cNvSpPr>
          <p:nvPr>
            <p:ph type="ctrTitle"/>
          </p:nvPr>
        </p:nvSpPr>
        <p:spPr/>
        <p:txBody>
          <a:bodyPr>
            <a:normAutofit fontScale="90000"/>
          </a:bodyPr>
          <a:lstStyle/>
          <a:p>
            <a:r>
              <a:rPr lang="en-US" dirty="0">
                <a:solidFill>
                  <a:schemeClr val="bg2"/>
                </a:solidFill>
              </a:rPr>
              <a:t>Review and Discuss Additional Role-based Training Modules </a:t>
            </a:r>
            <a:br>
              <a:rPr lang="en-US" dirty="0">
                <a:solidFill>
                  <a:schemeClr val="bg2"/>
                </a:solidFill>
              </a:rPr>
            </a:br>
            <a:endParaRPr lang="en-US" dirty="0">
              <a:solidFill>
                <a:schemeClr val="bg2"/>
              </a:solidFill>
            </a:endParaRPr>
          </a:p>
        </p:txBody>
      </p:sp>
      <p:sp>
        <p:nvSpPr>
          <p:cNvPr id="5" name="Subtitle 4">
            <a:extLst>
              <a:ext uri="{FF2B5EF4-FFF2-40B4-BE49-F238E27FC236}">
                <a16:creationId xmlns:a16="http://schemas.microsoft.com/office/drawing/2014/main" id="{9A050431-349F-DD89-76A6-9823768650C4}"/>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466929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4E3F6D-E5D6-4FC5-8B0C-1393D9298C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8532</TotalTime>
  <Words>450</Words>
  <Application>Microsoft Office PowerPoint</Application>
  <PresentationFormat>Widescreen</PresentationFormat>
  <Paragraphs>64</Paragraphs>
  <Slides>16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Noto Sans Light</vt:lpstr>
      <vt:lpstr>Aptos</vt:lpstr>
      <vt:lpstr>Aptos Display</vt:lpstr>
      <vt:lpstr>Arial</vt:lpstr>
      <vt:lpstr>Noto Sans</vt:lpstr>
      <vt:lpstr>Wingdings</vt:lpstr>
      <vt:lpstr>Office Theme</vt:lpstr>
      <vt:lpstr>Digital Accessibility and Equity Governance Board Accessibility Training Plan Working Group Meeting</vt:lpstr>
      <vt:lpstr>Meeting Agenda</vt:lpstr>
      <vt:lpstr>Introduction and Roll Call</vt:lpstr>
      <vt:lpstr>Working Group Member Roll Call</vt:lpstr>
      <vt:lpstr>Accessibility Training Plan Objective</vt:lpstr>
      <vt:lpstr>Executive Order 614 Training</vt:lpstr>
      <vt:lpstr>Present and Provide Feedback on the Required Accessibility Training Course </vt:lpstr>
      <vt:lpstr>Required Training Course Overview</vt:lpstr>
      <vt:lpstr>Review and Discuss Additional Role-based Training Modules  </vt:lpstr>
      <vt:lpstr>Training Module s Overview</vt:lpstr>
      <vt:lpstr>Next Steps  for Accessibility Training Plan Working Group</vt:lpstr>
      <vt:lpstr>What is Next for This Working Group</vt:lpstr>
      <vt:lpstr>Working Group Member Remarks</vt:lpstr>
      <vt:lpstr>Public Remarks</vt:lpstr>
      <vt:lpstr>Guidelines for Public Remarks</vt:lpstr>
      <vt:lpstr>Thank You</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Gannett, Yukiko (EOTSS)</cp:lastModifiedBy>
  <cp:revision>34</cp:revision>
  <dcterms:created xsi:type="dcterms:W3CDTF">2024-03-08T14:56:14Z</dcterms:created>
  <dcterms:modified xsi:type="dcterms:W3CDTF">2025-06-06T19:50:11Z</dcterms:modified>
</cp:coreProperties>
</file>