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88" r:id="rId5"/>
  </p:sldMasterIdLst>
  <p:notesMasterIdLst>
    <p:notesMasterId r:id="rId28"/>
  </p:notesMasterIdLst>
  <p:sldIdLst>
    <p:sldId id="600" r:id="rId6"/>
    <p:sldId id="594" r:id="rId7"/>
    <p:sldId id="466" r:id="rId8"/>
    <p:sldId id="414" r:id="rId9"/>
    <p:sldId id="306" r:id="rId10"/>
    <p:sldId id="374" r:id="rId11"/>
    <p:sldId id="481" r:id="rId12"/>
    <p:sldId id="521" r:id="rId13"/>
    <p:sldId id="470" r:id="rId14"/>
    <p:sldId id="471" r:id="rId15"/>
    <p:sldId id="605" r:id="rId16"/>
    <p:sldId id="336" r:id="rId17"/>
    <p:sldId id="479" r:id="rId18"/>
    <p:sldId id="539" r:id="rId19"/>
    <p:sldId id="602" r:id="rId20"/>
    <p:sldId id="418" r:id="rId21"/>
    <p:sldId id="417" r:id="rId22"/>
    <p:sldId id="368" r:id="rId23"/>
    <p:sldId id="278" r:id="rId24"/>
    <p:sldId id="604" r:id="rId25"/>
    <p:sldId id="522" r:id="rId26"/>
    <p:sldId id="606"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4BAACFC-3687-BD84-D973-075CE5337743}" v="23" dt="2025-01-30T16:59:19.344"/>
    <p1510:client id="{A6B41081-BADD-B427-DF02-7A5285FFDC02}" v="16" dt="2025-01-30T19:08:52.814"/>
    <p1510:client id="{F9FD56F5-6B33-4F98-8B48-121ACC852FB3}" v="268" dt="2025-01-30T19:51:30.20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0" d="100"/>
          <a:sy n="60" d="100"/>
        </p:scale>
        <p:origin x="1460"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viewProps" Target="viewProps.xml"/><Relationship Id="rId8" Type="http://schemas.openxmlformats.org/officeDocument/2006/relationships/slide" Target="slides/slide3.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4T16:03:36.587"/>
    </inkml:context>
    <inkml:brush xml:id="br0">
      <inkml:brushProperty name="width" value="0.1" units="cm"/>
      <inkml:brushProperty name="height" value="0.2" units="cm"/>
      <inkml:brushProperty name="color" value="#FFFC00"/>
      <inkml:brushProperty name="tip" value="rectangle"/>
      <inkml:brushProperty name="rasterOp" value="maskPen"/>
    </inkml:brush>
  </inkml:definitions>
  <inkml:trace contextRef="#ctx0" brushRef="#br0">28256 4833 16383 0 0,'-2'0'0'0'0,"-4"0"0"0"0,-2 0 0 0 0,-3 0 0 0 0,-2 0 0 0 0,-1 0 0 0 0,-1 0 0 0 0,1 0 0 0 0,-1 0 0 0 0,0 0 0 0 0,1 0 0 0 0,-1 0 0 0 0,1 0 0 0 0,0 0 0 0 0,0 0 0 0 0,0 0 0 0 0,0 0 0 0 0,0 0 0 0 0,0 0 0 0 0,-1 0 0 0 0,1 0 0 0 0,0 0 0 0 0,0 0 0 0 0,0 0 0 0 0,0 0 0 0 0,-3 0 0 0 0,0 0 0 0 0,0 0 0 0 0,0 0 0 0 0,2 0 0 0 0,-1 0 0 0 0,2 0 0 0 0,-1 0 0 0 0,1 0 0 0 0,0 0 0 0 0,-2 0 0 0 0,-1 0 0 0 0,0 0 0 0 0,0 0 0 0 0,1 0 0 0 0,1 0 0 0 0,0 0 0 0 0,1 0 0 0 0,0 0 0 0 0,0 0 0 0 0,0 0 0 0 0,0 0 0 0 0,0 0 0 0 0,0 0 0 0 0,0 0 0 0 0,0 0 0 0 0,0 0 0 0 0,0 0 0 0 0,0 0 0 0 0,-1 0 0 0 0,1 0 0 0 0,0 0 0 0 0,0 0 0 0 0,0 0 0 0 0,0 0 0 0 0,0 0 0 0 0,0 0 0 0 0,-1 0 0 0 0,1 0 0 0 0,0 0 0 0 0,0 0 0 0 0,0 0 0 0 0,0 0 0 0 0,0 0 0 0 0,0 0 0 0 0,0 0 0 0 0,-1 0 0 0 0,1 0 0 0 0,0 0 0 0 0,0 0 0 0 0,0 0 0 0 0,0 0 0 0 0,0 0 0 0 0,0 0 0 0 0,0 0 0 0 0,2 0 0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4T16:03:36.588"/>
    </inkml:context>
    <inkml:brush xml:id="br0">
      <inkml:brushProperty name="width" value="0.1" units="cm"/>
      <inkml:brushProperty name="height" value="0.2" units="cm"/>
      <inkml:brushProperty name="color" value="#FFFC00"/>
      <inkml:brushProperty name="tip" value="rectangle"/>
      <inkml:brushProperty name="rasterOp" value="maskPen"/>
    </inkml:brush>
  </inkml:definitions>
  <inkml:trace contextRef="#ctx0" brushRef="#br0">31883 16855 16383 0 0,'-2'0'0'0'0,"-4"0"0"0"0,-3 0 0 0 0,-2 0 0 0 0,-2 0 0 0 0,-1 0 0 0 0,0 0 0 0 0,-1 0 0 0 0,1 0 0 0 0,-1 0 0 0 0,0 0 0 0 0,1 0 0 0 0,0 0 0 0 0,0 0 0 0 0,0 0 0 0 0,-1 0 0 0 0,1 0 0 0 0,0 0 0 0 0,0 0 0 0 0,0 0 0 0 0,0 0 0 0 0,0 0 0 0 0,-3 0 0 0 0,0 0 0 0 0,0 0 0 0 0,0 0 0 0 0,1 0 0 0 0,1 0 0 0 0,1 0 0 0 0,-1 0 0 0 0,1 0 0 0 0,0 0 0 0 0,0 0 0 0 0,0 0 0 0 0,0 0 0 0 0,0-3 0 0 0,0 0 0 0 0,0 0 0 0 0,0 1 0 0 0,2-2 0 0 0,1-1 0 0 0,0-1 0 0 0,-1 0 0 0 0,0 2 0 0 0,-1 0 0 0 0,0 2 0 0 0,-1 1 0 0 0,0 0 0 0 0,-1 1 0 0 0,1 0 0 0 0,0 1 0 0 0,0-1 0 0 0,-1 0 0 0 0,1 0 0 0 0,0 0 0 0 0,0 0 0 0 0,0 1 0 0 0,0-1 0 0 0,0 0 0 0 0,0 0 0 0 0,0-1 0 0 0,-1 1 0 0 0,1 0 0 0 0,0 0 0 0 0,0 0 0 0 0,0 0 0 0 0,0 0 0 0 0,0 0 0 0 0,0 0 0 0 0,0 0 0 0 0,-1 0 0 0 0,1 0 0 0 0,0 0 0 0 0,0 0 0 0 0,0 0 0 0 0,0 0 0 0 0,-3 0 0 0 0,0 0 0 0 0,0 0 0 0 0,0 0 0 0 0,1 0 0 0 0,1 0 0 0 0,1 0 0 0 0,-1 0 0 0 0,1 0 0 0 0,0 0 0 0 0,0 0 0 0 0,0 0 0 0 0,0 0 0 0 0,0 0 0 0 0,0 0 0 0 0,0 0 0 0 0,0 0 0 0 0,0 0 0 0 0,0 0 0 0 0,0 0 0 0 0,-1 0 0 0 0,1 0 0 0 0,0 0 0 0 0,0 0 0 0 0,0 0 0 0 0,0 0 0 0 0,0 0 0 0 0,0 0 0 0 0,0 0 0 0 0,-1 0 0 0 0,1 0 0 0 0,0 0 0 0 0,0 0 0 0 0,0 0 0 0 0,0 0 0 0 0,0 0 0 0 0,0 0 0 0 0,0 0 0 0 0,-1 0 0 0 0,1 0 0 0 0,0 0 0 0 0,0 0 0 0 0,0 0 0 0 0,0 0 0 0 0,0 0 0 0 0,0 0 0 0 0,0 0 0 0 0,-1 0 0 0 0,1 0 0 0 0,0 0 0 0 0,0 0 0 0 0,0 0 0 0 0,0 0 0 0 0,0 0 0 0 0,0 0 0 0 0,0 0 0 0 0,-1 0 0 0 0,1 0 0 0 0,0 0 0 0 0,0 0 0 0 0,0 0 0 0 0,0 0 0 0 0,0 0 0 0 0,0 0 0 0 0,0 0 0 0 0,-1 0 0 0 0,1 0 0 0 0,3-2 0 0 0,0-1 0 0 0,0 0 0 0 0,-1 0 0 0 0,0 2 0 0 0,-1 0 0 0 0,-1 0 0 0 0,0 1 0 0 0,0 0 0 0 0,0 0 0 0 0,0 0 0 0 0,-1 0 0 0 0,1 0 0 0 0,0 0 0 0 0,0 0 0 0 0,0 0 0 0 0,-1 0 0 0 0,4-2 0 0 0,0-1 0 0 0,0 0 0 0 0,-1 0 0 0 0,0 2 0 0 0,-1-1 0 0 0,-1 2 0 0 0,0 0 0 0 0,0 0 0 0 0,0 0 0 0 0,0 0 0 0 0,0 0 0 0 0,-1 0 0 0 0,1 0 0 0 0,0 0 0 0 0,0 0 0 0 0,0 0 0 0 0,0 0 0 0 0,-1 0 0 0 0,1 0 0 0 0,0 0 0 0 0,0 0 0 0 0,0 0 0 0 0,0 0 0 0 0,0 0 0 0 0,0 0 0 0 0,0 0 0 0 0,0 0 0 0 0,-1 0 0 0 0,1 0 0 0 0,0 0 0 0 0,-2 0 0 0 0,-2 0 0 0 0,1 0 0 0 0,1 0 0 0 0,0 0 0 0 0,1 0 0 0 0,0 0 0 0 0,1 0 0 0 0,-1 0 0 0 0,1 0 0 0 0,0 0 0 0 0,0 0 0 0 0,0 0 0 0 0,0 0 0 0 0,0 0 0 0 0,0 0 0 0 0,0 0 0 0 0,0 0 0 0 0,0 0 0 0 0,0 0 0 0 0,0 0 0 0 0,0 0 0 0 0,0 0 0 0 0,-1 0 0 0 0,1 0 0 0 0,0 0 0 0 0,0 0 0 0 0,0 0 0 0 0,0 0 0 0 0,0 0 0 0 0,0 0 0 0 0,0 0 0 0 0,-1 0 0 0 0,1 0 0 0 0,0 0 0 0 0,0 0 0 0 0,0 0 0 0 0,0 0 0 0 0,0 0 0 0 0,-3 0 0 0 0,0 0 0 0 0,0 0 0 0 0,0 0 0 0 0,1 0 0 0 0,1 0 0 0 0,0-2 0 0 0,1-1 0 0 0,0 0 0 0 0,0 0 0 0 0,0 1 0 0 0,0 1 0 0 0,0 1 0 0 0,0 0 0 0 0,0 0 0 0 0,0 0 0 0 0,0 0 0 0 0,0 0 0 0 0,0 0 0 0 0,-1 0 0 0 0,1 0 0 0 0,0 0 0 0 0,0 0 0 0 0,0 0 0 0 0,0 0 0 0 0,0 0 0 0 0,-3 0 0 0 0,0 0 0 0 0,0 0 0 0 0,0 0 0 0 0,1 0 0 0 0,1 0 0 0 0,0 0 0 0 0,1 0 0 0 0,0 0 0 0 0,0 0 0 0 0,0 0 0 0 0,-2 0 0 0 0,-2 0 0 0 0,1 0 0 0 0,1 0 0 0 0,0 0 0 0 0,1 0 0 0 0,0 0 0 0 0,1 0 0 0 0,0 0 0 0 0,0 0 0 0 0,0 0 0 0 0,0 0 0 0 0,0 0 0 0 0,0 0 0 0 0,2-2 0 0 0,1-1 0 0 0,0 0 0 0 0,-1 0 0 0 0,0 1 0 0 0,-1 1 0 0 0,-3 1 0 0 0,-1-1 0 0 0,0 1 0 0 0,0 1 0 0 0,1-1 0 0 0,1 0 0 0 0,0 0 0 0 0,1 0 0 0 0,-1 0 0 0 0,1 0 0 0 0,0 0 0 0 0,0 0 0 0 0,0 0 0 0 0,0 0 0 0 0,0 0 0 0 0,0 0 0 0 0,0 0 0 0 0,0 0 0 0 0,0 0 0 0 0,0 0 0 0 0,0 0 0 0 0,0 0 0 0 0,0 0 0 0 0,-1 0 0 0 0,1 0 0 0 0,0 0 0 0 0,0 0 0 0 0,0 0 0 0 0,-3 0 0 0 0,0 0 0 0 0,0 0 0 0 0,0 0 0 0 0,2 0 0 0 0,-1 0 0 0 0,2 0 0 0 0,-1 0 0 0 0,1 0 0 0 0,0 0 0 0 0,0 0 0 0 0,0 0 0 0 0,0 2 0 0 0,0 2 0 0 0,0-1 0 0 0,0-1 0 0 0,0 0 0 0 0,0-1 0 0 0,0 0 0 0 0,0-1 0 0 0,2 0 0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4T16:03:36.589"/>
    </inkml:context>
    <inkml:brush xml:id="br0">
      <inkml:brushProperty name="width" value="0.1" units="cm"/>
      <inkml:brushProperty name="height" value="0.2" units="cm"/>
      <inkml:brushProperty name="color" value="#FFFC00"/>
      <inkml:brushProperty name="tip" value="rectangle"/>
      <inkml:brushProperty name="rasterOp" value="maskPen"/>
    </inkml:brush>
  </inkml:definitions>
  <inkml:trace contextRef="#ctx0" brushRef="#br0">28714 10829 16383 0 0,'0'2'0'0'0,"-2"1"0"0"0,-4 0 0 0 0,-2 0 0 0 0,-4-2 0 0 0,0 1 0 0 0,-2-2 0 0 0,-1 0 0 0 0,0 0 0 0 0,1 0 0 0 0,-1 0 0 0 0,1 0 0 0 0,-1 0 0 0 0,1 0 0 0 0,0 0 0 0 0,0 0 0 0 0,0 0 0 0 0,-3 0 0 0 0,0 0 0 0 0,0 0 0 0 0,-2 0 0 0 0,-3 0 0 0 0,1 0 0 0 0,1 0 0 0 0,1 0 0 0 0,2 0 0 0 0,2 0 0 0 0,0 0 0 0 0,1 0 0 0 0,0 0 0 0 0,0 0 0 0 0,0 0 0 0 0,0 0 0 0 0,0 0 0 0 0,0 0 0 0 0,0 0 0 0 0,0 0 0 0 0,0 0 0 0 0,0 0 0 0 0,0 0 0 0 0,0 0 0 0 0,0 0 0 0 0,0 0 0 0 0,-1 0 0 0 0,1 0 0 0 0,0 0 0 0 0,2-3 0 0 0,2 0 0 0 0,-2 0 0 0 0,1-2 0 0 0,-2 0 0 0 0,0 1 0 0 0,0 1 0 0 0,-1 1 0 0 0,0 1 0 0 0,-3 1 0 0 0,0 0 0 0 0,0 0 0 0 0,0 0 0 0 0,1 0 0 0 0,1 0 0 0 0,0 0 0 0 0,-2 0 0 0 0,0 1 0 0 0,0-1 0 0 0,0 0 0 0 0,2 0 0 0 0,0 0 0 0 0,0 0 0 0 0,1-1 0 0 0,0 1 0 0 0,0 0 0 0 0,0 0 0 0 0,0 0 0 0 0,0 0 0 0 0,0 0 0 0 0,0 0 0 0 0,0 0 0 0 0,-1 0 0 0 0,1 0 0 0 0,0 0 0 0 0,0 0 0 0 0,0 0 0 0 0,0 0 0 0 0,2-2 0 0 0,1-1 0 0 0,0 0 0 0 0,0 0 0 0 0,-2 2 0 0 0,0 0 0 0 0,0 0 0 0 0,-1 1 0 0 0,0 0 0 0 0,-3 0 0 0 0,0-2 0 0 0,-1-1 0 0 0,2 0 0 0 0,0 0 0 0 0,0 2 0 0 0,2-1 0 0 0,-1 2 0 0 0,1 0 0 0 0,0 0 0 0 0,0 0 0 0 0,0 0 0 0 0,0 0 0 0 0,0 0 0 0 0,0 0 0 0 0,0 0 0 0 0,0 0 0 0 0,0 0 0 0 0,0 0 0 0 0,0 0 0 0 0,0 0 0 0 0,-1 0 0 0 0,1 0 0 0 0,0 0 0 0 0,0-2 0 0 0,0-1 0 0 0,5-3 0 0 0,6 1 0 0 0,6 0 0 0 0,5 1 0 0 0,3 2 0 0 0,3 1 0 0 0,1 0 0 0 0,0 1 0 0 0,1 0 0 0 0,-1 0 0 0 0,0 1 0 0 0,-1-1 0 0 0,1 0 0 0 0,-1 0 0 0 0,0 0 0 0 0,0 0 0 0 0,0 0 0 0 0,0 0 0 0 0,0 0 0 0 0,0 0 0 0 0,1 0 0 0 0,-1 0 0 0 0,0 0 0 0 0,0 0 0 0 0,0 0 0 0 0,0 0 0 0 0,0 0 0 0 0,0 0 0 0 0,0 0 0 0 0,1 0 0 0 0,-1 0 0 0 0,0 0 0 0 0,0 0 0 0 0,0 0 0 0 0,0 0 0 0 0,0 0 0 0 0,0 0 0 0 0,0 0 0 0 0,1 0 0 0 0,-1 0 0 0 0,0 0 0 0 0,0 0 0 0 0,0 0 0 0 0,0 0 0 0 0,0 0 0 0 0,0 0 0 0 0,0 0 0 0 0,1 0 0 0 0,-1 0 0 0 0,0 0 0 0 0,0 0 0 0 0,0 0 0 0 0,0 0 0 0 0,0 0 0 0 0,0 0 0 0 0,0 0 0 0 0,1 0 0 0 0,-1 0 0 0 0,0 0 0 0 0,2 0 0 0 0,2 0 0 0 0,-1 2 0 0 0,-1 2 0 0 0,0-1 0 0 0,-1-1 0 0 0,0 0 0 0 0,-1-1 0 0 0,0 0 0 0 0,0-1 0 0 0,0 0 0 0 0,0 0 0 0 0,0 0 0 0 0,0-1 0 0 0,1 1 0 0 0,-1 0 0 0 0,0 0 0 0 0,2 0 0 0 0,2 0 0 0 0,-1 0 0 0 0,-1 0 0 0 0,0 0 0 0 0,-1 0 0 0 0,0 0 0 0 0,2 0 0 0 0,0 3 0 0 0,0 0 0 0 0,0 0 0 0 0,-2-1 0 0 0,0 0 0 0 0,0-1 0 0 0,-1 0 0 0 0,0-1 0 0 0,0 0 0 0 0,0 0 0 0 0,0 0 0 0 0,0 0 0 0 0,-2 2 0 0 0,-1 1 0 0 0,0 0 0 0 0,1-1 0 0 0,2 0 0 0 0,3-1 0 0 0,-1 0 0 0 0,-2 1 0 0 0,-1 2 0 0 0,-1-1 0 0 0,0-1 0 0 0,1-1 0 0 0,0 0 0 0 0,1 0 0 0 0,0-1 0 0 0,0 0 0 0 0,0 0 0 0 0,0 0 0 0 0,-2 0 0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4T16:03:36.590"/>
    </inkml:context>
    <inkml:brush xml:id="br0">
      <inkml:brushProperty name="width" value="0.1" units="cm"/>
      <inkml:brushProperty name="height" value="0.2" units="cm"/>
      <inkml:brushProperty name="color" value="#FFFC00"/>
      <inkml:brushProperty name="tip" value="rectangle"/>
      <inkml:brushProperty name="rasterOp" value="maskPen"/>
    </inkml:brush>
  </inkml:definitions>
  <inkml:trace contextRef="#ctx0" brushRef="#br0">37534 16883 16383 0 0,'0'-2'0'0'0,"-3"-2"0"0"0,0-1 0 0 0,0-3 0 0 0,-2 0 0 0 0,-2 1 0 0 0,-3 3 0 0 0,-1 1 0 0 0,-2 1 0 0 0,-1 1 0 0 0,-1 1 0 0 0,1 0 0 0 0,-1 1 0 0 0,1-1 0 0 0,-1 0 0 0 0,1 1 0 0 0,0-1 0 0 0,-1 0 0 0 0,1 0 0 0 0,0 0 0 0 0,0 0 0 0 0,-2 0 0 0 0,-2 0 0 0 0,1 0 0 0 0,1 0 0 0 0,0 0 0 0 0,1 0 0 0 0,0 0 0 0 0,1 0 0 0 0,0-3 0 0 0,0 0 0 0 0,0 0 0 0 0,0 1 0 0 0,0 0 0 0 0,0 1 0 0 0,-1 0 0 0 0,1 1 0 0 0,0 0 0 0 0,0 0 0 0 0,0 0 0 0 0,0 0 0 0 0,0 0 0 0 0,0 1 0 0 0,0-1 0 0 0,-1 0 0 0 0,1 0 0 0 0,0 0 0 0 0,0 0 0 0 0,0 0 0 0 0,0 0 0 0 0,0 0 0 0 0,-3 0 0 0 0,0 0 0 0 0,0 0 0 0 0,0 0 0 0 0,1 0 0 0 0,1 0 0 0 0,1 0 0 0 0,-1 0 0 0 0,1 0 0 0 0,0 0 0 0 0,-2 0 0 0 0,-1 0 0 0 0,-1 0 0 0 0,2 0 0 0 0,0 0 0 0 0,1 0 0 0 0,3 0 0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4T16:03:36.591"/>
    </inkml:context>
    <inkml:brush xml:id="br0">
      <inkml:brushProperty name="width" value="0.1" units="cm"/>
      <inkml:brushProperty name="height" value="0.2" units="cm"/>
      <inkml:brushProperty name="color" value="#FFFC00"/>
      <inkml:brushProperty name="tip" value="rectangle"/>
      <inkml:brushProperty name="rasterOp" value="maskPen"/>
    </inkml:brush>
  </inkml:definitions>
  <inkml:trace contextRef="#ctx0" brushRef="#br0">28849 16792 16383 0 0,'-2'0'0'0'0,"-4"0"0"0"0,-3 0 0 0 0,-2 0 0 0 0,-2 0 0 0 0,0 0 0 0 0,-2 0 0 0 0,0 0 0 0 0,1 0 0 0 0,-1 3 0 0 0,0 0 0 0 0,1 0 0 0 0,0-1 0 0 0,2 2 0 0 0,1 1 0 0 0,0-2 0 0 0,0 0 0 0 0,-2-1 0 0 0,0-1 0 0 0,0-1 0 0 0,-1 0 0 0 0,0 0 0 0 0,-1 0 0 0 0,1 0 0 0 0,0 0 0 0 0,0 0 0 0 0,0-1 0 0 0,-1 1 0 0 0,1 0 0 0 0,0 0 0 0 0,0 0 0 0 0,0 0 0 0 0,0 0 0 0 0,0 0 0 0 0,0 0 0 0 0,-1 0 0 0 0,1 0 0 0 0,0 0 0 0 0,0 0 0 0 0,0 0 0 0 0,0 0 0 0 0,0 0 0 0 0,0 0 0 0 0,0 0 0 0 0,-1 0 0 0 0,1 0 0 0 0,0 0 0 0 0,0 0 0 0 0,0 0 0 0 0,0 0 0 0 0,0 0 0 0 0,0 0 0 0 0,0 0 0 0 0,-1 0 0 0 0,1 0 0 0 0,0 0 0 0 0,0 0 0 0 0,0 0 0 0 0,0 0 0 0 0,-3 0 0 0 0,0 0 0 0 0,0 0 0 0 0,0 0 0 0 0,2 0 0 0 0,-1 0 0 0 0,2 0 0 0 0,-1 0 0 0 0,1 0 0 0 0,0 0 0 0 0,0 0 0 0 0,0 0 0 0 0,0 0 0 0 0,0 0 0 0 0,0 0 0 0 0,0 0 0 0 0,0 0 0 0 0,0 0 0 0 0,0 0 0 0 0,0 0 0 0 0,0 0 0 0 0,-1 0 0 0 0,1 0 0 0 0,0 0 0 0 0,0 0 0 0 0,0 0 0 0 0,0 0 0 0 0,0 0 0 0 0,0 0 0 0 0,-1 0 0 0 0,1 0 0 0 0,0 0 0 0 0,0 0 0 0 0,0 0 0 0 0,0 0 0 0 0,0 0 0 0 0,0 0 0 0 0,0 0 0 0 0,-1 0 0 0 0,1 0 0 0 0,0 0 0 0 0,0 0 0 0 0,0 0 0 0 0,0 0 0 0 0,0 0 0 0 0,0 0 0 0 0,0 0 0 0 0,-1 0 0 0 0,4-2 0 0 0,0-1 0 0 0,0 0 0 0 0,-1 0 0 0 0,0 2 0 0 0,-1 0 0 0 0,-1 0 0 0 0,0 1 0 0 0,0 0 0 0 0,0 0 0 0 0,0 0 0 0 0,0 0 0 0 0,-1 0 0 0 0,1 0 0 0 0,0 0 0 0 0,0 0 0 0 0,0 0 0 0 0,0 0 0 0 0,-1 0 0 0 0,1 0 0 0 0,0 0 0 0 0,0 0 0 0 0,0 0 0 0 0,2 0 0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4T16:03:36.592"/>
    </inkml:context>
    <inkml:brush xml:id="br0">
      <inkml:brushProperty name="width" value="0.1" units="cm"/>
      <inkml:brushProperty name="height" value="0.2" units="cm"/>
      <inkml:brushProperty name="color" value="#FFFC00"/>
      <inkml:brushProperty name="tip" value="rectangle"/>
      <inkml:brushProperty name="rasterOp" value="maskPen"/>
    </inkml:brush>
  </inkml:definitions>
  <inkml:trace contextRef="#ctx0" brushRef="#br0">28666 9952 16383 0 0,'-2'0'0'0'0,"-4"0"0"0"0,-2 0 0 0 0,-3 0 0 0 0,-2 2 0 0 0,-1 1 0 0 0,-1 0 0 0 0,1 2 0 0 0,-1 0 0 0 0,0-1 0 0 0,1-1 0 0 0,-1-1 0 0 0,1-1 0 0 0,0 0 0 0 0,0-1 0 0 0,0 0 0 0 0,0 0 0 0 0,0-1 0 0 0,0 1 0 0 0,-1 0 0 0 0,1 0 0 0 0,0 0 0 0 0,0 0 0 0 0,0 0 0 0 0,0 0 0 0 0,0 0 0 0 0,2 2 0 0 0,1 1 0 0 0,0 0 0 0 0,-1 0 0 0 0,0-1 0 0 0,-1-1 0 0 0,0-1 0 0 0,-1 1 0 0 0,0-1 0 0 0,-1-1 0 0 0,1 1 0 0 0,0 0 0 0 0,0 0 0 0 0,-1 0 0 0 0,1 0 0 0 0,0 0 0 0 0,-2 0 0 0 0,-2 0 0 0 0,1 0 0 0 0,1 0 0 0 0,0 0 0 0 0,1 0 0 0 0,0 0 0 0 0,1 0 0 0 0,-1 0 0 0 0,1 0 0 0 0,0 0 0 0 0,0 0 0 0 0,0 0 0 0 0,0 0 0 0 0,0 0 0 0 0,0 0 0 0 0,0 0 0 0 0,0 0 0 0 0,0 0 0 0 0,0 0 0 0 0,0 0 0 0 0,0 0 0 0 0,-1 0 0 0 0,1 0 0 0 0,0 0 0 0 0,0 0 0 0 0,0 0 0 0 0,0 0 0 0 0,0 0 0 0 0,0 0 0 0 0,0 0 0 0 0,-1 0 0 0 0,-3 0 0 0 0,-3 0 0 0 0,1 0 0 0 0,1 0 0 0 0,1 0 0 0 0,2 0 0 0 0,1 0 0 0 0,0 0 0 0 0,1 0 0 0 0,0 0 0 0 0,0-2 0 0 0,0-2 0 0 0,1 1 0 0 0,-1 1 0 0 0,0 0 0 0 0,0 1 0 0 0,-1 0 0 0 0,1 1 0 0 0,0 0 0 0 0,0 0 0 0 0,0 0 0 0 0,0 1 0 0 0,0-1 0 0 0,0 0 0 0 0,-1 0 0 0 0,1 0 0 0 0,0 0 0 0 0,0 0 0 0 0,0 0 0 0 0,0 0 0 0 0,0 0 0 0 0,0 0 0 0 0,0 0 0 0 0,-1 0 0 0 0,1 0 0 0 0,0 0 0 0 0,0 0 0 0 0,0 0 0 0 0,0 0 0 0 0,0 0 0 0 0,0 0 0 0 0,0 0 0 0 0,-1 0 0 0 0,1 0 0 0 0,0 0 0 0 0,0 0 0 0 0,0 0 0 0 0,2-3 0 0 0,4-2 0 0 0,2-4 0 0 0,3-2 0 0 0,2-2 0 0 0,3 2 0 0 0,4 2 0 0 0,3 3 0 0 0,3 2 0 0 0,1 2 0 0 0,2 2 0 0 0,0 0 0 0 0,-1 0 0 0 0,1 1 0 0 0,0-1 0 0 0,-1 1 0 0 0,1-1 0 0 0,-1 0 0 0 0,0 0 0 0 0,0 0 0 0 0,0 0 0 0 0,0 0 0 0 0,0 0 0 0 0,0 0 0 0 0,0 0 0 0 0,1 0 0 0 0,-1 0 0 0 0,0 0 0 0 0,0 0 0 0 0,0 0 0 0 0,0 3 0 0 0,0 0 0 0 0,0 0 0 0 0,0-1 0 0 0,1 0 0 0 0,-1-1 0 0 0,0 0 0 0 0,0-1 0 0 0,0 0 0 0 0,0 0 0 0 0,0 0 0 0 0,0 0 0 0 0,0 0 0 0 0,1-1 0 0 0,-1 1 0 0 0,0 0 0 0 0,2 0 0 0 0,2 0 0 0 0,-1 0 0 0 0,-1 0 0 0 0,0 0 0 0 0,-1 0 0 0 0,0 0 0 0 0,-1 3 0 0 0,1 0 0 0 0,-1 0 0 0 0,0 0 0 0 0,-1-2 0 0 0,1 0 0 0 0,1 0 0 0 0,-1-1 0 0 0,0 0 0 0 0,0 0 0 0 0,0 0 0 0 0,0 0 0 0 0,0 0 0 0 0,0 0 0 0 0,0 0 0 0 0,0 0 0 0 0,1 0 0 0 0,-1 0 0 0 0,-3 2 0 0 0,0 1 0 0 0,0 0 0 0 0,1 0 0 0 0,0-2 0 0 0,1 0 0 0 0,1 0 0 0 0,0-1 0 0 0,0 0 0 0 0,0 0 0 0 0,0 0 0 0 0,1 0 0 0 0,-1 0 0 0 0,0 0 0 0 0,0 0 0 0 0,0 0 0 0 0,0 0 0 0 0,1 0 0 0 0,-1 0 0 0 0,0 0 0 0 0,0 0 0 0 0,0 0 0 0 0,0 0 0 0 0,0 0 0 0 0,0 0 0 0 0,0 0 0 0 0,1 0 0 0 0,-1 0 0 0 0,0 0 0 0 0,0 0 0 0 0,0 0 0 0 0,0 0 0 0 0,0 0 0 0 0,0 0 0 0 0,0 0 0 0 0,1 0 0 0 0,-1 0 0 0 0,0 0 0 0 0,0 0 0 0 0,0 0 0 0 0,0 0 0 0 0,0 0 0 0 0,0 0 0 0 0,0 0 0 0 0,1 0 0 0 0,-1 0 0 0 0,2 0 0 0 0,2 0 0 0 0,-1 0 0 0 0,-1 0 0 0 0,0 0 0 0 0,-1 0 0 0 0,0 0 0 0 0,-1 0 0 0 0,-2 2 0 0 0,-4 4 0 0 0,-2 2 0 0 0,-3 3 0 0 0,-2 2 0 0 0,-1 1 0 0 0,0 1 0 0 0,-1-1 0 0 0,0 1 0 0 0,1 0 0 0 0,-1-1 0 0 0,4 1 0 0 0,0-1 0 0 0,0 0 0 0 0,-1 0 0 0 0,0 0 0 0 0,-3-2 0 0 0,-4-4 0 0 0,-4-2 0 0 0,-4-3 0 0 0,-3-2 0 0 0,-2-1 0 0 0,1 0 0 0 0,1-1 0 0 0,0 1 0 0 0,1-1 0 0 0,0 1 0 0 0,1 0 0 0 0,-3-1 0 0 0,0 1 0 0 0,0 0 0 0 0,0 0 0 0 0,2 0 0 0 0,-1 0 0 0 0,2 0 0 0 0,0 0 0 0 0,-1 0 0 0 0,-1 0 0 0 0,-1 0 0 0 0,-3 0 0 0 0,1 0 0 0 0,2-2 0 0 0,3-1 0 0 0,1 0 0 0 0,0 0 0 0 0,0 2 0 0 0,0 0 0 0 0,-1 0 0 0 0,0 1 0 0 0,1 0 0 0 0,-1 0 0 0 0,-1 0 0 0 0,1 0 0 0 0,0 0 0 0 0,0-2 0 0 0,0-1 0 0 0,0 0 0 0 0,0 0 0 0 0,-1 2 0 0 0,1-1 0 0 0,0 2 0 0 0,0 0 0 0 0,0 0 0 0 0,0 0 0 0 0,0 0 0 0 0,0 0 0 0 0,-3 0 0 0 0,-3 0 0 0 0,-2 0 0 0 0,-1-2 0 0 0,2-1 0 0 0,1 0 0 0 0,3 0 0 0 0,-2 1 0 0 0,1 1 0 0 0,1 1 0 0 0,1-1 0 0 0,0 1 0 0 0,1 1 0 0 0,1-1 0 0 0,0 0 0 0 0,0 0 0 0 0,0 0 0 0 0,0 0 0 0 0,0 0 0 0 0,0 0 0 0 0,0 0 0 0 0,0 0 0 0 0,0 0 0 0 0,0 0 0 0 0,0 0 0 0 0,-1 0 0 0 0,1 0 0 0 0,0 0 0 0 0,-2 0 0 0 0,-2 0 0 0 0,1 0 0 0 0,1 0 0 0 0,0 0 0 0 0,1 0 0 0 0,0 0 0 0 0,1 0 0 0 0,-1 0 0 0 0,1 0 0 0 0,0 0 0 0 0,0 0 0 0 0,0 0 0 0 0,0 0 0 0 0,0 0 0 0 0,0 0 0 0 0,0 0 0 0 0,0 0 0 0 0,0 0 0 0 0,0 0 0 0 0,0 0 0 0 0,0 0 0 0 0,-1 0 0 0 0,1 0 0 0 0,0 0 0 0 0,0 0 0 0 0,-2 0 0 0 0,-2 0 0 0 0,1 0 0 0 0,3-2 0 0 0,1-1 0 0 0,1-1 0 0 0,0 2 0 0 0,-1 0 0 0 0,3 1 0 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4T16:03:36.593"/>
    </inkml:context>
    <inkml:brush xml:id="br0">
      <inkml:brushProperty name="width" value="0.1" units="cm"/>
      <inkml:brushProperty name="height" value="0.2" units="cm"/>
      <inkml:brushProperty name="color" value="#FFFC00"/>
      <inkml:brushProperty name="tip" value="rectangle"/>
      <inkml:brushProperty name="rasterOp" value="maskPen"/>
    </inkml:brush>
  </inkml:definitions>
  <inkml:trace contextRef="#ctx0" brushRef="#br0">30329 21871 16383 0 0,'-3'0'0'0'0,"-2"0"0"0"0,-4 0 0 0 0,-2 0 0 0 0,-2 0 0 0 0,-1 0 0 0 0,0 0 0 0 0,-1 0 0 0 0,0 0 0 0 0,1 0 0 0 0,-1 0 0 0 0,1 0 0 0 0,0 0 0 0 0,-1 0 0 0 0,1 0 0 0 0,0 0 0 0 0,0 0 0 0 0,0 0 0 0 0,0 0 0 0 0,0 0 0 0 0,0 0 0 0 0,0 0 0 0 0,0 0 0 0 0,-1 0 0 0 0,1 0 0 0 0,0 0 0 0 0,0 0 0 0 0,0 0 0 0 0,-3 0 0 0 0,0 0 0 0 0,0 0 0 0 0,0 0 0 0 0,2 0 0 0 0,-1 0 0 0 0,2 0 0 0 0,-1 0 0 0 0,1 0 0 0 0,0 0 0 0 0,0 0 0 0 0,0 0 0 0 0,0 0 0 0 0,0 0 0 0 0,0 0 0 0 0,0 0 0 0 0,0 0 0 0 0,0 0 0 0 0,0 0 0 0 0,0 0 0 0 0,0 0 0 0 0,-1 0 0 0 0,1 0 0 0 0,0 0 0 0 0,0 0 0 0 0,0 0 0 0 0,0 0 0 0 0,0 0 0 0 0,0 0 0 0 0,0 0 0 0 0,-1 0 0 0 0,1 0 0 0 0,0 0 0 0 0,0 0 0 0 0,0 0 0 0 0,0 0 0 0 0,0 0 0 0 0,0 0 0 0 0,0 0 0 0 0,-1 0 0 0 0,1 0 0 0 0,0 0 0 0 0,0 0 0 0 0,0 0 0 0 0,0-2 0 0 0,0-1 0 0 0,0 0 0 0 0,0 0 0 0 0,-1 1 0 0 0,1 1 0 0 0,0 1 0 0 0,0 0 0 0 0,0 0 0 0 0,0 0 0 0 0,0 0 0 0 0,0 0 0 0 0,0 0 0 0 0,-1 0 0 0 0,1 0 0 0 0,0 0 0 0 0,0 0 0 0 0,0 0 0 0 0,0 0 0 0 0,0 0 0 0 0,0 0 0 0 0,0 0 0 0 0,-1 0 0 0 0,1 0 0 0 0,0 0 0 0 0,0 0 0 0 0,0 0 0 0 0,0 0 0 0 0,0 0 0 0 0,0 0 0 0 0,0 0 0 0 0,-1 0 0 0 0,1 0 0 0 0,0 0 0 0 0,0 0 0 0 0,0 0 0 0 0,0 0 0 0 0,0 0 0 0 0,0 0 0 0 0,0 0 0 0 0,-1 0 0 0 0,1 0 0 0 0,0 0 0 0 0,0 0 0 0 0,0 0 0 0 0,0 0 0 0 0,0 0 0 0 0,0 0 0 0 0,0 0 0 0 0,-1 0 0 0 0,1 0 0 0 0,0 0 0 0 0,0 0 0 0 0,0 0 0 0 0,0 0 0 0 0,0 0 0 0 0,0 0 0 0 0,0 0 0 0 0,-1 0 0 0 0,1 0 0 0 0,0 0 0 0 0,0 0 0 0 0,0 0 0 0 0,2-2 0 0 0,1-1 0 0 0,0 0 0 0 0,0 0 0 0 0,-2 1 0 0 0,0 1 0 0 0,0 1 0 0 0,-1-1 0 0 0,0 1 0 0 0,-3 1 0 0 0,0-1 0 0 0,-1 0 0 0 0,2 0 0 0 0,0 0 0 0 0,1 0 0 0 0,0 0 0 0 0,0 0 0 0 0,1 0 0 0 0,0 0 0 0 0,3-2 0 0 0,0-2 0 0 0,0 1 0 0 0,-1 1 0 0 0,0 0 0 0 0,-1 1 0 0 0,0 1 0 0 0,-1-1 0 0 0,0 1 0 0 0,-1 0 0 0 0,1 1 0 0 0,0-1 0 0 0,0 0 0 0 0,0 0 0 0 0,-1 0 0 0 0,1 0 0 0 0,0 0 0 0 0,0 0 0 0 0,0 0 0 0 0,0 0 0 0 0,0 0 0 0 0,0 0 0 0 0,-1 0 0 0 0,1 0 0 0 0,0 0 0 0 0,0 0 0 0 0,0 0 0 0 0,0 0 0 0 0,0 0 0 0 0,0 0 0 0 0,0 0 0 0 0,-1 0 0 0 0,1 0 0 0 0,0 0 0 0 0,0 0 0 0 0,0 0 0 0 0,0 0 0 0 0,0 0 0 0 0,0 0 0 0 0,-3 0 0 0 0,0 0 0 0 0,0 0 0 0 0,0 0 0 0 0,1 0 0 0 0,1 0 0 0 0,0 0 0 0 0,1 0 0 0 0,0 0 0 0 0,0 0 0 0 0,0 0 0 0 0,0 0 0 0 0,0 0 0 0 0,0 0 0 0 0,0 0 0 0 0,0 0 0 0 0,0 0 0 0 0,0 0 0 0 0,-1 0 0 0 0,1 0 0 0 0,0 0 0 0 0,0 0 0 0 0,0 0 0 0 0,0 0 0 0 0,0 0 0 0 0,0 0 0 0 0,0 0 0 0 0,-1 0 0 0 0,1 0 0 0 0,0 0 0 0 0,0 0 0 0 0,0 0 0 0 0,0 0 0 0 0,0 0 0 0 0,0 0 0 0 0,0 0 0 0 0,-1 0 0 0 0,1 0 0 0 0,3-2 0 0 0,2-4 0 0 0,4-3 0 0 0,2-2 0 0 0,1-2 0 0 0,2 0 0 0 0,1-2 0 0 0,-1 0 0 0 0,1 1 0 0 0,-1-1 0 0 0,1 0 0 0 0,-4 4 0 0 0,0-1 0 0 0,0 1 0 0 0,1 0 0 0 0,0-2 0 0 0,1 0 0 0 0,3 0 0 0 0,3 1 0 0 0,4 4 0 0 0,2 2 0 0 0,2 3 0 0 0,1 2 0 0 0,1 0 0 0 0,-1 2 0 0 0,1-1 0 0 0,0 1 0 0 0,-1-1 0 0 0,1 1 0 0 0,-1-1 0 0 0,0 0 0 0 0,0 0 0 0 0,0 0 0 0 0,0 0 0 0 0,0 0 0 0 0,1 0 0 0 0,-1 0 0 0 0,0 0 0 0 0,0 0 0 0 0,0 0 0 0 0,0 0 0 0 0,0 0 0 0 0,0 0 0 0 0,5 0 0 0 0,2 0 0 0 0,-1 0 0 0 0,-1 2 0 0 0,-1 2 0 0 0,-2-1 0 0 0,-1-1 0 0 0,0 0 0 0 0,-1-1 0 0 0,0 0 0 0 0,0-1 0 0 0,-1 0 0 0 0,1 0 0 0 0,0 0 0 0 0,0-1 0 0 0,0 1 0 0 0,0 0 0 0 0,0 0 0 0 0,1 0 0 0 0,-1 0 0 0 0,0 0 0 0 0,0 0 0 0 0,3 0 0 0 0,0 0 0 0 0,0 0 0 0 0,0 0 0 0 0,-2 0 0 0 0,1 0 0 0 0,-2 0 0 0 0,1 0 0 0 0,-1 0 0 0 0,0 0 0 0 0,0 0 0 0 0,0 0 0 0 0,0 0 0 0 0,0 0 0 0 0,0 0 0 0 0,0 0 0 0 0,0 0 0 0 0,0 0 0 0 0,0 0 0 0 0,0 0 0 0 0,0 0 0 0 0,1 0 0 0 0,-1 0 0 0 0,0 0 0 0 0,0 0 0 0 0,0 0 0 0 0,0 0 0 0 0,0 0 0 0 0,0 0 0 0 0,0 0 0 0 0,1 0 0 0 0,-1 0 0 0 0,0 0 0 0 0,0 0 0 0 0,0 0 0 0 0,0 0 0 0 0,0 0 0 0 0,0 0 0 0 0,0 0 0 0 0,1 0 0 0 0,-1 0 0 0 0,0 0 0 0 0,2 0 0 0 0,2 0 0 0 0,-1 0 0 0 0,-1 0 0 0 0,0 0 0 0 0,-1 0 0 0 0,0 0 0 0 0,-1 0 0 0 0,1 0 0 0 0,-1 0 0 0 0,-1 0 0 0 0,1 0 0 0 0,0 0 0 0 0,1 0 0 0 0,-1 0 0 0 0,0 0 0 0 0,0 0 0 0 0,0 0 0 0 0,0 0 0 0 0,0 0 0 0 0,3 0 0 0 0,0 0 0 0 0,0 0 0 0 0,0 0 0 0 0,-2 0 0 0 0,3 0 0 0 0,0 0 0 0 0,2 0 0 0 0,0 0 0 0 0,-2 0 0 0 0,0 0 0 0 0,-2 0 0 0 0,-1 0 0 0 0,0 0 0 0 0,-1 0 0 0 0,0 0 0 0 0,0 0 0 0 0,0 0 0 0 0,0 0 0 0 0,0 0 0 0 0,0 0 0 0 0,0 0 0 0 0,0 0 0 0 0,0 0 0 0 0,0 0 0 0 0,0 0 0 0 0,0 0 0 0 0,-2 3 0 0 0,-1 0 0 0 0,0 0 0 0 0,1-1 0 0 0,0 0 0 0 0,1-1 0 0 0,1 0 0 0 0,0-1 0 0 0,0 0 0 0 0,0 0 0 0 0,0 2 0 0 0,0 1 0 0 0,1 0 0 0 0,-1-1 0 0 0,0 0 0 0 0,0-1 0 0 0,0 2 0 0 0,0 1 0 0 0,0-1 0 0 0,1-1 0 0 0,-1 0 0 0 0,0-1 0 0 0,0-1 0 0 0,0 0 0 0 0,3 3 0 0 0,0 0 0 0 0,0 0 0 0 0,0-1 0 0 0,-2-1 0 0 0,1 0 0 0 0,-2 2 0 0 0,1 1 0 0 0,4-1 0 0 0,1-1 0 0 0,0 0 0 0 0,-1-1 0 0 0,-2-1 0 0 0,0 0 0 0 0,-2 0 0 0 0,-1 0 0 0 0,0 0 0 0 0,0 0 0 0 0,0 0 0 0 0,0 0 0 0 0,0 0 0 0 0,0 0 0 0 0,0 0 0 0 0,0 0 0 0 0,0 0 0 0 0,0 0 0 0 0,0 0 0 0 0,0 2 0 0 0,1 1 0 0 0,1 0 0 0 0,1 0 0 0 0,1-1 0 0 0,-2-1 0 0 0,0-1 0 0 0,-1 0 0 0 0,0 0 0 0 0,2 0 0 0 0,0 0 0 0 0,0 0 0 0 0,-1 0 0 0 0,0 0 0 0 0,-1 0 0 0 0,2 0 0 0 0,1 0 0 0 0,-1 0 0 0 0,-1 0 0 0 0,0 0 0 0 0,-1 0 0 0 0,0 0 0 0 0,-1 0 0 0 0,0 0 0 0 0,0 0 0 0 0,0 0 0 0 0,0 0 0 0 0,0 0 0 0 0,0 0 0 0 0,0 0 0 0 0,0 0 0 0 0,0 0 0 0 0,-2-3 0 0 0,-1 0 0 0 0,0 0 0 0 0,1 1 0 0 0,-2-2 0 0 0,-5-3 0 0 0,-4-2 0 0 0,-1-3 0 0 0,-1 0 0 0 0,-3 0 0 0 0,-5 3 0 0 0,-7 6 0 0 0,-6 3 0 0 0,-4 1 0 0 0,2 1 0 0 0,-3 0 0 0 0,-2 2 0 0 0,0 0 0 0 0,2 0 0 0 0,1 1 0 0 0,2 0 0 0 0,1-1 0 0 0,1-1 0 0 0,3-1 0 0 0,2-1 0 0 0,1 0 0 0 0,1-1 0 0 0,1 2 0 0 0,-2 1 0 0 0,-1 0 0 0 0,0-1 0 0 0,1-1 0 0 0,0 0 0 0 0,-1 0 0 0 0,-1-1 0 0 0,-2 0 0 0 0,1 0 0 0 0,0 0 0 0 0,1 0 0 0 0,0 0 0 0 0,-1 0 0 0 0,1 0 0 0 0,2 0 0 0 0,0 0 0 0 0,1 0 0 0 0,1 0 0 0 0,0 0 0 0 0,0 0 0 0 0,0 0 0 0 0,0 0 0 0 0,0 0 0 0 0,0 0 0 0 0,0 0 0 0 0,0 0 0 0 0,0 0 0 0 0,-1 0 0 0 0,1 0 0 0 0,0 0 0 0 0,0 0 0 0 0,0 0 0 0 0,0 0 0 0 0,0 0 0 0 0,-3 0 0 0 0,0 2 0 0 0,0 1 0 0 0,0 0 0 0 0,1 0 0 0 0,1-2 0 0 0,-2 1 0 0 0,0-2 0 0 0,-1 3 0 0 0,2 0 0 0 0,-5 0 0 0 0,-2-1 0 0 0,-4 0 0 0 0,2-1 0 0 0,2-1 0 0 0,3 0 0 0 0,2 0 0 0 0,1 0 0 0 0,3 0 0 0 0,0 0 0 0 0,0 0 0 0 0,0 0 0 0 0,1 0 0 0 0,-1 0 0 0 0,0 0 0 0 0,0 0 0 0 0,0 0 0 0 0,0 0 0 0 0,0 0 0 0 0,0 0 0 0 0,0 0 0 0 0,0 0 0 0 0,-1 0 0 0 0,1 0 0 0 0,0 0 0 0 0,0 0 0 0 0,0 0 0 0 0,0 0 0 0 0,0 0 0 0 0,0 0 0 0 0,0 0 0 0 0,-1 0 0 0 0,1 0 0 0 0,-2 0 0 0 0,-4 0 0 0 0,-10 0 0 0 0,-5 0 0 0 0,2 0 0 0 0,3 0 0 0 0,5 0 0 0 0,4 0 0 0 0,3 0 0 0 0,3 0 0 0 0,0 0 0 0 0,2 0 0 0 0,0 0 0 0 0,-3 0 0 0 0,-1 0 0 0 0,1 0 0 0 0,0 0 0 0 0,0 0 0 0 0,1 0 0 0 0,0 0 0 0 0,-2 0 0 0 0,0 0 0 0 0,0 0 0 0 0,0 0 0 0 0,2 0 0 0 0,0 0 0 0 0,-3 0 0 0 0,1 0 0 0 0,0 0 0 0 0,0 0 0 0 0,2 0 0 0 0,0 0 0 0 0,0 0 0 0 0,1 0 0 0 0,0 0 0 0 0,0 0 0 0 0,0 0 0 0 0,0 0 0 0 0,0 0 0 0 0,0 0 0 0 0,0 0 0 0 0,0 0 0 0 0,-1 0 0 0 0,1 0 0 0 0,0 0 0 0 0,0 0 0 0 0,0 0 0 0 0,-5 0 0 0 0,-1 0 0 0 0,-3 0 0 0 0,1 0 0 0 0,-1 0 0 0 0,1 0 0 0 0,-1 0 0 0 0,2 0 0 0 0,2 0 0 0 0,1 0 0 0 0,2 0 0 0 0,1 0 0 0 0,0 0 0 0 0,1 0 0 0 0,1 0 0 0 0,-1 0 0 0 0,-2 0 0 0 0,-1 0 0 0 0,0 0 0 0 0,0 0 0 0 0,1 0 0 0 0,1 0 0 0 0,0 0 0 0 0,1 0 0 0 0,0 0 0 0 0,0 0 0 0 0,0 0 0 0 0,0 0 0 0 0,0 0 0 0 0,0 0 0 0 0,0 0 0 0 0,0 0 0 0 0,0 0 0 0 0,0 0 0 0 0,-1 0 0 0 0,1 0 0 0 0,0 0 0 0 0,0 0 0 0 0,0 0 0 0 0,0 0 0 0 0,0 0 0 0 0,0 0 0 0 0,0 0 0 0 0,-1 0 0 0 0,-1 0 0 0 0,-1 0 0 0 0,-1 0 0 0 0,2 0 0 0 0,0 0 0 0 0,6 0 0 0 0,9 0 0 0 0,7 0 0 0 0,7 0 0 0 0,4 0 0 0 0,2 0 0 0 0,2 0 0 0 0,2 0 0 0 0,3 0 0 0 0,5 0 0 0 0,4 0 0 0 0,2 0 0 0 0,4 0 0 0 0,-2 0 0 0 0,0 0 0 0 0,-5 0 0 0 0,-1 0 0 0 0,-1 0 0 0 0,-4 0 0 0 0,-3 0 0 0 0,-5 0 0 0 0,-3 0 0 0 0,-2 0 0 0 0,-1 0 0 0 0,0 0 0 0 0,-1 0 0 0 0,0 0 0 0 0,1 0 0 0 0,0 0 0 0 0,-1 0 0 0 0,1 0 0 0 0,1 0 0 0 0,-1 0 0 0 0,-5 0 0 0 0,-6 0 0 0 0,-9 0 0 0 0,-5 0 0 0 0,-3 0 0 0 0,2 0 0 0 0,7-3 0 0 0,6-2 0 0 0,5-1 0 0 0,4 0 0 0 0,3 0 0 0 0,2-3 0 0 0,0 1 0 0 0,0 2 0 0 0,0 1 0 0 0,0 3 0 0 0,0-2 0 0 0,2 0 0 0 0,0 1 0 0 0,1 1 0 0 0,1 1 0 0 0,0 0 0 0 0,-1 1 0 0 0,1-3 0 0 0,3 0 0 0 0,-1 0 0 0 0,-1 1 0 0 0,4 0 0 0 0,-1 1 0 0 0,-2 1 0 0 0,-1 0 0 0 0,0 0 0 0 0,2 0 0 0 0,-1 0 0 0 0,-1 2 0 0 0,0 2 0 0 0,2 1 0 0 0,0 1 0 0 0,-2-1 0 0 0,1-2 0 0 0,1 2 0 0 0,0-1 0 0 0,0 0 0 0 0,2-1 0 0 0,1 1 0 0 0,-1 0 0 0 0,-2-1 0 0 0,2 2 0 0 0,0 0 0 0 0,0-1 0 0 0,-1 1 0 0 0,2 2 0 0 0,0 0 0 0 0,0-1 0 0 0,-2-1 0 0 0,0-3 0 0 0,-1 0 0 0 0,0-2 0 0 0,-1 0 0 0 0,-2 0 0 0 0,1 2 0 0 0,-1 1 0 0 0,-1 0 0 0 0,-1-1 0 0 0,1 0 0 0 0,0-1 0 0 0,-1-1 0 0 0,2 1 0 0 0,0-1 0 0 0,-1 0 0 0 0,-1-1 0 0 0,-1 1 0 0 0,1 0 0 0 0,4 0 0 0 0,1 0 0 0 0,1 0 0 0 0,-2 0 0 0 0,-2 0 0 0 0,-1 0 0 0 0,-2 0 0 0 0,-2 0 0 0 0,1 0 0 0 0,-2 0 0 0 0,-1-2 0 0 0,-2-2 0 0 0,1 1 0 0 0,1 1 0 0 0,0 0 0 0 0,1 1 0 0 0,0 1 0 0 0,-1-3 0 0 0,-1 0 0 0 0,0 0 0 0 0,1 1 0 0 0,0 0 0 0 0,1-1 0 0 0,1-1 0 0 0,0 1 0 0 0,0-2 0 0 0,0 0 0 0 0,0 1 0 0 0,1-1 0 0 0,-1 0 0 0 0,0 1 0 0 0,0-2 0 0 0,0 1 0 0 0,0 1 0 0 0,3-1 0 0 0,0-2 0 0 0,0 0 0 0 0,0 1 0 0 0,-4-1 0 0 0,-1 1 0 0 0,0 2 0 0 0,0-2 0 0 0,0 1 0 0 0,1 1 0 0 0,1-1 0 0 0,-1 0 0 0 0,1 2 0 0 0,1 0 0 0 0,-4-1 0 0 0,0 0 0 0 0,1 0 0 0 0,-1 2 0 0 0,2 0 0 0 0,0 1 0 0 0,0 1 0 0 0,1 0 0 0 0,0 0 0 0 0,0 0 0 0 0,1 0 0 0 0,-1 1 0 0 0,0-1 0 0 0,0 0 0 0 0,3 0 0 0 0,0 0 0 0 0,0 0 0 0 0,0 0 0 0 0,-1 0 0 0 0,-1 0 0 0 0,0 0 0 0 0,-1 0 0 0 0,0 0 0 0 0,0 0 0 0 0,0-3 0 0 0,0 0 0 0 0,0 0 0 0 0,0 1 0 0 0,0 0 0 0 0,0 1 0 0 0,0 0 0 0 0,1-1 0 0 0,1-2 0 0 0,1 1 0 0 0,1 1 0 0 0,-2 1 0 0 0,0 0 0 0 0,-1 0 0 0 0,0 1 0 0 0,-1 0 0 0 0,0 0 0 0 0,0 0 0 0 0,0 0 0 0 0,0 0 0 0 0,0 0 0 0 0,0 1 0 0 0,0-1 0 0 0,0 0 0 0 0,1 0 0 0 0,-1 0 0 0 0,0 0 0 0 0,0 0 0 0 0,0 0 0 0 0,0 0 0 0 0,0 0 0 0 0,0 0 0 0 0,0 0 0 0 0,1 0 0 0 0,-1 0 0 0 0,0 0 0 0 0,0 0 0 0 0,0 0 0 0 0,0 0 0 0 0,0 0 0 0 0,0 0 0 0 0,0 0 0 0 0,1 0 0 0 0,-1 0 0 0 0,0 0 0 0 0,0 0 0 0 0,0 0 0 0 0,0 2 0 0 0,0 1 0 0 0,0 0 0 0 0,0 0 0 0 0,1-2 0 0 0,-1 0 0 0 0,0 0 0 0 0,0-1 0 0 0,2 0 0 0 0,2 0 0 0 0,-1 0 0 0 0,2 0 0 0 0,0 0 0 0 0,-1 0 0 0 0,-1 0 0 0 0,-1 0 0 0 0,0 0 0 0 0,-2 0 0 0 0,0 0 0 0 0,0 0 0 0 0,0 0 0 0 0,0 0 0 0 0,0 0 0 0 0,0 0 0 0 0,0 0 0 0 0,0 0 0 0 0,0 0 0 0 0,0 0 0 0 0,0 0 0 0 0,1 0 0 0 0,-1 0 0 0 0,0 0 0 0 0,0 0 0 0 0,0 0 0 0 0,0 0 0 0 0,0 0 0 0 0,0 0 0 0 0,0 0 0 0 0,1 0 0 0 0,-1 0 0 0 0,0 0 0 0 0,0 0 0 0 0,0 0 0 0 0,0 0 0 0 0,0 0 0 0 0,0 0 0 0 0,-4 0 0 0 0,-7 0 0 0 0,-7 0 0 0 0,-4 2 0 0 0,-3 1 0 0 0,-3 0 0 0 0,-1 0 0 0 0,0-2 0 0 0,0 1 0 0 0,-1-2 0 0 0,2 0 0 0 0,-1 0 0 0 0,1 0 0 0 0,-1 0 0 0 0,1 0 0 0 0,0 0 0 0 0,0 0 0 0 0,0 0 0 0 0,0 0 0 0 0,0 0 0 0 0,0 0 0 0 0,0 0 0 0 0,0 0 0 0 0,-1 0 0 0 0,1 0 0 0 0,-2 0 0 0 0,-1 0 0 0 0,-1 0 0 0 0,2 0 0 0 0,0 0 0 0 0,1 0 0 0 0,0 0 0 0 0,1 0 0 0 0,0 0 0 0 0,0 0 0 0 0,0 0 0 0 0,0 0 0 0 0,0 0 0 0 0,0 0 0 0 0,0 0 0 0 0,-1 0 0 0 0,1 0 0 0 0,-2 0 0 0 0,-1 0 0 0 0,-1 0 0 0 0,2 0 0 0 0,0 0 0 0 0,1 0 0 0 0,0 0 0 0 0,1 0 0 0 0,0 0 0 0 0,0 0 0 0 0,0 0 0 0 0,0 0 0 0 0,0 0 0 0 0,0 0 0 0 0,0 0 0 0 0,-1 0 0 0 0,1 0 0 0 0,0 0 0 0 0,0 0 0 0 0,0 0 0 0 0,0 0 0 0 0,0 0 0 0 0,0 0 0 0 0,0 0 0 0 0,-1 0 0 0 0,1 0 0 0 0,0 0 0 0 0,0 0 0 0 0,0 0 0 0 0,0 0 0 0 0,0 0 0 0 0,0 0 0 0 0,0 0 0 0 0,-1 0 0 0 0,1 0 0 0 0,0 0 0 0 0,0 0 0 0 0,0 0 0 0 0,0 0 0 0 0,0 0 0 0 0,0 0 0 0 0,0 0 0 0 0,-1 0 0 0 0,1 0 0 0 0,0 0 0 0 0,0 0 0 0 0,0 0 0 0 0,0 0 0 0 0,0 0 0 0 0,0 0 0 0 0,0 0 0 0 0,-1 0 0 0 0,1 0 0 0 0,-2 0 0 0 0,-1 0 0 0 0,-3 0 0 0 0,0 0 0 0 0,1 0 0 0 0,2 0 0 0 0,0 0 0 0 0,2 0 0 0 0,0 0 0 0 0,1 0 0 0 0,0 0 0 0 0,0 0 0 0 0,0 0 0 0 0,0 0 0 0 0,0 0 0 0 0,0-3 0 0 0,0 0 0 0 0,0 0 0 0 0,0 1 0 0 0,0 0 0 0 0,0 1 0 0 0,0 0 0 0 0,0 1 0 0 0,2 0 0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CB26E0-EA65-4F90-AE99-888F43AE3792}" type="datetimeFigureOut">
              <a:t>1/30/2025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4772AE-8805-43E1-9693-E26F6A2C3931}" type="slidenum">
              <a:t>‹#›</a:t>
            </a:fld>
            <a:endParaRPr lang="en-US"/>
          </a:p>
        </p:txBody>
      </p:sp>
    </p:spTree>
    <p:extLst>
      <p:ext uri="{BB962C8B-B14F-4D97-AF65-F5344CB8AC3E}">
        <p14:creationId xmlns:p14="http://schemas.microsoft.com/office/powerpoint/2010/main" val="10920515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Shape 346"/>
          <p:cNvSpPr txBox="1">
            <a:spLocks noGrp="1"/>
          </p:cNvSpPr>
          <p:nvPr>
            <p:ph type="body" idx="1"/>
          </p:nvPr>
        </p:nvSpPr>
        <p:spPr>
          <a:xfrm>
            <a:off x="748454" y="4637247"/>
            <a:ext cx="5980852" cy="4392214"/>
          </a:xfrm>
          <a:prstGeom prst="rect">
            <a:avLst/>
          </a:prstGeom>
        </p:spPr>
        <p:txBody>
          <a:bodyPr lIns="96645" tIns="96645" rIns="96645" bIns="96645" anchor="ctr" anchorCtr="0">
            <a:noAutofit/>
          </a:bodyPr>
          <a:lstStyle/>
          <a:p>
            <a:endParaRPr dirty="0"/>
          </a:p>
        </p:txBody>
      </p:sp>
      <p:sp>
        <p:nvSpPr>
          <p:cNvPr id="347" name="Shape 347"/>
          <p:cNvSpPr>
            <a:spLocks noGrp="1" noRot="1" noChangeAspect="1"/>
          </p:cNvSpPr>
          <p:nvPr>
            <p:ph type="sldImg" idx="2"/>
          </p:nvPr>
        </p:nvSpPr>
        <p:spPr>
          <a:xfrm>
            <a:off x="1298575" y="731838"/>
            <a:ext cx="4881563" cy="366077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 name="Date Placeholder 1"/>
          <p:cNvSpPr>
            <a:spLocks noGrp="1"/>
          </p:cNvSpPr>
          <p:nvPr>
            <p:ph type="dt" idx="10"/>
          </p:nvPr>
        </p:nvSpPr>
        <p:spPr/>
        <p:txBody>
          <a:bodyPr/>
          <a:lstStyle/>
          <a:p>
            <a:pPr>
              <a:defRPr/>
            </a:pPr>
            <a:r>
              <a:rPr lang="en-US"/>
              <a:t>February 1, 2018</a:t>
            </a:r>
          </a:p>
        </p:txBody>
      </p:sp>
    </p:spTree>
    <p:extLst>
      <p:ext uri="{BB962C8B-B14F-4D97-AF65-F5344CB8AC3E}">
        <p14:creationId xmlns:p14="http://schemas.microsoft.com/office/powerpoint/2010/main" val="32943725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5DCD91-98F7-FDB9-CFC0-2ACD198819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6A9549-D65A-B070-9CFC-17568FDA3BB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62D199-3758-1016-965E-B930D6492773}"/>
              </a:ext>
            </a:extLst>
          </p:cNvPr>
          <p:cNvSpPr>
            <a:spLocks noGrp="1"/>
          </p:cNvSpPr>
          <p:nvPr>
            <p:ph type="body" idx="1"/>
          </p:nvPr>
        </p:nvSpPr>
        <p:spPr/>
        <p:txBody>
          <a:bodyPr/>
          <a:lstStyle/>
          <a:p>
            <a:endParaRPr lang="en-US" dirty="0">
              <a:cs typeface="Calibri"/>
            </a:endParaRPr>
          </a:p>
        </p:txBody>
      </p:sp>
      <p:sp>
        <p:nvSpPr>
          <p:cNvPr id="4" name="Slide Number Placeholder 3">
            <a:extLst>
              <a:ext uri="{FF2B5EF4-FFF2-40B4-BE49-F238E27FC236}">
                <a16:creationId xmlns:a16="http://schemas.microsoft.com/office/drawing/2014/main" id="{0C88958E-9565-FF5D-A19E-7F07FB760202}"/>
              </a:ext>
            </a:extLst>
          </p:cNvPr>
          <p:cNvSpPr>
            <a:spLocks noGrp="1"/>
          </p:cNvSpPr>
          <p:nvPr>
            <p:ph type="sldNum" sz="quarter" idx="5"/>
          </p:nvPr>
        </p:nvSpPr>
        <p:spPr/>
        <p:txBody>
          <a:bodyPr/>
          <a:lstStyle/>
          <a:p>
            <a:fld id="{1683126A-5919-944C-8385-AD187C64D85E}" type="slidenum">
              <a:rPr lang="en-US" smtClean="0"/>
              <a:t>22</a:t>
            </a:fld>
            <a:endParaRPr lang="en-US"/>
          </a:p>
        </p:txBody>
      </p:sp>
    </p:spTree>
    <p:extLst>
      <p:ext uri="{BB962C8B-B14F-4D97-AF65-F5344CB8AC3E}">
        <p14:creationId xmlns:p14="http://schemas.microsoft.com/office/powerpoint/2010/main" val="39106155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Shape 346"/>
          <p:cNvSpPr txBox="1">
            <a:spLocks noGrp="1"/>
          </p:cNvSpPr>
          <p:nvPr>
            <p:ph type="body" idx="1"/>
          </p:nvPr>
        </p:nvSpPr>
        <p:spPr>
          <a:xfrm>
            <a:off x="748454" y="4637247"/>
            <a:ext cx="5980852" cy="4392214"/>
          </a:xfrm>
          <a:prstGeom prst="rect">
            <a:avLst/>
          </a:prstGeom>
        </p:spPr>
        <p:txBody>
          <a:bodyPr lIns="96645" tIns="96645" rIns="96645" bIns="96645" anchor="ctr" anchorCtr="0">
            <a:noAutofit/>
          </a:bodyPr>
          <a:lstStyle/>
          <a:p>
            <a:endParaRPr dirty="0"/>
          </a:p>
        </p:txBody>
      </p:sp>
      <p:sp>
        <p:nvSpPr>
          <p:cNvPr id="347" name="Shape 347"/>
          <p:cNvSpPr>
            <a:spLocks noGrp="1" noRot="1" noChangeAspect="1"/>
          </p:cNvSpPr>
          <p:nvPr>
            <p:ph type="sldImg" idx="2"/>
          </p:nvPr>
        </p:nvSpPr>
        <p:spPr>
          <a:xfrm>
            <a:off x="1298575" y="731838"/>
            <a:ext cx="4881563" cy="366077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 name="Date Placeholder 1"/>
          <p:cNvSpPr>
            <a:spLocks noGrp="1"/>
          </p:cNvSpPr>
          <p:nvPr>
            <p:ph type="dt" idx="10"/>
          </p:nvPr>
        </p:nvSpPr>
        <p:spPr/>
        <p:txBody>
          <a:bodyPr/>
          <a:lstStyle/>
          <a:p>
            <a:pPr>
              <a:defRPr/>
            </a:pPr>
            <a:r>
              <a:rPr lang="en-US"/>
              <a:t>February 1, 2018</a:t>
            </a:r>
          </a:p>
        </p:txBody>
      </p:sp>
    </p:spTree>
    <p:extLst>
      <p:ext uri="{BB962C8B-B14F-4D97-AF65-F5344CB8AC3E}">
        <p14:creationId xmlns:p14="http://schemas.microsoft.com/office/powerpoint/2010/main" val="35596386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1683126A-5919-944C-8385-AD187C64D85E}" type="slidenum">
              <a:rPr lang="en-US" smtClean="0"/>
              <a:pPr/>
              <a:t>7</a:t>
            </a:fld>
            <a:endParaRPr lang="en-US"/>
          </a:p>
        </p:txBody>
      </p:sp>
    </p:spTree>
    <p:extLst>
      <p:ext uri="{BB962C8B-B14F-4D97-AF65-F5344CB8AC3E}">
        <p14:creationId xmlns:p14="http://schemas.microsoft.com/office/powerpoint/2010/main" val="17586098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1683126A-5919-944C-8385-AD187C64D85E}" type="slidenum">
              <a:rPr lang="en-US" smtClean="0"/>
              <a:t>8</a:t>
            </a:fld>
            <a:endParaRPr lang="en-US"/>
          </a:p>
        </p:txBody>
      </p:sp>
    </p:spTree>
    <p:extLst>
      <p:ext uri="{BB962C8B-B14F-4D97-AF65-F5344CB8AC3E}">
        <p14:creationId xmlns:p14="http://schemas.microsoft.com/office/powerpoint/2010/main" val="37373462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1683126A-5919-944C-8385-AD187C64D85E}" type="slidenum">
              <a:rPr lang="en-US" smtClean="0"/>
              <a:t>9</a:t>
            </a:fld>
            <a:endParaRPr lang="en-US"/>
          </a:p>
        </p:txBody>
      </p:sp>
    </p:spTree>
    <p:extLst>
      <p:ext uri="{BB962C8B-B14F-4D97-AF65-F5344CB8AC3E}">
        <p14:creationId xmlns:p14="http://schemas.microsoft.com/office/powerpoint/2010/main" val="38929738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1683126A-5919-944C-8385-AD187C64D85E}" type="slidenum">
              <a:rPr lang="en-US" smtClean="0"/>
              <a:t>10</a:t>
            </a:fld>
            <a:endParaRPr lang="en-US"/>
          </a:p>
        </p:txBody>
      </p:sp>
    </p:spTree>
    <p:extLst>
      <p:ext uri="{BB962C8B-B14F-4D97-AF65-F5344CB8AC3E}">
        <p14:creationId xmlns:p14="http://schemas.microsoft.com/office/powerpoint/2010/main" val="7323729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603CB6-29BE-56F0-6FC9-41F92039B1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738918-38FB-7ADF-3E88-0A66912C97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12B67D-80D0-EA6E-BDDD-AE02390D83F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D949E86-5D05-D3F9-3E87-6204DEACEEFF}"/>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683126A-5919-944C-8385-AD187C64D85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363586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683126A-5919-944C-8385-AD187C64D85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212870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1683126A-5919-944C-8385-AD187C64D85E}" type="slidenum">
              <a:rPr lang="en-US" smtClean="0"/>
              <a:t>21</a:t>
            </a:fld>
            <a:endParaRPr lang="en-US"/>
          </a:p>
        </p:txBody>
      </p:sp>
    </p:spTree>
    <p:extLst>
      <p:ext uri="{BB962C8B-B14F-4D97-AF65-F5344CB8AC3E}">
        <p14:creationId xmlns:p14="http://schemas.microsoft.com/office/powerpoint/2010/main" val="919363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 name="Rectangle 2"/>
          <p:cNvSpPr/>
          <p:nvPr userDrawn="1"/>
        </p:nvSpPr>
        <p:spPr>
          <a:xfrm>
            <a:off x="0" y="-14107"/>
            <a:ext cx="9144000" cy="4385986"/>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itle 14"/>
          <p:cNvSpPr>
            <a:spLocks noGrp="1"/>
          </p:cNvSpPr>
          <p:nvPr userDrawn="1">
            <p:ph type="title"/>
          </p:nvPr>
        </p:nvSpPr>
        <p:spPr>
          <a:xfrm>
            <a:off x="457200" y="972490"/>
            <a:ext cx="6400800" cy="1141001"/>
          </a:xfrm>
        </p:spPr>
        <p:txBody>
          <a:bodyPr lIns="0" rIns="0" anchor="b" anchorCtr="0"/>
          <a:lstStyle>
            <a:lvl1pPr>
              <a:lnSpc>
                <a:spcPct val="80000"/>
              </a:lnSpc>
              <a:defRPr sz="5400" b="0"/>
            </a:lvl1pPr>
          </a:lstStyle>
          <a:p>
            <a:r>
              <a:rPr lang="en-US"/>
              <a:t>Click to edit Master title style</a:t>
            </a:r>
          </a:p>
        </p:txBody>
      </p:sp>
      <p:sp>
        <p:nvSpPr>
          <p:cNvPr id="17" name="Text Placeholder 16"/>
          <p:cNvSpPr>
            <a:spLocks noGrp="1"/>
          </p:cNvSpPr>
          <p:nvPr userDrawn="1">
            <p:ph type="body" sz="quarter" idx="10"/>
          </p:nvPr>
        </p:nvSpPr>
        <p:spPr>
          <a:xfrm>
            <a:off x="457200" y="2286529"/>
            <a:ext cx="6597650" cy="746125"/>
          </a:xfrm>
        </p:spPr>
        <p:txBody>
          <a:bodyPr lIns="0" rIns="0">
            <a:noAutofit/>
          </a:bodyPr>
          <a:lstStyle>
            <a:lvl1pPr marL="0" indent="0">
              <a:lnSpc>
                <a:spcPct val="80000"/>
              </a:lnSpc>
              <a:buNone/>
              <a:defRPr sz="3200">
                <a:solidFill>
                  <a:srgbClr val="FDD809"/>
                </a:solidFill>
              </a:defRPr>
            </a:lvl1pPr>
            <a:lvl2pPr marL="449262" indent="0">
              <a:buNone/>
              <a:defRPr sz="2800">
                <a:solidFill>
                  <a:srgbClr val="FFFFFF"/>
                </a:solidFill>
              </a:defRPr>
            </a:lvl2pPr>
            <a:lvl3pPr marL="862013" indent="0">
              <a:buNone/>
              <a:defRPr sz="2400">
                <a:solidFill>
                  <a:srgbClr val="FFFFFF"/>
                </a:solidFill>
              </a:defRPr>
            </a:lvl3pPr>
            <a:lvl4pPr marL="1317625" indent="0">
              <a:buNone/>
              <a:defRPr sz="2400">
                <a:solidFill>
                  <a:srgbClr val="FFFFFF"/>
                </a:solidFill>
              </a:defRPr>
            </a:lvl4pPr>
            <a:lvl5pPr marL="1714500" indent="0">
              <a:buNone/>
              <a:defRPr sz="2400">
                <a:solidFill>
                  <a:srgbClr val="FFFFFF"/>
                </a:solidFill>
              </a:defRPr>
            </a:lvl5pPr>
          </a:lstStyle>
          <a:p>
            <a:pPr lvl="0"/>
            <a:r>
              <a:rPr lang="en-US"/>
              <a:t>Click to edit Master text styles</a:t>
            </a:r>
          </a:p>
        </p:txBody>
      </p:sp>
      <p:sp>
        <p:nvSpPr>
          <p:cNvPr id="20" name="Text Placeholder 16"/>
          <p:cNvSpPr>
            <a:spLocks noGrp="1"/>
          </p:cNvSpPr>
          <p:nvPr userDrawn="1">
            <p:ph type="body" sz="quarter" idx="11" hasCustomPrompt="1"/>
          </p:nvPr>
        </p:nvSpPr>
        <p:spPr>
          <a:xfrm>
            <a:off x="457200" y="3870325"/>
            <a:ext cx="5035550" cy="297677"/>
          </a:xfrm>
        </p:spPr>
        <p:txBody>
          <a:bodyPr lIns="0" rIns="0">
            <a:noAutofit/>
          </a:bodyPr>
          <a:lstStyle>
            <a:lvl1pPr marL="0" indent="0">
              <a:lnSpc>
                <a:spcPct val="90000"/>
              </a:lnSpc>
              <a:buNone/>
              <a:defRPr sz="1800">
                <a:solidFill>
                  <a:srgbClr val="FFFFFF"/>
                </a:solidFill>
              </a:defRPr>
            </a:lvl1pPr>
            <a:lvl2pPr marL="449262" indent="0">
              <a:buNone/>
              <a:defRPr sz="2800">
                <a:solidFill>
                  <a:srgbClr val="FFFFFF"/>
                </a:solidFill>
              </a:defRPr>
            </a:lvl2pPr>
            <a:lvl3pPr marL="862013" indent="0">
              <a:buNone/>
              <a:defRPr sz="2400">
                <a:solidFill>
                  <a:srgbClr val="FFFFFF"/>
                </a:solidFill>
              </a:defRPr>
            </a:lvl3pPr>
            <a:lvl4pPr marL="1317625" indent="0">
              <a:buNone/>
              <a:defRPr sz="2400">
                <a:solidFill>
                  <a:srgbClr val="FFFFFF"/>
                </a:solidFill>
              </a:defRPr>
            </a:lvl4pPr>
            <a:lvl5pPr marL="1714500" indent="0">
              <a:buNone/>
              <a:defRPr sz="2400">
                <a:solidFill>
                  <a:srgbClr val="FFFFFF"/>
                </a:solidFill>
              </a:defRPr>
            </a:lvl5pPr>
          </a:lstStyle>
          <a:p>
            <a:pPr lvl="0"/>
            <a:r>
              <a:rPr lang="en-US"/>
              <a:t>April 27, 2018</a:t>
            </a:r>
          </a:p>
        </p:txBody>
      </p:sp>
      <p:sp>
        <p:nvSpPr>
          <p:cNvPr id="22" name="Text Placeholder 16"/>
          <p:cNvSpPr>
            <a:spLocks noGrp="1"/>
          </p:cNvSpPr>
          <p:nvPr userDrawn="1">
            <p:ph type="body" sz="quarter" idx="12" hasCustomPrompt="1"/>
          </p:nvPr>
        </p:nvSpPr>
        <p:spPr>
          <a:xfrm>
            <a:off x="457200" y="5137133"/>
            <a:ext cx="3229648" cy="1459169"/>
          </a:xfrm>
        </p:spPr>
        <p:txBody>
          <a:bodyPr lIns="0" rIns="0">
            <a:noAutofit/>
          </a:bodyPr>
          <a:lstStyle>
            <a:lvl1pPr marL="0" indent="0">
              <a:lnSpc>
                <a:spcPct val="100000"/>
              </a:lnSpc>
              <a:buNone/>
              <a:defRPr sz="1800">
                <a:solidFill>
                  <a:schemeClr val="bg1">
                    <a:lumMod val="50000"/>
                  </a:schemeClr>
                </a:solidFill>
              </a:defRPr>
            </a:lvl1pPr>
            <a:lvl2pPr marL="449262" indent="0">
              <a:buNone/>
              <a:defRPr sz="2800">
                <a:solidFill>
                  <a:srgbClr val="FFFFFF"/>
                </a:solidFill>
              </a:defRPr>
            </a:lvl2pPr>
            <a:lvl3pPr marL="862013" indent="0">
              <a:buNone/>
              <a:defRPr sz="2400">
                <a:solidFill>
                  <a:srgbClr val="FFFFFF"/>
                </a:solidFill>
              </a:defRPr>
            </a:lvl3pPr>
            <a:lvl4pPr marL="1317625" indent="0">
              <a:buNone/>
              <a:defRPr sz="2400">
                <a:solidFill>
                  <a:srgbClr val="FFFFFF"/>
                </a:solidFill>
              </a:defRPr>
            </a:lvl4pPr>
            <a:lvl5pPr marL="1714500" indent="0">
              <a:buNone/>
              <a:defRPr sz="2400">
                <a:solidFill>
                  <a:srgbClr val="FFFFFF"/>
                </a:solidFill>
              </a:defRPr>
            </a:lvl5pPr>
          </a:lstStyle>
          <a:p>
            <a:pPr lvl="0"/>
            <a:r>
              <a:rPr lang="en-US"/>
              <a:t>Presenter Name</a:t>
            </a:r>
            <a:br>
              <a:rPr lang="en-US"/>
            </a:br>
            <a:r>
              <a:rPr lang="en-US"/>
              <a:t>Contact information</a:t>
            </a:r>
          </a:p>
          <a:p>
            <a:pPr lvl="0"/>
            <a:r>
              <a:rPr lang="en-US"/>
              <a:t>Email</a:t>
            </a:r>
            <a:br>
              <a:rPr lang="en-US"/>
            </a:br>
            <a:r>
              <a:rPr lang="en-US"/>
              <a:t>Phone</a:t>
            </a:r>
          </a:p>
        </p:txBody>
      </p:sp>
      <p:sp>
        <p:nvSpPr>
          <p:cNvPr id="12" name="Right Triangle 11"/>
          <p:cNvSpPr/>
          <p:nvPr/>
        </p:nvSpPr>
        <p:spPr>
          <a:xfrm flipH="1" flipV="1">
            <a:off x="7358302" y="-14108"/>
            <a:ext cx="1801089" cy="4385986"/>
          </a:xfrm>
          <a:prstGeom prst="rtTriangle">
            <a:avLst/>
          </a:prstGeom>
          <a:solidFill>
            <a:srgbClr val="45A78E"/>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33508040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a:t>Click to edit </a:t>
            </a:r>
            <a:br>
              <a:rPr lang="en-US"/>
            </a:br>
            <a:r>
              <a:rPr lang="en-US"/>
              <a:t>Master title style</a:t>
            </a:r>
          </a:p>
        </p:txBody>
      </p:sp>
      <p:sp>
        <p:nvSpPr>
          <p:cNvPr id="8"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a:p>
        </p:txBody>
      </p:sp>
      <p:cxnSp>
        <p:nvCxnSpPr>
          <p:cNvPr id="13" name="Straight Connector 12"/>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 name="Chart Placeholder 2"/>
          <p:cNvSpPr>
            <a:spLocks noGrp="1"/>
          </p:cNvSpPr>
          <p:nvPr>
            <p:ph type="chart" sz="quarter" idx="10"/>
          </p:nvPr>
        </p:nvSpPr>
        <p:spPr>
          <a:xfrm>
            <a:off x="457200" y="1555750"/>
            <a:ext cx="8229600" cy="4306888"/>
          </a:xfrm>
        </p:spPr>
        <p:txBody>
          <a:bodyPr/>
          <a:lstStyle/>
          <a:p>
            <a:endParaRPr lang="en-US"/>
          </a:p>
        </p:txBody>
      </p:sp>
    </p:spTree>
    <p:extLst>
      <p:ext uri="{BB962C8B-B14F-4D97-AF65-F5344CB8AC3E}">
        <p14:creationId xmlns:p14="http://schemas.microsoft.com/office/powerpoint/2010/main" val="39511185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a:t>Click to edit </a:t>
            </a:r>
            <a:br>
              <a:rPr lang="en-US"/>
            </a:br>
            <a:r>
              <a:rPr lang="en-US"/>
              <a:t>Master title style</a:t>
            </a:r>
          </a:p>
        </p:txBody>
      </p:sp>
      <p:sp>
        <p:nvSpPr>
          <p:cNvPr id="8"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a:p>
        </p:txBody>
      </p:sp>
      <p:cxnSp>
        <p:nvCxnSpPr>
          <p:cNvPr id="13" name="Straight Connector 12"/>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 name="Table Placeholder 3"/>
          <p:cNvSpPr>
            <a:spLocks noGrp="1"/>
          </p:cNvSpPr>
          <p:nvPr>
            <p:ph type="tbl" sz="quarter" idx="11"/>
          </p:nvPr>
        </p:nvSpPr>
        <p:spPr>
          <a:xfrm>
            <a:off x="457200" y="1555750"/>
            <a:ext cx="8229600" cy="4306888"/>
          </a:xfrm>
        </p:spPr>
        <p:txBody>
          <a:bodyPr/>
          <a:lstStyle/>
          <a:p>
            <a:endParaRPr lang="en-US"/>
          </a:p>
        </p:txBody>
      </p:sp>
    </p:spTree>
    <p:extLst>
      <p:ext uri="{BB962C8B-B14F-4D97-AF65-F5344CB8AC3E}">
        <p14:creationId xmlns:p14="http://schemas.microsoft.com/office/powerpoint/2010/main" val="7700913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mage Slide">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a:t>Click to edit </a:t>
            </a:r>
            <a:br>
              <a:rPr lang="en-US"/>
            </a:br>
            <a:r>
              <a:rPr lang="en-US"/>
              <a:t>Master title style</a:t>
            </a:r>
          </a:p>
        </p:txBody>
      </p:sp>
      <p:sp>
        <p:nvSpPr>
          <p:cNvPr id="10"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 name="Picture Placeholder 4"/>
          <p:cNvSpPr>
            <a:spLocks noGrp="1"/>
          </p:cNvSpPr>
          <p:nvPr>
            <p:ph type="pic" sz="quarter" idx="10"/>
          </p:nvPr>
        </p:nvSpPr>
        <p:spPr>
          <a:xfrm>
            <a:off x="0" y="1216122"/>
            <a:ext cx="9144000" cy="4918364"/>
          </a:xfrm>
          <a:solidFill>
            <a:srgbClr val="D1D3D4"/>
          </a:solidFill>
        </p:spPr>
        <p:txBody>
          <a:bodyPr/>
          <a:lstStyle/>
          <a:p>
            <a:endParaRPr lang="en-US"/>
          </a:p>
        </p:txBody>
      </p:sp>
    </p:spTree>
    <p:extLst>
      <p:ext uri="{BB962C8B-B14F-4D97-AF65-F5344CB8AC3E}">
        <p14:creationId xmlns:p14="http://schemas.microsoft.com/office/powerpoint/2010/main" val="3025038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Images">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a:t>Click to edit </a:t>
            </a:r>
            <a:br>
              <a:rPr lang="en-US"/>
            </a:br>
            <a:r>
              <a:rPr lang="en-US"/>
              <a:t>Master title style</a:t>
            </a:r>
          </a:p>
        </p:txBody>
      </p:sp>
      <p:sp>
        <p:nvSpPr>
          <p:cNvPr id="10"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 name="Picture Placeholder 4"/>
          <p:cNvSpPr>
            <a:spLocks noGrp="1"/>
          </p:cNvSpPr>
          <p:nvPr>
            <p:ph type="pic" sz="quarter" idx="10"/>
          </p:nvPr>
        </p:nvSpPr>
        <p:spPr>
          <a:xfrm>
            <a:off x="0" y="1216122"/>
            <a:ext cx="4582583" cy="4918364"/>
          </a:xfrm>
          <a:solidFill>
            <a:srgbClr val="D1D3D4"/>
          </a:solidFill>
        </p:spPr>
        <p:txBody>
          <a:bodyPr>
            <a:normAutofit/>
          </a:bodyPr>
          <a:lstStyle>
            <a:lvl1pPr>
              <a:defRPr sz="2400"/>
            </a:lvl1pPr>
          </a:lstStyle>
          <a:p>
            <a:endParaRPr lang="en-US"/>
          </a:p>
        </p:txBody>
      </p:sp>
      <p:sp>
        <p:nvSpPr>
          <p:cNvPr id="7" name="Picture Placeholder 4"/>
          <p:cNvSpPr>
            <a:spLocks noGrp="1"/>
          </p:cNvSpPr>
          <p:nvPr>
            <p:ph type="pic" sz="quarter" idx="11"/>
          </p:nvPr>
        </p:nvSpPr>
        <p:spPr>
          <a:xfrm>
            <a:off x="4572000" y="1216122"/>
            <a:ext cx="4582583" cy="4918364"/>
          </a:xfrm>
          <a:solidFill>
            <a:srgbClr val="D1D3D4"/>
          </a:solidFill>
        </p:spPr>
        <p:txBody>
          <a:bodyPr>
            <a:normAutofit/>
          </a:bodyPr>
          <a:lstStyle>
            <a:lvl1pPr>
              <a:defRPr sz="2400"/>
            </a:lvl1pPr>
          </a:lstStyle>
          <a:p>
            <a:endParaRPr lang="en-US"/>
          </a:p>
        </p:txBody>
      </p:sp>
      <p:cxnSp>
        <p:nvCxnSpPr>
          <p:cNvPr id="3" name="Straight Connector 2"/>
          <p:cNvCxnSpPr/>
          <p:nvPr userDrawn="1"/>
        </p:nvCxnSpPr>
        <p:spPr>
          <a:xfrm>
            <a:off x="4572000" y="1216122"/>
            <a:ext cx="0" cy="4918364"/>
          </a:xfrm>
          <a:prstGeom prst="line">
            <a:avLst/>
          </a:prstGeom>
          <a:ln>
            <a:solidFill>
              <a:srgbClr val="42648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749593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a:t>Click to edit </a:t>
            </a:r>
            <a:br>
              <a:rPr lang="en-US"/>
            </a:br>
            <a:r>
              <a:rPr lang="en-US"/>
              <a:t>Master title style</a:t>
            </a:r>
          </a:p>
        </p:txBody>
      </p:sp>
      <p:sp>
        <p:nvSpPr>
          <p:cNvPr id="10"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a:p>
        </p:txBody>
      </p:sp>
      <p:sp>
        <p:nvSpPr>
          <p:cNvPr id="12" name="TextBox 11"/>
          <p:cNvSpPr txBox="1"/>
          <p:nvPr userDrawn="1"/>
        </p:nvSpPr>
        <p:spPr>
          <a:xfrm>
            <a:off x="6564644" y="6359525"/>
            <a:ext cx="1692771" cy="362076"/>
          </a:xfrm>
          <a:prstGeom prst="rect">
            <a:avLst/>
          </a:prstGeom>
          <a:noFill/>
        </p:spPr>
        <p:txBody>
          <a:bodyPr wrap="none" lIns="0" rIns="0" rtlCol="0" anchor="ctr" anchorCtr="0">
            <a:no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1000" err="1">
                <a:solidFill>
                  <a:srgbClr val="042B4A"/>
                </a:solidFill>
                <a:latin typeface="+mn-lt"/>
                <a:cs typeface="Calibri"/>
              </a:rPr>
              <a:t>MassHireFallRiverCareers.org</a:t>
            </a:r>
            <a:endParaRPr lang="en-US" sz="1000">
              <a:solidFill>
                <a:srgbClr val="042B4A"/>
              </a:solidFill>
              <a:latin typeface="+mn-lt"/>
              <a:cs typeface="Calibri"/>
            </a:endParaRPr>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 name="Media Placeholder 2"/>
          <p:cNvSpPr>
            <a:spLocks noGrp="1"/>
          </p:cNvSpPr>
          <p:nvPr>
            <p:ph type="media" sz="quarter" idx="10"/>
          </p:nvPr>
        </p:nvSpPr>
        <p:spPr>
          <a:xfrm>
            <a:off x="0" y="1236663"/>
            <a:ext cx="9144000" cy="5621337"/>
          </a:xfrm>
          <a:solidFill>
            <a:schemeClr val="accent1"/>
          </a:solidFill>
        </p:spPr>
        <p:txBody>
          <a:bodyPr/>
          <a:lstStyle/>
          <a:p>
            <a:endParaRPr lang="en-US"/>
          </a:p>
        </p:txBody>
      </p:sp>
    </p:spTree>
    <p:extLst>
      <p:ext uri="{BB962C8B-B14F-4D97-AF65-F5344CB8AC3E}">
        <p14:creationId xmlns:p14="http://schemas.microsoft.com/office/powerpoint/2010/main" val="5265522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235750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0" y="1066800"/>
            <a:ext cx="4038600" cy="541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191000" y="1066800"/>
            <a:ext cx="4038600" cy="541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253303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F5CFCB9-2B9C-4839-B50B-6AA32CA790D5}"/>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EEA01CB2-7113-434E-B649-B423BA5F89D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B069133-654C-42D0-8769-D410872CAA3C}"/>
              </a:ext>
            </a:extLst>
          </p:cNvPr>
          <p:cNvSpPr>
            <a:spLocks noGrp="1"/>
          </p:cNvSpPr>
          <p:nvPr>
            <p:ph type="sldNum" sz="quarter" idx="12"/>
          </p:nvPr>
        </p:nvSpPr>
        <p:spPr/>
        <p:txBody>
          <a:bodyPr/>
          <a:lstStyle/>
          <a:p>
            <a:fld id="{52771ABB-4DFB-4A1A-8DFB-0C792B0BEC62}" type="slidenum">
              <a:rPr lang="en-US" smtClean="0"/>
              <a:t>‹#›</a:t>
            </a:fld>
            <a:endParaRPr lang="en-US"/>
          </a:p>
        </p:txBody>
      </p:sp>
    </p:spTree>
    <p:extLst>
      <p:ext uri="{BB962C8B-B14F-4D97-AF65-F5344CB8AC3E}">
        <p14:creationId xmlns:p14="http://schemas.microsoft.com/office/powerpoint/2010/main" val="20019964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10"/>
          <p:cNvSpPr>
            <a:spLocks noGrp="1"/>
          </p:cNvSpPr>
          <p:nvPr>
            <p:ph sz="quarter" idx="13"/>
          </p:nvPr>
        </p:nvSpPr>
        <p:spPr>
          <a:xfrm>
            <a:off x="457200" y="2212848"/>
            <a:ext cx="4041648" cy="39136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14"/>
          </p:nvPr>
        </p:nvSpPr>
        <p:spPr>
          <a:xfrm>
            <a:off x="4672584" y="2212848"/>
            <a:ext cx="4041648" cy="3913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13786607"/>
      </p:ext>
    </p:extLst>
  </p:cSld>
  <p:clrMapOvr>
    <a:masterClrMapping/>
  </p:clrMapOvr>
  <p:transition>
    <p:fade thruBlk="1"/>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 name="Rectangle 2"/>
          <p:cNvSpPr/>
          <p:nvPr userDrawn="1"/>
        </p:nvSpPr>
        <p:spPr>
          <a:xfrm>
            <a:off x="0" y="-14107"/>
            <a:ext cx="9144000" cy="4385986"/>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itle 14"/>
          <p:cNvSpPr>
            <a:spLocks noGrp="1"/>
          </p:cNvSpPr>
          <p:nvPr userDrawn="1">
            <p:ph type="title"/>
          </p:nvPr>
        </p:nvSpPr>
        <p:spPr>
          <a:xfrm>
            <a:off x="457200" y="972490"/>
            <a:ext cx="6400800" cy="1141001"/>
          </a:xfrm>
        </p:spPr>
        <p:txBody>
          <a:bodyPr lIns="0" rIns="0" anchor="b" anchorCtr="0"/>
          <a:lstStyle>
            <a:lvl1pPr>
              <a:lnSpc>
                <a:spcPct val="80000"/>
              </a:lnSpc>
              <a:defRPr sz="5400" b="0"/>
            </a:lvl1pPr>
          </a:lstStyle>
          <a:p>
            <a:r>
              <a:rPr lang="en-US"/>
              <a:t>Click to edit Master title style</a:t>
            </a:r>
          </a:p>
        </p:txBody>
      </p:sp>
      <p:sp>
        <p:nvSpPr>
          <p:cNvPr id="17" name="Text Placeholder 16"/>
          <p:cNvSpPr>
            <a:spLocks noGrp="1"/>
          </p:cNvSpPr>
          <p:nvPr userDrawn="1">
            <p:ph type="body" sz="quarter" idx="10"/>
          </p:nvPr>
        </p:nvSpPr>
        <p:spPr>
          <a:xfrm>
            <a:off x="457200" y="2286529"/>
            <a:ext cx="6597650" cy="746125"/>
          </a:xfrm>
        </p:spPr>
        <p:txBody>
          <a:bodyPr lIns="0" rIns="0">
            <a:noAutofit/>
          </a:bodyPr>
          <a:lstStyle>
            <a:lvl1pPr marL="0" indent="0">
              <a:lnSpc>
                <a:spcPct val="80000"/>
              </a:lnSpc>
              <a:buNone/>
              <a:defRPr sz="3200">
                <a:solidFill>
                  <a:srgbClr val="FDD809"/>
                </a:solidFill>
              </a:defRPr>
            </a:lvl1pPr>
            <a:lvl2pPr marL="449262" indent="0">
              <a:buNone/>
              <a:defRPr sz="2800">
                <a:solidFill>
                  <a:srgbClr val="FFFFFF"/>
                </a:solidFill>
              </a:defRPr>
            </a:lvl2pPr>
            <a:lvl3pPr marL="862013" indent="0">
              <a:buNone/>
              <a:defRPr sz="2400">
                <a:solidFill>
                  <a:srgbClr val="FFFFFF"/>
                </a:solidFill>
              </a:defRPr>
            </a:lvl3pPr>
            <a:lvl4pPr marL="1317625" indent="0">
              <a:buNone/>
              <a:defRPr sz="2400">
                <a:solidFill>
                  <a:srgbClr val="FFFFFF"/>
                </a:solidFill>
              </a:defRPr>
            </a:lvl4pPr>
            <a:lvl5pPr marL="1714500" indent="0">
              <a:buNone/>
              <a:defRPr sz="2400">
                <a:solidFill>
                  <a:srgbClr val="FFFFFF"/>
                </a:solidFill>
              </a:defRPr>
            </a:lvl5pPr>
          </a:lstStyle>
          <a:p>
            <a:pPr lvl="0"/>
            <a:r>
              <a:rPr lang="en-US"/>
              <a:t>Click to edit Master text styles</a:t>
            </a:r>
          </a:p>
        </p:txBody>
      </p:sp>
      <p:sp>
        <p:nvSpPr>
          <p:cNvPr id="20" name="Text Placeholder 16"/>
          <p:cNvSpPr>
            <a:spLocks noGrp="1"/>
          </p:cNvSpPr>
          <p:nvPr userDrawn="1">
            <p:ph type="body" sz="quarter" idx="11" hasCustomPrompt="1"/>
          </p:nvPr>
        </p:nvSpPr>
        <p:spPr>
          <a:xfrm>
            <a:off x="457200" y="3870325"/>
            <a:ext cx="5035550" cy="297677"/>
          </a:xfrm>
        </p:spPr>
        <p:txBody>
          <a:bodyPr lIns="0" rIns="0">
            <a:noAutofit/>
          </a:bodyPr>
          <a:lstStyle>
            <a:lvl1pPr marL="0" indent="0">
              <a:lnSpc>
                <a:spcPct val="90000"/>
              </a:lnSpc>
              <a:buNone/>
              <a:defRPr sz="1800">
                <a:solidFill>
                  <a:srgbClr val="FFFFFF"/>
                </a:solidFill>
              </a:defRPr>
            </a:lvl1pPr>
            <a:lvl2pPr marL="449262" indent="0">
              <a:buNone/>
              <a:defRPr sz="2800">
                <a:solidFill>
                  <a:srgbClr val="FFFFFF"/>
                </a:solidFill>
              </a:defRPr>
            </a:lvl2pPr>
            <a:lvl3pPr marL="862013" indent="0">
              <a:buNone/>
              <a:defRPr sz="2400">
                <a:solidFill>
                  <a:srgbClr val="FFFFFF"/>
                </a:solidFill>
              </a:defRPr>
            </a:lvl3pPr>
            <a:lvl4pPr marL="1317625" indent="0">
              <a:buNone/>
              <a:defRPr sz="2400">
                <a:solidFill>
                  <a:srgbClr val="FFFFFF"/>
                </a:solidFill>
              </a:defRPr>
            </a:lvl4pPr>
            <a:lvl5pPr marL="1714500" indent="0">
              <a:buNone/>
              <a:defRPr sz="2400">
                <a:solidFill>
                  <a:srgbClr val="FFFFFF"/>
                </a:solidFill>
              </a:defRPr>
            </a:lvl5pPr>
          </a:lstStyle>
          <a:p>
            <a:pPr lvl="0"/>
            <a:r>
              <a:rPr lang="en-US"/>
              <a:t>April 27, 2018</a:t>
            </a:r>
          </a:p>
        </p:txBody>
      </p:sp>
      <p:sp>
        <p:nvSpPr>
          <p:cNvPr id="22" name="Text Placeholder 16"/>
          <p:cNvSpPr>
            <a:spLocks noGrp="1"/>
          </p:cNvSpPr>
          <p:nvPr userDrawn="1">
            <p:ph type="body" sz="quarter" idx="12" hasCustomPrompt="1"/>
          </p:nvPr>
        </p:nvSpPr>
        <p:spPr>
          <a:xfrm>
            <a:off x="457200" y="5137133"/>
            <a:ext cx="3229648" cy="1459169"/>
          </a:xfrm>
        </p:spPr>
        <p:txBody>
          <a:bodyPr lIns="0" rIns="0">
            <a:noAutofit/>
          </a:bodyPr>
          <a:lstStyle>
            <a:lvl1pPr marL="0" indent="0">
              <a:lnSpc>
                <a:spcPct val="100000"/>
              </a:lnSpc>
              <a:buNone/>
              <a:defRPr sz="1800">
                <a:solidFill>
                  <a:schemeClr val="bg1">
                    <a:lumMod val="50000"/>
                  </a:schemeClr>
                </a:solidFill>
              </a:defRPr>
            </a:lvl1pPr>
            <a:lvl2pPr marL="449262" indent="0">
              <a:buNone/>
              <a:defRPr sz="2800">
                <a:solidFill>
                  <a:srgbClr val="FFFFFF"/>
                </a:solidFill>
              </a:defRPr>
            </a:lvl2pPr>
            <a:lvl3pPr marL="862013" indent="0">
              <a:buNone/>
              <a:defRPr sz="2400">
                <a:solidFill>
                  <a:srgbClr val="FFFFFF"/>
                </a:solidFill>
              </a:defRPr>
            </a:lvl3pPr>
            <a:lvl4pPr marL="1317625" indent="0">
              <a:buNone/>
              <a:defRPr sz="2400">
                <a:solidFill>
                  <a:srgbClr val="FFFFFF"/>
                </a:solidFill>
              </a:defRPr>
            </a:lvl4pPr>
            <a:lvl5pPr marL="1714500" indent="0">
              <a:buNone/>
              <a:defRPr sz="2400">
                <a:solidFill>
                  <a:srgbClr val="FFFFFF"/>
                </a:solidFill>
              </a:defRPr>
            </a:lvl5pPr>
          </a:lstStyle>
          <a:p>
            <a:pPr lvl="0"/>
            <a:r>
              <a:rPr lang="en-US"/>
              <a:t>Presenter Name</a:t>
            </a:r>
            <a:br>
              <a:rPr lang="en-US"/>
            </a:br>
            <a:r>
              <a:rPr lang="en-US"/>
              <a:t>Contact information</a:t>
            </a:r>
          </a:p>
          <a:p>
            <a:pPr lvl="0"/>
            <a:r>
              <a:rPr lang="en-US"/>
              <a:t>Email</a:t>
            </a:r>
            <a:br>
              <a:rPr lang="en-US"/>
            </a:br>
            <a:r>
              <a:rPr lang="en-US"/>
              <a:t>Phone</a:t>
            </a:r>
          </a:p>
        </p:txBody>
      </p:sp>
      <p:sp>
        <p:nvSpPr>
          <p:cNvPr id="12" name="Right Triangle 11"/>
          <p:cNvSpPr/>
          <p:nvPr/>
        </p:nvSpPr>
        <p:spPr>
          <a:xfrm flipH="1" flipV="1">
            <a:off x="7358302" y="-14108"/>
            <a:ext cx="1801089" cy="4385986"/>
          </a:xfrm>
          <a:prstGeom prst="rtTriangle">
            <a:avLst/>
          </a:prstGeom>
          <a:solidFill>
            <a:srgbClr val="45A78E"/>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30767814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a:t>Click to edit Master title style</a:t>
            </a:r>
          </a:p>
        </p:txBody>
      </p:sp>
      <p:sp>
        <p:nvSpPr>
          <p:cNvPr id="10"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Content Placeholder 16"/>
          <p:cNvSpPr>
            <a:spLocks noGrp="1"/>
          </p:cNvSpPr>
          <p:nvPr>
            <p:ph sz="quarter" idx="10"/>
          </p:nvPr>
        </p:nvSpPr>
        <p:spPr>
          <a:xfrm>
            <a:off x="457200" y="1446235"/>
            <a:ext cx="8229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928640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a:t>Click to edit Master title style</a:t>
            </a:r>
          </a:p>
        </p:txBody>
      </p:sp>
      <p:sp>
        <p:nvSpPr>
          <p:cNvPr id="10"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Content Placeholder 16"/>
          <p:cNvSpPr>
            <a:spLocks noGrp="1"/>
          </p:cNvSpPr>
          <p:nvPr>
            <p:ph sz="quarter" idx="10"/>
          </p:nvPr>
        </p:nvSpPr>
        <p:spPr>
          <a:xfrm>
            <a:off x="457200" y="1446235"/>
            <a:ext cx="8229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195732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 Content Boxes">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a:t>Click to edit Master title style</a:t>
            </a:r>
          </a:p>
        </p:txBody>
      </p:sp>
      <p:sp>
        <p:nvSpPr>
          <p:cNvPr id="11"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Content Placeholder 16"/>
          <p:cNvSpPr>
            <a:spLocks noGrp="1"/>
          </p:cNvSpPr>
          <p:nvPr>
            <p:ph sz="quarter" idx="10"/>
          </p:nvPr>
        </p:nvSpPr>
        <p:spPr>
          <a:xfrm>
            <a:off x="457200" y="1446235"/>
            <a:ext cx="3903133" cy="4525963"/>
          </a:xfrm>
        </p:spPr>
        <p:txBody>
          <a:bodyPr>
            <a:normAutofit/>
          </a:bodyPr>
          <a:lstStyle>
            <a:lvl1pPr>
              <a:defRPr sz="24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16"/>
          <p:cNvSpPr>
            <a:spLocks noGrp="1"/>
          </p:cNvSpPr>
          <p:nvPr>
            <p:ph sz="quarter" idx="11"/>
          </p:nvPr>
        </p:nvSpPr>
        <p:spPr>
          <a:xfrm>
            <a:off x="4781548" y="1446235"/>
            <a:ext cx="3903133" cy="4525963"/>
          </a:xfrm>
        </p:spPr>
        <p:txBody>
          <a:bodyPr>
            <a:normAutofit/>
          </a:bodyPr>
          <a:lstStyle>
            <a:lvl1pPr>
              <a:defRPr sz="24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212906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a:t>Click to edit Master title style</a:t>
            </a:r>
          </a:p>
        </p:txBody>
      </p:sp>
      <p:sp>
        <p:nvSpPr>
          <p:cNvPr id="10"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8" name="Content Placeholder 16"/>
          <p:cNvSpPr>
            <a:spLocks noGrp="1"/>
          </p:cNvSpPr>
          <p:nvPr>
            <p:ph sz="quarter" idx="10"/>
          </p:nvPr>
        </p:nvSpPr>
        <p:spPr>
          <a:xfrm>
            <a:off x="457200" y="1446235"/>
            <a:ext cx="2601383" cy="4525963"/>
          </a:xfrm>
        </p:spPr>
        <p:txBody>
          <a:bodyPr>
            <a:normAutofit/>
          </a:bodyPr>
          <a:lstStyle>
            <a:lvl1pPr marL="233363" indent="-233363">
              <a:defRPr sz="2000"/>
            </a:lvl1pPr>
            <a:lvl2pPr>
              <a:defRPr sz="18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p:txBody>
      </p:sp>
      <p:sp>
        <p:nvSpPr>
          <p:cNvPr id="21" name="Content Placeholder 16"/>
          <p:cNvSpPr>
            <a:spLocks noGrp="1"/>
          </p:cNvSpPr>
          <p:nvPr>
            <p:ph sz="quarter" idx="11"/>
          </p:nvPr>
        </p:nvSpPr>
        <p:spPr>
          <a:xfrm>
            <a:off x="6085416" y="1446235"/>
            <a:ext cx="2601383" cy="4525963"/>
          </a:xfrm>
        </p:spPr>
        <p:txBody>
          <a:bodyPr>
            <a:normAutofit/>
          </a:bodyPr>
          <a:lstStyle>
            <a:lvl1pPr marL="233363" indent="-233363">
              <a:defRPr sz="2000"/>
            </a:lvl1pPr>
            <a:lvl2pPr>
              <a:defRPr sz="18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p:txBody>
      </p:sp>
      <p:sp>
        <p:nvSpPr>
          <p:cNvPr id="22" name="Content Placeholder 16"/>
          <p:cNvSpPr>
            <a:spLocks noGrp="1"/>
          </p:cNvSpPr>
          <p:nvPr>
            <p:ph sz="quarter" idx="12"/>
          </p:nvPr>
        </p:nvSpPr>
        <p:spPr>
          <a:xfrm>
            <a:off x="3276600" y="1446235"/>
            <a:ext cx="2601383" cy="4525963"/>
          </a:xfrm>
        </p:spPr>
        <p:txBody>
          <a:bodyPr>
            <a:normAutofit/>
          </a:bodyPr>
          <a:lstStyle>
            <a:lvl1pPr marL="233363" indent="-233363">
              <a:defRPr sz="2000"/>
            </a:lvl1pPr>
            <a:lvl2pPr>
              <a:defRPr sz="18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1535265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2 Content Boxes">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a:t>Click to edit Master title style</a:t>
            </a:r>
          </a:p>
        </p:txBody>
      </p:sp>
      <p:sp>
        <p:nvSpPr>
          <p:cNvPr id="11"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Content Placeholder 16"/>
          <p:cNvSpPr>
            <a:spLocks noGrp="1"/>
          </p:cNvSpPr>
          <p:nvPr>
            <p:ph sz="quarter" idx="10"/>
          </p:nvPr>
        </p:nvSpPr>
        <p:spPr>
          <a:xfrm>
            <a:off x="457200" y="1446235"/>
            <a:ext cx="3903133" cy="4525963"/>
          </a:xfrm>
        </p:spPr>
        <p:txBody>
          <a:bodyPr>
            <a:normAutofit/>
          </a:bodyPr>
          <a:lstStyle>
            <a:lvl1pPr>
              <a:defRPr sz="24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16"/>
          <p:cNvSpPr>
            <a:spLocks noGrp="1"/>
          </p:cNvSpPr>
          <p:nvPr>
            <p:ph sz="quarter" idx="11"/>
          </p:nvPr>
        </p:nvSpPr>
        <p:spPr>
          <a:xfrm>
            <a:off x="4781548" y="1446235"/>
            <a:ext cx="3903133" cy="4525963"/>
          </a:xfrm>
        </p:spPr>
        <p:txBody>
          <a:bodyPr>
            <a:normAutofit/>
          </a:bodyPr>
          <a:lstStyle>
            <a:lvl1pPr>
              <a:defRPr sz="24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126344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 Content Boxes">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a:t>Click to edit </a:t>
            </a:r>
            <a:br>
              <a:rPr lang="en-US"/>
            </a:br>
            <a:r>
              <a:rPr lang="en-US"/>
              <a:t>Master title style</a:t>
            </a:r>
          </a:p>
        </p:txBody>
      </p:sp>
      <p:sp>
        <p:nvSpPr>
          <p:cNvPr id="11"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Content Placeholder 16"/>
          <p:cNvSpPr>
            <a:spLocks noGrp="1"/>
          </p:cNvSpPr>
          <p:nvPr>
            <p:ph sz="quarter" idx="10"/>
          </p:nvPr>
        </p:nvSpPr>
        <p:spPr>
          <a:xfrm>
            <a:off x="457200" y="1446236"/>
            <a:ext cx="3987800" cy="2152097"/>
          </a:xfrm>
        </p:spPr>
        <p:txBody>
          <a:bodyPr>
            <a:normAutofit/>
          </a:bodyPr>
          <a:lstStyle>
            <a:lvl1pPr marL="233363" indent="-233363">
              <a:defRPr sz="2000"/>
            </a:lvl1pPr>
            <a:lvl2pPr>
              <a:defRPr sz="1800"/>
            </a:lvl2pPr>
            <a:lvl3pPr>
              <a:defRPr sz="1600"/>
            </a:lvl3pPr>
            <a:lvl4pPr>
              <a:defRPr sz="1800"/>
            </a:lvl4pPr>
            <a:lvl5pPr>
              <a:defRPr sz="1800"/>
            </a:lvl5pPr>
          </a:lstStyle>
          <a:p>
            <a:pPr lvl="0"/>
            <a:r>
              <a:rPr lang="en-US"/>
              <a:t>Click to edit Master text styles</a:t>
            </a:r>
          </a:p>
          <a:p>
            <a:pPr lvl="1"/>
            <a:r>
              <a:rPr lang="en-US"/>
              <a:t>Second level</a:t>
            </a:r>
          </a:p>
          <a:p>
            <a:pPr lvl="2"/>
            <a:r>
              <a:rPr lang="en-US"/>
              <a:t>Third level</a:t>
            </a:r>
          </a:p>
        </p:txBody>
      </p:sp>
      <p:sp>
        <p:nvSpPr>
          <p:cNvPr id="12" name="Content Placeholder 16"/>
          <p:cNvSpPr>
            <a:spLocks noGrp="1"/>
          </p:cNvSpPr>
          <p:nvPr>
            <p:ph sz="quarter" idx="11"/>
          </p:nvPr>
        </p:nvSpPr>
        <p:spPr>
          <a:xfrm>
            <a:off x="457200" y="3820583"/>
            <a:ext cx="3987800" cy="2152097"/>
          </a:xfrm>
        </p:spPr>
        <p:txBody>
          <a:bodyPr>
            <a:normAutofit/>
          </a:bodyPr>
          <a:lstStyle>
            <a:lvl1pPr marL="233363" indent="-233363">
              <a:defRPr sz="2000"/>
            </a:lvl1pPr>
            <a:lvl2pPr>
              <a:defRPr sz="1800"/>
            </a:lvl2pPr>
            <a:lvl3pPr>
              <a:defRPr sz="1600"/>
            </a:lvl3pPr>
            <a:lvl4pPr>
              <a:defRPr sz="1800"/>
            </a:lvl4pPr>
            <a:lvl5pPr>
              <a:defRPr sz="1800"/>
            </a:lvl5pPr>
          </a:lstStyle>
          <a:p>
            <a:pPr lvl="0"/>
            <a:r>
              <a:rPr lang="en-US"/>
              <a:t>Click to edit Master text styles</a:t>
            </a:r>
          </a:p>
          <a:p>
            <a:pPr lvl="1"/>
            <a:r>
              <a:rPr lang="en-US"/>
              <a:t>Second level</a:t>
            </a:r>
          </a:p>
          <a:p>
            <a:pPr lvl="2"/>
            <a:r>
              <a:rPr lang="en-US"/>
              <a:t>Third level</a:t>
            </a:r>
          </a:p>
        </p:txBody>
      </p:sp>
      <p:sp>
        <p:nvSpPr>
          <p:cNvPr id="14" name="Content Placeholder 16"/>
          <p:cNvSpPr>
            <a:spLocks noGrp="1"/>
          </p:cNvSpPr>
          <p:nvPr>
            <p:ph sz="quarter" idx="12"/>
          </p:nvPr>
        </p:nvSpPr>
        <p:spPr>
          <a:xfrm>
            <a:off x="4698999" y="1446236"/>
            <a:ext cx="3987799" cy="2152097"/>
          </a:xfrm>
        </p:spPr>
        <p:txBody>
          <a:bodyPr>
            <a:normAutofit/>
          </a:bodyPr>
          <a:lstStyle>
            <a:lvl1pPr marL="233363" indent="-233363">
              <a:defRPr sz="2000"/>
            </a:lvl1pPr>
            <a:lvl2pPr>
              <a:defRPr sz="1800"/>
            </a:lvl2pPr>
            <a:lvl3pPr>
              <a:defRPr sz="1600"/>
            </a:lvl3pPr>
            <a:lvl4pPr>
              <a:defRPr sz="1800"/>
            </a:lvl4pPr>
            <a:lvl5pPr>
              <a:defRPr sz="1800"/>
            </a:lvl5pPr>
          </a:lstStyle>
          <a:p>
            <a:pPr lvl="0"/>
            <a:r>
              <a:rPr lang="en-US"/>
              <a:t>Click to edit Master text styles</a:t>
            </a:r>
          </a:p>
          <a:p>
            <a:pPr lvl="1"/>
            <a:r>
              <a:rPr lang="en-US"/>
              <a:t>Second level</a:t>
            </a:r>
          </a:p>
          <a:p>
            <a:pPr lvl="2"/>
            <a:r>
              <a:rPr lang="en-US"/>
              <a:t>Third level</a:t>
            </a:r>
          </a:p>
        </p:txBody>
      </p:sp>
      <p:sp>
        <p:nvSpPr>
          <p:cNvPr id="16" name="Content Placeholder 16"/>
          <p:cNvSpPr>
            <a:spLocks noGrp="1"/>
          </p:cNvSpPr>
          <p:nvPr>
            <p:ph sz="quarter" idx="13"/>
          </p:nvPr>
        </p:nvSpPr>
        <p:spPr>
          <a:xfrm>
            <a:off x="4698999" y="3820583"/>
            <a:ext cx="3987799" cy="2152097"/>
          </a:xfrm>
        </p:spPr>
        <p:txBody>
          <a:bodyPr>
            <a:normAutofit/>
          </a:bodyPr>
          <a:lstStyle>
            <a:lvl1pPr marL="233363" indent="-233363">
              <a:defRPr sz="2000"/>
            </a:lvl1pPr>
            <a:lvl2pPr>
              <a:defRPr sz="1800"/>
            </a:lvl2pPr>
            <a:lvl3pPr>
              <a:defRPr sz="1600"/>
            </a:lvl3pPr>
            <a:lvl4pPr>
              <a:defRPr sz="1800"/>
            </a:lvl4pPr>
            <a:lvl5pPr>
              <a:defRPr sz="1800"/>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953404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 Colum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63065"/>
            <a:ext cx="3881968" cy="494851"/>
          </a:xfrm>
          <a:prstGeom prst="rect">
            <a:avLst/>
          </a:prstGeom>
          <a:solidFill>
            <a:srgbClr val="042B4A"/>
          </a:solidFill>
        </p:spPr>
        <p:txBody>
          <a:bodyPr tIns="0" bIns="45720" anchor="ctr" anchorCtr="0">
            <a:no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061479"/>
            <a:ext cx="3881967" cy="3910719"/>
          </a:xfrm>
          <a:prstGeom prst="rect">
            <a:avLst/>
          </a:prstGeom>
        </p:spPr>
        <p:txBody>
          <a:bodyPr>
            <a:normAutofit/>
          </a:bodyPr>
          <a:lstStyle>
            <a:lvl1pPr marL="233363" indent="-233363">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a:t>Click to edit </a:t>
            </a:r>
            <a:br>
              <a:rPr lang="en-US"/>
            </a:br>
            <a:r>
              <a:rPr lang="en-US"/>
              <a:t>Master title style</a:t>
            </a:r>
          </a:p>
        </p:txBody>
      </p:sp>
      <p:sp>
        <p:nvSpPr>
          <p:cNvPr id="18"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a:p>
        </p:txBody>
      </p:sp>
      <p:cxnSp>
        <p:nvCxnSpPr>
          <p:cNvPr id="20" name="Straight Connector 19"/>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2" name="Text Placeholder 2"/>
          <p:cNvSpPr>
            <a:spLocks noGrp="1"/>
          </p:cNvSpPr>
          <p:nvPr>
            <p:ph type="body" idx="10"/>
          </p:nvPr>
        </p:nvSpPr>
        <p:spPr>
          <a:xfrm>
            <a:off x="4804832" y="1463065"/>
            <a:ext cx="3881967" cy="494851"/>
          </a:xfrm>
          <a:prstGeom prst="rect">
            <a:avLst/>
          </a:prstGeom>
          <a:solidFill>
            <a:srgbClr val="53A4CF"/>
          </a:solidFill>
        </p:spPr>
        <p:txBody>
          <a:bodyPr tIns="0" bIns="45720" anchor="ctr" anchorCtr="0">
            <a:no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Content Placeholder 3"/>
          <p:cNvSpPr>
            <a:spLocks noGrp="1"/>
          </p:cNvSpPr>
          <p:nvPr>
            <p:ph sz="half" idx="11"/>
          </p:nvPr>
        </p:nvSpPr>
        <p:spPr>
          <a:xfrm>
            <a:off x="4804833" y="2061479"/>
            <a:ext cx="3881966" cy="3910719"/>
          </a:xfrm>
          <a:prstGeom prst="rect">
            <a:avLst/>
          </a:prstGeom>
        </p:spPr>
        <p:txBody>
          <a:bodyPr>
            <a:normAutofit/>
          </a:bodyPr>
          <a:lstStyle>
            <a:lvl1pPr marL="233363" indent="-233363">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189488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63064"/>
            <a:ext cx="2559051" cy="759435"/>
          </a:xfrm>
          <a:prstGeom prst="rect">
            <a:avLst/>
          </a:prstGeom>
          <a:solidFill>
            <a:srgbClr val="042B4A"/>
          </a:solidFill>
        </p:spPr>
        <p:txBody>
          <a:bodyPr tIns="0" bIns="45720" anchor="ctr" anchorCtr="0">
            <a:no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328332"/>
            <a:ext cx="2559050" cy="3643865"/>
          </a:xfrm>
          <a:prstGeom prst="rect">
            <a:avLst/>
          </a:prstGeom>
        </p:spPr>
        <p:txBody>
          <a:bodyPr>
            <a:normAutofit/>
          </a:bodyPr>
          <a:lstStyle>
            <a:lvl1pPr marL="233363" indent="-233363">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17"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a:t>Click to edit </a:t>
            </a:r>
            <a:br>
              <a:rPr lang="en-US"/>
            </a:br>
            <a:r>
              <a:rPr lang="en-US"/>
              <a:t>Master title style</a:t>
            </a:r>
          </a:p>
        </p:txBody>
      </p:sp>
      <p:sp>
        <p:nvSpPr>
          <p:cNvPr id="18"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a:p>
        </p:txBody>
      </p:sp>
      <p:cxnSp>
        <p:nvCxnSpPr>
          <p:cNvPr id="20" name="Straight Connector 19"/>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Text Placeholder 2"/>
          <p:cNvSpPr>
            <a:spLocks noGrp="1"/>
          </p:cNvSpPr>
          <p:nvPr>
            <p:ph type="body" idx="10"/>
          </p:nvPr>
        </p:nvSpPr>
        <p:spPr>
          <a:xfrm>
            <a:off x="6127748" y="1463064"/>
            <a:ext cx="2559051" cy="759435"/>
          </a:xfrm>
          <a:prstGeom prst="rect">
            <a:avLst/>
          </a:prstGeom>
          <a:solidFill>
            <a:srgbClr val="7D3379"/>
          </a:solidFill>
        </p:spPr>
        <p:txBody>
          <a:bodyPr tIns="0" bIns="45720" anchor="ctr" anchorCtr="0">
            <a:no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half" idx="11"/>
          </p:nvPr>
        </p:nvSpPr>
        <p:spPr>
          <a:xfrm>
            <a:off x="6127749" y="2328332"/>
            <a:ext cx="2559050" cy="3643865"/>
          </a:xfrm>
          <a:prstGeom prst="rect">
            <a:avLst/>
          </a:prstGeom>
        </p:spPr>
        <p:txBody>
          <a:bodyPr>
            <a:normAutofit/>
          </a:bodyPr>
          <a:lstStyle>
            <a:lvl1pPr marL="233363" indent="-233363">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13" name="Text Placeholder 2"/>
          <p:cNvSpPr>
            <a:spLocks noGrp="1"/>
          </p:cNvSpPr>
          <p:nvPr>
            <p:ph type="body" idx="12"/>
          </p:nvPr>
        </p:nvSpPr>
        <p:spPr>
          <a:xfrm>
            <a:off x="3276600" y="1463064"/>
            <a:ext cx="2559051" cy="759435"/>
          </a:xfrm>
          <a:prstGeom prst="rect">
            <a:avLst/>
          </a:prstGeom>
          <a:solidFill>
            <a:srgbClr val="53A4CF"/>
          </a:solidFill>
        </p:spPr>
        <p:txBody>
          <a:bodyPr tIns="0" bIns="45720" anchor="ctr" anchorCtr="0">
            <a:no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4" name="Content Placeholder 3"/>
          <p:cNvSpPr>
            <a:spLocks noGrp="1"/>
          </p:cNvSpPr>
          <p:nvPr>
            <p:ph sz="half" idx="13"/>
          </p:nvPr>
        </p:nvSpPr>
        <p:spPr>
          <a:xfrm>
            <a:off x="3276601" y="2328332"/>
            <a:ext cx="2559050" cy="3643865"/>
          </a:xfrm>
          <a:prstGeom prst="rect">
            <a:avLst/>
          </a:prstGeom>
        </p:spPr>
        <p:txBody>
          <a:bodyPr>
            <a:normAutofit/>
          </a:bodyPr>
          <a:lstStyle>
            <a:lvl1pPr marL="233363" indent="-233363">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7922878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a:t>Click to edit </a:t>
            </a:r>
            <a:br>
              <a:rPr lang="en-US"/>
            </a:br>
            <a:r>
              <a:rPr lang="en-US"/>
              <a:t>Master title style</a:t>
            </a:r>
          </a:p>
        </p:txBody>
      </p:sp>
      <p:sp>
        <p:nvSpPr>
          <p:cNvPr id="8"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a:p>
        </p:txBody>
      </p:sp>
      <p:cxnSp>
        <p:nvCxnSpPr>
          <p:cNvPr id="13" name="Straight Connector 12"/>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9624769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a:t>Click to edit </a:t>
            </a:r>
            <a:br>
              <a:rPr lang="en-US"/>
            </a:br>
            <a:r>
              <a:rPr lang="en-US"/>
              <a:t>Master title style</a:t>
            </a:r>
          </a:p>
        </p:txBody>
      </p:sp>
      <p:sp>
        <p:nvSpPr>
          <p:cNvPr id="8"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a:p>
        </p:txBody>
      </p:sp>
      <p:cxnSp>
        <p:nvCxnSpPr>
          <p:cNvPr id="13" name="Straight Connector 12"/>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 name="Chart Placeholder 2"/>
          <p:cNvSpPr>
            <a:spLocks noGrp="1"/>
          </p:cNvSpPr>
          <p:nvPr>
            <p:ph type="chart" sz="quarter" idx="10"/>
          </p:nvPr>
        </p:nvSpPr>
        <p:spPr>
          <a:xfrm>
            <a:off x="457200" y="1555750"/>
            <a:ext cx="8229600" cy="4306888"/>
          </a:xfrm>
        </p:spPr>
        <p:txBody>
          <a:bodyPr/>
          <a:lstStyle/>
          <a:p>
            <a:endParaRPr lang="en-US"/>
          </a:p>
        </p:txBody>
      </p:sp>
    </p:spTree>
    <p:extLst>
      <p:ext uri="{BB962C8B-B14F-4D97-AF65-F5344CB8AC3E}">
        <p14:creationId xmlns:p14="http://schemas.microsoft.com/office/powerpoint/2010/main" val="139976983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a:t>Click to edit </a:t>
            </a:r>
            <a:br>
              <a:rPr lang="en-US"/>
            </a:br>
            <a:r>
              <a:rPr lang="en-US"/>
              <a:t>Master title style</a:t>
            </a:r>
          </a:p>
        </p:txBody>
      </p:sp>
      <p:sp>
        <p:nvSpPr>
          <p:cNvPr id="8"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a:p>
        </p:txBody>
      </p:sp>
      <p:cxnSp>
        <p:nvCxnSpPr>
          <p:cNvPr id="13" name="Straight Connector 12"/>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 name="Table Placeholder 3"/>
          <p:cNvSpPr>
            <a:spLocks noGrp="1"/>
          </p:cNvSpPr>
          <p:nvPr>
            <p:ph type="tbl" sz="quarter" idx="11"/>
          </p:nvPr>
        </p:nvSpPr>
        <p:spPr>
          <a:xfrm>
            <a:off x="457200" y="1555750"/>
            <a:ext cx="8229600" cy="4306888"/>
          </a:xfrm>
        </p:spPr>
        <p:txBody>
          <a:bodyPr/>
          <a:lstStyle/>
          <a:p>
            <a:endParaRPr lang="en-US"/>
          </a:p>
        </p:txBody>
      </p:sp>
    </p:spTree>
    <p:extLst>
      <p:ext uri="{BB962C8B-B14F-4D97-AF65-F5344CB8AC3E}">
        <p14:creationId xmlns:p14="http://schemas.microsoft.com/office/powerpoint/2010/main" val="6314969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 Content Boxes">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a:t>Click to edit Master title style</a:t>
            </a:r>
          </a:p>
        </p:txBody>
      </p:sp>
      <p:sp>
        <p:nvSpPr>
          <p:cNvPr id="11"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Content Placeholder 16"/>
          <p:cNvSpPr>
            <a:spLocks noGrp="1"/>
          </p:cNvSpPr>
          <p:nvPr>
            <p:ph sz="quarter" idx="10"/>
          </p:nvPr>
        </p:nvSpPr>
        <p:spPr>
          <a:xfrm>
            <a:off x="457200" y="1446235"/>
            <a:ext cx="3903133" cy="4525963"/>
          </a:xfrm>
        </p:spPr>
        <p:txBody>
          <a:bodyPr>
            <a:normAutofit/>
          </a:bodyPr>
          <a:lstStyle>
            <a:lvl1pPr>
              <a:defRPr sz="24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16"/>
          <p:cNvSpPr>
            <a:spLocks noGrp="1"/>
          </p:cNvSpPr>
          <p:nvPr>
            <p:ph sz="quarter" idx="11"/>
          </p:nvPr>
        </p:nvSpPr>
        <p:spPr>
          <a:xfrm>
            <a:off x="4781548" y="1446235"/>
            <a:ext cx="3903133" cy="4525963"/>
          </a:xfrm>
        </p:spPr>
        <p:txBody>
          <a:bodyPr>
            <a:normAutofit/>
          </a:bodyPr>
          <a:lstStyle>
            <a:lvl1pPr>
              <a:defRPr sz="24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2787896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Image Slide">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a:t>Click to edit </a:t>
            </a:r>
            <a:br>
              <a:rPr lang="en-US"/>
            </a:br>
            <a:r>
              <a:rPr lang="en-US"/>
              <a:t>Master title style</a:t>
            </a:r>
          </a:p>
        </p:txBody>
      </p:sp>
      <p:sp>
        <p:nvSpPr>
          <p:cNvPr id="10"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 name="Picture Placeholder 4"/>
          <p:cNvSpPr>
            <a:spLocks noGrp="1"/>
          </p:cNvSpPr>
          <p:nvPr>
            <p:ph type="pic" sz="quarter" idx="10"/>
          </p:nvPr>
        </p:nvSpPr>
        <p:spPr>
          <a:xfrm>
            <a:off x="0" y="1216122"/>
            <a:ext cx="9144000" cy="4918364"/>
          </a:xfrm>
          <a:solidFill>
            <a:srgbClr val="D1D3D4"/>
          </a:solidFill>
        </p:spPr>
        <p:txBody>
          <a:bodyPr/>
          <a:lstStyle/>
          <a:p>
            <a:endParaRPr lang="en-US"/>
          </a:p>
        </p:txBody>
      </p:sp>
    </p:spTree>
    <p:extLst>
      <p:ext uri="{BB962C8B-B14F-4D97-AF65-F5344CB8AC3E}">
        <p14:creationId xmlns:p14="http://schemas.microsoft.com/office/powerpoint/2010/main" val="77741208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 Images">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a:t>Click to edit </a:t>
            </a:r>
            <a:br>
              <a:rPr lang="en-US"/>
            </a:br>
            <a:r>
              <a:rPr lang="en-US"/>
              <a:t>Master title style</a:t>
            </a:r>
          </a:p>
        </p:txBody>
      </p:sp>
      <p:sp>
        <p:nvSpPr>
          <p:cNvPr id="10"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 name="Picture Placeholder 4"/>
          <p:cNvSpPr>
            <a:spLocks noGrp="1"/>
          </p:cNvSpPr>
          <p:nvPr>
            <p:ph type="pic" sz="quarter" idx="10"/>
          </p:nvPr>
        </p:nvSpPr>
        <p:spPr>
          <a:xfrm>
            <a:off x="0" y="1216122"/>
            <a:ext cx="4582583" cy="4918364"/>
          </a:xfrm>
          <a:solidFill>
            <a:srgbClr val="D1D3D4"/>
          </a:solidFill>
        </p:spPr>
        <p:txBody>
          <a:bodyPr>
            <a:normAutofit/>
          </a:bodyPr>
          <a:lstStyle>
            <a:lvl1pPr>
              <a:defRPr sz="2400"/>
            </a:lvl1pPr>
          </a:lstStyle>
          <a:p>
            <a:endParaRPr lang="en-US"/>
          </a:p>
        </p:txBody>
      </p:sp>
      <p:sp>
        <p:nvSpPr>
          <p:cNvPr id="7" name="Picture Placeholder 4"/>
          <p:cNvSpPr>
            <a:spLocks noGrp="1"/>
          </p:cNvSpPr>
          <p:nvPr>
            <p:ph type="pic" sz="quarter" idx="11"/>
          </p:nvPr>
        </p:nvSpPr>
        <p:spPr>
          <a:xfrm>
            <a:off x="4572000" y="1216122"/>
            <a:ext cx="4582583" cy="4918364"/>
          </a:xfrm>
          <a:solidFill>
            <a:srgbClr val="D1D3D4"/>
          </a:solidFill>
        </p:spPr>
        <p:txBody>
          <a:bodyPr>
            <a:normAutofit/>
          </a:bodyPr>
          <a:lstStyle>
            <a:lvl1pPr>
              <a:defRPr sz="2400"/>
            </a:lvl1pPr>
          </a:lstStyle>
          <a:p>
            <a:endParaRPr lang="en-US"/>
          </a:p>
        </p:txBody>
      </p:sp>
      <p:cxnSp>
        <p:nvCxnSpPr>
          <p:cNvPr id="3" name="Straight Connector 2"/>
          <p:cNvCxnSpPr/>
          <p:nvPr userDrawn="1"/>
        </p:nvCxnSpPr>
        <p:spPr>
          <a:xfrm>
            <a:off x="4572000" y="1216122"/>
            <a:ext cx="0" cy="4918364"/>
          </a:xfrm>
          <a:prstGeom prst="line">
            <a:avLst/>
          </a:prstGeom>
          <a:ln>
            <a:solidFill>
              <a:srgbClr val="42648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0754506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a:t>Click to edit </a:t>
            </a:r>
            <a:br>
              <a:rPr lang="en-US"/>
            </a:br>
            <a:r>
              <a:rPr lang="en-US"/>
              <a:t>Master title style</a:t>
            </a:r>
          </a:p>
        </p:txBody>
      </p:sp>
      <p:sp>
        <p:nvSpPr>
          <p:cNvPr id="10"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a:p>
        </p:txBody>
      </p:sp>
      <p:sp>
        <p:nvSpPr>
          <p:cNvPr id="12" name="TextBox 11"/>
          <p:cNvSpPr txBox="1"/>
          <p:nvPr userDrawn="1"/>
        </p:nvSpPr>
        <p:spPr>
          <a:xfrm>
            <a:off x="6564644" y="6359525"/>
            <a:ext cx="1692771" cy="362076"/>
          </a:xfrm>
          <a:prstGeom prst="rect">
            <a:avLst/>
          </a:prstGeom>
          <a:noFill/>
        </p:spPr>
        <p:txBody>
          <a:bodyPr wrap="none" lIns="0" rIns="0" rtlCol="0" anchor="ctr" anchorCtr="0">
            <a:no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1000" err="1">
                <a:solidFill>
                  <a:srgbClr val="042B4A"/>
                </a:solidFill>
                <a:latin typeface="+mn-lt"/>
                <a:cs typeface="Calibri"/>
              </a:rPr>
              <a:t>MassHireFallRiverCareers.org</a:t>
            </a:r>
            <a:endParaRPr lang="en-US" sz="1000">
              <a:solidFill>
                <a:srgbClr val="042B4A"/>
              </a:solidFill>
              <a:latin typeface="+mn-lt"/>
              <a:cs typeface="Calibri"/>
            </a:endParaRPr>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 name="Media Placeholder 2"/>
          <p:cNvSpPr>
            <a:spLocks noGrp="1"/>
          </p:cNvSpPr>
          <p:nvPr>
            <p:ph type="media" sz="quarter" idx="10"/>
          </p:nvPr>
        </p:nvSpPr>
        <p:spPr>
          <a:xfrm>
            <a:off x="0" y="1236663"/>
            <a:ext cx="9144000" cy="5621337"/>
          </a:xfrm>
          <a:solidFill>
            <a:schemeClr val="accent1"/>
          </a:solidFill>
        </p:spPr>
        <p:txBody>
          <a:bodyPr/>
          <a:lstStyle/>
          <a:p>
            <a:endParaRPr lang="en-US"/>
          </a:p>
        </p:txBody>
      </p:sp>
    </p:spTree>
    <p:extLst>
      <p:ext uri="{BB962C8B-B14F-4D97-AF65-F5344CB8AC3E}">
        <p14:creationId xmlns:p14="http://schemas.microsoft.com/office/powerpoint/2010/main" val="44925571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r>
              <a:rPr lang="en-US"/>
              <a:t>February 1, 2018 </a:t>
            </a:r>
          </a:p>
        </p:txBody>
      </p:sp>
      <p:sp>
        <p:nvSpPr>
          <p:cNvPr id="5" name="Footer Placeholder 4"/>
          <p:cNvSpPr>
            <a:spLocks noGrp="1"/>
          </p:cNvSpPr>
          <p:nvPr>
            <p:ph type="ftr" sz="quarter" idx="11"/>
          </p:nvPr>
        </p:nvSpPr>
        <p:spPr>
          <a:xfrm>
            <a:off x="658813" y="6356350"/>
            <a:ext cx="3760787" cy="365125"/>
          </a:xfrm>
        </p:spPr>
        <p:txBody>
          <a:bodyPr/>
          <a:lstStyle>
            <a:lvl1pPr>
              <a:defRPr/>
            </a:lvl1pPr>
          </a:lstStyle>
          <a:p>
            <a:pPr>
              <a:defRPr/>
            </a:pPr>
            <a:r>
              <a:rPr lang="en-US"/>
              <a:t>Massachusetts Department of Career Services</a:t>
            </a:r>
          </a:p>
        </p:txBody>
      </p:sp>
      <p:sp>
        <p:nvSpPr>
          <p:cNvPr id="6" name="Slide Number Placeholder 5"/>
          <p:cNvSpPr>
            <a:spLocks noGrp="1"/>
          </p:cNvSpPr>
          <p:nvPr>
            <p:ph type="sldNum" sz="quarter" idx="12"/>
          </p:nvPr>
        </p:nvSpPr>
        <p:spPr/>
        <p:txBody>
          <a:bodyPr/>
          <a:lstStyle>
            <a:lvl1pPr>
              <a:defRPr/>
            </a:lvl1pPr>
          </a:lstStyle>
          <a:p>
            <a:pPr>
              <a:defRPr/>
            </a:pPr>
            <a:fld id="{E072579F-9FF5-4201-872C-73481382824D}" type="slidenum">
              <a:rPr lang="en-US"/>
              <a:pPr>
                <a:defRPr/>
              </a:pPr>
              <a:t>‹#›</a:t>
            </a:fld>
            <a:endParaRPr lang="en-US"/>
          </a:p>
        </p:txBody>
      </p:sp>
    </p:spTree>
    <p:extLst>
      <p:ext uri="{BB962C8B-B14F-4D97-AF65-F5344CB8AC3E}">
        <p14:creationId xmlns:p14="http://schemas.microsoft.com/office/powerpoint/2010/main" val="477767911"/>
      </p:ext>
    </p:extLst>
  </p:cSld>
  <p:clrMapOvr>
    <a:masterClrMapping/>
  </p:clrMapOvr>
  <p:transition>
    <p:fade thruBlk="1"/>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7086600" y="6356350"/>
            <a:ext cx="1362075" cy="365125"/>
          </a:xfrm>
        </p:spPr>
        <p:txBody>
          <a:bodyPr/>
          <a:lstStyle>
            <a:lvl1pPr>
              <a:defRPr/>
            </a:lvl1pPr>
          </a:lstStyle>
          <a:p>
            <a:pPr>
              <a:defRPr/>
            </a:pPr>
            <a:r>
              <a:rPr lang="en-US"/>
              <a:t>May 2017</a:t>
            </a:r>
          </a:p>
        </p:txBody>
      </p:sp>
      <p:sp>
        <p:nvSpPr>
          <p:cNvPr id="5" name="Footer Placeholder 4"/>
          <p:cNvSpPr>
            <a:spLocks noGrp="1"/>
          </p:cNvSpPr>
          <p:nvPr>
            <p:ph type="ftr" sz="quarter" idx="11"/>
          </p:nvPr>
        </p:nvSpPr>
        <p:spPr>
          <a:xfrm>
            <a:off x="658813" y="6356350"/>
            <a:ext cx="6046787" cy="365125"/>
          </a:xfrm>
        </p:spPr>
        <p:txBody>
          <a:bodyPr/>
          <a:lstStyle>
            <a:lvl1pPr>
              <a:defRPr/>
            </a:lvl1pPr>
          </a:lstStyle>
          <a:p>
            <a:pPr>
              <a:defRPr/>
            </a:pPr>
            <a:r>
              <a:rPr lang="en-US"/>
              <a:t>Massachusetts Department of Career Services</a:t>
            </a:r>
          </a:p>
        </p:txBody>
      </p:sp>
      <p:sp>
        <p:nvSpPr>
          <p:cNvPr id="6" name="Slide Number Placeholder 5"/>
          <p:cNvSpPr>
            <a:spLocks noGrp="1"/>
          </p:cNvSpPr>
          <p:nvPr>
            <p:ph type="sldNum" sz="quarter" idx="12"/>
          </p:nvPr>
        </p:nvSpPr>
        <p:spPr/>
        <p:txBody>
          <a:bodyPr/>
          <a:lstStyle>
            <a:lvl1pPr>
              <a:defRPr/>
            </a:lvl1pPr>
          </a:lstStyle>
          <a:p>
            <a:pPr>
              <a:defRPr/>
            </a:pPr>
            <a:fld id="{E072579F-9FF5-4201-872C-73481382824D}" type="slidenum">
              <a:rPr lang="en-US"/>
              <a:pPr>
                <a:defRPr/>
              </a:pPr>
              <a:t>‹#›</a:t>
            </a:fld>
            <a:endParaRPr lang="en-US"/>
          </a:p>
        </p:txBody>
      </p:sp>
    </p:spTree>
    <p:extLst>
      <p:ext uri="{BB962C8B-B14F-4D97-AF65-F5344CB8AC3E}">
        <p14:creationId xmlns:p14="http://schemas.microsoft.com/office/powerpoint/2010/main" val="2679994385"/>
      </p:ext>
    </p:extLst>
  </p:cSld>
  <p:clrMapOvr>
    <a:masterClrMapping/>
  </p:clrMapOvr>
  <p:transition>
    <p:fade thruBlk="1"/>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10"/>
          <p:cNvSpPr>
            <a:spLocks noGrp="1"/>
          </p:cNvSpPr>
          <p:nvPr>
            <p:ph sz="quarter" idx="13"/>
          </p:nvPr>
        </p:nvSpPr>
        <p:spPr>
          <a:xfrm>
            <a:off x="457200" y="2212848"/>
            <a:ext cx="4041648" cy="39136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14"/>
          </p:nvPr>
        </p:nvSpPr>
        <p:spPr>
          <a:xfrm>
            <a:off x="4672584" y="2212848"/>
            <a:ext cx="4041648" cy="3913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40850238"/>
      </p:ext>
    </p:extLst>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a:t>Click to edit Master title style</a:t>
            </a:r>
          </a:p>
        </p:txBody>
      </p:sp>
      <p:sp>
        <p:nvSpPr>
          <p:cNvPr id="10"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8" name="Content Placeholder 16"/>
          <p:cNvSpPr>
            <a:spLocks noGrp="1"/>
          </p:cNvSpPr>
          <p:nvPr>
            <p:ph sz="quarter" idx="10"/>
          </p:nvPr>
        </p:nvSpPr>
        <p:spPr>
          <a:xfrm>
            <a:off x="457200" y="1446235"/>
            <a:ext cx="2601383" cy="4525963"/>
          </a:xfrm>
        </p:spPr>
        <p:txBody>
          <a:bodyPr>
            <a:normAutofit/>
          </a:bodyPr>
          <a:lstStyle>
            <a:lvl1pPr marL="233363" indent="-233363">
              <a:defRPr sz="2000"/>
            </a:lvl1pPr>
            <a:lvl2pPr>
              <a:defRPr sz="18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p:txBody>
      </p:sp>
      <p:sp>
        <p:nvSpPr>
          <p:cNvPr id="21" name="Content Placeholder 16"/>
          <p:cNvSpPr>
            <a:spLocks noGrp="1"/>
          </p:cNvSpPr>
          <p:nvPr>
            <p:ph sz="quarter" idx="11"/>
          </p:nvPr>
        </p:nvSpPr>
        <p:spPr>
          <a:xfrm>
            <a:off x="6085416" y="1446235"/>
            <a:ext cx="2601383" cy="4525963"/>
          </a:xfrm>
        </p:spPr>
        <p:txBody>
          <a:bodyPr>
            <a:normAutofit/>
          </a:bodyPr>
          <a:lstStyle>
            <a:lvl1pPr marL="233363" indent="-233363">
              <a:defRPr sz="2000"/>
            </a:lvl1pPr>
            <a:lvl2pPr>
              <a:defRPr sz="18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p:txBody>
      </p:sp>
      <p:sp>
        <p:nvSpPr>
          <p:cNvPr id="22" name="Content Placeholder 16"/>
          <p:cNvSpPr>
            <a:spLocks noGrp="1"/>
          </p:cNvSpPr>
          <p:nvPr>
            <p:ph sz="quarter" idx="12"/>
          </p:nvPr>
        </p:nvSpPr>
        <p:spPr>
          <a:xfrm>
            <a:off x="3276600" y="1446235"/>
            <a:ext cx="2601383" cy="4525963"/>
          </a:xfrm>
        </p:spPr>
        <p:txBody>
          <a:bodyPr>
            <a:normAutofit/>
          </a:bodyPr>
          <a:lstStyle>
            <a:lvl1pPr marL="233363" indent="-233363">
              <a:defRPr sz="2000"/>
            </a:lvl1pPr>
            <a:lvl2pPr>
              <a:defRPr sz="18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8674000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2 Content Boxes">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a:t>Click to edit Master title style</a:t>
            </a:r>
          </a:p>
        </p:txBody>
      </p:sp>
      <p:sp>
        <p:nvSpPr>
          <p:cNvPr id="11"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Content Placeholder 16"/>
          <p:cNvSpPr>
            <a:spLocks noGrp="1"/>
          </p:cNvSpPr>
          <p:nvPr>
            <p:ph sz="quarter" idx="10"/>
          </p:nvPr>
        </p:nvSpPr>
        <p:spPr>
          <a:xfrm>
            <a:off x="457200" y="1446235"/>
            <a:ext cx="3903133" cy="4525963"/>
          </a:xfrm>
        </p:spPr>
        <p:txBody>
          <a:bodyPr>
            <a:normAutofit/>
          </a:bodyPr>
          <a:lstStyle>
            <a:lvl1pPr>
              <a:defRPr sz="24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16"/>
          <p:cNvSpPr>
            <a:spLocks noGrp="1"/>
          </p:cNvSpPr>
          <p:nvPr>
            <p:ph sz="quarter" idx="11"/>
          </p:nvPr>
        </p:nvSpPr>
        <p:spPr>
          <a:xfrm>
            <a:off x="4781548" y="1446235"/>
            <a:ext cx="3903133" cy="4525963"/>
          </a:xfrm>
        </p:spPr>
        <p:txBody>
          <a:bodyPr>
            <a:normAutofit/>
          </a:bodyPr>
          <a:lstStyle>
            <a:lvl1pPr>
              <a:defRPr sz="24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497712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 Content Boxes">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a:t>Click to edit </a:t>
            </a:r>
            <a:br>
              <a:rPr lang="en-US"/>
            </a:br>
            <a:r>
              <a:rPr lang="en-US"/>
              <a:t>Master title style</a:t>
            </a:r>
          </a:p>
        </p:txBody>
      </p:sp>
      <p:sp>
        <p:nvSpPr>
          <p:cNvPr id="11"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Content Placeholder 16"/>
          <p:cNvSpPr>
            <a:spLocks noGrp="1"/>
          </p:cNvSpPr>
          <p:nvPr>
            <p:ph sz="quarter" idx="10"/>
          </p:nvPr>
        </p:nvSpPr>
        <p:spPr>
          <a:xfrm>
            <a:off x="457200" y="1446236"/>
            <a:ext cx="3987800" cy="2152097"/>
          </a:xfrm>
        </p:spPr>
        <p:txBody>
          <a:bodyPr>
            <a:normAutofit/>
          </a:bodyPr>
          <a:lstStyle>
            <a:lvl1pPr marL="233363" indent="-233363">
              <a:defRPr sz="2000"/>
            </a:lvl1pPr>
            <a:lvl2pPr>
              <a:defRPr sz="1800"/>
            </a:lvl2pPr>
            <a:lvl3pPr>
              <a:defRPr sz="1600"/>
            </a:lvl3pPr>
            <a:lvl4pPr>
              <a:defRPr sz="1800"/>
            </a:lvl4pPr>
            <a:lvl5pPr>
              <a:defRPr sz="1800"/>
            </a:lvl5pPr>
          </a:lstStyle>
          <a:p>
            <a:pPr lvl="0"/>
            <a:r>
              <a:rPr lang="en-US"/>
              <a:t>Click to edit Master text styles</a:t>
            </a:r>
          </a:p>
          <a:p>
            <a:pPr lvl="1"/>
            <a:r>
              <a:rPr lang="en-US"/>
              <a:t>Second level</a:t>
            </a:r>
          </a:p>
          <a:p>
            <a:pPr lvl="2"/>
            <a:r>
              <a:rPr lang="en-US"/>
              <a:t>Third level</a:t>
            </a:r>
          </a:p>
        </p:txBody>
      </p:sp>
      <p:sp>
        <p:nvSpPr>
          <p:cNvPr id="12" name="Content Placeholder 16"/>
          <p:cNvSpPr>
            <a:spLocks noGrp="1"/>
          </p:cNvSpPr>
          <p:nvPr>
            <p:ph sz="quarter" idx="11"/>
          </p:nvPr>
        </p:nvSpPr>
        <p:spPr>
          <a:xfrm>
            <a:off x="457200" y="3820583"/>
            <a:ext cx="3987800" cy="2152097"/>
          </a:xfrm>
        </p:spPr>
        <p:txBody>
          <a:bodyPr>
            <a:normAutofit/>
          </a:bodyPr>
          <a:lstStyle>
            <a:lvl1pPr marL="233363" indent="-233363">
              <a:defRPr sz="2000"/>
            </a:lvl1pPr>
            <a:lvl2pPr>
              <a:defRPr sz="1800"/>
            </a:lvl2pPr>
            <a:lvl3pPr>
              <a:defRPr sz="1600"/>
            </a:lvl3pPr>
            <a:lvl4pPr>
              <a:defRPr sz="1800"/>
            </a:lvl4pPr>
            <a:lvl5pPr>
              <a:defRPr sz="1800"/>
            </a:lvl5pPr>
          </a:lstStyle>
          <a:p>
            <a:pPr lvl="0"/>
            <a:r>
              <a:rPr lang="en-US"/>
              <a:t>Click to edit Master text styles</a:t>
            </a:r>
          </a:p>
          <a:p>
            <a:pPr lvl="1"/>
            <a:r>
              <a:rPr lang="en-US"/>
              <a:t>Second level</a:t>
            </a:r>
          </a:p>
          <a:p>
            <a:pPr lvl="2"/>
            <a:r>
              <a:rPr lang="en-US"/>
              <a:t>Third level</a:t>
            </a:r>
          </a:p>
        </p:txBody>
      </p:sp>
      <p:sp>
        <p:nvSpPr>
          <p:cNvPr id="14" name="Content Placeholder 16"/>
          <p:cNvSpPr>
            <a:spLocks noGrp="1"/>
          </p:cNvSpPr>
          <p:nvPr>
            <p:ph sz="quarter" idx="12"/>
          </p:nvPr>
        </p:nvSpPr>
        <p:spPr>
          <a:xfrm>
            <a:off x="4698999" y="1446236"/>
            <a:ext cx="3987799" cy="2152097"/>
          </a:xfrm>
        </p:spPr>
        <p:txBody>
          <a:bodyPr>
            <a:normAutofit/>
          </a:bodyPr>
          <a:lstStyle>
            <a:lvl1pPr marL="233363" indent="-233363">
              <a:defRPr sz="2000"/>
            </a:lvl1pPr>
            <a:lvl2pPr>
              <a:defRPr sz="1800"/>
            </a:lvl2pPr>
            <a:lvl3pPr>
              <a:defRPr sz="1600"/>
            </a:lvl3pPr>
            <a:lvl4pPr>
              <a:defRPr sz="1800"/>
            </a:lvl4pPr>
            <a:lvl5pPr>
              <a:defRPr sz="1800"/>
            </a:lvl5pPr>
          </a:lstStyle>
          <a:p>
            <a:pPr lvl="0"/>
            <a:r>
              <a:rPr lang="en-US"/>
              <a:t>Click to edit Master text styles</a:t>
            </a:r>
          </a:p>
          <a:p>
            <a:pPr lvl="1"/>
            <a:r>
              <a:rPr lang="en-US"/>
              <a:t>Second level</a:t>
            </a:r>
          </a:p>
          <a:p>
            <a:pPr lvl="2"/>
            <a:r>
              <a:rPr lang="en-US"/>
              <a:t>Third level</a:t>
            </a:r>
          </a:p>
        </p:txBody>
      </p:sp>
      <p:sp>
        <p:nvSpPr>
          <p:cNvPr id="16" name="Content Placeholder 16"/>
          <p:cNvSpPr>
            <a:spLocks noGrp="1"/>
          </p:cNvSpPr>
          <p:nvPr>
            <p:ph sz="quarter" idx="13"/>
          </p:nvPr>
        </p:nvSpPr>
        <p:spPr>
          <a:xfrm>
            <a:off x="4698999" y="3820583"/>
            <a:ext cx="3987799" cy="2152097"/>
          </a:xfrm>
        </p:spPr>
        <p:txBody>
          <a:bodyPr>
            <a:normAutofit/>
          </a:bodyPr>
          <a:lstStyle>
            <a:lvl1pPr marL="233363" indent="-233363">
              <a:defRPr sz="2000"/>
            </a:lvl1pPr>
            <a:lvl2pPr>
              <a:defRPr sz="1800"/>
            </a:lvl2pPr>
            <a:lvl3pPr>
              <a:defRPr sz="1600"/>
            </a:lvl3pPr>
            <a:lvl4pPr>
              <a:defRPr sz="1800"/>
            </a:lvl4pPr>
            <a:lvl5pPr>
              <a:defRPr sz="1800"/>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7018343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Colum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63065"/>
            <a:ext cx="3881968" cy="494851"/>
          </a:xfrm>
          <a:prstGeom prst="rect">
            <a:avLst/>
          </a:prstGeom>
          <a:solidFill>
            <a:srgbClr val="042B4A"/>
          </a:solidFill>
        </p:spPr>
        <p:txBody>
          <a:bodyPr tIns="0" bIns="45720" anchor="ctr" anchorCtr="0">
            <a:no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061479"/>
            <a:ext cx="3881967" cy="3910719"/>
          </a:xfrm>
          <a:prstGeom prst="rect">
            <a:avLst/>
          </a:prstGeom>
        </p:spPr>
        <p:txBody>
          <a:bodyPr>
            <a:normAutofit/>
          </a:bodyPr>
          <a:lstStyle>
            <a:lvl1pPr marL="233363" indent="-233363">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a:t>Click to edit </a:t>
            </a:r>
            <a:br>
              <a:rPr lang="en-US"/>
            </a:br>
            <a:r>
              <a:rPr lang="en-US"/>
              <a:t>Master title style</a:t>
            </a:r>
          </a:p>
        </p:txBody>
      </p:sp>
      <p:sp>
        <p:nvSpPr>
          <p:cNvPr id="18"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a:p>
        </p:txBody>
      </p:sp>
      <p:cxnSp>
        <p:nvCxnSpPr>
          <p:cNvPr id="20" name="Straight Connector 19"/>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2" name="Text Placeholder 2"/>
          <p:cNvSpPr>
            <a:spLocks noGrp="1"/>
          </p:cNvSpPr>
          <p:nvPr>
            <p:ph type="body" idx="10"/>
          </p:nvPr>
        </p:nvSpPr>
        <p:spPr>
          <a:xfrm>
            <a:off x="4804832" y="1463065"/>
            <a:ext cx="3881967" cy="494851"/>
          </a:xfrm>
          <a:prstGeom prst="rect">
            <a:avLst/>
          </a:prstGeom>
          <a:solidFill>
            <a:srgbClr val="53A4CF"/>
          </a:solidFill>
        </p:spPr>
        <p:txBody>
          <a:bodyPr tIns="0" bIns="45720" anchor="ctr" anchorCtr="0">
            <a:no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Content Placeholder 3"/>
          <p:cNvSpPr>
            <a:spLocks noGrp="1"/>
          </p:cNvSpPr>
          <p:nvPr>
            <p:ph sz="half" idx="11"/>
          </p:nvPr>
        </p:nvSpPr>
        <p:spPr>
          <a:xfrm>
            <a:off x="4804833" y="2061479"/>
            <a:ext cx="3881966" cy="3910719"/>
          </a:xfrm>
          <a:prstGeom prst="rect">
            <a:avLst/>
          </a:prstGeom>
        </p:spPr>
        <p:txBody>
          <a:bodyPr>
            <a:normAutofit/>
          </a:bodyPr>
          <a:lstStyle>
            <a:lvl1pPr marL="233363" indent="-233363">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283454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63064"/>
            <a:ext cx="2559051" cy="759435"/>
          </a:xfrm>
          <a:prstGeom prst="rect">
            <a:avLst/>
          </a:prstGeom>
          <a:solidFill>
            <a:srgbClr val="042B4A"/>
          </a:solidFill>
        </p:spPr>
        <p:txBody>
          <a:bodyPr tIns="0" bIns="45720" anchor="ctr" anchorCtr="0">
            <a:no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328332"/>
            <a:ext cx="2559050" cy="3643865"/>
          </a:xfrm>
          <a:prstGeom prst="rect">
            <a:avLst/>
          </a:prstGeom>
        </p:spPr>
        <p:txBody>
          <a:bodyPr>
            <a:normAutofit/>
          </a:bodyPr>
          <a:lstStyle>
            <a:lvl1pPr marL="233363" indent="-233363">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17"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a:t>Click to edit </a:t>
            </a:r>
            <a:br>
              <a:rPr lang="en-US"/>
            </a:br>
            <a:r>
              <a:rPr lang="en-US"/>
              <a:t>Master title style</a:t>
            </a:r>
          </a:p>
        </p:txBody>
      </p:sp>
      <p:sp>
        <p:nvSpPr>
          <p:cNvPr id="18"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a:p>
        </p:txBody>
      </p:sp>
      <p:cxnSp>
        <p:nvCxnSpPr>
          <p:cNvPr id="20" name="Straight Connector 19"/>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Text Placeholder 2"/>
          <p:cNvSpPr>
            <a:spLocks noGrp="1"/>
          </p:cNvSpPr>
          <p:nvPr>
            <p:ph type="body" idx="10"/>
          </p:nvPr>
        </p:nvSpPr>
        <p:spPr>
          <a:xfrm>
            <a:off x="6127748" y="1463064"/>
            <a:ext cx="2559051" cy="759435"/>
          </a:xfrm>
          <a:prstGeom prst="rect">
            <a:avLst/>
          </a:prstGeom>
          <a:solidFill>
            <a:srgbClr val="7D3379"/>
          </a:solidFill>
        </p:spPr>
        <p:txBody>
          <a:bodyPr tIns="0" bIns="45720" anchor="ctr" anchorCtr="0">
            <a:no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half" idx="11"/>
          </p:nvPr>
        </p:nvSpPr>
        <p:spPr>
          <a:xfrm>
            <a:off x="6127749" y="2328332"/>
            <a:ext cx="2559050" cy="3643865"/>
          </a:xfrm>
          <a:prstGeom prst="rect">
            <a:avLst/>
          </a:prstGeom>
        </p:spPr>
        <p:txBody>
          <a:bodyPr>
            <a:normAutofit/>
          </a:bodyPr>
          <a:lstStyle>
            <a:lvl1pPr marL="233363" indent="-233363">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13" name="Text Placeholder 2"/>
          <p:cNvSpPr>
            <a:spLocks noGrp="1"/>
          </p:cNvSpPr>
          <p:nvPr>
            <p:ph type="body" idx="12"/>
          </p:nvPr>
        </p:nvSpPr>
        <p:spPr>
          <a:xfrm>
            <a:off x="3276600" y="1463064"/>
            <a:ext cx="2559051" cy="759435"/>
          </a:xfrm>
          <a:prstGeom prst="rect">
            <a:avLst/>
          </a:prstGeom>
          <a:solidFill>
            <a:srgbClr val="53A4CF"/>
          </a:solidFill>
        </p:spPr>
        <p:txBody>
          <a:bodyPr tIns="0" bIns="45720" anchor="ctr" anchorCtr="0">
            <a:no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4" name="Content Placeholder 3"/>
          <p:cNvSpPr>
            <a:spLocks noGrp="1"/>
          </p:cNvSpPr>
          <p:nvPr>
            <p:ph sz="half" idx="13"/>
          </p:nvPr>
        </p:nvSpPr>
        <p:spPr>
          <a:xfrm>
            <a:off x="3276601" y="2328332"/>
            <a:ext cx="2559050" cy="3643865"/>
          </a:xfrm>
          <a:prstGeom prst="rect">
            <a:avLst/>
          </a:prstGeom>
        </p:spPr>
        <p:txBody>
          <a:bodyPr>
            <a:normAutofit/>
          </a:bodyPr>
          <a:lstStyle>
            <a:lvl1pPr marL="233363" indent="-233363">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41284872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a:t>Click to edit </a:t>
            </a:r>
            <a:br>
              <a:rPr lang="en-US"/>
            </a:br>
            <a:r>
              <a:rPr lang="en-US"/>
              <a:t>Master title style</a:t>
            </a:r>
          </a:p>
        </p:txBody>
      </p:sp>
      <p:sp>
        <p:nvSpPr>
          <p:cNvPr id="8"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a:p>
        </p:txBody>
      </p:sp>
      <p:cxnSp>
        <p:nvCxnSpPr>
          <p:cNvPr id="13" name="Straight Connector 12"/>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697901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theme" Target="../theme/theme2.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image" Target="../media/image1.png"/><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1"/>
            <a:ext cx="9144000" cy="1227101"/>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a:t>Click to edit Master title style</a:t>
            </a:r>
          </a:p>
        </p:txBody>
      </p:sp>
      <p:sp>
        <p:nvSpPr>
          <p:cNvPr id="3"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a:p>
        </p:txBody>
      </p:sp>
      <p:sp>
        <p:nvSpPr>
          <p:cNvPr id="4" name="Text Placeholder 3"/>
          <p:cNvSpPr>
            <a:spLocks noGrp="1"/>
          </p:cNvSpPr>
          <p:nvPr>
            <p:ph type="body" idx="1"/>
          </p:nvPr>
        </p:nvSpPr>
        <p:spPr>
          <a:xfrm>
            <a:off x="457200" y="1446235"/>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3" name="Straight Connector 12"/>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a:off x="0" y="6200016"/>
            <a:ext cx="9144000" cy="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 name="Right Triangle 5"/>
          <p:cNvSpPr/>
          <p:nvPr userDrawn="1"/>
        </p:nvSpPr>
        <p:spPr>
          <a:xfrm>
            <a:off x="7926917" y="2"/>
            <a:ext cx="739678" cy="1217082"/>
          </a:xfrm>
          <a:prstGeom prst="rtTriangl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ight Triangle 13"/>
          <p:cNvSpPr/>
          <p:nvPr userDrawn="1"/>
        </p:nvSpPr>
        <p:spPr>
          <a:xfrm flipH="1" flipV="1">
            <a:off x="8120302" y="-14108"/>
            <a:ext cx="1039087" cy="1241210"/>
          </a:xfrm>
          <a:prstGeom prst="rtTriangle">
            <a:avLst/>
          </a:prstGeom>
          <a:solidFill>
            <a:srgbClr val="45A78E"/>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5" name="Picture 4"/>
          <p:cNvPicPr>
            <a:picLocks noChangeAspect="1"/>
          </p:cNvPicPr>
          <p:nvPr userDrawn="1"/>
        </p:nvPicPr>
        <p:blipFill rotWithShape="1">
          <a:blip r:embed="rId20" cstate="print">
            <a:extLst>
              <a:ext uri="{28A0092B-C50C-407E-A947-70E740481C1C}">
                <a14:useLocalDpi xmlns:a14="http://schemas.microsoft.com/office/drawing/2010/main" val="0"/>
              </a:ext>
            </a:extLst>
          </a:blip>
          <a:srcRect l="1785" t="14557" r="3572" b="12388"/>
          <a:stretch/>
        </p:blipFill>
        <p:spPr>
          <a:xfrm>
            <a:off x="38501" y="6285297"/>
            <a:ext cx="2040556" cy="471638"/>
          </a:xfrm>
          <a:prstGeom prst="rect">
            <a:avLst/>
          </a:prstGeom>
        </p:spPr>
      </p:pic>
    </p:spTree>
    <p:extLst>
      <p:ext uri="{BB962C8B-B14F-4D97-AF65-F5344CB8AC3E}">
        <p14:creationId xmlns:p14="http://schemas.microsoft.com/office/powerpoint/2010/main" val="1816731614"/>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50" r:id="rId3"/>
    <p:sldLayoutId id="2147483652" r:id="rId4"/>
    <p:sldLayoutId id="2147483665" r:id="rId5"/>
    <p:sldLayoutId id="2147483659" r:id="rId6"/>
    <p:sldLayoutId id="2147483653" r:id="rId7"/>
    <p:sldLayoutId id="2147483660" r:id="rId8"/>
    <p:sldLayoutId id="2147483654" r:id="rId9"/>
    <p:sldLayoutId id="2147483663" r:id="rId10"/>
    <p:sldLayoutId id="2147483664" r:id="rId11"/>
    <p:sldLayoutId id="2147483656" r:id="rId12"/>
    <p:sldLayoutId id="2147483662" r:id="rId13"/>
    <p:sldLayoutId id="2147483661" r:id="rId14"/>
    <p:sldLayoutId id="2147483666" r:id="rId15"/>
    <p:sldLayoutId id="2147483667" r:id="rId16"/>
    <p:sldLayoutId id="2147483668" r:id="rId17"/>
    <p:sldLayoutId id="2147483687" r:id="rId18"/>
  </p:sldLayoutIdLst>
  <p:hf hdr="0" ftr="0" dt="0"/>
  <p:txStyles>
    <p:titleStyle>
      <a:lvl1pPr algn="l" defTabSz="457200" rtl="0" eaLnBrk="1" latinLnBrk="0" hangingPunct="1">
        <a:lnSpc>
          <a:spcPct val="90000"/>
        </a:lnSpc>
        <a:spcBef>
          <a:spcPct val="0"/>
        </a:spcBef>
        <a:buNone/>
        <a:defRPr sz="3600" b="0" kern="1200">
          <a:solidFill>
            <a:srgbClr val="FFFFFF"/>
          </a:solidFill>
          <a:latin typeface="+mj-lt"/>
          <a:ea typeface="+mj-ea"/>
          <a:cs typeface="Calibri"/>
        </a:defRPr>
      </a:lvl1pPr>
    </p:titleStyle>
    <p:bodyStyle>
      <a:lvl1pPr marL="285750" indent="-285750" algn="l" defTabSz="457200" rtl="0" eaLnBrk="1" latinLnBrk="0" hangingPunct="1">
        <a:lnSpc>
          <a:spcPct val="90000"/>
        </a:lnSpc>
        <a:spcBef>
          <a:spcPts val="1800"/>
        </a:spcBef>
        <a:buClr>
          <a:schemeClr val="tx1"/>
        </a:buClr>
        <a:buFont typeface="Arial"/>
        <a:buChar char="•"/>
        <a:defRPr sz="2800" kern="1200">
          <a:solidFill>
            <a:schemeClr val="tx2"/>
          </a:solidFill>
          <a:latin typeface="+mn-lt"/>
          <a:ea typeface="+mn-ea"/>
          <a:cs typeface="+mn-cs"/>
        </a:defRPr>
      </a:lvl1pPr>
      <a:lvl2pPr marL="736600" indent="-287338" algn="l" defTabSz="457200" rtl="0" eaLnBrk="1" latinLnBrk="0" hangingPunct="1">
        <a:lnSpc>
          <a:spcPct val="90000"/>
        </a:lnSpc>
        <a:spcBef>
          <a:spcPts val="900"/>
        </a:spcBef>
        <a:buClr>
          <a:schemeClr val="tx1"/>
        </a:buClr>
        <a:buFont typeface="Lucida Grande"/>
        <a:buChar char="–"/>
        <a:tabLst/>
        <a:defRPr sz="2400" kern="1200">
          <a:solidFill>
            <a:schemeClr val="tx2"/>
          </a:solidFill>
          <a:latin typeface="+mn-lt"/>
          <a:ea typeface="+mn-ea"/>
          <a:cs typeface="+mn-cs"/>
        </a:defRPr>
      </a:lvl2pPr>
      <a:lvl3pPr marL="1090613" indent="-228600" algn="l" defTabSz="457200" rtl="0" eaLnBrk="1" latinLnBrk="0" hangingPunct="1">
        <a:lnSpc>
          <a:spcPct val="90000"/>
        </a:lnSpc>
        <a:spcBef>
          <a:spcPts val="900"/>
        </a:spcBef>
        <a:buClr>
          <a:schemeClr val="tx1"/>
        </a:buClr>
        <a:buFont typeface="Arial"/>
        <a:buChar char="•"/>
        <a:defRPr sz="2000" kern="1200">
          <a:solidFill>
            <a:schemeClr val="tx2"/>
          </a:solidFill>
          <a:latin typeface="+mn-lt"/>
          <a:ea typeface="+mn-ea"/>
          <a:cs typeface="+mn-cs"/>
        </a:defRPr>
      </a:lvl3pPr>
      <a:lvl4pPr marL="1543050" indent="-225425" algn="l" defTabSz="457200" rtl="0" eaLnBrk="1" latinLnBrk="0" hangingPunct="1">
        <a:lnSpc>
          <a:spcPct val="90000"/>
        </a:lnSpc>
        <a:spcBef>
          <a:spcPts val="900"/>
        </a:spcBef>
        <a:buClr>
          <a:schemeClr val="tx1"/>
        </a:buClr>
        <a:buFont typeface="Lucida Grande"/>
        <a:buChar char="–"/>
        <a:defRPr sz="2000" kern="1200">
          <a:solidFill>
            <a:schemeClr val="tx2"/>
          </a:solidFill>
          <a:latin typeface="+mn-lt"/>
          <a:ea typeface="+mn-ea"/>
          <a:cs typeface="+mn-cs"/>
        </a:defRPr>
      </a:lvl4pPr>
      <a:lvl5pPr marL="1943100" indent="-228600" algn="l" defTabSz="457200" rtl="0" eaLnBrk="1" latinLnBrk="0" hangingPunct="1">
        <a:lnSpc>
          <a:spcPct val="90000"/>
        </a:lnSpc>
        <a:spcBef>
          <a:spcPts val="900"/>
        </a:spcBef>
        <a:buClr>
          <a:schemeClr val="tx1"/>
        </a:buClr>
        <a:buFont typeface="Arial"/>
        <a:buChar char="»"/>
        <a:defRPr sz="20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1"/>
            <a:ext cx="9144000" cy="1227101"/>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a:t>Click to edit Master title style</a:t>
            </a:r>
          </a:p>
        </p:txBody>
      </p:sp>
      <p:sp>
        <p:nvSpPr>
          <p:cNvPr id="3"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a:p>
        </p:txBody>
      </p:sp>
      <p:sp>
        <p:nvSpPr>
          <p:cNvPr id="4" name="Text Placeholder 3"/>
          <p:cNvSpPr>
            <a:spLocks noGrp="1"/>
          </p:cNvSpPr>
          <p:nvPr>
            <p:ph type="body" idx="1"/>
          </p:nvPr>
        </p:nvSpPr>
        <p:spPr>
          <a:xfrm>
            <a:off x="457200" y="1446235"/>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3" name="Straight Connector 12"/>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a:off x="0" y="6200016"/>
            <a:ext cx="9144000" cy="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 name="Right Triangle 5"/>
          <p:cNvSpPr/>
          <p:nvPr userDrawn="1"/>
        </p:nvSpPr>
        <p:spPr>
          <a:xfrm>
            <a:off x="7926917" y="2"/>
            <a:ext cx="739678" cy="1217082"/>
          </a:xfrm>
          <a:prstGeom prst="rtTriangl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ight Triangle 13"/>
          <p:cNvSpPr/>
          <p:nvPr userDrawn="1"/>
        </p:nvSpPr>
        <p:spPr>
          <a:xfrm flipH="1" flipV="1">
            <a:off x="8120302" y="-14108"/>
            <a:ext cx="1039087" cy="1241210"/>
          </a:xfrm>
          <a:prstGeom prst="rtTriangle">
            <a:avLst/>
          </a:prstGeom>
          <a:solidFill>
            <a:srgbClr val="45A78E"/>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5" name="Picture 4"/>
          <p:cNvPicPr>
            <a:picLocks noChangeAspect="1"/>
          </p:cNvPicPr>
          <p:nvPr userDrawn="1"/>
        </p:nvPicPr>
        <p:blipFill rotWithShape="1">
          <a:blip r:embed="rId19" cstate="print">
            <a:extLst>
              <a:ext uri="{28A0092B-C50C-407E-A947-70E740481C1C}">
                <a14:useLocalDpi xmlns:a14="http://schemas.microsoft.com/office/drawing/2010/main" val="0"/>
              </a:ext>
            </a:extLst>
          </a:blip>
          <a:srcRect l="1785" t="14557" r="3572" b="12388"/>
          <a:stretch/>
        </p:blipFill>
        <p:spPr>
          <a:xfrm>
            <a:off x="38501" y="6285297"/>
            <a:ext cx="2040556" cy="471638"/>
          </a:xfrm>
          <a:prstGeom prst="rect">
            <a:avLst/>
          </a:prstGeom>
        </p:spPr>
      </p:pic>
    </p:spTree>
    <p:extLst>
      <p:ext uri="{BB962C8B-B14F-4D97-AF65-F5344CB8AC3E}">
        <p14:creationId xmlns:p14="http://schemas.microsoft.com/office/powerpoint/2010/main" val="460026391"/>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 id="2147483703" r:id="rId15"/>
    <p:sldLayoutId id="2147483704" r:id="rId16"/>
    <p:sldLayoutId id="2147483705" r:id="rId17"/>
  </p:sldLayoutIdLst>
  <p:hf hdr="0" dt="0"/>
  <p:txStyles>
    <p:titleStyle>
      <a:lvl1pPr algn="l" defTabSz="457200" rtl="0" eaLnBrk="1" latinLnBrk="0" hangingPunct="1">
        <a:lnSpc>
          <a:spcPct val="90000"/>
        </a:lnSpc>
        <a:spcBef>
          <a:spcPct val="0"/>
        </a:spcBef>
        <a:buNone/>
        <a:defRPr sz="3600" b="0" kern="1200">
          <a:solidFill>
            <a:srgbClr val="FFFFFF"/>
          </a:solidFill>
          <a:latin typeface="+mj-lt"/>
          <a:ea typeface="+mj-ea"/>
          <a:cs typeface="Calibri"/>
        </a:defRPr>
      </a:lvl1pPr>
    </p:titleStyle>
    <p:bodyStyle>
      <a:lvl1pPr marL="285750" indent="-285750" algn="l" defTabSz="457200" rtl="0" eaLnBrk="1" latinLnBrk="0" hangingPunct="1">
        <a:lnSpc>
          <a:spcPct val="90000"/>
        </a:lnSpc>
        <a:spcBef>
          <a:spcPts val="1800"/>
        </a:spcBef>
        <a:buClr>
          <a:schemeClr val="tx1"/>
        </a:buClr>
        <a:buFont typeface="Arial"/>
        <a:buChar char="•"/>
        <a:defRPr sz="2800" kern="1200">
          <a:solidFill>
            <a:schemeClr val="tx2"/>
          </a:solidFill>
          <a:latin typeface="+mn-lt"/>
          <a:ea typeface="+mn-ea"/>
          <a:cs typeface="+mn-cs"/>
        </a:defRPr>
      </a:lvl1pPr>
      <a:lvl2pPr marL="736600" indent="-287338" algn="l" defTabSz="457200" rtl="0" eaLnBrk="1" latinLnBrk="0" hangingPunct="1">
        <a:lnSpc>
          <a:spcPct val="90000"/>
        </a:lnSpc>
        <a:spcBef>
          <a:spcPts val="900"/>
        </a:spcBef>
        <a:buClr>
          <a:schemeClr val="tx1"/>
        </a:buClr>
        <a:buFont typeface="Lucida Grande"/>
        <a:buChar char="–"/>
        <a:tabLst/>
        <a:defRPr sz="2400" kern="1200">
          <a:solidFill>
            <a:schemeClr val="tx2"/>
          </a:solidFill>
          <a:latin typeface="+mn-lt"/>
          <a:ea typeface="+mn-ea"/>
          <a:cs typeface="+mn-cs"/>
        </a:defRPr>
      </a:lvl2pPr>
      <a:lvl3pPr marL="1090613" indent="-228600" algn="l" defTabSz="457200" rtl="0" eaLnBrk="1" latinLnBrk="0" hangingPunct="1">
        <a:lnSpc>
          <a:spcPct val="90000"/>
        </a:lnSpc>
        <a:spcBef>
          <a:spcPts val="900"/>
        </a:spcBef>
        <a:buClr>
          <a:schemeClr val="tx1"/>
        </a:buClr>
        <a:buFont typeface="Arial"/>
        <a:buChar char="•"/>
        <a:defRPr sz="2000" kern="1200">
          <a:solidFill>
            <a:schemeClr val="tx2"/>
          </a:solidFill>
          <a:latin typeface="+mn-lt"/>
          <a:ea typeface="+mn-ea"/>
          <a:cs typeface="+mn-cs"/>
        </a:defRPr>
      </a:lvl3pPr>
      <a:lvl4pPr marL="1543050" indent="-225425" algn="l" defTabSz="457200" rtl="0" eaLnBrk="1" latinLnBrk="0" hangingPunct="1">
        <a:lnSpc>
          <a:spcPct val="90000"/>
        </a:lnSpc>
        <a:spcBef>
          <a:spcPts val="900"/>
        </a:spcBef>
        <a:buClr>
          <a:schemeClr val="tx1"/>
        </a:buClr>
        <a:buFont typeface="Lucida Grande"/>
        <a:buChar char="–"/>
        <a:defRPr sz="2000" kern="1200">
          <a:solidFill>
            <a:schemeClr val="tx2"/>
          </a:solidFill>
          <a:latin typeface="+mn-lt"/>
          <a:ea typeface="+mn-ea"/>
          <a:cs typeface="+mn-cs"/>
        </a:defRPr>
      </a:lvl4pPr>
      <a:lvl5pPr marL="1943100" indent="-228600" algn="l" defTabSz="457200" rtl="0" eaLnBrk="1" latinLnBrk="0" hangingPunct="1">
        <a:lnSpc>
          <a:spcPct val="90000"/>
        </a:lnSpc>
        <a:spcBef>
          <a:spcPts val="900"/>
        </a:spcBef>
        <a:buClr>
          <a:schemeClr val="tx1"/>
        </a:buClr>
        <a:buFont typeface="Arial"/>
        <a:buChar char="»"/>
        <a:defRPr sz="20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33.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hyperlink" Target="https://www.mass.gov/service-details/Veterans-reports" TargetMode="Externa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15.xml"/><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8" Type="http://schemas.openxmlformats.org/officeDocument/2006/relationships/customXml" Target="../ink/ink2.xml"/><Relationship Id="rId13" Type="http://schemas.openxmlformats.org/officeDocument/2006/relationships/image" Target="../media/image11.png"/><Relationship Id="rId18" Type="http://schemas.openxmlformats.org/officeDocument/2006/relationships/customXml" Target="../ink/ink7.xml"/><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customXml" Target="../ink/ink4.xml"/><Relationship Id="rId17" Type="http://schemas.openxmlformats.org/officeDocument/2006/relationships/image" Target="../media/image13.png"/><Relationship Id="rId2" Type="http://schemas.openxmlformats.org/officeDocument/2006/relationships/notesSlide" Target="../notesSlides/notesSlide2.xml"/><Relationship Id="rId16" Type="http://schemas.openxmlformats.org/officeDocument/2006/relationships/customXml" Target="../ink/ink6.xml"/><Relationship Id="rId1" Type="http://schemas.openxmlformats.org/officeDocument/2006/relationships/slideLayout" Target="../slideLayouts/slideLayout17.xml"/><Relationship Id="rId6" Type="http://schemas.openxmlformats.org/officeDocument/2006/relationships/customXml" Target="../ink/ink1.xml"/><Relationship Id="rId11" Type="http://schemas.openxmlformats.org/officeDocument/2006/relationships/image" Target="../media/image10.png"/><Relationship Id="rId5" Type="http://schemas.openxmlformats.org/officeDocument/2006/relationships/image" Target="../media/image6.png"/><Relationship Id="rId15" Type="http://schemas.openxmlformats.org/officeDocument/2006/relationships/image" Target="../media/image12.png"/><Relationship Id="rId10" Type="http://schemas.openxmlformats.org/officeDocument/2006/relationships/customXml" Target="../ink/ink3.xml"/><Relationship Id="rId19" Type="http://schemas.openxmlformats.org/officeDocument/2006/relationships/image" Target="../media/image14.png"/><Relationship Id="rId4" Type="http://schemas.openxmlformats.org/officeDocument/2006/relationships/image" Target="../media/image5.png"/><Relationship Id="rId9" Type="http://schemas.openxmlformats.org/officeDocument/2006/relationships/image" Target="../media/image9.png"/><Relationship Id="rId14" Type="http://schemas.openxmlformats.org/officeDocument/2006/relationships/customXml" Target="../ink/ink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hyperlink" Target="http://www.mass.gov/massworkforce/docs/issuances/wioa-policy/08-102.pdf" TargetMode="External"/><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253A98-A735-A61C-574E-0EE9406756D9}"/>
              </a:ext>
            </a:extLst>
          </p:cNvPr>
          <p:cNvSpPr>
            <a:spLocks noGrp="1"/>
          </p:cNvSpPr>
          <p:nvPr>
            <p:ph type="title"/>
          </p:nvPr>
        </p:nvSpPr>
        <p:spPr>
          <a:xfrm>
            <a:off x="457200" y="972490"/>
            <a:ext cx="8014447" cy="1141001"/>
          </a:xfrm>
        </p:spPr>
        <p:txBody>
          <a:bodyPr/>
          <a:lstStyle/>
          <a:p>
            <a:r>
              <a:rPr lang="en-US" sz="4800">
                <a:ea typeface="Calibri"/>
              </a:rPr>
              <a:t>Jobs for Veterans State Grant (JVSG) Program Training </a:t>
            </a:r>
            <a:endParaRPr lang="en-US" sz="4800"/>
          </a:p>
        </p:txBody>
      </p:sp>
      <p:sp>
        <p:nvSpPr>
          <p:cNvPr id="3" name="Text Placeholder 2">
            <a:extLst>
              <a:ext uri="{FF2B5EF4-FFF2-40B4-BE49-F238E27FC236}">
                <a16:creationId xmlns:a16="http://schemas.microsoft.com/office/drawing/2014/main" id="{665F68E0-E9F8-A560-415D-C16060103CBC}"/>
              </a:ext>
            </a:extLst>
          </p:cNvPr>
          <p:cNvSpPr>
            <a:spLocks noGrp="1"/>
          </p:cNvSpPr>
          <p:nvPr>
            <p:ph type="body" sz="quarter" idx="10"/>
          </p:nvPr>
        </p:nvSpPr>
        <p:spPr>
          <a:xfrm>
            <a:off x="457200" y="2286529"/>
            <a:ext cx="7785473" cy="746125"/>
          </a:xfrm>
        </p:spPr>
        <p:txBody>
          <a:bodyPr vert="horz" lIns="0" tIns="45720" rIns="0" bIns="45720" rtlCol="0" anchor="t">
            <a:noAutofit/>
          </a:bodyPr>
          <a:lstStyle/>
          <a:p>
            <a:endParaRPr lang="en-US">
              <a:ea typeface="Calibri"/>
              <a:cs typeface="Calibri"/>
            </a:endParaRPr>
          </a:p>
          <a:p>
            <a:r>
              <a:rPr lang="en-US">
                <a:solidFill>
                  <a:schemeClr val="bg1"/>
                </a:solidFill>
                <a:ea typeface="Calibri"/>
                <a:cs typeface="Calibri"/>
              </a:rPr>
              <a:t>Outcomes and Follow-Up</a:t>
            </a:r>
          </a:p>
        </p:txBody>
      </p:sp>
      <p:sp>
        <p:nvSpPr>
          <p:cNvPr id="4" name="Text Placeholder 3">
            <a:extLst>
              <a:ext uri="{FF2B5EF4-FFF2-40B4-BE49-F238E27FC236}">
                <a16:creationId xmlns:a16="http://schemas.microsoft.com/office/drawing/2014/main" id="{0AA8387B-8C85-7937-C81D-A020F77F1E45}"/>
              </a:ext>
            </a:extLst>
          </p:cNvPr>
          <p:cNvSpPr>
            <a:spLocks noGrp="1"/>
          </p:cNvSpPr>
          <p:nvPr>
            <p:ph type="body" sz="quarter" idx="11"/>
          </p:nvPr>
        </p:nvSpPr>
        <p:spPr/>
        <p:txBody>
          <a:bodyPr vert="horz" lIns="0" tIns="45720" rIns="0" bIns="45720" rtlCol="0" anchor="t">
            <a:noAutofit/>
          </a:bodyPr>
          <a:lstStyle/>
          <a:p>
            <a:r>
              <a:rPr lang="en-US">
                <a:ea typeface="Calibri"/>
                <a:cs typeface="Calibri"/>
              </a:rPr>
              <a:t>January 2025 </a:t>
            </a:r>
            <a:endParaRPr lang="en-US"/>
          </a:p>
        </p:txBody>
      </p:sp>
      <p:pic>
        <p:nvPicPr>
          <p:cNvPr id="7" name="Picture 6">
            <a:extLst>
              <a:ext uri="{FF2B5EF4-FFF2-40B4-BE49-F238E27FC236}">
                <a16:creationId xmlns:a16="http://schemas.microsoft.com/office/drawing/2014/main" id="{0ADC3A9D-A157-8A20-D2B7-DE295008FC7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61386" y="4765792"/>
            <a:ext cx="4541178" cy="1359739"/>
          </a:xfrm>
          <a:prstGeom prst="rect">
            <a:avLst/>
          </a:prstGeom>
        </p:spPr>
      </p:pic>
      <p:sp>
        <p:nvSpPr>
          <p:cNvPr id="10" name="TextBox 9">
            <a:extLst>
              <a:ext uri="{FF2B5EF4-FFF2-40B4-BE49-F238E27FC236}">
                <a16:creationId xmlns:a16="http://schemas.microsoft.com/office/drawing/2014/main" id="{C7729333-9843-2298-AE1F-9A2E7DA2AEBA}"/>
              </a:ext>
            </a:extLst>
          </p:cNvPr>
          <p:cNvSpPr txBox="1"/>
          <p:nvPr/>
        </p:nvSpPr>
        <p:spPr>
          <a:xfrm>
            <a:off x="152701" y="6398380"/>
            <a:ext cx="8382000" cy="61555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 i="1">
                <a:solidFill>
                  <a:srgbClr val="223651"/>
                </a:solidFill>
                <a:latin typeface="Arial"/>
                <a:cs typeface="Arial"/>
              </a:rPr>
              <a:t>MassHire Programs &amp; Services are funded in full by US Department of Labor (USDOL) Employment and Training Administration grants. </a:t>
            </a:r>
            <a:endParaRPr lang="en-US" sz="800">
              <a:solidFill>
                <a:srgbClr val="009876"/>
              </a:solidFill>
              <a:latin typeface="Calibri"/>
              <a:ea typeface="Calibri"/>
              <a:cs typeface="Calibri"/>
            </a:endParaRPr>
          </a:p>
          <a:p>
            <a:r>
              <a:rPr lang="en-US" sz="800" i="1">
                <a:solidFill>
                  <a:srgbClr val="223651"/>
                </a:solidFill>
                <a:latin typeface="Arial"/>
                <a:cs typeface="Arial"/>
              </a:rPr>
              <a:t>• Additional details furnished upon request</a:t>
            </a:r>
            <a:endParaRPr lang="en-US" sz="800">
              <a:ea typeface="Calibri"/>
              <a:cs typeface="Calibri"/>
            </a:endParaRPr>
          </a:p>
          <a:p>
            <a:pPr algn="l"/>
            <a:endParaRPr lang="en-US">
              <a:ea typeface="Calibri"/>
              <a:cs typeface="Calibri"/>
            </a:endParaRPr>
          </a:p>
        </p:txBody>
      </p:sp>
    </p:spTree>
    <p:extLst>
      <p:ext uri="{BB962C8B-B14F-4D97-AF65-F5344CB8AC3E}">
        <p14:creationId xmlns:p14="http://schemas.microsoft.com/office/powerpoint/2010/main" val="5633032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E17B44-FAB2-4A95-A431-BFCD73C7CFA1}"/>
              </a:ext>
            </a:extLst>
          </p:cNvPr>
          <p:cNvSpPr>
            <a:spLocks noGrp="1"/>
          </p:cNvSpPr>
          <p:nvPr>
            <p:ph type="title"/>
          </p:nvPr>
        </p:nvSpPr>
        <p:spPr>
          <a:xfrm>
            <a:off x="392935" y="168676"/>
            <a:ext cx="8480616" cy="954348"/>
          </a:xfrm>
        </p:spPr>
        <p:txBody>
          <a:bodyPr/>
          <a:lstStyle/>
          <a:p>
            <a:r>
              <a:rPr lang="en-US" b="1">
                <a:solidFill>
                  <a:schemeClr val="bg1"/>
                </a:solidFill>
                <a:ea typeface="Arial"/>
                <a:cs typeface="Arial"/>
                <a:sym typeface="Arial"/>
              </a:rPr>
              <a:t>Follow-Up</a:t>
            </a:r>
            <a:r>
              <a:rPr lang="en-US" sz="3600" b="1" i="0" u="none" strike="noStrike" cap="none">
                <a:solidFill>
                  <a:schemeClr val="bg1"/>
                </a:solidFill>
                <a:latin typeface="+mj-lt"/>
                <a:ea typeface="Arial"/>
                <a:cs typeface="Arial"/>
                <a:sym typeface="Arial"/>
              </a:rPr>
              <a:t> Services </a:t>
            </a:r>
            <a:r>
              <a:rPr lang="en-US" sz="3600" b="0" i="0" u="none" strike="noStrike" cap="none">
                <a:solidFill>
                  <a:schemeClr val="bg1"/>
                </a:solidFill>
                <a:latin typeface="+mj-lt"/>
                <a:ea typeface="Arial"/>
                <a:cs typeface="Arial"/>
                <a:sym typeface="Arial"/>
              </a:rPr>
              <a:t> </a:t>
            </a:r>
            <a:endParaRPr lang="en-US">
              <a:solidFill>
                <a:schemeClr val="bg1"/>
              </a:solidFill>
              <a:latin typeface="Century Gothic"/>
            </a:endParaRPr>
          </a:p>
        </p:txBody>
      </p:sp>
      <p:sp>
        <p:nvSpPr>
          <p:cNvPr id="3" name="Content Placeholder 2">
            <a:extLst>
              <a:ext uri="{FF2B5EF4-FFF2-40B4-BE49-F238E27FC236}">
                <a16:creationId xmlns:a16="http://schemas.microsoft.com/office/drawing/2014/main" id="{6E65392B-E40D-43EC-864D-3E91265BC5E6}"/>
              </a:ext>
            </a:extLst>
          </p:cNvPr>
          <p:cNvSpPr>
            <a:spLocks noGrp="1"/>
          </p:cNvSpPr>
          <p:nvPr>
            <p:ph idx="1"/>
          </p:nvPr>
        </p:nvSpPr>
        <p:spPr>
          <a:xfrm>
            <a:off x="263236" y="1261303"/>
            <a:ext cx="8423564" cy="4525963"/>
          </a:xfrm>
        </p:spPr>
        <p:txBody>
          <a:bodyPr vert="horz" lIns="91440" tIns="45720" rIns="91440" bIns="45720" rtlCol="0" anchor="t">
            <a:noAutofit/>
          </a:bodyPr>
          <a:lstStyle/>
          <a:p>
            <a:endParaRPr lang="en-US" sz="1800" dirty="0">
              <a:solidFill>
                <a:schemeClr val="accent6"/>
              </a:solidFill>
              <a:latin typeface="Calibri"/>
              <a:ea typeface="Calibri"/>
              <a:cs typeface="Calibri"/>
            </a:endParaRPr>
          </a:p>
          <a:p>
            <a:r>
              <a:rPr lang="en-US" sz="1800" dirty="0">
                <a:solidFill>
                  <a:schemeClr val="accent6"/>
                </a:solidFill>
                <a:latin typeface="Calibri"/>
                <a:ea typeface="Calibri"/>
                <a:cs typeface="Calibri"/>
              </a:rPr>
              <a:t>Follow-Up variants for tracking in MOSES</a:t>
            </a:r>
            <a:br>
              <a:rPr lang="en-US" sz="1800" dirty="0">
                <a:solidFill>
                  <a:schemeClr val="accent6"/>
                </a:solidFill>
                <a:latin typeface="Calibri"/>
                <a:ea typeface="Calibri"/>
                <a:cs typeface="Calibri"/>
              </a:rPr>
            </a:br>
            <a:endParaRPr lang="en-US" dirty="0">
              <a:solidFill>
                <a:schemeClr val="accent6"/>
              </a:solidFill>
            </a:endParaRPr>
          </a:p>
          <a:p>
            <a:pPr lvl="1" indent="-287020"/>
            <a:r>
              <a:rPr lang="en-US" sz="1800" b="1" dirty="0">
                <a:solidFill>
                  <a:schemeClr val="accent6"/>
                </a:solidFill>
                <a:latin typeface="Calibri"/>
                <a:ea typeface="Calibri"/>
                <a:cs typeface="Calibri"/>
              </a:rPr>
              <a:t>Required 12 Month Follow-Ups        	</a:t>
            </a:r>
            <a:r>
              <a:rPr lang="en-US" sz="1800" i="1" dirty="0">
                <a:solidFill>
                  <a:schemeClr val="accent6"/>
                </a:solidFill>
                <a:latin typeface="Calibri"/>
                <a:ea typeface="Calibri"/>
                <a:cs typeface="Calibri"/>
              </a:rPr>
              <a:t>(General Services)</a:t>
            </a:r>
          </a:p>
          <a:p>
            <a:pPr marL="1090295" lvl="2"/>
            <a:r>
              <a:rPr lang="en-US" sz="1800" dirty="0">
                <a:solidFill>
                  <a:schemeClr val="accent6"/>
                </a:solidFill>
                <a:latin typeface="Calibri"/>
                <a:ea typeface="Calibri"/>
                <a:cs typeface="Calibri"/>
              </a:rPr>
              <a:t>Overarching, required by law</a:t>
            </a:r>
            <a:br>
              <a:rPr lang="en-US" sz="1800" dirty="0">
                <a:solidFill>
                  <a:schemeClr val="accent6"/>
                </a:solidFill>
                <a:latin typeface="Calibri"/>
                <a:ea typeface="Calibri"/>
                <a:cs typeface="Calibri"/>
              </a:rPr>
            </a:br>
            <a:endParaRPr lang="en-US" sz="1800" dirty="0">
              <a:solidFill>
                <a:schemeClr val="accent6"/>
              </a:solidFill>
              <a:latin typeface="Calibri"/>
              <a:ea typeface="Calibri"/>
              <a:cs typeface="Calibri"/>
            </a:endParaRPr>
          </a:p>
          <a:p>
            <a:pPr lvl="1" indent="-287020"/>
            <a:r>
              <a:rPr lang="en-US" sz="1800" b="1" dirty="0">
                <a:solidFill>
                  <a:schemeClr val="accent6"/>
                </a:solidFill>
                <a:latin typeface="Calibri"/>
                <a:ea typeface="Calibri"/>
                <a:cs typeface="Calibri"/>
              </a:rPr>
              <a:t>After Exit Follow-Up Services		</a:t>
            </a:r>
            <a:r>
              <a:rPr lang="en-US" sz="1800" i="1" dirty="0">
                <a:solidFill>
                  <a:schemeClr val="accent6"/>
                </a:solidFill>
                <a:latin typeface="Calibri"/>
                <a:ea typeface="Calibri"/>
                <a:cs typeface="Calibri"/>
              </a:rPr>
              <a:t>(General Services)</a:t>
            </a:r>
            <a:endParaRPr lang="en-US" sz="1800" b="1" dirty="0">
              <a:solidFill>
                <a:schemeClr val="accent6"/>
              </a:solidFill>
              <a:latin typeface="Calibri"/>
              <a:ea typeface="Calibri"/>
              <a:cs typeface="Calibri"/>
            </a:endParaRPr>
          </a:p>
          <a:p>
            <a:pPr marL="1090295" lvl="2"/>
            <a:r>
              <a:rPr lang="en-US" sz="1800" dirty="0">
                <a:solidFill>
                  <a:schemeClr val="accent6"/>
                </a:solidFill>
                <a:latin typeface="Calibri"/>
                <a:ea typeface="Calibri"/>
                <a:cs typeface="Calibri"/>
              </a:rPr>
              <a:t>Specific services delivered after exit (</a:t>
            </a:r>
            <a:r>
              <a:rPr lang="en-US" sz="1800" i="1" dirty="0">
                <a:solidFill>
                  <a:schemeClr val="accent6"/>
                </a:solidFill>
                <a:latin typeface="Calibri"/>
                <a:ea typeface="Calibri"/>
                <a:cs typeface="Calibri"/>
              </a:rPr>
              <a:t>e.g. Counseling</a:t>
            </a:r>
            <a:r>
              <a:rPr lang="en-US" sz="1800" dirty="0">
                <a:solidFill>
                  <a:schemeClr val="accent6"/>
                </a:solidFill>
                <a:latin typeface="Calibri"/>
                <a:ea typeface="Calibri"/>
                <a:cs typeface="Calibri"/>
              </a:rPr>
              <a:t>)</a:t>
            </a:r>
            <a:br>
              <a:rPr lang="en-US" sz="1800" dirty="0">
                <a:solidFill>
                  <a:schemeClr val="accent6"/>
                </a:solidFill>
                <a:latin typeface="Calibri"/>
                <a:ea typeface="Calibri"/>
                <a:cs typeface="Calibri"/>
              </a:rPr>
            </a:br>
            <a:endParaRPr lang="en-US" sz="1800" dirty="0">
              <a:solidFill>
                <a:schemeClr val="accent6"/>
              </a:solidFill>
              <a:latin typeface="Calibri"/>
              <a:ea typeface="Calibri"/>
              <a:cs typeface="Calibri"/>
            </a:endParaRPr>
          </a:p>
          <a:p>
            <a:pPr lvl="1" indent="-287020"/>
            <a:r>
              <a:rPr lang="en-US" sz="1800" b="1" dirty="0">
                <a:solidFill>
                  <a:schemeClr val="accent6"/>
                </a:solidFill>
                <a:latin typeface="Calibri"/>
                <a:ea typeface="Calibri"/>
                <a:cs typeface="Calibri"/>
              </a:rPr>
              <a:t>Employment Follow-Up Services 	</a:t>
            </a:r>
            <a:r>
              <a:rPr lang="en-US" sz="1800" i="1" dirty="0">
                <a:solidFill>
                  <a:schemeClr val="accent6"/>
                </a:solidFill>
                <a:latin typeface="Calibri"/>
                <a:ea typeface="Calibri"/>
                <a:cs typeface="Calibri"/>
              </a:rPr>
              <a:t>(Employment Services)</a:t>
            </a:r>
            <a:endParaRPr lang="en-US" sz="1800" b="1" dirty="0">
              <a:solidFill>
                <a:schemeClr val="accent6"/>
              </a:solidFill>
              <a:latin typeface="Calibri"/>
              <a:ea typeface="Calibri"/>
              <a:cs typeface="Calibri"/>
            </a:endParaRPr>
          </a:p>
          <a:p>
            <a:pPr marL="1090295" lvl="2"/>
            <a:r>
              <a:rPr lang="en-US" sz="1800" dirty="0">
                <a:solidFill>
                  <a:schemeClr val="accent6"/>
                </a:solidFill>
                <a:latin typeface="Calibri"/>
                <a:ea typeface="Calibri"/>
                <a:cs typeface="Calibri"/>
              </a:rPr>
              <a:t>Possibly extremely important for federal performance</a:t>
            </a:r>
          </a:p>
        </p:txBody>
      </p:sp>
      <p:sp>
        <p:nvSpPr>
          <p:cNvPr id="5" name="Slide Number Placeholder 4">
            <a:extLst>
              <a:ext uri="{FF2B5EF4-FFF2-40B4-BE49-F238E27FC236}">
                <a16:creationId xmlns:a16="http://schemas.microsoft.com/office/drawing/2014/main" id="{335D18F8-D2EF-4E07-A51B-02A3ED87B0B0}"/>
              </a:ext>
            </a:extLst>
          </p:cNvPr>
          <p:cNvSpPr>
            <a:spLocks noGrp="1"/>
          </p:cNvSpPr>
          <p:nvPr>
            <p:ph type="sldNum" sz="quarter" idx="12"/>
          </p:nvPr>
        </p:nvSpPr>
        <p:spPr>
          <a:xfrm>
            <a:off x="8390466" y="6358001"/>
            <a:ext cx="296333" cy="365125"/>
          </a:xfrm>
          <a:prstGeom prst="rect">
            <a:avLst/>
          </a:prstGeom>
        </p:spPr>
        <p:txBody>
          <a:bodyPr vert="horz" lIns="0" tIns="45720" rIns="0" bIns="45720" rtlCol="0" anchor="ctr"/>
          <a:lstStyle>
            <a:defPPr>
              <a:defRPr lang="en-US"/>
            </a:defPPr>
            <a:lvl1pPr marL="0" algn="r" defTabSz="457200" rtl="0" eaLnBrk="1" latinLnBrk="0" hangingPunct="1">
              <a:defRPr sz="1000" kern="1200">
                <a:solidFill>
                  <a:srgbClr val="042B4A"/>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E072579F-9FF5-4201-872C-73481382824D}" type="slidenum">
              <a:rPr lang="en-US" smtClean="0"/>
              <a:pPr>
                <a:defRPr/>
              </a:pPr>
              <a:t>10</a:t>
            </a:fld>
            <a:endParaRPr lang="en-US"/>
          </a:p>
        </p:txBody>
      </p:sp>
    </p:spTree>
    <p:extLst>
      <p:ext uri="{BB962C8B-B14F-4D97-AF65-F5344CB8AC3E}">
        <p14:creationId xmlns:p14="http://schemas.microsoft.com/office/powerpoint/2010/main" val="6890491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2C8694-9259-54E8-DACE-6BC12B216C5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0740E38-6FC7-25E5-8EC2-921E752E5BC1}"/>
              </a:ext>
            </a:extLst>
          </p:cNvPr>
          <p:cNvSpPr>
            <a:spLocks noGrp="1"/>
          </p:cNvSpPr>
          <p:nvPr>
            <p:ph type="title"/>
          </p:nvPr>
        </p:nvSpPr>
        <p:spPr>
          <a:xfrm>
            <a:off x="424607" y="367688"/>
            <a:ext cx="8303045" cy="533400"/>
          </a:xfrm>
        </p:spPr>
        <p:txBody>
          <a:bodyPr/>
          <a:lstStyle/>
          <a:p>
            <a:r>
              <a:rPr lang="en-US" b="1">
                <a:solidFill>
                  <a:schemeClr val="bg1"/>
                </a:solidFill>
                <a:ea typeface="Arial"/>
                <a:cs typeface="Arial"/>
                <a:sym typeface="Arial"/>
              </a:rPr>
              <a:t>Follow-Up</a:t>
            </a:r>
            <a:r>
              <a:rPr lang="en-US" sz="3600" b="1" i="0" u="none" strike="noStrike" cap="none">
                <a:solidFill>
                  <a:schemeClr val="bg1"/>
                </a:solidFill>
                <a:latin typeface="+mj-lt"/>
                <a:ea typeface="Arial"/>
                <a:cs typeface="Arial"/>
                <a:sym typeface="Arial"/>
              </a:rPr>
              <a:t> Services </a:t>
            </a:r>
            <a:r>
              <a:rPr lang="en-US" sz="3600" b="0" i="0" u="none" strike="noStrike" cap="none">
                <a:solidFill>
                  <a:schemeClr val="bg1"/>
                </a:solidFill>
                <a:latin typeface="+mj-lt"/>
                <a:ea typeface="Arial"/>
                <a:cs typeface="Arial"/>
                <a:sym typeface="Arial"/>
              </a:rPr>
              <a:t> </a:t>
            </a:r>
            <a:endParaRPr lang="en-US">
              <a:solidFill>
                <a:schemeClr val="bg1"/>
              </a:solidFill>
              <a:latin typeface="Century Gothic"/>
            </a:endParaRPr>
          </a:p>
        </p:txBody>
      </p:sp>
      <p:sp>
        <p:nvSpPr>
          <p:cNvPr id="6" name="Slide Number Placeholder 5">
            <a:extLst>
              <a:ext uri="{FF2B5EF4-FFF2-40B4-BE49-F238E27FC236}">
                <a16:creationId xmlns:a16="http://schemas.microsoft.com/office/drawing/2014/main" id="{BD9C08EE-A772-3523-9BE4-F5360416D20C}"/>
              </a:ext>
            </a:extLst>
          </p:cNvPr>
          <p:cNvSpPr>
            <a:spLocks noGrp="1"/>
          </p:cNvSpPr>
          <p:nvPr>
            <p:ph type="sldNum" sz="quarter" idx="12"/>
          </p:nvPr>
        </p:nvSpPr>
        <p:spPr>
          <a:xfrm>
            <a:off x="8390466" y="6358001"/>
            <a:ext cx="296333" cy="365125"/>
          </a:xfrm>
          <a:prstGeom prst="rect">
            <a:avLst/>
          </a:prstGeom>
        </p:spPr>
        <p:txBody>
          <a:bodyPr vert="horz" lIns="0" tIns="45720" rIns="0" bIns="45720" rtlCol="0" anchor="ctr"/>
          <a:lstStyle>
            <a:defPPr>
              <a:defRPr lang="en-US"/>
            </a:defPPr>
            <a:lvl1pPr marL="0" algn="r" defTabSz="914400" rtl="0" eaLnBrk="1" latinLnBrk="0" hangingPunct="1">
              <a:defRPr sz="1000" kern="1200">
                <a:solidFill>
                  <a:srgbClr val="042B4A"/>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E072579F-9FF5-4201-872C-73481382824D}" type="slidenum">
              <a:rPr lang="en-US" smtClean="0"/>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000" b="0" i="0" u="none" strike="noStrike" kern="1200" cap="none" spc="0" normalizeH="0" baseline="0" noProof="0">
              <a:ln>
                <a:noFill/>
              </a:ln>
              <a:solidFill>
                <a:srgbClr val="042B4A"/>
              </a:solidFill>
              <a:effectLst/>
              <a:uLnTx/>
              <a:uFillTx/>
              <a:latin typeface="Calibri"/>
              <a:ea typeface="+mn-ea"/>
              <a:cs typeface="+mn-cs"/>
            </a:endParaRPr>
          </a:p>
        </p:txBody>
      </p:sp>
      <p:sp>
        <p:nvSpPr>
          <p:cNvPr id="7" name="TextBox 6">
            <a:extLst>
              <a:ext uri="{FF2B5EF4-FFF2-40B4-BE49-F238E27FC236}">
                <a16:creationId xmlns:a16="http://schemas.microsoft.com/office/drawing/2014/main" id="{A9ADCB61-FC0D-C0C5-E139-BB4C3053BBD4}"/>
              </a:ext>
            </a:extLst>
          </p:cNvPr>
          <p:cNvSpPr txBox="1"/>
          <p:nvPr/>
        </p:nvSpPr>
        <p:spPr>
          <a:xfrm>
            <a:off x="76128" y="1315570"/>
            <a:ext cx="8763072" cy="379101"/>
          </a:xfrm>
          <a:prstGeom prst="rect">
            <a:avLst/>
          </a:prstGeom>
          <a:noFill/>
        </p:spPr>
        <p:txBody>
          <a:bodyPr wrap="square" lIns="91440" tIns="45720" rIns="91440" bIns="45720" rtlCol="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9876"/>
                </a:solidFill>
                <a:effectLst/>
                <a:uLnTx/>
                <a:uFillTx/>
                <a:latin typeface="Century Gothic"/>
                <a:ea typeface="+mn-ea"/>
                <a:cs typeface="+mn-cs"/>
              </a:rPr>
              <a:t>Follow Up Services    (General Services)</a:t>
            </a:r>
          </a:p>
        </p:txBody>
      </p:sp>
      <p:pic>
        <p:nvPicPr>
          <p:cNvPr id="4" name="Picture 3">
            <a:extLst>
              <a:ext uri="{FF2B5EF4-FFF2-40B4-BE49-F238E27FC236}">
                <a16:creationId xmlns:a16="http://schemas.microsoft.com/office/drawing/2014/main" id="{37553124-C034-16BA-3FC1-D5D1BF2D1813}"/>
              </a:ext>
            </a:extLst>
          </p:cNvPr>
          <p:cNvPicPr>
            <a:picLocks noChangeAspect="1"/>
          </p:cNvPicPr>
          <p:nvPr/>
        </p:nvPicPr>
        <p:blipFill>
          <a:blip r:embed="rId3"/>
          <a:stretch>
            <a:fillRect/>
          </a:stretch>
        </p:blipFill>
        <p:spPr>
          <a:xfrm>
            <a:off x="1045451" y="1724488"/>
            <a:ext cx="7166113" cy="4318970"/>
          </a:xfrm>
          <a:prstGeom prst="rect">
            <a:avLst/>
          </a:prstGeom>
        </p:spPr>
      </p:pic>
    </p:spTree>
    <p:extLst>
      <p:ext uri="{BB962C8B-B14F-4D97-AF65-F5344CB8AC3E}">
        <p14:creationId xmlns:p14="http://schemas.microsoft.com/office/powerpoint/2010/main" val="1081309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4607" y="367688"/>
            <a:ext cx="8303045" cy="533400"/>
          </a:xfrm>
        </p:spPr>
        <p:txBody>
          <a:bodyPr/>
          <a:lstStyle/>
          <a:p>
            <a:r>
              <a:rPr lang="en-US" b="1">
                <a:solidFill>
                  <a:schemeClr val="bg1"/>
                </a:solidFill>
                <a:ea typeface="Arial"/>
                <a:cs typeface="Arial"/>
                <a:sym typeface="Arial"/>
              </a:rPr>
              <a:t>Follow-Up</a:t>
            </a:r>
            <a:r>
              <a:rPr lang="en-US" sz="3600" b="1" i="0" u="none" strike="noStrike" cap="none">
                <a:solidFill>
                  <a:schemeClr val="bg1"/>
                </a:solidFill>
                <a:latin typeface="+mj-lt"/>
                <a:ea typeface="Arial"/>
                <a:cs typeface="Arial"/>
                <a:sym typeface="Arial"/>
              </a:rPr>
              <a:t> Services </a:t>
            </a:r>
            <a:r>
              <a:rPr lang="en-US" sz="3600" b="0" i="0" u="none" strike="noStrike" cap="none">
                <a:solidFill>
                  <a:schemeClr val="bg1"/>
                </a:solidFill>
                <a:latin typeface="+mj-lt"/>
                <a:ea typeface="Arial"/>
                <a:cs typeface="Arial"/>
                <a:sym typeface="Arial"/>
              </a:rPr>
              <a:t> </a:t>
            </a:r>
            <a:endParaRPr lang="en-US">
              <a:solidFill>
                <a:schemeClr val="bg1"/>
              </a:solidFill>
              <a:latin typeface="Century Gothic"/>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072579F-9FF5-4201-872C-73481382824D}" type="slidenum">
              <a:rPr kumimoji="0" lang="en-US" sz="1000" b="0" i="0" u="none" strike="noStrike" kern="1200" cap="none" spc="0" normalizeH="0" baseline="0" noProof="0" smtClean="0">
                <a:ln>
                  <a:noFill/>
                </a:ln>
                <a:solidFill>
                  <a:srgbClr val="042B4A"/>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000" b="0" i="0" u="none" strike="noStrike" kern="1200" cap="none" spc="0" normalizeH="0" baseline="0" noProof="0">
              <a:ln>
                <a:noFill/>
              </a:ln>
              <a:solidFill>
                <a:srgbClr val="042B4A"/>
              </a:solidFill>
              <a:effectLst/>
              <a:uLnTx/>
              <a:uFillTx/>
              <a:latin typeface="Calibri"/>
              <a:ea typeface="+mn-ea"/>
              <a:cs typeface="+mn-cs"/>
            </a:endParaRPr>
          </a:p>
        </p:txBody>
      </p:sp>
      <p:sp>
        <p:nvSpPr>
          <p:cNvPr id="7" name="TextBox 6"/>
          <p:cNvSpPr txBox="1"/>
          <p:nvPr/>
        </p:nvSpPr>
        <p:spPr>
          <a:xfrm>
            <a:off x="76128" y="1315570"/>
            <a:ext cx="8763072" cy="379101"/>
          </a:xfrm>
          <a:prstGeom prst="rect">
            <a:avLst/>
          </a:prstGeom>
          <a:noFill/>
        </p:spPr>
        <p:txBody>
          <a:bodyPr wrap="square" lIns="91440" tIns="45720" rIns="91440" bIns="45720" rtlCol="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9876"/>
                </a:solidFill>
                <a:effectLst/>
                <a:uLnTx/>
                <a:uFillTx/>
                <a:latin typeface="Century Gothic"/>
                <a:ea typeface="+mn-ea"/>
                <a:cs typeface="+mn-cs"/>
              </a:rPr>
              <a:t>Employment Follow Up Services   (Employment Services)</a:t>
            </a:r>
          </a:p>
        </p:txBody>
      </p:sp>
      <p:pic>
        <p:nvPicPr>
          <p:cNvPr id="5" name="Picture 4">
            <a:extLst>
              <a:ext uri="{FF2B5EF4-FFF2-40B4-BE49-F238E27FC236}">
                <a16:creationId xmlns:a16="http://schemas.microsoft.com/office/drawing/2014/main" id="{3DB399B0-3A8D-5550-C3DB-FD083D550512}"/>
              </a:ext>
            </a:extLst>
          </p:cNvPr>
          <p:cNvPicPr>
            <a:picLocks noChangeAspect="1"/>
          </p:cNvPicPr>
          <p:nvPr/>
        </p:nvPicPr>
        <p:blipFill>
          <a:blip r:embed="rId3"/>
          <a:stretch>
            <a:fillRect/>
          </a:stretch>
        </p:blipFill>
        <p:spPr>
          <a:xfrm>
            <a:off x="279846" y="1694671"/>
            <a:ext cx="6262560" cy="3857527"/>
          </a:xfrm>
          <a:prstGeom prst="rect">
            <a:avLst/>
          </a:prstGeom>
        </p:spPr>
      </p:pic>
      <p:pic>
        <p:nvPicPr>
          <p:cNvPr id="10" name="Picture 9">
            <a:extLst>
              <a:ext uri="{FF2B5EF4-FFF2-40B4-BE49-F238E27FC236}">
                <a16:creationId xmlns:a16="http://schemas.microsoft.com/office/drawing/2014/main" id="{1C91BCFF-5393-D883-082A-9F0D638A5027}"/>
              </a:ext>
            </a:extLst>
          </p:cNvPr>
          <p:cNvPicPr>
            <a:picLocks noChangeAspect="1"/>
          </p:cNvPicPr>
          <p:nvPr/>
        </p:nvPicPr>
        <p:blipFill>
          <a:blip r:embed="rId4"/>
          <a:stretch>
            <a:fillRect/>
          </a:stretch>
        </p:blipFill>
        <p:spPr>
          <a:xfrm>
            <a:off x="3419053" y="2172432"/>
            <a:ext cx="5327377" cy="4002604"/>
          </a:xfrm>
          <a:prstGeom prst="rect">
            <a:avLst/>
          </a:prstGeom>
        </p:spPr>
      </p:pic>
    </p:spTree>
    <p:extLst>
      <p:ext uri="{BB962C8B-B14F-4D97-AF65-F5344CB8AC3E}">
        <p14:creationId xmlns:p14="http://schemas.microsoft.com/office/powerpoint/2010/main" val="324271600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47D16F0-3F85-FDB4-EE44-B29EE202F328}"/>
              </a:ext>
            </a:extLst>
          </p:cNvPr>
          <p:cNvSpPr>
            <a:spLocks noGrp="1"/>
          </p:cNvSpPr>
          <p:nvPr>
            <p:ph type="dt" sz="half" idx="10"/>
          </p:nvPr>
        </p:nvSpPr>
        <p:spPr/>
        <p:txBody>
          <a:bodyPr/>
          <a:lstStyle/>
          <a:p>
            <a:pPr>
              <a:defRPr/>
            </a:pPr>
            <a:r>
              <a:rPr lang="en-US"/>
              <a:t>February 1, 2018 </a:t>
            </a:r>
          </a:p>
        </p:txBody>
      </p:sp>
      <p:sp>
        <p:nvSpPr>
          <p:cNvPr id="3" name="Footer Placeholder 2">
            <a:extLst>
              <a:ext uri="{FF2B5EF4-FFF2-40B4-BE49-F238E27FC236}">
                <a16:creationId xmlns:a16="http://schemas.microsoft.com/office/drawing/2014/main" id="{10B17040-ADB7-D173-C815-7CA067F1E971}"/>
              </a:ext>
            </a:extLst>
          </p:cNvPr>
          <p:cNvSpPr>
            <a:spLocks noGrp="1"/>
          </p:cNvSpPr>
          <p:nvPr>
            <p:ph type="ftr" sz="quarter" idx="11"/>
          </p:nvPr>
        </p:nvSpPr>
        <p:spPr/>
        <p:txBody>
          <a:bodyPr lIns="91440" tIns="45720" rIns="91440" bIns="45720" anchor="t"/>
          <a:lstStyle/>
          <a:p>
            <a:pPr>
              <a:defRPr/>
            </a:pPr>
            <a:r>
              <a:rPr lang="en-US">
                <a:latin typeface="Century Gothic"/>
              </a:rPr>
              <a:t>Massachusetts Department of Career Services</a:t>
            </a:r>
          </a:p>
        </p:txBody>
      </p:sp>
      <p:sp>
        <p:nvSpPr>
          <p:cNvPr id="4" name="Slide Number Placeholder 3">
            <a:extLst>
              <a:ext uri="{FF2B5EF4-FFF2-40B4-BE49-F238E27FC236}">
                <a16:creationId xmlns:a16="http://schemas.microsoft.com/office/drawing/2014/main" id="{EE8065B5-D3D4-0F7E-CE7B-1C5FB2D95EA1}"/>
              </a:ext>
            </a:extLst>
          </p:cNvPr>
          <p:cNvSpPr>
            <a:spLocks noGrp="1"/>
          </p:cNvSpPr>
          <p:nvPr>
            <p:ph type="sldNum" sz="quarter" idx="12"/>
          </p:nvPr>
        </p:nvSpPr>
        <p:spPr/>
        <p:txBody>
          <a:bodyPr/>
          <a:lstStyle/>
          <a:p>
            <a:pPr>
              <a:defRPr/>
            </a:pPr>
            <a:fld id="{08D68108-485C-48E7-99C0-B8D285AC8481}" type="slidenum">
              <a:rPr lang="en-US" dirty="0" smtClean="0">
                <a:latin typeface="Century Gothic"/>
              </a:rPr>
              <a:pPr>
                <a:defRPr/>
              </a:pPr>
              <a:t>13</a:t>
            </a:fld>
            <a:endParaRPr lang="en-US">
              <a:latin typeface="Century Gothic"/>
            </a:endParaRPr>
          </a:p>
        </p:txBody>
      </p:sp>
      <p:sp>
        <p:nvSpPr>
          <p:cNvPr id="8" name="TextBox 7">
            <a:extLst>
              <a:ext uri="{FF2B5EF4-FFF2-40B4-BE49-F238E27FC236}">
                <a16:creationId xmlns:a16="http://schemas.microsoft.com/office/drawing/2014/main" id="{502E9333-9A22-DF8A-4F1B-5DF38D364EFC}"/>
              </a:ext>
            </a:extLst>
          </p:cNvPr>
          <p:cNvSpPr txBox="1"/>
          <p:nvPr/>
        </p:nvSpPr>
        <p:spPr>
          <a:xfrm>
            <a:off x="406400" y="332947"/>
            <a:ext cx="7467600" cy="590931"/>
          </a:xfrm>
          <a:prstGeom prst="rect">
            <a:avLst/>
          </a:prstGeom>
          <a:noFill/>
        </p:spPr>
        <p:txBody>
          <a:bodyPr wrap="square" lIns="91440" tIns="45720" rIns="91440" bIns="45720" rtlCol="0" anchor="t">
            <a:spAutoFit/>
          </a:bodyPr>
          <a:lstStyle/>
          <a:p>
            <a:pPr>
              <a:lnSpc>
                <a:spcPct val="90000"/>
              </a:lnSpc>
              <a:buClr>
                <a:schemeClr val="hlink"/>
              </a:buClr>
              <a:buSzPct val="25000"/>
            </a:pPr>
            <a:r>
              <a:rPr lang="en-US" sz="3600" b="1">
                <a:solidFill>
                  <a:schemeClr val="bg1"/>
                </a:solidFill>
                <a:effectLst>
                  <a:outerShdw blurRad="63500" dist="38100" dir="5400000" algn="t" rotWithShape="0">
                    <a:prstClr val="black">
                      <a:alpha val="25000"/>
                    </a:prstClr>
                  </a:outerShdw>
                </a:effectLst>
                <a:latin typeface="Calibri"/>
                <a:cs typeface="Calibri"/>
                <a:sym typeface="Arial"/>
              </a:rPr>
              <a:t>Two Worlds</a:t>
            </a:r>
            <a:r>
              <a:rPr lang="en-US" sz="3600" b="1">
                <a:solidFill>
                  <a:srgbClr val="003B5D"/>
                </a:solidFill>
                <a:effectLst>
                  <a:outerShdw blurRad="63500" dist="38100" dir="5400000" algn="t" rotWithShape="0">
                    <a:prstClr val="black">
                      <a:alpha val="25000"/>
                    </a:prstClr>
                  </a:outerShdw>
                </a:effectLst>
                <a:latin typeface="Calibri"/>
                <a:cs typeface="Calibri"/>
                <a:sym typeface="Arial"/>
              </a:rPr>
              <a:t> </a:t>
            </a:r>
            <a:endParaRPr lang="en-US" sz="3600">
              <a:solidFill>
                <a:srgbClr val="003B5D"/>
              </a:solidFill>
              <a:effectLst>
                <a:outerShdw blurRad="63500" dist="38100" dir="5400000" algn="t" rotWithShape="0">
                  <a:prstClr val="black">
                    <a:alpha val="25000"/>
                  </a:prstClr>
                </a:outerShdw>
              </a:effectLst>
              <a:latin typeface="Calibri"/>
              <a:cs typeface="Calibri"/>
            </a:endParaRPr>
          </a:p>
        </p:txBody>
      </p:sp>
      <p:pic>
        <p:nvPicPr>
          <p:cNvPr id="9" name="Picture 8">
            <a:extLst>
              <a:ext uri="{FF2B5EF4-FFF2-40B4-BE49-F238E27FC236}">
                <a16:creationId xmlns:a16="http://schemas.microsoft.com/office/drawing/2014/main" id="{BA1A3E6A-9905-5588-1CFB-109BB77CF12E}"/>
              </a:ext>
            </a:extLst>
          </p:cNvPr>
          <p:cNvPicPr>
            <a:picLocks noChangeAspect="1"/>
          </p:cNvPicPr>
          <p:nvPr/>
        </p:nvPicPr>
        <p:blipFill>
          <a:blip r:embed="rId2"/>
          <a:stretch>
            <a:fillRect/>
          </a:stretch>
        </p:blipFill>
        <p:spPr>
          <a:xfrm>
            <a:off x="1780427" y="2626303"/>
            <a:ext cx="1276190" cy="1276190"/>
          </a:xfrm>
          <a:prstGeom prst="rect">
            <a:avLst/>
          </a:prstGeom>
        </p:spPr>
      </p:pic>
      <p:pic>
        <p:nvPicPr>
          <p:cNvPr id="13" name="Picture 12">
            <a:extLst>
              <a:ext uri="{FF2B5EF4-FFF2-40B4-BE49-F238E27FC236}">
                <a16:creationId xmlns:a16="http://schemas.microsoft.com/office/drawing/2014/main" id="{0AC79DB5-F9AF-26C5-287E-A84DCDC9528D}"/>
              </a:ext>
            </a:extLst>
          </p:cNvPr>
          <p:cNvPicPr>
            <a:picLocks noChangeAspect="1"/>
          </p:cNvPicPr>
          <p:nvPr/>
        </p:nvPicPr>
        <p:blipFill>
          <a:blip r:embed="rId2"/>
          <a:stretch>
            <a:fillRect/>
          </a:stretch>
        </p:blipFill>
        <p:spPr>
          <a:xfrm>
            <a:off x="5598891" y="2593445"/>
            <a:ext cx="1276190" cy="1276190"/>
          </a:xfrm>
          <a:prstGeom prst="rect">
            <a:avLst/>
          </a:prstGeom>
        </p:spPr>
      </p:pic>
      <p:sp>
        <p:nvSpPr>
          <p:cNvPr id="10" name="TextBox 9">
            <a:extLst>
              <a:ext uri="{FF2B5EF4-FFF2-40B4-BE49-F238E27FC236}">
                <a16:creationId xmlns:a16="http://schemas.microsoft.com/office/drawing/2014/main" id="{83352BCD-5FA9-1373-6D72-14ADD5EE084A}"/>
              </a:ext>
            </a:extLst>
          </p:cNvPr>
          <p:cNvSpPr txBox="1"/>
          <p:nvPr/>
        </p:nvSpPr>
        <p:spPr>
          <a:xfrm>
            <a:off x="1349933" y="1423601"/>
            <a:ext cx="2623930" cy="923330"/>
          </a:xfrm>
          <a:prstGeom prst="rect">
            <a:avLst/>
          </a:prstGeom>
          <a:noFill/>
        </p:spPr>
        <p:txBody>
          <a:bodyPr wrap="square" lIns="91440" tIns="45720" rIns="91440" bIns="45720" rtlCol="0" anchor="t">
            <a:spAutoFit/>
          </a:bodyPr>
          <a:lstStyle/>
          <a:p>
            <a:r>
              <a:rPr lang="en-US">
                <a:solidFill>
                  <a:srgbClr val="003B5D"/>
                </a:solidFill>
                <a:latin typeface="Century Gothic"/>
              </a:rPr>
              <a:t>USDOL data driven, performance reporting world </a:t>
            </a:r>
          </a:p>
        </p:txBody>
      </p:sp>
      <p:sp>
        <p:nvSpPr>
          <p:cNvPr id="15" name="TextBox 14">
            <a:extLst>
              <a:ext uri="{FF2B5EF4-FFF2-40B4-BE49-F238E27FC236}">
                <a16:creationId xmlns:a16="http://schemas.microsoft.com/office/drawing/2014/main" id="{EA144A9F-7413-8BB3-DED3-E51C58512CBA}"/>
              </a:ext>
            </a:extLst>
          </p:cNvPr>
          <p:cNvSpPr txBox="1"/>
          <p:nvPr/>
        </p:nvSpPr>
        <p:spPr>
          <a:xfrm>
            <a:off x="4865966" y="1423601"/>
            <a:ext cx="3498423" cy="1477328"/>
          </a:xfrm>
          <a:prstGeom prst="rect">
            <a:avLst/>
          </a:prstGeom>
          <a:noFill/>
        </p:spPr>
        <p:txBody>
          <a:bodyPr wrap="square" lIns="91440" tIns="45720" rIns="91440" bIns="45720" rtlCol="0" anchor="t">
            <a:spAutoFit/>
          </a:bodyPr>
          <a:lstStyle/>
          <a:p>
            <a:r>
              <a:rPr lang="en-US">
                <a:solidFill>
                  <a:srgbClr val="003B5D"/>
                </a:solidFill>
                <a:latin typeface="Century Gothic"/>
              </a:rPr>
              <a:t>The real world; customers in pursuit of a more substantial career/life receiving good services from career center staff</a:t>
            </a:r>
          </a:p>
        </p:txBody>
      </p:sp>
      <p:sp>
        <p:nvSpPr>
          <p:cNvPr id="11" name="TextBox 10">
            <a:extLst>
              <a:ext uri="{FF2B5EF4-FFF2-40B4-BE49-F238E27FC236}">
                <a16:creationId xmlns:a16="http://schemas.microsoft.com/office/drawing/2014/main" id="{39F0D966-D148-E2ED-7AC8-BA1560026F6E}"/>
              </a:ext>
            </a:extLst>
          </p:cNvPr>
          <p:cNvSpPr txBox="1"/>
          <p:nvPr/>
        </p:nvSpPr>
        <p:spPr>
          <a:xfrm>
            <a:off x="702365" y="4230987"/>
            <a:ext cx="7763541" cy="1200329"/>
          </a:xfrm>
          <a:prstGeom prst="rect">
            <a:avLst/>
          </a:prstGeom>
          <a:noFill/>
        </p:spPr>
        <p:txBody>
          <a:bodyPr wrap="square" lIns="91440" tIns="45720" rIns="91440" bIns="45720" rtlCol="0" anchor="t">
            <a:spAutoFit/>
          </a:bodyPr>
          <a:lstStyle/>
          <a:p>
            <a:r>
              <a:rPr lang="en-US" b="1" i="1">
                <a:solidFill>
                  <a:srgbClr val="003B5D"/>
                </a:solidFill>
                <a:latin typeface="Century Gothic"/>
              </a:rPr>
              <a:t>Good service delivery in the real world will generally accomplish the performance outcomes desired in the data driven world.</a:t>
            </a:r>
          </a:p>
          <a:p>
            <a:endParaRPr lang="en-US" b="1" i="1">
              <a:solidFill>
                <a:srgbClr val="003B5D"/>
              </a:solidFill>
              <a:latin typeface="Century Gothic"/>
            </a:endParaRPr>
          </a:p>
          <a:p>
            <a:r>
              <a:rPr lang="en-US" i="1">
                <a:solidFill>
                  <a:srgbClr val="003B5D"/>
                </a:solidFill>
                <a:latin typeface="Century Gothic"/>
              </a:rPr>
              <a:t>Leslie Abramowitz</a:t>
            </a:r>
          </a:p>
        </p:txBody>
      </p:sp>
      <p:cxnSp>
        <p:nvCxnSpPr>
          <p:cNvPr id="17" name="Straight Connector 16">
            <a:extLst>
              <a:ext uri="{FF2B5EF4-FFF2-40B4-BE49-F238E27FC236}">
                <a16:creationId xmlns:a16="http://schemas.microsoft.com/office/drawing/2014/main" id="{D2BB033C-D8F1-E654-C4A3-D3CB98E195CC}"/>
              </a:ext>
            </a:extLst>
          </p:cNvPr>
          <p:cNvCxnSpPr/>
          <p:nvPr/>
        </p:nvCxnSpPr>
        <p:spPr>
          <a:xfrm>
            <a:off x="3299791" y="3231540"/>
            <a:ext cx="2080592" cy="0"/>
          </a:xfrm>
          <a:prstGeom prst="line">
            <a:avLst/>
          </a:prstGeom>
          <a:ln w="38100"/>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6426340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Close-up of raised hands at office training with speaker out of focus in background">
            <a:extLst>
              <a:ext uri="{FF2B5EF4-FFF2-40B4-BE49-F238E27FC236}">
                <a16:creationId xmlns:a16="http://schemas.microsoft.com/office/drawing/2014/main" id="{7AD507EC-B326-0CE1-BFD5-B2326EDD958F}"/>
              </a:ext>
            </a:extLst>
          </p:cNvPr>
          <p:cNvPicPr>
            <a:picLocks noChangeAspect="1"/>
          </p:cNvPicPr>
          <p:nvPr/>
        </p:nvPicPr>
        <p:blipFill rotWithShape="1">
          <a:blip r:embed="rId2">
            <a:alphaModFix amt="50000"/>
          </a:blip>
          <a:srcRect t="15572"/>
          <a:stretch/>
        </p:blipFill>
        <p:spPr>
          <a:xfrm>
            <a:off x="15" y="1056033"/>
            <a:ext cx="9143985" cy="5143499"/>
          </a:xfrm>
          <a:prstGeom prst="rect">
            <a:avLst/>
          </a:prstGeom>
        </p:spPr>
      </p:pic>
      <p:sp>
        <p:nvSpPr>
          <p:cNvPr id="2" name="TextBox 1">
            <a:extLst>
              <a:ext uri="{FF2B5EF4-FFF2-40B4-BE49-F238E27FC236}">
                <a16:creationId xmlns:a16="http://schemas.microsoft.com/office/drawing/2014/main" id="{55CB2050-87B1-9DDE-104B-396BD5F055CB}"/>
              </a:ext>
            </a:extLst>
          </p:cNvPr>
          <p:cNvSpPr txBox="1"/>
          <p:nvPr/>
        </p:nvSpPr>
        <p:spPr>
          <a:xfrm>
            <a:off x="1143000" y="1699021"/>
            <a:ext cx="6858000" cy="2175389"/>
          </a:xfrm>
          <a:prstGeom prst="rect">
            <a:avLst/>
          </a:prstGeom>
        </p:spPr>
        <p:txBody>
          <a:bodyPr rot="0" spcFirstLastPara="0" vertOverflow="overflow" horzOverflow="overflow" vert="horz" lIns="68580" tIns="34290" rIns="68580" bIns="34290" numCol="1" spcCol="0" rtlCol="0" fromWordArt="0" anchor="b" anchorCtr="0" forceAA="0" compatLnSpc="1">
            <a:prstTxWarp prst="textNoShape">
              <a:avLst/>
            </a:prstTxWarp>
            <a:normAutofit/>
          </a:bodyPr>
          <a:lstStyle/>
          <a:p>
            <a:pPr algn="ctr">
              <a:lnSpc>
                <a:spcPct val="90000"/>
              </a:lnSpc>
              <a:spcBef>
                <a:spcPct val="0"/>
              </a:spcBef>
              <a:spcAft>
                <a:spcPts val="450"/>
              </a:spcAft>
            </a:pPr>
            <a:r>
              <a:rPr lang="en-US" sz="4500" b="1" dirty="0">
                <a:solidFill>
                  <a:srgbClr val="009876"/>
                </a:solidFill>
                <a:latin typeface="+mj-lt"/>
                <a:ea typeface="+mj-ea"/>
                <a:cs typeface="+mj-cs"/>
              </a:rPr>
              <a:t>Questions?</a:t>
            </a:r>
            <a:endParaRPr lang="en-US" sz="4500" dirty="0">
              <a:solidFill>
                <a:srgbClr val="009876"/>
              </a:solidFill>
              <a:latin typeface="+mj-lt"/>
              <a:ea typeface="+mj-ea"/>
              <a:cs typeface="Calibri Light"/>
            </a:endParaRPr>
          </a:p>
        </p:txBody>
      </p:sp>
      <p:sp>
        <p:nvSpPr>
          <p:cNvPr id="4" name="TextBox 3">
            <a:extLst>
              <a:ext uri="{FF2B5EF4-FFF2-40B4-BE49-F238E27FC236}">
                <a16:creationId xmlns:a16="http://schemas.microsoft.com/office/drawing/2014/main" id="{E820416C-5C37-BDED-4E36-7618D66DC89B}"/>
              </a:ext>
            </a:extLst>
          </p:cNvPr>
          <p:cNvSpPr txBox="1"/>
          <p:nvPr/>
        </p:nvSpPr>
        <p:spPr>
          <a:xfrm rot="-180000">
            <a:off x="616105" y="1159727"/>
            <a:ext cx="1053791" cy="108491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l"/>
            <a:r>
              <a:rPr lang="en-US" sz="6600">
                <a:solidFill>
                  <a:srgbClr val="003B5D"/>
                </a:solidFill>
                <a:cs typeface="Calibri"/>
              </a:rPr>
              <a:t>?</a:t>
            </a:r>
          </a:p>
        </p:txBody>
      </p:sp>
      <p:sp>
        <p:nvSpPr>
          <p:cNvPr id="5" name="TextBox 4">
            <a:extLst>
              <a:ext uri="{FF2B5EF4-FFF2-40B4-BE49-F238E27FC236}">
                <a16:creationId xmlns:a16="http://schemas.microsoft.com/office/drawing/2014/main" id="{DB48AD46-C63B-EC79-6A23-AF4E2BFFCBBD}"/>
              </a:ext>
            </a:extLst>
          </p:cNvPr>
          <p:cNvSpPr txBox="1"/>
          <p:nvPr/>
        </p:nvSpPr>
        <p:spPr>
          <a:xfrm rot="-1320000">
            <a:off x="7369562" y="3083312"/>
            <a:ext cx="1053791" cy="108491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l"/>
            <a:r>
              <a:rPr lang="en-US" sz="6600">
                <a:solidFill>
                  <a:srgbClr val="FDB525"/>
                </a:solidFill>
                <a:cs typeface="Calibri"/>
              </a:rPr>
              <a:t>?</a:t>
            </a:r>
          </a:p>
        </p:txBody>
      </p:sp>
      <p:sp>
        <p:nvSpPr>
          <p:cNvPr id="6" name="TextBox 5">
            <a:extLst>
              <a:ext uri="{FF2B5EF4-FFF2-40B4-BE49-F238E27FC236}">
                <a16:creationId xmlns:a16="http://schemas.microsoft.com/office/drawing/2014/main" id="{52A64CBC-13E7-7211-D04F-8DE436400639}"/>
              </a:ext>
            </a:extLst>
          </p:cNvPr>
          <p:cNvSpPr txBox="1"/>
          <p:nvPr/>
        </p:nvSpPr>
        <p:spPr>
          <a:xfrm>
            <a:off x="2602415" y="1780013"/>
            <a:ext cx="1053791" cy="108491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l"/>
            <a:r>
              <a:rPr lang="en-US" sz="6600">
                <a:solidFill>
                  <a:srgbClr val="FDB525"/>
                </a:solidFill>
                <a:cs typeface="Calibri"/>
              </a:rPr>
              <a:t>?</a:t>
            </a:r>
          </a:p>
        </p:txBody>
      </p:sp>
      <p:sp>
        <p:nvSpPr>
          <p:cNvPr id="7" name="TextBox 6">
            <a:extLst>
              <a:ext uri="{FF2B5EF4-FFF2-40B4-BE49-F238E27FC236}">
                <a16:creationId xmlns:a16="http://schemas.microsoft.com/office/drawing/2014/main" id="{ABF850B6-44B7-75B7-7D91-409F76C343D1}"/>
              </a:ext>
            </a:extLst>
          </p:cNvPr>
          <p:cNvSpPr txBox="1"/>
          <p:nvPr/>
        </p:nvSpPr>
        <p:spPr>
          <a:xfrm rot="1800000">
            <a:off x="2567567" y="4393581"/>
            <a:ext cx="1053791" cy="108491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l"/>
            <a:r>
              <a:rPr lang="en-US" sz="6600">
                <a:solidFill>
                  <a:srgbClr val="FDB525"/>
                </a:solidFill>
                <a:cs typeface="Calibri"/>
              </a:rPr>
              <a:t>?</a:t>
            </a:r>
          </a:p>
        </p:txBody>
      </p:sp>
      <p:sp>
        <p:nvSpPr>
          <p:cNvPr id="9" name="TextBox 8">
            <a:extLst>
              <a:ext uri="{FF2B5EF4-FFF2-40B4-BE49-F238E27FC236}">
                <a16:creationId xmlns:a16="http://schemas.microsoft.com/office/drawing/2014/main" id="{3B46BA7D-CBA5-FE6F-20C1-BE2C51BD8FB1}"/>
              </a:ext>
            </a:extLst>
          </p:cNvPr>
          <p:cNvSpPr txBox="1"/>
          <p:nvPr/>
        </p:nvSpPr>
        <p:spPr>
          <a:xfrm rot="600000">
            <a:off x="5188104" y="2065765"/>
            <a:ext cx="1053791" cy="108491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l"/>
            <a:r>
              <a:rPr lang="en-US" sz="6600">
                <a:solidFill>
                  <a:srgbClr val="003B5D"/>
                </a:solidFill>
                <a:cs typeface="Calibri"/>
              </a:rPr>
              <a:t>?</a:t>
            </a:r>
          </a:p>
        </p:txBody>
      </p:sp>
      <p:sp>
        <p:nvSpPr>
          <p:cNvPr id="10" name="TextBox 9">
            <a:extLst>
              <a:ext uri="{FF2B5EF4-FFF2-40B4-BE49-F238E27FC236}">
                <a16:creationId xmlns:a16="http://schemas.microsoft.com/office/drawing/2014/main" id="{0D6ED0EB-4599-7176-946A-E399A5378A97}"/>
              </a:ext>
            </a:extLst>
          </p:cNvPr>
          <p:cNvSpPr txBox="1"/>
          <p:nvPr/>
        </p:nvSpPr>
        <p:spPr>
          <a:xfrm rot="-1500000">
            <a:off x="1396690" y="3919654"/>
            <a:ext cx="1053791" cy="108491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l"/>
            <a:r>
              <a:rPr lang="en-US" sz="6600">
                <a:solidFill>
                  <a:srgbClr val="009876"/>
                </a:solidFill>
                <a:cs typeface="Calibri"/>
              </a:rPr>
              <a:t>?</a:t>
            </a:r>
          </a:p>
        </p:txBody>
      </p:sp>
      <p:sp>
        <p:nvSpPr>
          <p:cNvPr id="11" name="TextBox 10">
            <a:extLst>
              <a:ext uri="{FF2B5EF4-FFF2-40B4-BE49-F238E27FC236}">
                <a16:creationId xmlns:a16="http://schemas.microsoft.com/office/drawing/2014/main" id="{F5BE8228-062C-096F-ADAB-67042809A46B}"/>
              </a:ext>
            </a:extLst>
          </p:cNvPr>
          <p:cNvSpPr txBox="1"/>
          <p:nvPr/>
        </p:nvSpPr>
        <p:spPr>
          <a:xfrm rot="1200000">
            <a:off x="5822330" y="3954501"/>
            <a:ext cx="1053791" cy="108491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l"/>
            <a:r>
              <a:rPr lang="en-US" sz="6600">
                <a:solidFill>
                  <a:srgbClr val="FDB525"/>
                </a:solidFill>
                <a:cs typeface="Calibri"/>
              </a:rPr>
              <a:t>?</a:t>
            </a:r>
          </a:p>
        </p:txBody>
      </p:sp>
      <p:sp>
        <p:nvSpPr>
          <p:cNvPr id="12" name="TextBox 11">
            <a:extLst>
              <a:ext uri="{FF2B5EF4-FFF2-40B4-BE49-F238E27FC236}">
                <a16:creationId xmlns:a16="http://schemas.microsoft.com/office/drawing/2014/main" id="{F0036758-5B07-3149-C0CC-3F6BF93EAB77}"/>
              </a:ext>
            </a:extLst>
          </p:cNvPr>
          <p:cNvSpPr txBox="1"/>
          <p:nvPr/>
        </p:nvSpPr>
        <p:spPr>
          <a:xfrm rot="-1020000">
            <a:off x="6839878" y="1055184"/>
            <a:ext cx="1053791" cy="108491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l"/>
            <a:r>
              <a:rPr lang="en-US" sz="6600">
                <a:solidFill>
                  <a:srgbClr val="003B5D"/>
                </a:solidFill>
                <a:cs typeface="Calibri"/>
              </a:rPr>
              <a:t>?</a:t>
            </a:r>
          </a:p>
        </p:txBody>
      </p:sp>
      <p:sp>
        <p:nvSpPr>
          <p:cNvPr id="13" name="TextBox 12">
            <a:extLst>
              <a:ext uri="{FF2B5EF4-FFF2-40B4-BE49-F238E27FC236}">
                <a16:creationId xmlns:a16="http://schemas.microsoft.com/office/drawing/2014/main" id="{3DA621EC-D2D1-5ABD-1905-B29AAEEDA992}"/>
              </a:ext>
            </a:extLst>
          </p:cNvPr>
          <p:cNvSpPr txBox="1"/>
          <p:nvPr/>
        </p:nvSpPr>
        <p:spPr>
          <a:xfrm>
            <a:off x="4574787" y="4323885"/>
            <a:ext cx="1053791" cy="108491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l"/>
            <a:r>
              <a:rPr lang="en-US" sz="6600">
                <a:solidFill>
                  <a:srgbClr val="003B5D"/>
                </a:solidFill>
                <a:cs typeface="Calibri"/>
              </a:rPr>
              <a:t>?</a:t>
            </a:r>
          </a:p>
        </p:txBody>
      </p:sp>
      <p:sp>
        <p:nvSpPr>
          <p:cNvPr id="14" name="TextBox 13">
            <a:extLst>
              <a:ext uri="{FF2B5EF4-FFF2-40B4-BE49-F238E27FC236}">
                <a16:creationId xmlns:a16="http://schemas.microsoft.com/office/drawing/2014/main" id="{D0F4EAA3-DCCB-8FAA-5025-13A2406D1BFE}"/>
              </a:ext>
            </a:extLst>
          </p:cNvPr>
          <p:cNvSpPr txBox="1"/>
          <p:nvPr/>
        </p:nvSpPr>
        <p:spPr>
          <a:xfrm rot="1800000">
            <a:off x="4045105" y="1417600"/>
            <a:ext cx="1053791" cy="108491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l"/>
            <a:r>
              <a:rPr lang="en-US" sz="6600">
                <a:solidFill>
                  <a:srgbClr val="009876"/>
                </a:solidFill>
                <a:cs typeface="Calibri"/>
              </a:rPr>
              <a:t>?</a:t>
            </a:r>
          </a:p>
        </p:txBody>
      </p:sp>
      <p:sp>
        <p:nvSpPr>
          <p:cNvPr id="15" name="TextBox 14">
            <a:extLst>
              <a:ext uri="{FF2B5EF4-FFF2-40B4-BE49-F238E27FC236}">
                <a16:creationId xmlns:a16="http://schemas.microsoft.com/office/drawing/2014/main" id="{29044269-C468-A654-FE3E-490544206956}"/>
              </a:ext>
            </a:extLst>
          </p:cNvPr>
          <p:cNvSpPr txBox="1"/>
          <p:nvPr/>
        </p:nvSpPr>
        <p:spPr>
          <a:xfrm rot="-780000">
            <a:off x="6526251" y="1738196"/>
            <a:ext cx="1053791" cy="108491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l"/>
            <a:r>
              <a:rPr lang="en-US" sz="6600">
                <a:solidFill>
                  <a:srgbClr val="FDB525"/>
                </a:solidFill>
                <a:cs typeface="Calibri"/>
              </a:rPr>
              <a:t>?</a:t>
            </a:r>
          </a:p>
        </p:txBody>
      </p:sp>
      <p:sp>
        <p:nvSpPr>
          <p:cNvPr id="8" name="Slide Number Placeholder 7">
            <a:extLst>
              <a:ext uri="{FF2B5EF4-FFF2-40B4-BE49-F238E27FC236}">
                <a16:creationId xmlns:a16="http://schemas.microsoft.com/office/drawing/2014/main" id="{DD9BDEA7-2A37-D351-E804-A0729B01A445}"/>
              </a:ext>
            </a:extLst>
          </p:cNvPr>
          <p:cNvSpPr>
            <a:spLocks noGrp="1"/>
          </p:cNvSpPr>
          <p:nvPr>
            <p:ph type="sldNum" sz="quarter" idx="12"/>
          </p:nvPr>
        </p:nvSpPr>
        <p:spPr/>
        <p:txBody>
          <a:bodyPr/>
          <a:lstStyle/>
          <a:p>
            <a:fld id="{52771ABB-4DFB-4A1A-8DFB-0C792B0BEC62}" type="slidenum">
              <a:rPr lang="en-US" smtClean="0"/>
              <a:t>14</a:t>
            </a:fld>
            <a:endParaRPr lang="en-US"/>
          </a:p>
        </p:txBody>
      </p:sp>
    </p:spTree>
    <p:extLst>
      <p:ext uri="{BB962C8B-B14F-4D97-AF65-F5344CB8AC3E}">
        <p14:creationId xmlns:p14="http://schemas.microsoft.com/office/powerpoint/2010/main" val="13988432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253A98-A735-A61C-574E-0EE9406756D9}"/>
              </a:ext>
            </a:extLst>
          </p:cNvPr>
          <p:cNvSpPr>
            <a:spLocks noGrp="1"/>
          </p:cNvSpPr>
          <p:nvPr>
            <p:ph type="title"/>
          </p:nvPr>
        </p:nvSpPr>
        <p:spPr>
          <a:xfrm>
            <a:off x="457200" y="972490"/>
            <a:ext cx="8014447" cy="1141001"/>
          </a:xfrm>
        </p:spPr>
        <p:txBody>
          <a:bodyPr/>
          <a:lstStyle/>
          <a:p>
            <a:r>
              <a:rPr lang="en-US" sz="4800">
                <a:ea typeface="Calibri"/>
              </a:rPr>
              <a:t>Jobs for Veterans State Grant (JVSG) Program Training </a:t>
            </a:r>
            <a:endParaRPr lang="en-US" sz="4800"/>
          </a:p>
        </p:txBody>
      </p:sp>
      <p:sp>
        <p:nvSpPr>
          <p:cNvPr id="3" name="Text Placeholder 2">
            <a:extLst>
              <a:ext uri="{FF2B5EF4-FFF2-40B4-BE49-F238E27FC236}">
                <a16:creationId xmlns:a16="http://schemas.microsoft.com/office/drawing/2014/main" id="{665F68E0-E9F8-A560-415D-C16060103CBC}"/>
              </a:ext>
            </a:extLst>
          </p:cNvPr>
          <p:cNvSpPr>
            <a:spLocks noGrp="1"/>
          </p:cNvSpPr>
          <p:nvPr>
            <p:ph type="body" sz="quarter" idx="10"/>
          </p:nvPr>
        </p:nvSpPr>
        <p:spPr>
          <a:xfrm>
            <a:off x="457200" y="2286529"/>
            <a:ext cx="7785473" cy="746125"/>
          </a:xfrm>
        </p:spPr>
        <p:txBody>
          <a:bodyPr vert="horz" lIns="0" tIns="45720" rIns="0" bIns="45720" rtlCol="0" anchor="t">
            <a:noAutofit/>
          </a:bodyPr>
          <a:lstStyle/>
          <a:p>
            <a:endParaRPr lang="en-US">
              <a:ea typeface="Calibri"/>
              <a:cs typeface="Calibri"/>
            </a:endParaRPr>
          </a:p>
          <a:p>
            <a:r>
              <a:rPr lang="en-US">
                <a:solidFill>
                  <a:schemeClr val="bg1"/>
                </a:solidFill>
                <a:ea typeface="Calibri"/>
                <a:cs typeface="Calibri"/>
              </a:rPr>
              <a:t>Reports</a:t>
            </a:r>
          </a:p>
        </p:txBody>
      </p:sp>
      <p:sp>
        <p:nvSpPr>
          <p:cNvPr id="4" name="Text Placeholder 3">
            <a:extLst>
              <a:ext uri="{FF2B5EF4-FFF2-40B4-BE49-F238E27FC236}">
                <a16:creationId xmlns:a16="http://schemas.microsoft.com/office/drawing/2014/main" id="{0AA8387B-8C85-7937-C81D-A020F77F1E45}"/>
              </a:ext>
            </a:extLst>
          </p:cNvPr>
          <p:cNvSpPr>
            <a:spLocks noGrp="1"/>
          </p:cNvSpPr>
          <p:nvPr>
            <p:ph type="body" sz="quarter" idx="11"/>
          </p:nvPr>
        </p:nvSpPr>
        <p:spPr/>
        <p:txBody>
          <a:bodyPr vert="horz" lIns="0" tIns="45720" rIns="0" bIns="45720" rtlCol="0" anchor="t">
            <a:noAutofit/>
          </a:bodyPr>
          <a:lstStyle/>
          <a:p>
            <a:r>
              <a:rPr lang="en-US">
                <a:ea typeface="Calibri"/>
                <a:cs typeface="Calibri"/>
              </a:rPr>
              <a:t>January 2025 </a:t>
            </a:r>
            <a:endParaRPr lang="en-US"/>
          </a:p>
        </p:txBody>
      </p:sp>
      <p:pic>
        <p:nvPicPr>
          <p:cNvPr id="7" name="Picture 6">
            <a:extLst>
              <a:ext uri="{FF2B5EF4-FFF2-40B4-BE49-F238E27FC236}">
                <a16:creationId xmlns:a16="http://schemas.microsoft.com/office/drawing/2014/main" id="{0ADC3A9D-A157-8A20-D2B7-DE295008FC7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61386" y="4765792"/>
            <a:ext cx="4541178" cy="1359739"/>
          </a:xfrm>
          <a:prstGeom prst="rect">
            <a:avLst/>
          </a:prstGeom>
        </p:spPr>
      </p:pic>
      <p:sp>
        <p:nvSpPr>
          <p:cNvPr id="10" name="TextBox 9">
            <a:extLst>
              <a:ext uri="{FF2B5EF4-FFF2-40B4-BE49-F238E27FC236}">
                <a16:creationId xmlns:a16="http://schemas.microsoft.com/office/drawing/2014/main" id="{C7729333-9843-2298-AE1F-9A2E7DA2AEBA}"/>
              </a:ext>
            </a:extLst>
          </p:cNvPr>
          <p:cNvSpPr txBox="1"/>
          <p:nvPr/>
        </p:nvSpPr>
        <p:spPr>
          <a:xfrm>
            <a:off x="152701" y="6398380"/>
            <a:ext cx="8382000" cy="61555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 i="1">
                <a:solidFill>
                  <a:srgbClr val="223651"/>
                </a:solidFill>
                <a:latin typeface="Arial"/>
                <a:cs typeface="Arial"/>
              </a:rPr>
              <a:t>MassHire Programs &amp; Services are funded in full by US Department of Labor (USDOL) Employment and Training Administration grants. </a:t>
            </a:r>
            <a:endParaRPr lang="en-US" sz="800">
              <a:solidFill>
                <a:srgbClr val="009876"/>
              </a:solidFill>
              <a:latin typeface="Calibri"/>
              <a:ea typeface="Calibri"/>
              <a:cs typeface="Calibri"/>
            </a:endParaRPr>
          </a:p>
          <a:p>
            <a:r>
              <a:rPr lang="en-US" sz="800" i="1">
                <a:solidFill>
                  <a:srgbClr val="223651"/>
                </a:solidFill>
                <a:latin typeface="Arial"/>
                <a:cs typeface="Arial"/>
              </a:rPr>
              <a:t>• Additional details furnished upon request</a:t>
            </a:r>
            <a:endParaRPr lang="en-US" sz="800">
              <a:ea typeface="Calibri"/>
              <a:cs typeface="Calibri"/>
            </a:endParaRPr>
          </a:p>
          <a:p>
            <a:pPr algn="l"/>
            <a:endParaRPr lang="en-US">
              <a:ea typeface="Calibri"/>
              <a:cs typeface="Calibri"/>
            </a:endParaRPr>
          </a:p>
        </p:txBody>
      </p:sp>
    </p:spTree>
    <p:extLst>
      <p:ext uri="{BB962C8B-B14F-4D97-AF65-F5344CB8AC3E}">
        <p14:creationId xmlns:p14="http://schemas.microsoft.com/office/powerpoint/2010/main" val="36154585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a:xfrm>
            <a:off x="457200" y="139614"/>
            <a:ext cx="7858413" cy="954348"/>
          </a:xfrm>
        </p:spPr>
        <p:txBody>
          <a:bodyPr/>
          <a:lstStyle/>
          <a:p>
            <a:r>
              <a:rPr lang="en-US" altLang="en-US" b="1"/>
              <a:t>Barriers to Employment Reports</a:t>
            </a:r>
          </a:p>
        </p:txBody>
      </p:sp>
      <p:sp>
        <p:nvSpPr>
          <p:cNvPr id="5" name="TextBox 4">
            <a:extLst>
              <a:ext uri="{FF2B5EF4-FFF2-40B4-BE49-F238E27FC236}">
                <a16:creationId xmlns:a16="http://schemas.microsoft.com/office/drawing/2014/main" id="{5A6DE303-1BE5-9A9C-E03B-0527E5F4B7C9}"/>
              </a:ext>
            </a:extLst>
          </p:cNvPr>
          <p:cNvSpPr txBox="1"/>
          <p:nvPr/>
        </p:nvSpPr>
        <p:spPr>
          <a:xfrm>
            <a:off x="93132" y="1202372"/>
            <a:ext cx="9050867" cy="4524315"/>
          </a:xfrm>
          <a:prstGeom prst="rect">
            <a:avLst/>
          </a:prstGeom>
          <a:noFill/>
        </p:spPr>
        <p:txBody>
          <a:bodyPr wrap="square" lIns="91440" tIns="45720" rIns="91440" bIns="45720" anchor="t">
            <a:spAutoFit/>
          </a:bodyPr>
          <a:lstStyle/>
          <a:p>
            <a:r>
              <a:rPr lang="en-US" b="1">
                <a:solidFill>
                  <a:schemeClr val="accent6"/>
                </a:solidFill>
              </a:rPr>
              <a:t>The Report Contains:</a:t>
            </a:r>
            <a:br>
              <a:rPr lang="en-US" b="1">
                <a:solidFill>
                  <a:schemeClr val="accent6"/>
                </a:solidFill>
              </a:rPr>
            </a:br>
            <a:endParaRPr lang="en-US" b="1">
              <a:solidFill>
                <a:schemeClr val="accent6"/>
              </a:solidFill>
              <a:ea typeface="Calibri"/>
              <a:cs typeface="Calibri"/>
            </a:endParaRPr>
          </a:p>
          <a:p>
            <a:r>
              <a:rPr lang="en-US">
                <a:solidFill>
                  <a:schemeClr val="accent6"/>
                </a:solidFill>
              </a:rPr>
              <a:t>• Input to select your Career Center</a:t>
            </a:r>
            <a:br>
              <a:rPr lang="en-US">
                <a:solidFill>
                  <a:schemeClr val="accent6"/>
                </a:solidFill>
              </a:rPr>
            </a:br>
            <a:endParaRPr lang="en-US">
              <a:solidFill>
                <a:schemeClr val="accent6"/>
              </a:solidFill>
              <a:ea typeface="Calibri"/>
              <a:cs typeface="Calibri"/>
            </a:endParaRPr>
          </a:p>
          <a:p>
            <a:r>
              <a:rPr lang="en-US">
                <a:solidFill>
                  <a:schemeClr val="accent6"/>
                </a:solidFill>
              </a:rPr>
              <a:t>• Ability to select a date range based on a reportable service at the selected Career Center(s)</a:t>
            </a:r>
            <a:endParaRPr lang="en-US">
              <a:solidFill>
                <a:schemeClr val="accent6"/>
              </a:solidFill>
              <a:ea typeface="Calibri"/>
              <a:cs typeface="Calibri"/>
            </a:endParaRPr>
          </a:p>
          <a:p>
            <a:br>
              <a:rPr lang="en-US">
                <a:solidFill>
                  <a:schemeClr val="accent6"/>
                </a:solidFill>
              </a:rPr>
            </a:br>
            <a:r>
              <a:rPr lang="en-US">
                <a:solidFill>
                  <a:schemeClr val="accent6"/>
                </a:solidFill>
              </a:rPr>
              <a:t>• Shows a list grouped by Career Center(s) selected which includes only Veterans who meet 1 or more of the following criteria.</a:t>
            </a:r>
            <a:br>
              <a:rPr lang="en-US">
                <a:solidFill>
                  <a:schemeClr val="accent6"/>
                </a:solidFill>
              </a:rPr>
            </a:br>
            <a:endParaRPr lang="en-US">
              <a:solidFill>
                <a:schemeClr val="accent6"/>
              </a:solidFill>
              <a:ea typeface="Calibri"/>
              <a:cs typeface="Calibri"/>
            </a:endParaRPr>
          </a:p>
          <a:p>
            <a:r>
              <a:rPr lang="en-US">
                <a:solidFill>
                  <a:schemeClr val="accent6"/>
                </a:solidFill>
              </a:rPr>
              <a:t>• Disability; Vietnam Era Veteran</a:t>
            </a:r>
            <a:br>
              <a:rPr lang="en-US">
                <a:solidFill>
                  <a:schemeClr val="accent6"/>
                </a:solidFill>
              </a:rPr>
            </a:br>
            <a:endParaRPr lang="en-US">
              <a:solidFill>
                <a:schemeClr val="accent6"/>
              </a:solidFill>
              <a:ea typeface="Calibri"/>
              <a:cs typeface="Calibri"/>
            </a:endParaRPr>
          </a:p>
          <a:p>
            <a:r>
              <a:rPr lang="en-US">
                <a:solidFill>
                  <a:schemeClr val="accent6"/>
                </a:solidFill>
              </a:rPr>
              <a:t>• Between the Ages of 18-24; justice involved; homeless or risk of; lack of high school diploma</a:t>
            </a:r>
            <a:br>
              <a:rPr lang="en-US">
                <a:solidFill>
                  <a:schemeClr val="accent6"/>
                </a:solidFill>
              </a:rPr>
            </a:br>
            <a:endParaRPr lang="en-US">
              <a:solidFill>
                <a:schemeClr val="accent6"/>
              </a:solidFill>
              <a:ea typeface="Calibri"/>
              <a:cs typeface="Calibri"/>
            </a:endParaRPr>
          </a:p>
          <a:p>
            <a:r>
              <a:rPr lang="en-US">
                <a:solidFill>
                  <a:schemeClr val="accent6"/>
                </a:solidFill>
              </a:rPr>
              <a:t>• Exited Military Service within the last 3 years; unemployed; VA Referred</a:t>
            </a:r>
            <a:br>
              <a:rPr lang="en-US">
                <a:solidFill>
                  <a:schemeClr val="accent6"/>
                </a:solidFill>
              </a:rPr>
            </a:br>
            <a:endParaRPr lang="en-US">
              <a:solidFill>
                <a:schemeClr val="accent6"/>
              </a:solidFill>
              <a:ea typeface="Calibri"/>
              <a:cs typeface="Calibri"/>
            </a:endParaRPr>
          </a:p>
          <a:p>
            <a:r>
              <a:rPr lang="en-US">
                <a:solidFill>
                  <a:schemeClr val="accent6"/>
                </a:solidFill>
              </a:rPr>
              <a:t>• Low income, head of single parent household, receiving Federal/State/Local assistance</a:t>
            </a:r>
            <a:endParaRPr lang="en-US">
              <a:solidFill>
                <a:schemeClr val="accent6"/>
              </a:solidFill>
              <a:ea typeface="Calibri"/>
              <a:cs typeface="Calibri"/>
            </a:endParaRPr>
          </a:p>
        </p:txBody>
      </p:sp>
    </p:spTree>
    <p:extLst>
      <p:ext uri="{BB962C8B-B14F-4D97-AF65-F5344CB8AC3E}">
        <p14:creationId xmlns:p14="http://schemas.microsoft.com/office/powerpoint/2010/main" val="27505766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lstStyle/>
          <a:p>
            <a:pPr eaLnBrk="1" hangingPunct="1"/>
            <a:r>
              <a:rPr lang="en-US" altLang="en-US" b="1"/>
              <a:t>Reports</a:t>
            </a:r>
          </a:p>
        </p:txBody>
      </p:sp>
      <p:sp>
        <p:nvSpPr>
          <p:cNvPr id="3" name="TextBox 2">
            <a:extLst>
              <a:ext uri="{FF2B5EF4-FFF2-40B4-BE49-F238E27FC236}">
                <a16:creationId xmlns:a16="http://schemas.microsoft.com/office/drawing/2014/main" id="{56534BFF-487A-96CE-4CB9-506EDA4A5276}"/>
              </a:ext>
            </a:extLst>
          </p:cNvPr>
          <p:cNvSpPr txBox="1"/>
          <p:nvPr/>
        </p:nvSpPr>
        <p:spPr>
          <a:xfrm>
            <a:off x="76200" y="1178504"/>
            <a:ext cx="8932333" cy="5078313"/>
          </a:xfrm>
          <a:prstGeom prst="rect">
            <a:avLst/>
          </a:prstGeom>
          <a:noFill/>
        </p:spPr>
        <p:txBody>
          <a:bodyPr wrap="square" lIns="91440" tIns="45720" rIns="91440" bIns="45720" anchor="t">
            <a:spAutoFit/>
          </a:bodyPr>
          <a:lstStyle/>
          <a:p>
            <a:r>
              <a:rPr lang="en-US" b="1" dirty="0">
                <a:solidFill>
                  <a:schemeClr val="accent6"/>
                </a:solidFill>
              </a:rPr>
              <a:t>Report for Identification of Veterans with  Barriers to Employment for Veteran Employment Service</a:t>
            </a:r>
            <a:endParaRPr lang="en-US" b="1" dirty="0">
              <a:solidFill>
                <a:schemeClr val="accent6"/>
              </a:solidFill>
              <a:ea typeface="Calibri"/>
              <a:cs typeface="Calibri"/>
            </a:endParaRPr>
          </a:p>
          <a:p>
            <a:endParaRPr lang="en-US" b="1" dirty="0">
              <a:solidFill>
                <a:schemeClr val="accent6"/>
              </a:solidFill>
              <a:ea typeface="Calibri"/>
              <a:cs typeface="Calibri"/>
            </a:endParaRPr>
          </a:p>
          <a:p>
            <a:r>
              <a:rPr lang="en-US" dirty="0">
                <a:solidFill>
                  <a:schemeClr val="accent6"/>
                </a:solidFill>
              </a:rPr>
              <a:t>The Crystal Report, Identification of Veterans with  Barriers to Employment  for Veteran Employment Service, is available on Mass Workforce under Crystal Report Project, </a:t>
            </a:r>
            <a:endParaRPr lang="en-US" dirty="0">
              <a:solidFill>
                <a:schemeClr val="accent6"/>
              </a:solidFill>
              <a:ea typeface="Calibri"/>
              <a:cs typeface="Calibri"/>
            </a:endParaRPr>
          </a:p>
          <a:p>
            <a:r>
              <a:rPr lang="en-US" dirty="0">
                <a:solidFill>
                  <a:schemeClr val="accent6"/>
                </a:solidFill>
                <a:hlinkClick r:id="rId2">
                  <a:extLst>
                    <a:ext uri="{A12FA001-AC4F-418D-AE19-62706E023703}">
                      <ahyp:hlinkClr xmlns:ahyp="http://schemas.microsoft.com/office/drawing/2018/hyperlinkcolor" val="tx"/>
                    </a:ext>
                  </a:extLst>
                </a:hlinkClick>
              </a:rPr>
              <a:t>https://www.mass.gov/service-details/Veterans-reports</a:t>
            </a:r>
            <a:r>
              <a:rPr lang="en-US" dirty="0">
                <a:solidFill>
                  <a:schemeClr val="accent6"/>
                </a:solidFill>
              </a:rPr>
              <a:t> . </a:t>
            </a:r>
            <a:endParaRPr lang="en-US" dirty="0">
              <a:solidFill>
                <a:schemeClr val="accent6"/>
              </a:solidFill>
              <a:ea typeface="Calibri"/>
              <a:cs typeface="Calibri"/>
            </a:endParaRPr>
          </a:p>
          <a:p>
            <a:endParaRPr lang="en-US" dirty="0">
              <a:solidFill>
                <a:schemeClr val="accent6"/>
              </a:solidFill>
              <a:ea typeface="Calibri"/>
              <a:cs typeface="Calibri"/>
            </a:endParaRPr>
          </a:p>
          <a:p>
            <a:r>
              <a:rPr lang="en-US" dirty="0">
                <a:solidFill>
                  <a:schemeClr val="accent6"/>
                </a:solidFill>
              </a:rPr>
              <a:t>This report allows career centers to identify the Veterans that are receiving services in their career center that meet the eligibility criteria to receive services from the DVOP. </a:t>
            </a:r>
            <a:endParaRPr lang="en-US" dirty="0">
              <a:solidFill>
                <a:schemeClr val="accent6"/>
              </a:solidFill>
              <a:ea typeface="Calibri"/>
              <a:cs typeface="Calibri"/>
            </a:endParaRPr>
          </a:p>
          <a:p>
            <a:endParaRPr lang="en-US" dirty="0">
              <a:solidFill>
                <a:schemeClr val="accent6"/>
              </a:solidFill>
              <a:ea typeface="Calibri"/>
              <a:cs typeface="Calibri"/>
            </a:endParaRPr>
          </a:p>
          <a:p>
            <a:r>
              <a:rPr lang="en-US" dirty="0">
                <a:solidFill>
                  <a:schemeClr val="accent6"/>
                </a:solidFill>
              </a:rPr>
              <a:t>The DVOP will then connect with those Veterans to provide case management (WIOA Career Planning) and intensive services (WIOA Individualized) if it is determined though the comprehensive Massachusetts Jobs for Veteran State Grant Standard Operating Procedures assessment that they are near job readiness and they maintain compliance with their case manager, and the Veteran wishes to receive in-depth services.</a:t>
            </a:r>
            <a:endParaRPr lang="en-US" dirty="0">
              <a:solidFill>
                <a:schemeClr val="accent6"/>
              </a:solidFill>
              <a:ea typeface="Calibri"/>
              <a:cs typeface="Calibri"/>
            </a:endParaRPr>
          </a:p>
          <a:p>
            <a:endParaRPr lang="en-US" dirty="0">
              <a:solidFill>
                <a:schemeClr val="accent6"/>
              </a:solidFill>
              <a:ea typeface="Calibri"/>
              <a:cs typeface="Calibri"/>
            </a:endParaRPr>
          </a:p>
          <a:p>
            <a:r>
              <a:rPr lang="en-US" dirty="0">
                <a:solidFill>
                  <a:schemeClr val="accent6"/>
                </a:solidFill>
              </a:rPr>
              <a:t>Barriers to employment reports must be run a minimum of bi-weekly (</a:t>
            </a:r>
            <a:r>
              <a:rPr lang="en-US" i="1" dirty="0">
                <a:solidFill>
                  <a:schemeClr val="accent6"/>
                </a:solidFill>
              </a:rPr>
              <a:t>or more frequently as</a:t>
            </a:r>
            <a:r>
              <a:rPr lang="en-US" i="1" dirty="0"/>
              <a:t> </a:t>
            </a:r>
            <a:r>
              <a:rPr lang="en-US" i="1" dirty="0">
                <a:solidFill>
                  <a:schemeClr val="accent6"/>
                </a:solidFill>
              </a:rPr>
              <a:t>per local policy</a:t>
            </a:r>
            <a:r>
              <a:rPr lang="en-US" dirty="0">
                <a:solidFill>
                  <a:schemeClr val="accent6"/>
                </a:solidFill>
              </a:rPr>
              <a:t>) to ensure that Veterans in need of in-depth services are identified.</a:t>
            </a:r>
            <a:endParaRPr lang="en-US" dirty="0">
              <a:solidFill>
                <a:schemeClr val="accent6"/>
              </a:solidFill>
              <a:ea typeface="Calibri"/>
              <a:cs typeface="Calibri"/>
            </a:endParaRPr>
          </a:p>
        </p:txBody>
      </p:sp>
    </p:spTree>
    <p:extLst>
      <p:ext uri="{BB962C8B-B14F-4D97-AF65-F5344CB8AC3E}">
        <p14:creationId xmlns:p14="http://schemas.microsoft.com/office/powerpoint/2010/main" val="39407642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lstStyle/>
          <a:p>
            <a:pPr eaLnBrk="1" hangingPunct="1"/>
            <a:r>
              <a:rPr lang="en-US" altLang="en-US" b="1"/>
              <a:t>Reports</a:t>
            </a:r>
          </a:p>
        </p:txBody>
      </p:sp>
      <p:pic>
        <p:nvPicPr>
          <p:cNvPr id="3" name="Picture 2">
            <a:extLst>
              <a:ext uri="{FF2B5EF4-FFF2-40B4-BE49-F238E27FC236}">
                <a16:creationId xmlns:a16="http://schemas.microsoft.com/office/drawing/2014/main" id="{15CB5C20-B74C-870A-D4F5-FE972408557E}"/>
              </a:ext>
            </a:extLst>
          </p:cNvPr>
          <p:cNvPicPr>
            <a:picLocks noChangeAspect="1"/>
          </p:cNvPicPr>
          <p:nvPr/>
        </p:nvPicPr>
        <p:blipFill>
          <a:blip r:embed="rId2"/>
          <a:stretch>
            <a:fillRect/>
          </a:stretch>
        </p:blipFill>
        <p:spPr>
          <a:xfrm>
            <a:off x="1803401" y="1251333"/>
            <a:ext cx="4983831" cy="4892613"/>
          </a:xfrm>
          <a:prstGeom prst="rect">
            <a:avLst/>
          </a:prstGeom>
        </p:spPr>
      </p:pic>
    </p:spTree>
    <p:extLst>
      <p:ext uri="{BB962C8B-B14F-4D97-AF65-F5344CB8AC3E}">
        <p14:creationId xmlns:p14="http://schemas.microsoft.com/office/powerpoint/2010/main" val="8778764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Close-up of raised hands at office training with speaker out of focus in background">
            <a:extLst>
              <a:ext uri="{FF2B5EF4-FFF2-40B4-BE49-F238E27FC236}">
                <a16:creationId xmlns:a16="http://schemas.microsoft.com/office/drawing/2014/main" id="{7AD507EC-B326-0CE1-BFD5-B2326EDD958F}"/>
              </a:ext>
            </a:extLst>
          </p:cNvPr>
          <p:cNvPicPr>
            <a:picLocks noChangeAspect="1"/>
          </p:cNvPicPr>
          <p:nvPr/>
        </p:nvPicPr>
        <p:blipFill rotWithShape="1">
          <a:blip r:embed="rId2">
            <a:alphaModFix amt="50000"/>
          </a:blip>
          <a:srcRect t="15572"/>
          <a:stretch/>
        </p:blipFill>
        <p:spPr>
          <a:xfrm>
            <a:off x="15" y="1056033"/>
            <a:ext cx="9143985" cy="5143499"/>
          </a:xfrm>
          <a:prstGeom prst="rect">
            <a:avLst/>
          </a:prstGeom>
        </p:spPr>
      </p:pic>
      <p:sp>
        <p:nvSpPr>
          <p:cNvPr id="2" name="TextBox 1">
            <a:extLst>
              <a:ext uri="{FF2B5EF4-FFF2-40B4-BE49-F238E27FC236}">
                <a16:creationId xmlns:a16="http://schemas.microsoft.com/office/drawing/2014/main" id="{55CB2050-87B1-9DDE-104B-396BD5F055CB}"/>
              </a:ext>
            </a:extLst>
          </p:cNvPr>
          <p:cNvSpPr txBox="1"/>
          <p:nvPr/>
        </p:nvSpPr>
        <p:spPr>
          <a:xfrm>
            <a:off x="1143000" y="1699021"/>
            <a:ext cx="6858000" cy="2175389"/>
          </a:xfrm>
          <a:prstGeom prst="rect">
            <a:avLst/>
          </a:prstGeom>
        </p:spPr>
        <p:txBody>
          <a:bodyPr rot="0" spcFirstLastPara="0" vertOverflow="overflow" horzOverflow="overflow" vert="horz" lIns="68580" tIns="34290" rIns="68580" bIns="34290" numCol="1" spcCol="0" rtlCol="0" fromWordArt="0" anchor="b" anchorCtr="0" forceAA="0" compatLnSpc="1">
            <a:prstTxWarp prst="textNoShape">
              <a:avLst/>
            </a:prstTxWarp>
            <a:normAutofit/>
          </a:bodyPr>
          <a:lstStyle/>
          <a:p>
            <a:pPr algn="ctr">
              <a:lnSpc>
                <a:spcPct val="90000"/>
              </a:lnSpc>
              <a:spcBef>
                <a:spcPct val="0"/>
              </a:spcBef>
              <a:spcAft>
                <a:spcPts val="450"/>
              </a:spcAft>
            </a:pPr>
            <a:r>
              <a:rPr lang="en-US" sz="4500" b="1" dirty="0">
                <a:solidFill>
                  <a:srgbClr val="009876"/>
                </a:solidFill>
                <a:latin typeface="+mj-lt"/>
                <a:ea typeface="+mj-ea"/>
                <a:cs typeface="+mj-cs"/>
              </a:rPr>
              <a:t>Questions?</a:t>
            </a:r>
            <a:endParaRPr lang="en-US" sz="4500" dirty="0">
              <a:solidFill>
                <a:srgbClr val="009876"/>
              </a:solidFill>
              <a:latin typeface="+mj-lt"/>
              <a:ea typeface="+mj-ea"/>
              <a:cs typeface="Calibri Light"/>
            </a:endParaRPr>
          </a:p>
        </p:txBody>
      </p:sp>
      <p:sp>
        <p:nvSpPr>
          <p:cNvPr id="4" name="TextBox 3">
            <a:extLst>
              <a:ext uri="{FF2B5EF4-FFF2-40B4-BE49-F238E27FC236}">
                <a16:creationId xmlns:a16="http://schemas.microsoft.com/office/drawing/2014/main" id="{E820416C-5C37-BDED-4E36-7618D66DC89B}"/>
              </a:ext>
            </a:extLst>
          </p:cNvPr>
          <p:cNvSpPr txBox="1"/>
          <p:nvPr/>
        </p:nvSpPr>
        <p:spPr>
          <a:xfrm rot="-180000">
            <a:off x="616105" y="1159727"/>
            <a:ext cx="1053791" cy="108491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l"/>
            <a:r>
              <a:rPr lang="en-US" sz="6600">
                <a:solidFill>
                  <a:srgbClr val="003B5D"/>
                </a:solidFill>
                <a:cs typeface="Calibri"/>
              </a:rPr>
              <a:t>?</a:t>
            </a:r>
          </a:p>
        </p:txBody>
      </p:sp>
      <p:sp>
        <p:nvSpPr>
          <p:cNvPr id="5" name="TextBox 4">
            <a:extLst>
              <a:ext uri="{FF2B5EF4-FFF2-40B4-BE49-F238E27FC236}">
                <a16:creationId xmlns:a16="http://schemas.microsoft.com/office/drawing/2014/main" id="{DB48AD46-C63B-EC79-6A23-AF4E2BFFCBBD}"/>
              </a:ext>
            </a:extLst>
          </p:cNvPr>
          <p:cNvSpPr txBox="1"/>
          <p:nvPr/>
        </p:nvSpPr>
        <p:spPr>
          <a:xfrm rot="-1320000">
            <a:off x="7369562" y="3083312"/>
            <a:ext cx="1053791" cy="108491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l"/>
            <a:r>
              <a:rPr lang="en-US" sz="6600">
                <a:solidFill>
                  <a:srgbClr val="FDB525"/>
                </a:solidFill>
                <a:cs typeface="Calibri"/>
              </a:rPr>
              <a:t>?</a:t>
            </a:r>
          </a:p>
        </p:txBody>
      </p:sp>
      <p:sp>
        <p:nvSpPr>
          <p:cNvPr id="6" name="TextBox 5">
            <a:extLst>
              <a:ext uri="{FF2B5EF4-FFF2-40B4-BE49-F238E27FC236}">
                <a16:creationId xmlns:a16="http://schemas.microsoft.com/office/drawing/2014/main" id="{52A64CBC-13E7-7211-D04F-8DE436400639}"/>
              </a:ext>
            </a:extLst>
          </p:cNvPr>
          <p:cNvSpPr txBox="1"/>
          <p:nvPr/>
        </p:nvSpPr>
        <p:spPr>
          <a:xfrm>
            <a:off x="2602415" y="1780013"/>
            <a:ext cx="1053791" cy="108491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l"/>
            <a:r>
              <a:rPr lang="en-US" sz="6600">
                <a:solidFill>
                  <a:srgbClr val="FDB525"/>
                </a:solidFill>
                <a:cs typeface="Calibri"/>
              </a:rPr>
              <a:t>?</a:t>
            </a:r>
          </a:p>
        </p:txBody>
      </p:sp>
      <p:sp>
        <p:nvSpPr>
          <p:cNvPr id="7" name="TextBox 6">
            <a:extLst>
              <a:ext uri="{FF2B5EF4-FFF2-40B4-BE49-F238E27FC236}">
                <a16:creationId xmlns:a16="http://schemas.microsoft.com/office/drawing/2014/main" id="{ABF850B6-44B7-75B7-7D91-409F76C343D1}"/>
              </a:ext>
            </a:extLst>
          </p:cNvPr>
          <p:cNvSpPr txBox="1"/>
          <p:nvPr/>
        </p:nvSpPr>
        <p:spPr>
          <a:xfrm rot="1800000">
            <a:off x="2567567" y="4393581"/>
            <a:ext cx="1053791" cy="108491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l"/>
            <a:r>
              <a:rPr lang="en-US" sz="6600">
                <a:solidFill>
                  <a:srgbClr val="FDB525"/>
                </a:solidFill>
                <a:cs typeface="Calibri"/>
              </a:rPr>
              <a:t>?</a:t>
            </a:r>
          </a:p>
        </p:txBody>
      </p:sp>
      <p:sp>
        <p:nvSpPr>
          <p:cNvPr id="9" name="TextBox 8">
            <a:extLst>
              <a:ext uri="{FF2B5EF4-FFF2-40B4-BE49-F238E27FC236}">
                <a16:creationId xmlns:a16="http://schemas.microsoft.com/office/drawing/2014/main" id="{3B46BA7D-CBA5-FE6F-20C1-BE2C51BD8FB1}"/>
              </a:ext>
            </a:extLst>
          </p:cNvPr>
          <p:cNvSpPr txBox="1"/>
          <p:nvPr/>
        </p:nvSpPr>
        <p:spPr>
          <a:xfrm rot="600000">
            <a:off x="5188104" y="2065765"/>
            <a:ext cx="1053791" cy="108491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l"/>
            <a:r>
              <a:rPr lang="en-US" sz="6600">
                <a:solidFill>
                  <a:srgbClr val="003B5D"/>
                </a:solidFill>
                <a:cs typeface="Calibri"/>
              </a:rPr>
              <a:t>?</a:t>
            </a:r>
          </a:p>
        </p:txBody>
      </p:sp>
      <p:sp>
        <p:nvSpPr>
          <p:cNvPr id="10" name="TextBox 9">
            <a:extLst>
              <a:ext uri="{FF2B5EF4-FFF2-40B4-BE49-F238E27FC236}">
                <a16:creationId xmlns:a16="http://schemas.microsoft.com/office/drawing/2014/main" id="{0D6ED0EB-4599-7176-946A-E399A5378A97}"/>
              </a:ext>
            </a:extLst>
          </p:cNvPr>
          <p:cNvSpPr txBox="1"/>
          <p:nvPr/>
        </p:nvSpPr>
        <p:spPr>
          <a:xfrm rot="-1500000">
            <a:off x="1396690" y="3919654"/>
            <a:ext cx="1053791" cy="108491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l"/>
            <a:r>
              <a:rPr lang="en-US" sz="6600">
                <a:solidFill>
                  <a:srgbClr val="009876"/>
                </a:solidFill>
                <a:cs typeface="Calibri"/>
              </a:rPr>
              <a:t>?</a:t>
            </a:r>
          </a:p>
        </p:txBody>
      </p:sp>
      <p:sp>
        <p:nvSpPr>
          <p:cNvPr id="11" name="TextBox 10">
            <a:extLst>
              <a:ext uri="{FF2B5EF4-FFF2-40B4-BE49-F238E27FC236}">
                <a16:creationId xmlns:a16="http://schemas.microsoft.com/office/drawing/2014/main" id="{F5BE8228-062C-096F-ADAB-67042809A46B}"/>
              </a:ext>
            </a:extLst>
          </p:cNvPr>
          <p:cNvSpPr txBox="1"/>
          <p:nvPr/>
        </p:nvSpPr>
        <p:spPr>
          <a:xfrm rot="1200000">
            <a:off x="5822330" y="3954501"/>
            <a:ext cx="1053791" cy="108491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l"/>
            <a:r>
              <a:rPr lang="en-US" sz="6600">
                <a:solidFill>
                  <a:srgbClr val="FDB525"/>
                </a:solidFill>
                <a:cs typeface="Calibri"/>
              </a:rPr>
              <a:t>?</a:t>
            </a:r>
          </a:p>
        </p:txBody>
      </p:sp>
      <p:sp>
        <p:nvSpPr>
          <p:cNvPr id="12" name="TextBox 11">
            <a:extLst>
              <a:ext uri="{FF2B5EF4-FFF2-40B4-BE49-F238E27FC236}">
                <a16:creationId xmlns:a16="http://schemas.microsoft.com/office/drawing/2014/main" id="{F0036758-5B07-3149-C0CC-3F6BF93EAB77}"/>
              </a:ext>
            </a:extLst>
          </p:cNvPr>
          <p:cNvSpPr txBox="1"/>
          <p:nvPr/>
        </p:nvSpPr>
        <p:spPr>
          <a:xfrm rot="-1020000">
            <a:off x="6839878" y="1055184"/>
            <a:ext cx="1053791" cy="108491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l"/>
            <a:r>
              <a:rPr lang="en-US" sz="6600">
                <a:solidFill>
                  <a:srgbClr val="003B5D"/>
                </a:solidFill>
                <a:cs typeface="Calibri"/>
              </a:rPr>
              <a:t>?</a:t>
            </a:r>
          </a:p>
        </p:txBody>
      </p:sp>
      <p:sp>
        <p:nvSpPr>
          <p:cNvPr id="13" name="TextBox 12">
            <a:extLst>
              <a:ext uri="{FF2B5EF4-FFF2-40B4-BE49-F238E27FC236}">
                <a16:creationId xmlns:a16="http://schemas.microsoft.com/office/drawing/2014/main" id="{3DA621EC-D2D1-5ABD-1905-B29AAEEDA992}"/>
              </a:ext>
            </a:extLst>
          </p:cNvPr>
          <p:cNvSpPr txBox="1"/>
          <p:nvPr/>
        </p:nvSpPr>
        <p:spPr>
          <a:xfrm>
            <a:off x="4574787" y="4323885"/>
            <a:ext cx="1053791" cy="108491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l"/>
            <a:r>
              <a:rPr lang="en-US" sz="6600">
                <a:solidFill>
                  <a:srgbClr val="003B5D"/>
                </a:solidFill>
                <a:cs typeface="Calibri"/>
              </a:rPr>
              <a:t>?</a:t>
            </a:r>
          </a:p>
        </p:txBody>
      </p:sp>
      <p:sp>
        <p:nvSpPr>
          <p:cNvPr id="14" name="TextBox 13">
            <a:extLst>
              <a:ext uri="{FF2B5EF4-FFF2-40B4-BE49-F238E27FC236}">
                <a16:creationId xmlns:a16="http://schemas.microsoft.com/office/drawing/2014/main" id="{D0F4EAA3-DCCB-8FAA-5025-13A2406D1BFE}"/>
              </a:ext>
            </a:extLst>
          </p:cNvPr>
          <p:cNvSpPr txBox="1"/>
          <p:nvPr/>
        </p:nvSpPr>
        <p:spPr>
          <a:xfrm rot="1800000">
            <a:off x="4045105" y="1417600"/>
            <a:ext cx="1053791" cy="108491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l"/>
            <a:r>
              <a:rPr lang="en-US" sz="6600">
                <a:solidFill>
                  <a:srgbClr val="009876"/>
                </a:solidFill>
                <a:cs typeface="Calibri"/>
              </a:rPr>
              <a:t>?</a:t>
            </a:r>
          </a:p>
        </p:txBody>
      </p:sp>
      <p:sp>
        <p:nvSpPr>
          <p:cNvPr id="15" name="TextBox 14">
            <a:extLst>
              <a:ext uri="{FF2B5EF4-FFF2-40B4-BE49-F238E27FC236}">
                <a16:creationId xmlns:a16="http://schemas.microsoft.com/office/drawing/2014/main" id="{29044269-C468-A654-FE3E-490544206956}"/>
              </a:ext>
            </a:extLst>
          </p:cNvPr>
          <p:cNvSpPr txBox="1"/>
          <p:nvPr/>
        </p:nvSpPr>
        <p:spPr>
          <a:xfrm rot="-780000">
            <a:off x="6526251" y="1738196"/>
            <a:ext cx="1053791" cy="108491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l"/>
            <a:r>
              <a:rPr lang="en-US" sz="6600">
                <a:solidFill>
                  <a:srgbClr val="FDB525"/>
                </a:solidFill>
                <a:cs typeface="Calibri"/>
              </a:rPr>
              <a:t>?</a:t>
            </a:r>
          </a:p>
        </p:txBody>
      </p:sp>
      <p:sp>
        <p:nvSpPr>
          <p:cNvPr id="8" name="Slide Number Placeholder 7">
            <a:extLst>
              <a:ext uri="{FF2B5EF4-FFF2-40B4-BE49-F238E27FC236}">
                <a16:creationId xmlns:a16="http://schemas.microsoft.com/office/drawing/2014/main" id="{DD9BDEA7-2A37-D351-E804-A0729B01A445}"/>
              </a:ext>
            </a:extLst>
          </p:cNvPr>
          <p:cNvSpPr>
            <a:spLocks noGrp="1"/>
          </p:cNvSpPr>
          <p:nvPr>
            <p:ph type="sldNum" sz="quarter" idx="12"/>
          </p:nvPr>
        </p:nvSpPr>
        <p:spPr/>
        <p:txBody>
          <a:bodyPr/>
          <a:lstStyle/>
          <a:p>
            <a:fld id="{52771ABB-4DFB-4A1A-8DFB-0C792B0BEC62}" type="slidenum">
              <a:rPr lang="en-US" smtClean="0"/>
              <a:t>19</a:t>
            </a:fld>
            <a:endParaRPr lang="en-US"/>
          </a:p>
        </p:txBody>
      </p:sp>
    </p:spTree>
    <p:extLst>
      <p:ext uri="{BB962C8B-B14F-4D97-AF65-F5344CB8AC3E}">
        <p14:creationId xmlns:p14="http://schemas.microsoft.com/office/powerpoint/2010/main" val="1438665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629C64CE-32C9-337A-7427-1900FF0C116C}"/>
              </a:ext>
            </a:extLst>
          </p:cNvPr>
          <p:cNvPicPr>
            <a:picLocks noGrp="1" noChangeAspect="1"/>
          </p:cNvPicPr>
          <p:nvPr>
            <p:ph sz="quarter" idx="10"/>
          </p:nvPr>
        </p:nvPicPr>
        <p:blipFill>
          <a:blip r:embed="rId2"/>
          <a:srcRect t="18"/>
          <a:stretch/>
        </p:blipFill>
        <p:spPr>
          <a:xfrm>
            <a:off x="20" y="1282"/>
            <a:ext cx="9143980" cy="6856718"/>
          </a:xfrm>
          <a:prstGeom prst="rect">
            <a:avLst/>
          </a:prstGeom>
        </p:spPr>
      </p:pic>
      <p:sp>
        <p:nvSpPr>
          <p:cNvPr id="3" name="Slide Number Placeholder 2">
            <a:extLst>
              <a:ext uri="{FF2B5EF4-FFF2-40B4-BE49-F238E27FC236}">
                <a16:creationId xmlns:a16="http://schemas.microsoft.com/office/drawing/2014/main" id="{9A1735D4-353E-1A4B-47C3-1A4C68FE36F7}"/>
              </a:ext>
            </a:extLst>
          </p:cNvPr>
          <p:cNvSpPr>
            <a:spLocks noGrp="1"/>
          </p:cNvSpPr>
          <p:nvPr>
            <p:ph type="sldNum" sz="quarter" idx="4"/>
          </p:nvPr>
        </p:nvSpPr>
        <p:spPr>
          <a:xfrm>
            <a:off x="6457950" y="6356350"/>
            <a:ext cx="2057400" cy="365125"/>
          </a:xfrm>
        </p:spPr>
        <p:txBody>
          <a:bodyPr vert="horz" lIns="91440" tIns="45720" rIns="91440" bIns="45720" rtlCol="0" anchor="ctr">
            <a:normAutofit/>
          </a:bodyPr>
          <a:lstStyle/>
          <a:p>
            <a:pPr defTabSz="914400">
              <a:spcAft>
                <a:spcPts val="600"/>
              </a:spcAft>
            </a:pPr>
            <a:fld id="{941BE8DD-6BA1-AD43-8321-0CEB068BCC7D}" type="slidenum">
              <a:rPr lang="en-US" sz="1200" dirty="0">
                <a:solidFill>
                  <a:srgbClr val="FFFFFF"/>
                </a:solidFill>
              </a:rPr>
              <a:pPr defTabSz="914400">
                <a:spcAft>
                  <a:spcPts val="600"/>
                </a:spcAft>
              </a:pPr>
              <a:t>2</a:t>
            </a:fld>
            <a:endParaRPr lang="en-US" sz="1200">
              <a:solidFill>
                <a:srgbClr val="FFFFFF"/>
              </a:solidFill>
            </a:endParaRPr>
          </a:p>
        </p:txBody>
      </p:sp>
    </p:spTree>
    <p:extLst>
      <p:ext uri="{BB962C8B-B14F-4D97-AF65-F5344CB8AC3E}">
        <p14:creationId xmlns:p14="http://schemas.microsoft.com/office/powerpoint/2010/main" val="7636348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253A98-A735-A61C-574E-0EE9406756D9}"/>
              </a:ext>
            </a:extLst>
          </p:cNvPr>
          <p:cNvSpPr>
            <a:spLocks noGrp="1"/>
          </p:cNvSpPr>
          <p:nvPr>
            <p:ph type="title"/>
          </p:nvPr>
        </p:nvSpPr>
        <p:spPr>
          <a:xfrm>
            <a:off x="457200" y="972490"/>
            <a:ext cx="8014447" cy="1141001"/>
          </a:xfrm>
        </p:spPr>
        <p:txBody>
          <a:bodyPr/>
          <a:lstStyle/>
          <a:p>
            <a:r>
              <a:rPr lang="en-US" sz="4800">
                <a:ea typeface="Calibri"/>
              </a:rPr>
              <a:t>Jobs for Veterans State Grant (JVSG) Program Training </a:t>
            </a:r>
            <a:endParaRPr lang="en-US" sz="4800"/>
          </a:p>
        </p:txBody>
      </p:sp>
      <p:sp>
        <p:nvSpPr>
          <p:cNvPr id="3" name="Text Placeholder 2">
            <a:extLst>
              <a:ext uri="{FF2B5EF4-FFF2-40B4-BE49-F238E27FC236}">
                <a16:creationId xmlns:a16="http://schemas.microsoft.com/office/drawing/2014/main" id="{665F68E0-E9F8-A560-415D-C16060103CBC}"/>
              </a:ext>
            </a:extLst>
          </p:cNvPr>
          <p:cNvSpPr>
            <a:spLocks noGrp="1"/>
          </p:cNvSpPr>
          <p:nvPr>
            <p:ph type="body" sz="quarter" idx="10"/>
          </p:nvPr>
        </p:nvSpPr>
        <p:spPr>
          <a:xfrm>
            <a:off x="457200" y="2286529"/>
            <a:ext cx="7785473" cy="746125"/>
          </a:xfrm>
        </p:spPr>
        <p:txBody>
          <a:bodyPr vert="horz" lIns="0" tIns="45720" rIns="0" bIns="45720" rtlCol="0" anchor="t">
            <a:noAutofit/>
          </a:bodyPr>
          <a:lstStyle/>
          <a:p>
            <a:endParaRPr lang="en-US">
              <a:ea typeface="Calibri"/>
              <a:cs typeface="Calibri"/>
            </a:endParaRPr>
          </a:p>
          <a:p>
            <a:r>
              <a:rPr lang="en-US">
                <a:solidFill>
                  <a:schemeClr val="bg1"/>
                </a:solidFill>
                <a:ea typeface="Calibri"/>
                <a:cs typeface="Calibri"/>
              </a:rPr>
              <a:t>Resources </a:t>
            </a:r>
          </a:p>
        </p:txBody>
      </p:sp>
      <p:sp>
        <p:nvSpPr>
          <p:cNvPr id="4" name="Text Placeholder 3">
            <a:extLst>
              <a:ext uri="{FF2B5EF4-FFF2-40B4-BE49-F238E27FC236}">
                <a16:creationId xmlns:a16="http://schemas.microsoft.com/office/drawing/2014/main" id="{0AA8387B-8C85-7937-C81D-A020F77F1E45}"/>
              </a:ext>
            </a:extLst>
          </p:cNvPr>
          <p:cNvSpPr>
            <a:spLocks noGrp="1"/>
          </p:cNvSpPr>
          <p:nvPr>
            <p:ph type="body" sz="quarter" idx="11"/>
          </p:nvPr>
        </p:nvSpPr>
        <p:spPr/>
        <p:txBody>
          <a:bodyPr vert="horz" lIns="0" tIns="45720" rIns="0" bIns="45720" rtlCol="0" anchor="t">
            <a:noAutofit/>
          </a:bodyPr>
          <a:lstStyle/>
          <a:p>
            <a:r>
              <a:rPr lang="en-US">
                <a:ea typeface="Calibri"/>
                <a:cs typeface="Calibri"/>
              </a:rPr>
              <a:t>January 2025 </a:t>
            </a:r>
            <a:endParaRPr lang="en-US"/>
          </a:p>
        </p:txBody>
      </p:sp>
      <p:pic>
        <p:nvPicPr>
          <p:cNvPr id="7" name="Picture 6">
            <a:extLst>
              <a:ext uri="{FF2B5EF4-FFF2-40B4-BE49-F238E27FC236}">
                <a16:creationId xmlns:a16="http://schemas.microsoft.com/office/drawing/2014/main" id="{0ADC3A9D-A157-8A20-D2B7-DE295008FC7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61386" y="4765792"/>
            <a:ext cx="4541178" cy="1359739"/>
          </a:xfrm>
          <a:prstGeom prst="rect">
            <a:avLst/>
          </a:prstGeom>
        </p:spPr>
      </p:pic>
      <p:sp>
        <p:nvSpPr>
          <p:cNvPr id="10" name="TextBox 9">
            <a:extLst>
              <a:ext uri="{FF2B5EF4-FFF2-40B4-BE49-F238E27FC236}">
                <a16:creationId xmlns:a16="http://schemas.microsoft.com/office/drawing/2014/main" id="{C7729333-9843-2298-AE1F-9A2E7DA2AEBA}"/>
              </a:ext>
            </a:extLst>
          </p:cNvPr>
          <p:cNvSpPr txBox="1"/>
          <p:nvPr/>
        </p:nvSpPr>
        <p:spPr>
          <a:xfrm>
            <a:off x="152701" y="6398380"/>
            <a:ext cx="8382000" cy="61555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 i="1">
                <a:solidFill>
                  <a:srgbClr val="223651"/>
                </a:solidFill>
                <a:latin typeface="Arial"/>
                <a:cs typeface="Arial"/>
              </a:rPr>
              <a:t>MassHire Programs &amp; Services are funded in full by US Department of Labor (USDOL) Employment and Training Administration grants. </a:t>
            </a:r>
            <a:endParaRPr lang="en-US" sz="800">
              <a:solidFill>
                <a:srgbClr val="009876"/>
              </a:solidFill>
              <a:latin typeface="Calibri"/>
              <a:ea typeface="Calibri"/>
              <a:cs typeface="Calibri"/>
            </a:endParaRPr>
          </a:p>
          <a:p>
            <a:r>
              <a:rPr lang="en-US" sz="800" i="1">
                <a:solidFill>
                  <a:srgbClr val="223651"/>
                </a:solidFill>
                <a:latin typeface="Arial"/>
                <a:cs typeface="Arial"/>
              </a:rPr>
              <a:t>• Additional details furnished upon request</a:t>
            </a:r>
            <a:endParaRPr lang="en-US" sz="800">
              <a:ea typeface="Calibri"/>
              <a:cs typeface="Calibri"/>
            </a:endParaRPr>
          </a:p>
          <a:p>
            <a:pPr algn="l"/>
            <a:endParaRPr lang="en-US">
              <a:ea typeface="Calibri"/>
              <a:cs typeface="Calibri"/>
            </a:endParaRPr>
          </a:p>
        </p:txBody>
      </p:sp>
    </p:spTree>
    <p:extLst>
      <p:ext uri="{BB962C8B-B14F-4D97-AF65-F5344CB8AC3E}">
        <p14:creationId xmlns:p14="http://schemas.microsoft.com/office/powerpoint/2010/main" val="22085861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pPr>
              <a:defRPr/>
            </a:pPr>
            <a:r>
              <a:rPr lang="en-US" altLang="en-US" b="1"/>
              <a:t>Resources</a:t>
            </a:r>
            <a:r>
              <a:rPr lang="en-US">
                <a:solidFill>
                  <a:srgbClr val="003B5D"/>
                </a:solidFill>
                <a:latin typeface="Century Gothic"/>
              </a:rPr>
              <a:t> </a:t>
            </a:r>
            <a:endParaRPr lang="en-US">
              <a:latin typeface="Century Gothic" panose="020B0502020202020204" pitchFamily="34" charset="0"/>
            </a:endParaRPr>
          </a:p>
        </p:txBody>
      </p:sp>
      <p:sp>
        <p:nvSpPr>
          <p:cNvPr id="6" name="Slide Number Placeholder 5"/>
          <p:cNvSpPr>
            <a:spLocks noGrp="1"/>
          </p:cNvSpPr>
          <p:nvPr>
            <p:ph type="sldNum" sz="quarter" idx="12"/>
          </p:nvPr>
        </p:nvSpPr>
        <p:spPr>
          <a:xfrm>
            <a:off x="8390466" y="6358001"/>
            <a:ext cx="296333" cy="365125"/>
          </a:xfrm>
          <a:prstGeom prst="rect">
            <a:avLst/>
          </a:prstGeom>
        </p:spPr>
        <p:txBody>
          <a:bodyPr vert="horz" lIns="0" tIns="45720" rIns="0" bIns="45720" rtlCol="0" anchor="ctr"/>
          <a:lstStyle>
            <a:defPPr>
              <a:defRPr lang="en-US"/>
            </a:defPPr>
            <a:lvl1pPr marL="0" algn="r" defTabSz="457200" rtl="0" eaLnBrk="1" latinLnBrk="0" hangingPunct="1">
              <a:defRPr sz="1000" kern="1200">
                <a:solidFill>
                  <a:srgbClr val="042B4A"/>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E072579F-9FF5-4201-872C-73481382824D}" type="slidenum">
              <a:rPr lang="en-US" smtClean="0"/>
              <a:pPr>
                <a:defRPr/>
              </a:pPr>
              <a:t>21</a:t>
            </a:fld>
            <a:endParaRPr lang="en-US" sz="1400">
              <a:latin typeface="Century Gothic"/>
            </a:endParaRPr>
          </a:p>
        </p:txBody>
      </p:sp>
      <p:sp>
        <p:nvSpPr>
          <p:cNvPr id="4" name="Content Placeholder 3">
            <a:extLst>
              <a:ext uri="{FF2B5EF4-FFF2-40B4-BE49-F238E27FC236}">
                <a16:creationId xmlns:a16="http://schemas.microsoft.com/office/drawing/2014/main" id="{6FFE43FF-95AA-E2AF-D531-2E031ECB8978}"/>
              </a:ext>
            </a:extLst>
          </p:cNvPr>
          <p:cNvSpPr>
            <a:spLocks noGrp="1"/>
          </p:cNvSpPr>
          <p:nvPr>
            <p:ph idx="1"/>
          </p:nvPr>
        </p:nvSpPr>
        <p:spPr>
          <a:xfrm>
            <a:off x="176661" y="2764637"/>
            <a:ext cx="2614773" cy="1336430"/>
          </a:xfrm>
        </p:spPr>
        <p:txBody>
          <a:bodyPr>
            <a:normAutofit/>
          </a:bodyPr>
          <a:lstStyle/>
          <a:p>
            <a:pPr marL="0" indent="0">
              <a:buNone/>
            </a:pPr>
            <a:r>
              <a:rPr lang="en-US" sz="1800">
                <a:solidFill>
                  <a:schemeClr val="tx1"/>
                </a:solidFill>
              </a:rPr>
              <a:t>https://www.mass.gov/info-details/moses-training-material</a:t>
            </a:r>
          </a:p>
        </p:txBody>
      </p:sp>
      <p:pic>
        <p:nvPicPr>
          <p:cNvPr id="9" name="Picture 8">
            <a:extLst>
              <a:ext uri="{FF2B5EF4-FFF2-40B4-BE49-F238E27FC236}">
                <a16:creationId xmlns:a16="http://schemas.microsoft.com/office/drawing/2014/main" id="{382070E3-73E2-F639-7A34-A999BB890527}"/>
              </a:ext>
            </a:extLst>
          </p:cNvPr>
          <p:cNvPicPr>
            <a:picLocks noChangeAspect="1"/>
          </p:cNvPicPr>
          <p:nvPr/>
        </p:nvPicPr>
        <p:blipFill>
          <a:blip r:embed="rId3"/>
          <a:stretch>
            <a:fillRect/>
          </a:stretch>
        </p:blipFill>
        <p:spPr>
          <a:xfrm>
            <a:off x="2857428" y="1307805"/>
            <a:ext cx="2779447" cy="4688958"/>
          </a:xfrm>
          <a:prstGeom prst="rect">
            <a:avLst/>
          </a:prstGeom>
          <a:ln>
            <a:solidFill>
              <a:schemeClr val="accent1"/>
            </a:solidFill>
          </a:ln>
        </p:spPr>
      </p:pic>
      <p:pic>
        <p:nvPicPr>
          <p:cNvPr id="11" name="Picture 10">
            <a:extLst>
              <a:ext uri="{FF2B5EF4-FFF2-40B4-BE49-F238E27FC236}">
                <a16:creationId xmlns:a16="http://schemas.microsoft.com/office/drawing/2014/main" id="{B448D34B-88B6-0C56-C1BE-D62697CC0B96}"/>
              </a:ext>
            </a:extLst>
          </p:cNvPr>
          <p:cNvPicPr>
            <a:picLocks noChangeAspect="1"/>
          </p:cNvPicPr>
          <p:nvPr/>
        </p:nvPicPr>
        <p:blipFill>
          <a:blip r:embed="rId4"/>
          <a:stretch>
            <a:fillRect/>
          </a:stretch>
        </p:blipFill>
        <p:spPr>
          <a:xfrm>
            <a:off x="6065900" y="1334386"/>
            <a:ext cx="2620908" cy="4657481"/>
          </a:xfrm>
          <a:prstGeom prst="rect">
            <a:avLst/>
          </a:prstGeom>
          <a:ln>
            <a:solidFill>
              <a:schemeClr val="accent1"/>
            </a:solidFill>
          </a:ln>
        </p:spPr>
      </p:pic>
    </p:spTree>
    <p:extLst>
      <p:ext uri="{BB962C8B-B14F-4D97-AF65-F5344CB8AC3E}">
        <p14:creationId xmlns:p14="http://schemas.microsoft.com/office/powerpoint/2010/main" val="21398042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8240AA-4558-E3F2-1EBD-4A7DE3F4007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55633AB-BD88-1226-09FD-EFEBD4590683}"/>
              </a:ext>
            </a:extLst>
          </p:cNvPr>
          <p:cNvSpPr>
            <a:spLocks noGrp="1"/>
          </p:cNvSpPr>
          <p:nvPr>
            <p:ph type="title"/>
          </p:nvPr>
        </p:nvSpPr>
        <p:spPr>
          <a:xfrm>
            <a:off x="457200" y="0"/>
            <a:ext cx="8229600" cy="1143000"/>
          </a:xfrm>
        </p:spPr>
        <p:txBody>
          <a:bodyPr/>
          <a:lstStyle/>
          <a:p>
            <a:pPr>
              <a:defRPr/>
            </a:pPr>
            <a:r>
              <a:rPr lang="en-US" altLang="en-US" b="1"/>
              <a:t>Resources</a:t>
            </a:r>
            <a:r>
              <a:rPr lang="en-US">
                <a:solidFill>
                  <a:srgbClr val="003B5D"/>
                </a:solidFill>
                <a:latin typeface="Century Gothic"/>
              </a:rPr>
              <a:t> </a:t>
            </a:r>
            <a:endParaRPr lang="en-US">
              <a:latin typeface="Century Gothic" panose="020B0502020202020204" pitchFamily="34" charset="0"/>
            </a:endParaRPr>
          </a:p>
        </p:txBody>
      </p:sp>
      <p:sp>
        <p:nvSpPr>
          <p:cNvPr id="6" name="Slide Number Placeholder 5">
            <a:extLst>
              <a:ext uri="{FF2B5EF4-FFF2-40B4-BE49-F238E27FC236}">
                <a16:creationId xmlns:a16="http://schemas.microsoft.com/office/drawing/2014/main" id="{869EDAE2-148C-D753-67BF-E73A5A2847D2}"/>
              </a:ext>
            </a:extLst>
          </p:cNvPr>
          <p:cNvSpPr>
            <a:spLocks noGrp="1"/>
          </p:cNvSpPr>
          <p:nvPr>
            <p:ph type="sldNum" sz="quarter" idx="12"/>
          </p:nvPr>
        </p:nvSpPr>
        <p:spPr>
          <a:xfrm>
            <a:off x="8390466" y="6358001"/>
            <a:ext cx="296333" cy="365125"/>
          </a:xfrm>
          <a:prstGeom prst="rect">
            <a:avLst/>
          </a:prstGeom>
        </p:spPr>
        <p:txBody>
          <a:bodyPr vert="horz" lIns="0" tIns="45720" rIns="0" bIns="45720" rtlCol="0" anchor="ctr"/>
          <a:lstStyle>
            <a:defPPr>
              <a:defRPr lang="en-US"/>
            </a:defPPr>
            <a:lvl1pPr marL="0" algn="r" defTabSz="457200" rtl="0" eaLnBrk="1" latinLnBrk="0" hangingPunct="1">
              <a:defRPr sz="1000" kern="1200">
                <a:solidFill>
                  <a:srgbClr val="042B4A"/>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E072579F-9FF5-4201-872C-73481382824D}" type="slidenum">
              <a:rPr lang="en-US" smtClean="0"/>
              <a:pPr>
                <a:defRPr/>
              </a:pPr>
              <a:t>22</a:t>
            </a:fld>
            <a:endParaRPr lang="en-US" sz="1400">
              <a:latin typeface="Century Gothic"/>
            </a:endParaRPr>
          </a:p>
        </p:txBody>
      </p:sp>
      <p:sp>
        <p:nvSpPr>
          <p:cNvPr id="4" name="Content Placeholder 3">
            <a:extLst>
              <a:ext uri="{FF2B5EF4-FFF2-40B4-BE49-F238E27FC236}">
                <a16:creationId xmlns:a16="http://schemas.microsoft.com/office/drawing/2014/main" id="{7B9C7D8E-233A-321C-C66B-8CC51A494A72}"/>
              </a:ext>
            </a:extLst>
          </p:cNvPr>
          <p:cNvSpPr>
            <a:spLocks noGrp="1"/>
          </p:cNvSpPr>
          <p:nvPr>
            <p:ph idx="1"/>
          </p:nvPr>
        </p:nvSpPr>
        <p:spPr>
          <a:xfrm>
            <a:off x="176661" y="2764637"/>
            <a:ext cx="2614773" cy="1336430"/>
          </a:xfrm>
        </p:spPr>
        <p:txBody>
          <a:bodyPr>
            <a:normAutofit/>
          </a:bodyPr>
          <a:lstStyle/>
          <a:p>
            <a:pPr marL="0" indent="0">
              <a:buNone/>
            </a:pPr>
            <a:r>
              <a:rPr lang="en-US" sz="1800">
                <a:solidFill>
                  <a:schemeClr val="tx1"/>
                </a:solidFill>
              </a:rPr>
              <a:t>https://www.mass.gov/info-details/masshire-jvsg-veterans-programs-material</a:t>
            </a:r>
          </a:p>
        </p:txBody>
      </p:sp>
      <p:pic>
        <p:nvPicPr>
          <p:cNvPr id="5" name="Picture 4">
            <a:extLst>
              <a:ext uri="{FF2B5EF4-FFF2-40B4-BE49-F238E27FC236}">
                <a16:creationId xmlns:a16="http://schemas.microsoft.com/office/drawing/2014/main" id="{EDF44D42-8ED2-7B1D-D5F6-1534AD71C426}"/>
              </a:ext>
            </a:extLst>
          </p:cNvPr>
          <p:cNvPicPr>
            <a:picLocks noChangeAspect="1"/>
          </p:cNvPicPr>
          <p:nvPr/>
        </p:nvPicPr>
        <p:blipFill>
          <a:blip r:embed="rId3"/>
          <a:stretch>
            <a:fillRect/>
          </a:stretch>
        </p:blipFill>
        <p:spPr>
          <a:xfrm>
            <a:off x="3493705" y="146458"/>
            <a:ext cx="3920886" cy="6453125"/>
          </a:xfrm>
          <a:prstGeom prst="rect">
            <a:avLst/>
          </a:prstGeom>
          <a:ln>
            <a:solidFill>
              <a:schemeClr val="accent1"/>
            </a:solidFill>
          </a:ln>
        </p:spPr>
      </p:pic>
    </p:spTree>
    <p:extLst>
      <p:ext uri="{BB962C8B-B14F-4D97-AF65-F5344CB8AC3E}">
        <p14:creationId xmlns:p14="http://schemas.microsoft.com/office/powerpoint/2010/main" val="3262366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lstStyle/>
          <a:p>
            <a:pPr eaLnBrk="1" hangingPunct="1"/>
            <a:r>
              <a:rPr lang="en-US" altLang="en-US" b="1"/>
              <a:t>Outcomes</a:t>
            </a:r>
          </a:p>
        </p:txBody>
      </p:sp>
      <p:sp>
        <p:nvSpPr>
          <p:cNvPr id="3" name="TextBox 2">
            <a:extLst>
              <a:ext uri="{FF2B5EF4-FFF2-40B4-BE49-F238E27FC236}">
                <a16:creationId xmlns:a16="http://schemas.microsoft.com/office/drawing/2014/main" id="{27B42759-6603-4B14-517E-58841909171E}"/>
              </a:ext>
            </a:extLst>
          </p:cNvPr>
          <p:cNvSpPr txBox="1"/>
          <p:nvPr/>
        </p:nvSpPr>
        <p:spPr>
          <a:xfrm>
            <a:off x="0" y="1571378"/>
            <a:ext cx="9203267" cy="4862870"/>
          </a:xfrm>
          <a:prstGeom prst="rect">
            <a:avLst/>
          </a:prstGeom>
          <a:noFill/>
        </p:spPr>
        <p:txBody>
          <a:bodyPr wrap="square" lIns="91440" tIns="45720" rIns="91440" bIns="45720" anchor="t">
            <a:spAutoFit/>
          </a:bodyPr>
          <a:lstStyle/>
          <a:p>
            <a:r>
              <a:rPr lang="en-US" sz="2000" dirty="0">
                <a:solidFill>
                  <a:schemeClr val="accent6"/>
                </a:solidFill>
              </a:rPr>
              <a:t>The manager/supervisor will sign the VCDAS form to indicate authorization to close the case plan. </a:t>
            </a:r>
            <a:endParaRPr lang="en-US" sz="2000" dirty="0">
              <a:solidFill>
                <a:schemeClr val="accent6"/>
              </a:solidFill>
              <a:ea typeface="Calibri"/>
              <a:cs typeface="Calibri"/>
            </a:endParaRPr>
          </a:p>
          <a:p>
            <a:endParaRPr lang="en-US" sz="2000" dirty="0">
              <a:solidFill>
                <a:schemeClr val="accent6"/>
              </a:solidFill>
              <a:ea typeface="Calibri"/>
              <a:cs typeface="Calibri"/>
            </a:endParaRPr>
          </a:p>
          <a:p>
            <a:endParaRPr lang="en-US" sz="2000" dirty="0">
              <a:solidFill>
                <a:schemeClr val="accent6"/>
              </a:solidFill>
              <a:ea typeface="Calibri"/>
              <a:cs typeface="Calibri"/>
            </a:endParaRPr>
          </a:p>
          <a:p>
            <a:r>
              <a:rPr lang="en-US" sz="2000" dirty="0">
                <a:solidFill>
                  <a:schemeClr val="accent6"/>
                </a:solidFill>
              </a:rPr>
              <a:t>A Note by the DVOP must be recorded in MOSES indicating management approval to close the case plan. </a:t>
            </a:r>
            <a:endParaRPr lang="en-US" sz="2000" dirty="0">
              <a:solidFill>
                <a:schemeClr val="accent6"/>
              </a:solidFill>
              <a:ea typeface="Calibri"/>
              <a:cs typeface="Calibri"/>
            </a:endParaRPr>
          </a:p>
          <a:p>
            <a:endParaRPr lang="en-US" sz="2000" dirty="0">
              <a:solidFill>
                <a:schemeClr val="accent6"/>
              </a:solidFill>
              <a:ea typeface="Calibri"/>
              <a:cs typeface="Calibri"/>
            </a:endParaRPr>
          </a:p>
          <a:p>
            <a:endParaRPr lang="en-US" sz="2000" dirty="0">
              <a:solidFill>
                <a:schemeClr val="accent6"/>
              </a:solidFill>
              <a:ea typeface="Calibri"/>
              <a:cs typeface="Calibri"/>
            </a:endParaRPr>
          </a:p>
          <a:p>
            <a:r>
              <a:rPr lang="en-US" sz="2000" dirty="0">
                <a:solidFill>
                  <a:schemeClr val="accent6"/>
                </a:solidFill>
              </a:rPr>
              <a:t>Once the  Career Plan / case plan is closed, unless the job seeker returns for services, no recordable (blue) services will be entered.   This will allow the Veteran to “soft” (</a:t>
            </a:r>
            <a:r>
              <a:rPr lang="en-US" sz="2000" i="1" dirty="0">
                <a:solidFill>
                  <a:schemeClr val="accent6"/>
                </a:solidFill>
              </a:rPr>
              <a:t>auto</a:t>
            </a:r>
            <a:r>
              <a:rPr lang="en-US" sz="2000" dirty="0">
                <a:solidFill>
                  <a:schemeClr val="accent6"/>
                </a:solidFill>
              </a:rPr>
              <a:t>) exit from all programs.</a:t>
            </a:r>
            <a:endParaRPr lang="en-US" sz="2000" dirty="0">
              <a:solidFill>
                <a:schemeClr val="accent6"/>
              </a:solidFill>
              <a:ea typeface="Calibri"/>
              <a:cs typeface="Calibri"/>
            </a:endParaRPr>
          </a:p>
          <a:p>
            <a:endParaRPr lang="en-US" dirty="0"/>
          </a:p>
          <a:p>
            <a:endParaRPr lang="en-US" dirty="0"/>
          </a:p>
          <a:p>
            <a:endParaRPr lang="en-US" dirty="0"/>
          </a:p>
          <a:p>
            <a:endParaRPr lang="en-US" dirty="0"/>
          </a:p>
          <a:p>
            <a:endParaRPr lang="en-US" i="1" dirty="0">
              <a:cs typeface="Calibri"/>
            </a:endParaRPr>
          </a:p>
        </p:txBody>
      </p:sp>
    </p:spTree>
    <p:extLst>
      <p:ext uri="{BB962C8B-B14F-4D97-AF65-F5344CB8AC3E}">
        <p14:creationId xmlns:p14="http://schemas.microsoft.com/office/powerpoint/2010/main" val="2448731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lstStyle/>
          <a:p>
            <a:r>
              <a:rPr lang="en-US" altLang="en-US" b="1" dirty="0">
                <a:ea typeface="Calibri"/>
              </a:rPr>
              <a:t>Outcomes</a:t>
            </a:r>
          </a:p>
        </p:txBody>
      </p:sp>
      <p:sp>
        <p:nvSpPr>
          <p:cNvPr id="3" name="TextBox 2">
            <a:extLst>
              <a:ext uri="{FF2B5EF4-FFF2-40B4-BE49-F238E27FC236}">
                <a16:creationId xmlns:a16="http://schemas.microsoft.com/office/drawing/2014/main" id="{1ED9B1E3-859A-9568-1006-37258C360584}"/>
              </a:ext>
            </a:extLst>
          </p:cNvPr>
          <p:cNvSpPr txBox="1"/>
          <p:nvPr/>
        </p:nvSpPr>
        <p:spPr>
          <a:xfrm>
            <a:off x="0" y="1298453"/>
            <a:ext cx="9144000" cy="4801314"/>
          </a:xfrm>
          <a:prstGeom prst="rect">
            <a:avLst/>
          </a:prstGeom>
          <a:noFill/>
        </p:spPr>
        <p:txBody>
          <a:bodyPr wrap="square" lIns="91440" tIns="45720" rIns="91440" bIns="45720" anchor="t">
            <a:spAutoFit/>
          </a:bodyPr>
          <a:lstStyle/>
          <a:p>
            <a:pPr marL="285750" indent="-285750">
              <a:buFont typeface="Arial"/>
              <a:buChar char="•"/>
            </a:pPr>
            <a:r>
              <a:rPr lang="en-US" dirty="0">
                <a:solidFill>
                  <a:schemeClr val="accent6"/>
                </a:solidFill>
              </a:rPr>
              <a:t>The DVOP will continue to work with the Veteran until an outcome has been attained, or unless the Veteran customer no longer desires to utilize services within the Career Center. </a:t>
            </a:r>
            <a:endParaRPr lang="en-US" dirty="0">
              <a:solidFill>
                <a:schemeClr val="accent6"/>
              </a:solidFill>
              <a:ea typeface="Calibri"/>
              <a:cs typeface="Calibri"/>
            </a:endParaRPr>
          </a:p>
          <a:p>
            <a:pPr marL="285750" indent="-285750">
              <a:buFont typeface="Arial"/>
              <a:buChar char="•"/>
            </a:pPr>
            <a:endParaRPr lang="en-US" dirty="0">
              <a:solidFill>
                <a:schemeClr val="accent6"/>
              </a:solidFill>
              <a:ea typeface="Calibri"/>
              <a:cs typeface="Calibri"/>
            </a:endParaRPr>
          </a:p>
          <a:p>
            <a:pPr marL="285750" indent="-285750">
              <a:buFont typeface="Arial"/>
              <a:buChar char="•"/>
            </a:pPr>
            <a:r>
              <a:rPr lang="en-US" dirty="0">
                <a:solidFill>
                  <a:schemeClr val="accent6"/>
                </a:solidFill>
              </a:rPr>
              <a:t>If the Veteran is not following through with the DVOP; the current process is to make three (3) separate attempts (within a 3-month reasonable time frame) to reach out to the Veteran and record these attempts in MOSES under the appropriate services category/tabs;</a:t>
            </a:r>
            <a:endParaRPr lang="en-US" dirty="0">
              <a:solidFill>
                <a:schemeClr val="accent6"/>
              </a:solidFill>
              <a:ea typeface="Calibri"/>
              <a:cs typeface="Calibri"/>
            </a:endParaRPr>
          </a:p>
          <a:p>
            <a:pPr marL="285750" indent="-285750">
              <a:buFont typeface="Arial"/>
              <a:buChar char="•"/>
            </a:pPr>
            <a:endParaRPr lang="en-US" dirty="0">
              <a:solidFill>
                <a:schemeClr val="accent6"/>
              </a:solidFill>
              <a:ea typeface="Calibri"/>
              <a:cs typeface="Calibri"/>
            </a:endParaRPr>
          </a:p>
          <a:p>
            <a:pPr marL="285750" indent="-285750">
              <a:buFont typeface="Arial"/>
              <a:buChar char="•"/>
            </a:pPr>
            <a:r>
              <a:rPr lang="en-US" dirty="0">
                <a:solidFill>
                  <a:schemeClr val="accent6"/>
                </a:solidFill>
              </a:rPr>
              <a:t>As well as MOSES </a:t>
            </a:r>
            <a:r>
              <a:rPr lang="en-US" b="1" dirty="0">
                <a:solidFill>
                  <a:schemeClr val="accent6"/>
                </a:solidFill>
              </a:rPr>
              <a:t>Notes</a:t>
            </a:r>
            <a:r>
              <a:rPr lang="en-US" dirty="0">
                <a:solidFill>
                  <a:schemeClr val="accent6"/>
                </a:solidFill>
              </a:rPr>
              <a:t>:</a:t>
            </a:r>
            <a:endParaRPr lang="en-US" dirty="0">
              <a:solidFill>
                <a:schemeClr val="accent6"/>
              </a:solidFill>
              <a:ea typeface="Calibri"/>
              <a:cs typeface="Calibri"/>
            </a:endParaRPr>
          </a:p>
          <a:p>
            <a:endParaRPr lang="en-US" dirty="0">
              <a:solidFill>
                <a:schemeClr val="accent6"/>
              </a:solidFill>
              <a:ea typeface="Calibri"/>
              <a:cs typeface="Calibri"/>
            </a:endParaRPr>
          </a:p>
          <a:p>
            <a:pPr lvl="1"/>
            <a:r>
              <a:rPr lang="en-US" dirty="0">
                <a:solidFill>
                  <a:schemeClr val="accent6"/>
                </a:solidFill>
                <a:ea typeface="Calibri"/>
                <a:cs typeface="Calibri"/>
              </a:rPr>
              <a:t>Examples include:</a:t>
            </a:r>
          </a:p>
          <a:p>
            <a:pPr lvl="2"/>
            <a:r>
              <a:rPr lang="en-US" dirty="0">
                <a:solidFill>
                  <a:schemeClr val="accent6"/>
                </a:solidFill>
              </a:rPr>
              <a:t>• Telephone call</a:t>
            </a:r>
            <a:endParaRPr lang="en-US" dirty="0">
              <a:solidFill>
                <a:schemeClr val="accent6"/>
              </a:solidFill>
              <a:ea typeface="Calibri"/>
              <a:cs typeface="Calibri"/>
            </a:endParaRPr>
          </a:p>
          <a:p>
            <a:pPr lvl="2"/>
            <a:r>
              <a:rPr lang="en-US" dirty="0">
                <a:solidFill>
                  <a:schemeClr val="accent6"/>
                </a:solidFill>
              </a:rPr>
              <a:t>• Email communication</a:t>
            </a:r>
            <a:endParaRPr lang="en-US" dirty="0">
              <a:solidFill>
                <a:schemeClr val="accent6"/>
              </a:solidFill>
              <a:ea typeface="Calibri"/>
              <a:cs typeface="Calibri"/>
            </a:endParaRPr>
          </a:p>
          <a:p>
            <a:pPr lvl="2"/>
            <a:r>
              <a:rPr lang="en-US" dirty="0">
                <a:solidFill>
                  <a:schemeClr val="accent6"/>
                </a:solidFill>
              </a:rPr>
              <a:t>• Send letter via postal service and/or Email with read receipt</a:t>
            </a:r>
            <a:endParaRPr lang="en-US" dirty="0">
              <a:solidFill>
                <a:schemeClr val="accent6"/>
              </a:solidFill>
              <a:ea typeface="Calibri"/>
              <a:cs typeface="Calibri"/>
            </a:endParaRPr>
          </a:p>
          <a:p>
            <a:pPr lvl="2"/>
            <a:endParaRPr lang="en-US" dirty="0"/>
          </a:p>
          <a:p>
            <a:endParaRPr lang="en-US" dirty="0"/>
          </a:p>
          <a:p>
            <a:endParaRPr lang="en-US" dirty="0"/>
          </a:p>
          <a:p>
            <a:endParaRPr lang="en-US" dirty="0"/>
          </a:p>
        </p:txBody>
      </p:sp>
    </p:spTree>
    <p:extLst>
      <p:ext uri="{BB962C8B-B14F-4D97-AF65-F5344CB8AC3E}">
        <p14:creationId xmlns:p14="http://schemas.microsoft.com/office/powerpoint/2010/main" val="33350993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Shape 349"/>
          <p:cNvSpPr txBox="1"/>
          <p:nvPr/>
        </p:nvSpPr>
        <p:spPr>
          <a:xfrm>
            <a:off x="6362700" y="6513625"/>
            <a:ext cx="2085899" cy="207900"/>
          </a:xfrm>
          <a:prstGeom prst="rect">
            <a:avLst/>
          </a:prstGeom>
          <a:noFill/>
          <a:ln>
            <a:noFill/>
          </a:ln>
        </p:spPr>
        <p:txBody>
          <a:bodyPr lIns="91425" tIns="45700" rIns="45700" bIns="45700" anchor="ctr" anchorCtr="0">
            <a:noAutofit/>
          </a:bodyPr>
          <a:lstStyle/>
          <a:p>
            <a:pPr lvl="0" algn="r" rtl="0">
              <a:spcBef>
                <a:spcPts val="0"/>
              </a:spcBef>
              <a:buClr>
                <a:schemeClr val="dk1"/>
              </a:buClr>
              <a:buSzPct val="110000"/>
              <a:buFont typeface="Arial"/>
              <a:buNone/>
            </a:pPr>
            <a:r>
              <a:rPr lang="en-US" sz="1000">
                <a:solidFill>
                  <a:schemeClr val="dk1"/>
                </a:solidFill>
              </a:rPr>
              <a:t> </a:t>
            </a:r>
          </a:p>
          <a:p>
            <a:pPr marL="0" marR="0" lvl="0" indent="0" algn="r" rtl="0">
              <a:lnSpc>
                <a:spcPct val="100000"/>
              </a:lnSpc>
              <a:spcBef>
                <a:spcPts val="0"/>
              </a:spcBef>
              <a:spcAft>
                <a:spcPts val="0"/>
              </a:spcAft>
              <a:buClr>
                <a:schemeClr val="dk1"/>
              </a:buClr>
              <a:buFont typeface="Arial"/>
              <a:buNone/>
            </a:pPr>
            <a:endParaRPr sz="1000">
              <a:solidFill>
                <a:schemeClr val="dk1"/>
              </a:solidFill>
            </a:endParaRPr>
          </a:p>
        </p:txBody>
      </p:sp>
      <p:sp>
        <p:nvSpPr>
          <p:cNvPr id="350" name="Shape 350"/>
          <p:cNvSpPr txBox="1"/>
          <p:nvPr/>
        </p:nvSpPr>
        <p:spPr>
          <a:xfrm>
            <a:off x="658812" y="6356350"/>
            <a:ext cx="2847975" cy="365125"/>
          </a:xfrm>
          <a:prstGeom prst="rect">
            <a:avLst/>
          </a:prstGeom>
          <a:noFill/>
          <a:ln>
            <a:noFill/>
          </a:ln>
        </p:spPr>
        <p:txBody>
          <a:bodyPr lIns="45700" tIns="45700" rIns="91425" bIns="45700" anchor="ctr"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000" b="0" i="0" u="none" strike="noStrike" cap="none">
              <a:solidFill>
                <a:schemeClr val="dk1"/>
              </a:solidFill>
              <a:latin typeface="Arial"/>
              <a:ea typeface="Arial"/>
              <a:cs typeface="Arial"/>
              <a:sym typeface="Arial"/>
            </a:endParaRPr>
          </a:p>
        </p:txBody>
      </p:sp>
      <p:sp>
        <p:nvSpPr>
          <p:cNvPr id="351" name="Shape 351"/>
          <p:cNvSpPr txBox="1"/>
          <p:nvPr/>
        </p:nvSpPr>
        <p:spPr>
          <a:xfrm>
            <a:off x="8543925" y="6356350"/>
            <a:ext cx="561975" cy="365125"/>
          </a:xfrm>
          <a:prstGeom prst="rect">
            <a:avLst/>
          </a:prstGeom>
          <a:noFill/>
          <a:ln>
            <a:noFill/>
          </a:ln>
        </p:spPr>
        <p:txBody>
          <a:bodyPr lIns="27425" tIns="45700" rIns="45700" bIns="45700" anchor="ctr"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000" b="0" i="0" u="none" strike="noStrike" cap="none">
              <a:solidFill>
                <a:schemeClr val="dk1"/>
              </a:solidFill>
              <a:latin typeface="Arial"/>
              <a:ea typeface="Arial"/>
              <a:cs typeface="Arial"/>
              <a:sym typeface="Arial"/>
            </a:endParaRPr>
          </a:p>
        </p:txBody>
      </p:sp>
      <p:sp>
        <p:nvSpPr>
          <p:cNvPr id="5" name="Date Placeholder 4"/>
          <p:cNvSpPr>
            <a:spLocks noGrp="1"/>
          </p:cNvSpPr>
          <p:nvPr>
            <p:ph type="dt" sz="half" idx="10"/>
          </p:nvPr>
        </p:nvSpPr>
        <p:spPr/>
        <p:txBody>
          <a:bodyPr/>
          <a:lstStyle/>
          <a:p>
            <a:r>
              <a:rPr lang="en-US"/>
              <a:t>February 1, 2018 </a:t>
            </a:r>
          </a:p>
        </p:txBody>
      </p:sp>
      <p:sp>
        <p:nvSpPr>
          <p:cNvPr id="6" name="Footer Placeholder 5"/>
          <p:cNvSpPr>
            <a:spLocks noGrp="1"/>
          </p:cNvSpPr>
          <p:nvPr>
            <p:ph type="ftr" sz="quarter" idx="11"/>
          </p:nvPr>
        </p:nvSpPr>
        <p:spPr/>
        <p:txBody>
          <a:bodyPr/>
          <a:lstStyle/>
          <a:p>
            <a:r>
              <a:rPr lang="en-US"/>
              <a:t>Massachusetts Department of Career Services</a:t>
            </a:r>
          </a:p>
        </p:txBody>
      </p:sp>
      <p:sp>
        <p:nvSpPr>
          <p:cNvPr id="7" name="Slide Number Placeholder 6"/>
          <p:cNvSpPr>
            <a:spLocks noGrp="1"/>
          </p:cNvSpPr>
          <p:nvPr>
            <p:ph type="sldNum" sz="quarter" idx="12"/>
          </p:nvPr>
        </p:nvSpPr>
        <p:spPr/>
        <p:txBody>
          <a:bodyPr/>
          <a:lstStyle/>
          <a:p>
            <a:pPr marL="0" marR="0" lvl="0" indent="0" rtl="0">
              <a:lnSpc>
                <a:spcPct val="100000"/>
              </a:lnSpc>
              <a:spcBef>
                <a:spcPts val="0"/>
              </a:spcBef>
              <a:spcAft>
                <a:spcPts val="0"/>
              </a:spcAft>
              <a:buClr>
                <a:srgbClr val="595959"/>
              </a:buClr>
              <a:buSzPct val="25000"/>
              <a:buFont typeface="Questrial"/>
              <a:buNone/>
            </a:pPr>
            <a:fld id="{00000000-1234-1234-1234-123412341234}" type="slidenum">
              <a:rPr lang="en-US" b="0" i="0" u="none" strike="noStrike" cap="none" smtClean="0">
                <a:solidFill>
                  <a:srgbClr val="595959"/>
                </a:solidFill>
                <a:latin typeface="Questrial"/>
                <a:ea typeface="Questrial"/>
                <a:cs typeface="Questrial"/>
                <a:sym typeface="Questrial"/>
              </a:rPr>
              <a:pPr marL="0" marR="0" lvl="0" indent="0" rtl="0">
                <a:lnSpc>
                  <a:spcPct val="100000"/>
                </a:lnSpc>
                <a:spcBef>
                  <a:spcPts val="0"/>
                </a:spcBef>
                <a:spcAft>
                  <a:spcPts val="0"/>
                </a:spcAft>
                <a:buClr>
                  <a:srgbClr val="595959"/>
                </a:buClr>
                <a:buSzPct val="25000"/>
                <a:buFont typeface="Questrial"/>
                <a:buNone/>
              </a:pPr>
              <a:t>5</a:t>
            </a:fld>
            <a:endParaRPr lang="en-US" b="0" i="0" u="none" strike="noStrike" cap="none">
              <a:solidFill>
                <a:srgbClr val="595959"/>
              </a:solidFill>
              <a:latin typeface="Questrial"/>
              <a:ea typeface="Questrial"/>
              <a:cs typeface="Questrial"/>
              <a:sym typeface="Questrial"/>
            </a:endParaRPr>
          </a:p>
        </p:txBody>
      </p:sp>
      <p:sp>
        <p:nvSpPr>
          <p:cNvPr id="352" name="Shape 352"/>
          <p:cNvSpPr txBox="1">
            <a:spLocks noGrp="1"/>
          </p:cNvSpPr>
          <p:nvPr>
            <p:ph type="body" idx="4294967295"/>
          </p:nvPr>
        </p:nvSpPr>
        <p:spPr>
          <a:xfrm>
            <a:off x="138376" y="1382205"/>
            <a:ext cx="8541518" cy="4733666"/>
          </a:xfrm>
          <a:prstGeom prst="rect">
            <a:avLst/>
          </a:prstGeom>
          <a:noFill/>
          <a:ln>
            <a:noFill/>
          </a:ln>
        </p:spPr>
        <p:txBody>
          <a:bodyPr lIns="91425" tIns="45700" rIns="91425" bIns="45700" anchor="t" anchorCtr="0">
            <a:noAutofit/>
          </a:bodyPr>
          <a:lstStyle/>
          <a:p>
            <a:pPr marL="342900" marR="0" lvl="0" indent="-342900" algn="l" rtl="0">
              <a:lnSpc>
                <a:spcPct val="80000"/>
              </a:lnSpc>
              <a:spcBef>
                <a:spcPts val="0"/>
              </a:spcBef>
              <a:spcAft>
                <a:spcPts val="0"/>
              </a:spcAft>
              <a:buClr>
                <a:srgbClr val="7F7F7F"/>
              </a:buClr>
              <a:buSzPct val="100000"/>
              <a:buFont typeface="Arial"/>
              <a:buChar char="•"/>
            </a:pPr>
            <a:r>
              <a:rPr lang="en-US" sz="1800" b="0" i="0" u="none" strike="noStrike" cap="none" dirty="0">
                <a:solidFill>
                  <a:schemeClr val="accent6"/>
                </a:solidFill>
                <a:ea typeface="Questrial"/>
                <a:cs typeface="Questrial"/>
                <a:sym typeface="Questrial"/>
              </a:rPr>
              <a:t>Must be </a:t>
            </a:r>
            <a:r>
              <a:rPr lang="en-US" sz="1800" b="1" i="1" u="none" strike="noStrike" cap="none" dirty="0">
                <a:solidFill>
                  <a:schemeClr val="accent6"/>
                </a:solidFill>
                <a:ea typeface="Questrial"/>
                <a:cs typeface="Questrial"/>
                <a:sym typeface="Questrial"/>
              </a:rPr>
              <a:t>documented (</a:t>
            </a:r>
            <a:r>
              <a:rPr lang="en-US" sz="1800" i="1" u="none" strike="noStrike" cap="none" dirty="0">
                <a:solidFill>
                  <a:schemeClr val="accent6"/>
                </a:solidFill>
                <a:ea typeface="Questrial"/>
                <a:cs typeface="Questrial"/>
                <a:sym typeface="Questrial"/>
              </a:rPr>
              <a:t>scrutinized rigorously by feds</a:t>
            </a:r>
            <a:r>
              <a:rPr lang="en-US" sz="1800" b="1" i="1" u="none" strike="noStrike" cap="none" dirty="0">
                <a:solidFill>
                  <a:schemeClr val="accent6"/>
                </a:solidFill>
                <a:ea typeface="Questrial"/>
                <a:cs typeface="Questrial"/>
                <a:sym typeface="Questrial"/>
              </a:rPr>
              <a:t>)</a:t>
            </a:r>
            <a:endParaRPr lang="en-US" sz="1800" b="0" i="0" u="none" strike="noStrike" cap="none" dirty="0">
              <a:solidFill>
                <a:schemeClr val="accent6"/>
              </a:solidFill>
              <a:ea typeface="Questrial"/>
              <a:cs typeface="Questrial"/>
            </a:endParaRPr>
          </a:p>
          <a:p>
            <a:pPr lvl="1" indent="-342900">
              <a:lnSpc>
                <a:spcPct val="80000"/>
              </a:lnSpc>
              <a:spcBef>
                <a:spcPts val="0"/>
              </a:spcBef>
              <a:spcAft>
                <a:spcPts val="0"/>
              </a:spcAft>
              <a:buClr>
                <a:srgbClr val="7F7F7F"/>
              </a:buClr>
              <a:buSzPct val="100000"/>
              <a:buFont typeface="Arial"/>
              <a:buChar char="•"/>
            </a:pPr>
            <a:endParaRPr lang="en-US" sz="1800" dirty="0">
              <a:solidFill>
                <a:schemeClr val="accent6"/>
              </a:solidFill>
              <a:ea typeface="Questrial"/>
              <a:cs typeface="Questrial"/>
            </a:endParaRPr>
          </a:p>
          <a:p>
            <a:pPr lvl="1" indent="-342900">
              <a:lnSpc>
                <a:spcPct val="80000"/>
              </a:lnSpc>
              <a:spcBef>
                <a:spcPts val="0"/>
              </a:spcBef>
              <a:spcAft>
                <a:spcPts val="0"/>
              </a:spcAft>
              <a:buClr>
                <a:srgbClr val="7F7F7F"/>
              </a:buClr>
              <a:buSzPct val="100000"/>
              <a:buFont typeface="Arial"/>
              <a:buChar char="•"/>
            </a:pPr>
            <a:r>
              <a:rPr lang="en-US" sz="1800" b="1" dirty="0">
                <a:solidFill>
                  <a:schemeClr val="accent6"/>
                </a:solidFill>
              </a:rPr>
              <a:t>Institutionalized</a:t>
            </a:r>
            <a:r>
              <a:rPr lang="en-US" sz="1800" dirty="0">
                <a:solidFill>
                  <a:schemeClr val="accent6"/>
                </a:solidFill>
              </a:rPr>
              <a:t>: The participant exits the program because the participant has become incarcerated that last longer than 90 days in a correctional institution or has become a resident of an institution or facility providing 24-hour support such as a hospital or treatment center during the course of receiving services as a participant and is unable to receive services.</a:t>
            </a:r>
            <a:endParaRPr lang="en-US" sz="1800" dirty="0">
              <a:solidFill>
                <a:schemeClr val="accent6"/>
              </a:solidFill>
              <a:ea typeface="Calibri"/>
              <a:cs typeface="Calibri"/>
            </a:endParaRPr>
          </a:p>
          <a:p>
            <a:pPr lvl="1" indent="-342900">
              <a:lnSpc>
                <a:spcPct val="80000"/>
              </a:lnSpc>
              <a:spcBef>
                <a:spcPts val="0"/>
              </a:spcBef>
              <a:spcAft>
                <a:spcPts val="0"/>
              </a:spcAft>
              <a:buClr>
                <a:srgbClr val="7F7F7F"/>
              </a:buClr>
              <a:buSzPct val="100000"/>
              <a:buFont typeface="Arial"/>
              <a:buChar char="•"/>
            </a:pPr>
            <a:endParaRPr lang="en-US" sz="1800" dirty="0">
              <a:solidFill>
                <a:schemeClr val="accent6"/>
              </a:solidFill>
              <a:ea typeface="Calibri"/>
              <a:cs typeface="Calibri"/>
            </a:endParaRPr>
          </a:p>
          <a:p>
            <a:pPr lvl="1" indent="-342900">
              <a:lnSpc>
                <a:spcPct val="80000"/>
              </a:lnSpc>
              <a:spcBef>
                <a:spcPts val="0"/>
              </a:spcBef>
              <a:spcAft>
                <a:spcPts val="0"/>
              </a:spcAft>
              <a:buClr>
                <a:srgbClr val="7F7F7F"/>
              </a:buClr>
              <a:buSzPct val="100000"/>
              <a:buFont typeface="Arial"/>
              <a:buChar char="•"/>
            </a:pPr>
            <a:r>
              <a:rPr lang="en-US" sz="1800" b="1" dirty="0">
                <a:solidFill>
                  <a:schemeClr val="accent6"/>
                </a:solidFill>
              </a:rPr>
              <a:t>Medical Care</a:t>
            </a:r>
            <a:r>
              <a:rPr lang="en-US" sz="1800" dirty="0">
                <a:solidFill>
                  <a:schemeClr val="accent6"/>
                </a:solidFill>
              </a:rPr>
              <a:t>: The participant exits the program because of medical treatment and that treatment is expected to last longer than 90 days and precludes entry into unsubsidized employment or continued participation in the program.</a:t>
            </a:r>
            <a:endParaRPr lang="en-US" sz="1800" dirty="0">
              <a:solidFill>
                <a:schemeClr val="accent6"/>
              </a:solidFill>
              <a:ea typeface="Calibri"/>
              <a:cs typeface="Calibri"/>
            </a:endParaRPr>
          </a:p>
          <a:p>
            <a:pPr lvl="1" indent="-342900">
              <a:lnSpc>
                <a:spcPct val="80000"/>
              </a:lnSpc>
              <a:spcBef>
                <a:spcPts val="0"/>
              </a:spcBef>
              <a:spcAft>
                <a:spcPts val="0"/>
              </a:spcAft>
              <a:buClr>
                <a:srgbClr val="7F7F7F"/>
              </a:buClr>
              <a:buSzPct val="100000"/>
              <a:buFont typeface="Arial"/>
              <a:buChar char="•"/>
            </a:pPr>
            <a:endParaRPr lang="en-US" sz="1800" dirty="0">
              <a:solidFill>
                <a:schemeClr val="accent6"/>
              </a:solidFill>
              <a:ea typeface="Calibri"/>
              <a:cs typeface="Calibri"/>
            </a:endParaRPr>
          </a:p>
          <a:p>
            <a:pPr lvl="1" indent="-342900">
              <a:lnSpc>
                <a:spcPct val="80000"/>
              </a:lnSpc>
              <a:spcBef>
                <a:spcPts val="0"/>
              </a:spcBef>
              <a:spcAft>
                <a:spcPts val="0"/>
              </a:spcAft>
              <a:buClr>
                <a:srgbClr val="7F7F7F"/>
              </a:buClr>
              <a:buSzPct val="100000"/>
              <a:buFont typeface="Arial"/>
              <a:buChar char="•"/>
            </a:pPr>
            <a:r>
              <a:rPr lang="en-US" sz="1800" b="1" dirty="0">
                <a:solidFill>
                  <a:schemeClr val="accent6"/>
                </a:solidFill>
              </a:rPr>
              <a:t>Deceased:</a:t>
            </a:r>
            <a:r>
              <a:rPr lang="en-US" sz="1800" dirty="0">
                <a:solidFill>
                  <a:schemeClr val="accent6"/>
                </a:solidFill>
              </a:rPr>
              <a:t> The participant is deceased.</a:t>
            </a:r>
            <a:endParaRPr lang="en-US" sz="1800" dirty="0">
              <a:solidFill>
                <a:schemeClr val="accent6"/>
              </a:solidFill>
              <a:ea typeface="Calibri"/>
              <a:cs typeface="Calibri"/>
            </a:endParaRPr>
          </a:p>
          <a:p>
            <a:pPr lvl="1" indent="-342900">
              <a:lnSpc>
                <a:spcPct val="80000"/>
              </a:lnSpc>
              <a:spcBef>
                <a:spcPts val="0"/>
              </a:spcBef>
              <a:spcAft>
                <a:spcPts val="0"/>
              </a:spcAft>
              <a:buClr>
                <a:srgbClr val="7F7F7F"/>
              </a:buClr>
              <a:buSzPct val="100000"/>
              <a:buFont typeface="Arial"/>
              <a:buChar char="•"/>
            </a:pPr>
            <a:endParaRPr lang="en-US" sz="1800" dirty="0">
              <a:solidFill>
                <a:schemeClr val="accent6"/>
              </a:solidFill>
              <a:ea typeface="Calibri"/>
              <a:cs typeface="Calibri"/>
            </a:endParaRPr>
          </a:p>
          <a:p>
            <a:pPr lvl="1" indent="-342900">
              <a:lnSpc>
                <a:spcPct val="80000"/>
              </a:lnSpc>
              <a:spcBef>
                <a:spcPts val="0"/>
              </a:spcBef>
              <a:buClr>
                <a:srgbClr val="7F7F7F"/>
              </a:buClr>
              <a:buSzPct val="100000"/>
              <a:buFont typeface="Arial"/>
              <a:buChar char="•"/>
            </a:pPr>
            <a:r>
              <a:rPr lang="en-US" sz="1800" b="1" dirty="0">
                <a:solidFill>
                  <a:schemeClr val="accent6"/>
                </a:solidFill>
                <a:ea typeface="Questrial"/>
                <a:cs typeface="Questrial"/>
                <a:sym typeface="Questrial"/>
              </a:rPr>
              <a:t>Reservist Called to Active Duty: </a:t>
            </a:r>
            <a:r>
              <a:rPr lang="en-US" sz="1800" dirty="0">
                <a:solidFill>
                  <a:schemeClr val="accent6"/>
                </a:solidFill>
              </a:rPr>
              <a:t>The participant exits the program because the participant is a member of the National Guard or other reserve military unit of the armed forces and is called to active duty for at least 90 days. </a:t>
            </a:r>
            <a:endParaRPr lang="en-US" sz="1800" dirty="0">
              <a:solidFill>
                <a:schemeClr val="accent6"/>
              </a:solidFill>
              <a:ea typeface="Questrial"/>
              <a:cs typeface="Questrial"/>
            </a:endParaRPr>
          </a:p>
          <a:p>
            <a:pPr marL="393700" lvl="1" indent="0">
              <a:lnSpc>
                <a:spcPct val="80000"/>
              </a:lnSpc>
              <a:spcBef>
                <a:spcPts val="0"/>
              </a:spcBef>
              <a:buClr>
                <a:srgbClr val="7F7F7F"/>
              </a:buClr>
              <a:buSzPct val="100000"/>
              <a:buNone/>
            </a:pPr>
            <a:endParaRPr lang="en-US" sz="1800" dirty="0">
              <a:solidFill>
                <a:schemeClr val="tx1"/>
              </a:solidFill>
              <a:ea typeface="Calibri"/>
              <a:cs typeface="Calibri"/>
            </a:endParaRPr>
          </a:p>
          <a:p>
            <a:pPr marL="400050" lvl="1" indent="0">
              <a:lnSpc>
                <a:spcPct val="80000"/>
              </a:lnSpc>
              <a:spcBef>
                <a:spcPts val="0"/>
              </a:spcBef>
              <a:spcAft>
                <a:spcPts val="0"/>
              </a:spcAft>
              <a:buClr>
                <a:srgbClr val="7F7F7F"/>
              </a:buClr>
              <a:buSzPct val="100000"/>
              <a:buNone/>
            </a:pPr>
            <a:endParaRPr lang="en-US" sz="2000" b="0" i="0" u="none" strike="noStrike" cap="none" dirty="0">
              <a:solidFill>
                <a:srgbClr val="7F7F7F"/>
              </a:solidFill>
              <a:ea typeface="Questrial"/>
              <a:cs typeface="Questrial"/>
              <a:sym typeface="Questrial"/>
            </a:endParaRPr>
          </a:p>
          <a:p>
            <a:pPr marL="342900" marR="0" lvl="0" indent="-342900" algn="l" rtl="0">
              <a:lnSpc>
                <a:spcPct val="80000"/>
              </a:lnSpc>
              <a:spcBef>
                <a:spcPts val="480"/>
              </a:spcBef>
              <a:spcAft>
                <a:spcPts val="0"/>
              </a:spcAft>
              <a:buClr>
                <a:srgbClr val="7F7F7F"/>
              </a:buClr>
              <a:buSzPct val="25000"/>
              <a:buFont typeface="Arial"/>
              <a:buNone/>
            </a:pPr>
            <a:endParaRPr lang="en-US" sz="2400" b="0" i="0" u="none" strike="noStrike" cap="none" dirty="0">
              <a:solidFill>
                <a:srgbClr val="7F7F7F"/>
              </a:solidFill>
              <a:ea typeface="Questrial"/>
              <a:cs typeface="Questrial"/>
              <a:sym typeface="Questrial"/>
            </a:endParaRPr>
          </a:p>
        </p:txBody>
      </p:sp>
      <p:sp>
        <p:nvSpPr>
          <p:cNvPr id="353" name="Shape 353"/>
          <p:cNvSpPr/>
          <p:nvPr/>
        </p:nvSpPr>
        <p:spPr>
          <a:xfrm>
            <a:off x="499744" y="386080"/>
            <a:ext cx="8325168" cy="506412"/>
          </a:xfrm>
          <a:prstGeom prst="roundRect">
            <a:avLst>
              <a:gd name="adj" fmla="val 4680"/>
            </a:avLst>
          </a:prstGeom>
          <a:noFill/>
          <a:ln>
            <a:noFill/>
          </a:ln>
        </p:spPr>
        <p:txBody>
          <a:bodyPr lIns="91425" tIns="45700" rIns="91425" bIns="45700" anchor="ctr" anchorCtr="0">
            <a:noAutofit/>
          </a:bodyPr>
          <a:lstStyle/>
          <a:p>
            <a:pPr>
              <a:lnSpc>
                <a:spcPct val="90000"/>
              </a:lnSpc>
              <a:buClr>
                <a:schemeClr val="hlink"/>
              </a:buClr>
              <a:buSzPct val="25000"/>
            </a:pPr>
            <a:r>
              <a:rPr lang="en-US" sz="3600" b="1" i="0" u="none" strike="noStrike" cap="none">
                <a:solidFill>
                  <a:schemeClr val="bg1"/>
                </a:solidFill>
                <a:latin typeface="+mj-lt"/>
                <a:ea typeface="Arial"/>
                <a:cs typeface="Arial"/>
                <a:sym typeface="Arial"/>
              </a:rPr>
              <a:t>Outcomes</a:t>
            </a:r>
            <a:r>
              <a:rPr lang="en-US" sz="3600" b="1">
                <a:solidFill>
                  <a:schemeClr val="bg1"/>
                </a:solidFill>
                <a:latin typeface="+mj-lt"/>
                <a:ea typeface="Arial"/>
                <a:cs typeface="Arial"/>
                <a:sym typeface="Arial"/>
              </a:rPr>
              <a:t>    </a:t>
            </a:r>
            <a:endParaRPr lang="en-US" sz="3600" b="1" i="0" u="none" strike="noStrike" cap="none">
              <a:solidFill>
                <a:schemeClr val="bg1"/>
              </a:solidFill>
              <a:latin typeface="+mj-lt"/>
              <a:ea typeface="Arial"/>
              <a:cs typeface="Arial"/>
            </a:endParaRPr>
          </a:p>
          <a:p>
            <a:pPr marL="0" marR="0" lvl="0" indent="0" algn="l" rtl="0">
              <a:lnSpc>
                <a:spcPct val="90000"/>
              </a:lnSpc>
              <a:spcBef>
                <a:spcPts val="0"/>
              </a:spcBef>
              <a:spcAft>
                <a:spcPts val="0"/>
              </a:spcAft>
              <a:buClr>
                <a:schemeClr val="hlink"/>
              </a:buClr>
              <a:buSzPct val="25000"/>
              <a:buFont typeface="Arial"/>
              <a:buNone/>
            </a:pPr>
            <a:r>
              <a:rPr lang="en-US" sz="3600" b="1" i="0" u="none" strike="noStrike" cap="none">
                <a:solidFill>
                  <a:schemeClr val="bg1"/>
                </a:solidFill>
                <a:latin typeface="+mj-lt"/>
                <a:ea typeface="Arial"/>
                <a:cs typeface="Arial"/>
                <a:sym typeface="Arial"/>
              </a:rPr>
              <a:t>Exclusions from Performance</a:t>
            </a:r>
            <a:endParaRPr lang="en-US" sz="3600" b="1" i="0" u="none" strike="noStrike" cap="none">
              <a:solidFill>
                <a:schemeClr val="bg1"/>
              </a:solidFill>
              <a:latin typeface="+mj-lt"/>
              <a:ea typeface="Arial"/>
              <a:cs typeface="Arial"/>
            </a:endParaRPr>
          </a:p>
        </p:txBody>
      </p:sp>
    </p:spTree>
    <p:extLst>
      <p:ext uri="{BB962C8B-B14F-4D97-AF65-F5344CB8AC3E}">
        <p14:creationId xmlns:p14="http://schemas.microsoft.com/office/powerpoint/2010/main" val="11194477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Shape 349"/>
          <p:cNvSpPr txBox="1"/>
          <p:nvPr/>
        </p:nvSpPr>
        <p:spPr>
          <a:xfrm>
            <a:off x="6362700" y="6513625"/>
            <a:ext cx="2085899" cy="207900"/>
          </a:xfrm>
          <a:prstGeom prst="rect">
            <a:avLst/>
          </a:prstGeom>
          <a:noFill/>
          <a:ln>
            <a:noFill/>
          </a:ln>
        </p:spPr>
        <p:txBody>
          <a:bodyPr lIns="91425" tIns="45700" rIns="45700" bIns="45700" anchor="ctr" anchorCtr="0">
            <a:noAutofit/>
          </a:bodyPr>
          <a:lstStyle/>
          <a:p>
            <a:pPr lvl="0" algn="r" rtl="0">
              <a:spcBef>
                <a:spcPts val="0"/>
              </a:spcBef>
              <a:buClr>
                <a:schemeClr val="dk1"/>
              </a:buClr>
              <a:buSzPct val="110000"/>
              <a:buFont typeface="Arial"/>
              <a:buNone/>
            </a:pPr>
            <a:r>
              <a:rPr lang="en-US" sz="1000">
                <a:solidFill>
                  <a:schemeClr val="dk1"/>
                </a:solidFill>
              </a:rPr>
              <a:t> </a:t>
            </a:r>
          </a:p>
          <a:p>
            <a:pPr marL="0" marR="0" lvl="0" indent="0" algn="r" rtl="0">
              <a:lnSpc>
                <a:spcPct val="100000"/>
              </a:lnSpc>
              <a:spcBef>
                <a:spcPts val="0"/>
              </a:spcBef>
              <a:spcAft>
                <a:spcPts val="0"/>
              </a:spcAft>
              <a:buClr>
                <a:schemeClr val="dk1"/>
              </a:buClr>
              <a:buFont typeface="Arial"/>
              <a:buNone/>
            </a:pPr>
            <a:endParaRPr sz="1000">
              <a:solidFill>
                <a:schemeClr val="dk1"/>
              </a:solidFill>
            </a:endParaRPr>
          </a:p>
        </p:txBody>
      </p:sp>
      <p:sp>
        <p:nvSpPr>
          <p:cNvPr id="350" name="Shape 350"/>
          <p:cNvSpPr txBox="1"/>
          <p:nvPr/>
        </p:nvSpPr>
        <p:spPr>
          <a:xfrm>
            <a:off x="658812" y="6356350"/>
            <a:ext cx="2847975" cy="365125"/>
          </a:xfrm>
          <a:prstGeom prst="rect">
            <a:avLst/>
          </a:prstGeom>
          <a:noFill/>
          <a:ln>
            <a:noFill/>
          </a:ln>
        </p:spPr>
        <p:txBody>
          <a:bodyPr lIns="45700" tIns="45700" rIns="91425" bIns="45700" anchor="ctr"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000" b="0" i="0" u="none" strike="noStrike" cap="none">
              <a:solidFill>
                <a:schemeClr val="dk1"/>
              </a:solidFill>
              <a:latin typeface="Arial"/>
              <a:ea typeface="Arial"/>
              <a:cs typeface="Arial"/>
              <a:sym typeface="Arial"/>
            </a:endParaRPr>
          </a:p>
        </p:txBody>
      </p:sp>
      <p:sp>
        <p:nvSpPr>
          <p:cNvPr id="351" name="Shape 351"/>
          <p:cNvSpPr txBox="1"/>
          <p:nvPr/>
        </p:nvSpPr>
        <p:spPr>
          <a:xfrm>
            <a:off x="8543925" y="6356350"/>
            <a:ext cx="561975" cy="365125"/>
          </a:xfrm>
          <a:prstGeom prst="rect">
            <a:avLst/>
          </a:prstGeom>
          <a:noFill/>
          <a:ln>
            <a:noFill/>
          </a:ln>
        </p:spPr>
        <p:txBody>
          <a:bodyPr lIns="27425" tIns="45700" rIns="45700" bIns="45700" anchor="ctr"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000" b="0" i="0" u="none" strike="noStrike" cap="none">
              <a:solidFill>
                <a:schemeClr val="dk1"/>
              </a:solidFill>
              <a:latin typeface="Arial"/>
              <a:ea typeface="Arial"/>
              <a:cs typeface="Arial"/>
              <a:sym typeface="Arial"/>
            </a:endParaRPr>
          </a:p>
        </p:txBody>
      </p:sp>
      <p:sp>
        <p:nvSpPr>
          <p:cNvPr id="5" name="Date Placeholder 4"/>
          <p:cNvSpPr>
            <a:spLocks noGrp="1"/>
          </p:cNvSpPr>
          <p:nvPr>
            <p:ph type="dt" sz="half" idx="10"/>
          </p:nvPr>
        </p:nvSpPr>
        <p:spPr/>
        <p:txBody>
          <a:bodyPr/>
          <a:lstStyle/>
          <a:p>
            <a:r>
              <a:rPr lang="en-US"/>
              <a:t>February 1, 2018 </a:t>
            </a:r>
          </a:p>
        </p:txBody>
      </p:sp>
      <p:sp>
        <p:nvSpPr>
          <p:cNvPr id="6" name="Footer Placeholder 5"/>
          <p:cNvSpPr>
            <a:spLocks noGrp="1"/>
          </p:cNvSpPr>
          <p:nvPr>
            <p:ph type="ftr" sz="quarter" idx="11"/>
          </p:nvPr>
        </p:nvSpPr>
        <p:spPr/>
        <p:txBody>
          <a:bodyPr/>
          <a:lstStyle/>
          <a:p>
            <a:r>
              <a:rPr lang="en-US"/>
              <a:t>Massachusetts Department of Career Services</a:t>
            </a:r>
          </a:p>
        </p:txBody>
      </p:sp>
      <p:sp>
        <p:nvSpPr>
          <p:cNvPr id="7" name="Slide Number Placeholder 6"/>
          <p:cNvSpPr>
            <a:spLocks noGrp="1"/>
          </p:cNvSpPr>
          <p:nvPr>
            <p:ph type="sldNum" sz="quarter" idx="12"/>
          </p:nvPr>
        </p:nvSpPr>
        <p:spPr/>
        <p:txBody>
          <a:bodyPr/>
          <a:lstStyle/>
          <a:p>
            <a:pPr marL="0" marR="0" lvl="0" indent="0" rtl="0">
              <a:lnSpc>
                <a:spcPct val="100000"/>
              </a:lnSpc>
              <a:spcBef>
                <a:spcPts val="0"/>
              </a:spcBef>
              <a:spcAft>
                <a:spcPts val="0"/>
              </a:spcAft>
              <a:buClr>
                <a:srgbClr val="595959"/>
              </a:buClr>
              <a:buSzPct val="25000"/>
              <a:buFont typeface="Questrial"/>
              <a:buNone/>
            </a:pPr>
            <a:fld id="{00000000-1234-1234-1234-123412341234}" type="slidenum">
              <a:rPr lang="en-US" b="0" i="0" u="none" strike="noStrike" cap="none" smtClean="0">
                <a:solidFill>
                  <a:srgbClr val="595959"/>
                </a:solidFill>
                <a:latin typeface="Questrial"/>
                <a:ea typeface="Questrial"/>
                <a:cs typeface="Questrial"/>
                <a:sym typeface="Questrial"/>
              </a:rPr>
              <a:pPr marL="0" marR="0" lvl="0" indent="0" rtl="0">
                <a:lnSpc>
                  <a:spcPct val="100000"/>
                </a:lnSpc>
                <a:spcBef>
                  <a:spcPts val="0"/>
                </a:spcBef>
                <a:spcAft>
                  <a:spcPts val="0"/>
                </a:spcAft>
                <a:buClr>
                  <a:srgbClr val="595959"/>
                </a:buClr>
                <a:buSzPct val="25000"/>
                <a:buFont typeface="Questrial"/>
                <a:buNone/>
              </a:pPr>
              <a:t>6</a:t>
            </a:fld>
            <a:endParaRPr lang="en-US" b="0" i="0" u="none" strike="noStrike" cap="none">
              <a:solidFill>
                <a:srgbClr val="595959"/>
              </a:solidFill>
              <a:latin typeface="Questrial"/>
              <a:ea typeface="Questrial"/>
              <a:cs typeface="Questrial"/>
              <a:sym typeface="Questrial"/>
            </a:endParaRPr>
          </a:p>
        </p:txBody>
      </p:sp>
      <p:sp>
        <p:nvSpPr>
          <p:cNvPr id="3" name="Shape 353">
            <a:extLst>
              <a:ext uri="{FF2B5EF4-FFF2-40B4-BE49-F238E27FC236}">
                <a16:creationId xmlns:a16="http://schemas.microsoft.com/office/drawing/2014/main" id="{E94470AE-4660-FFD6-3205-FFE6B1684D80}"/>
              </a:ext>
            </a:extLst>
          </p:cNvPr>
          <p:cNvSpPr/>
          <p:nvPr/>
        </p:nvSpPr>
        <p:spPr>
          <a:xfrm>
            <a:off x="499744" y="386080"/>
            <a:ext cx="8325168" cy="506412"/>
          </a:xfrm>
          <a:prstGeom prst="roundRect">
            <a:avLst>
              <a:gd name="adj" fmla="val 4680"/>
            </a:avLst>
          </a:prstGeom>
          <a:noFill/>
          <a:ln>
            <a:noFill/>
          </a:ln>
        </p:spPr>
        <p:txBody>
          <a:bodyPr lIns="91425" tIns="45700" rIns="91425" bIns="45700" anchor="ctr" anchorCtr="0">
            <a:noAutofit/>
          </a:bodyPr>
          <a:lstStyle/>
          <a:p>
            <a:pPr>
              <a:lnSpc>
                <a:spcPct val="90000"/>
              </a:lnSpc>
              <a:buClr>
                <a:schemeClr val="hlink"/>
              </a:buClr>
              <a:buSzPct val="25000"/>
            </a:pPr>
            <a:r>
              <a:rPr lang="en-US" sz="3600" b="1" i="0" u="none" strike="noStrike" cap="none">
                <a:solidFill>
                  <a:schemeClr val="bg1"/>
                </a:solidFill>
                <a:latin typeface="+mj-lt"/>
                <a:ea typeface="Arial"/>
                <a:cs typeface="Arial"/>
                <a:sym typeface="Arial"/>
              </a:rPr>
              <a:t>Outcomes</a:t>
            </a:r>
            <a:r>
              <a:rPr lang="en-US" sz="3600" b="1">
                <a:solidFill>
                  <a:schemeClr val="bg1"/>
                </a:solidFill>
                <a:latin typeface="+mj-lt"/>
                <a:ea typeface="Arial"/>
                <a:cs typeface="Arial"/>
                <a:sym typeface="Arial"/>
              </a:rPr>
              <a:t>    </a:t>
            </a:r>
            <a:endParaRPr lang="en-US" sz="3600" b="1" i="0" u="none" strike="noStrike" cap="none">
              <a:solidFill>
                <a:schemeClr val="bg1"/>
              </a:solidFill>
              <a:latin typeface="+mj-lt"/>
              <a:ea typeface="Arial"/>
              <a:cs typeface="Arial"/>
            </a:endParaRPr>
          </a:p>
          <a:p>
            <a:pPr marL="0" marR="0" lvl="0" indent="0" algn="l" rtl="0">
              <a:lnSpc>
                <a:spcPct val="90000"/>
              </a:lnSpc>
              <a:spcBef>
                <a:spcPts val="0"/>
              </a:spcBef>
              <a:spcAft>
                <a:spcPts val="0"/>
              </a:spcAft>
              <a:buClr>
                <a:schemeClr val="hlink"/>
              </a:buClr>
              <a:buSzPct val="25000"/>
              <a:buFont typeface="Arial"/>
              <a:buNone/>
            </a:pPr>
            <a:r>
              <a:rPr lang="en-US" sz="3600" b="1" i="0" u="none" strike="noStrike" cap="none">
                <a:solidFill>
                  <a:schemeClr val="bg1"/>
                </a:solidFill>
                <a:latin typeface="+mj-lt"/>
                <a:ea typeface="Arial"/>
                <a:cs typeface="Arial"/>
                <a:sym typeface="Arial"/>
              </a:rPr>
              <a:t>Exclusions from Performance</a:t>
            </a:r>
            <a:endParaRPr lang="en-US" sz="3600" b="1" i="0" u="none" strike="noStrike" cap="none">
              <a:solidFill>
                <a:schemeClr val="bg1"/>
              </a:solidFill>
              <a:latin typeface="+mj-lt"/>
              <a:ea typeface="Arial"/>
              <a:cs typeface="Arial"/>
            </a:endParaRPr>
          </a:p>
        </p:txBody>
      </p:sp>
      <p:pic>
        <p:nvPicPr>
          <p:cNvPr id="9" name="Picture 8">
            <a:extLst>
              <a:ext uri="{FF2B5EF4-FFF2-40B4-BE49-F238E27FC236}">
                <a16:creationId xmlns:a16="http://schemas.microsoft.com/office/drawing/2014/main" id="{74A795E1-D45B-DD54-2547-F56F50DF5BD4}"/>
              </a:ext>
            </a:extLst>
          </p:cNvPr>
          <p:cNvPicPr>
            <a:picLocks noChangeAspect="1"/>
          </p:cNvPicPr>
          <p:nvPr/>
        </p:nvPicPr>
        <p:blipFill rotWithShape="1">
          <a:blip r:embed="rId3"/>
          <a:srcRect l="1292" t="11702" r="646"/>
          <a:stretch/>
        </p:blipFill>
        <p:spPr>
          <a:xfrm>
            <a:off x="610026" y="1266758"/>
            <a:ext cx="6421309" cy="3515474"/>
          </a:xfrm>
          <a:prstGeom prst="rect">
            <a:avLst/>
          </a:prstGeom>
        </p:spPr>
      </p:pic>
      <p:pic>
        <p:nvPicPr>
          <p:cNvPr id="11" name="Picture 10">
            <a:extLst>
              <a:ext uri="{FF2B5EF4-FFF2-40B4-BE49-F238E27FC236}">
                <a16:creationId xmlns:a16="http://schemas.microsoft.com/office/drawing/2014/main" id="{7EF60EE4-033D-DBB7-A8A5-9284D68B162B}"/>
              </a:ext>
            </a:extLst>
          </p:cNvPr>
          <p:cNvPicPr>
            <a:picLocks noChangeAspect="1"/>
          </p:cNvPicPr>
          <p:nvPr/>
        </p:nvPicPr>
        <p:blipFill rotWithShape="1">
          <a:blip r:embed="rId4"/>
          <a:srcRect l="-252" t="3333" r="-533"/>
          <a:stretch/>
        </p:blipFill>
        <p:spPr>
          <a:xfrm>
            <a:off x="3792233" y="4200376"/>
            <a:ext cx="2928309" cy="1492800"/>
          </a:xfrm>
          <a:prstGeom prst="rect">
            <a:avLst/>
          </a:prstGeom>
        </p:spPr>
      </p:pic>
      <p:pic>
        <p:nvPicPr>
          <p:cNvPr id="13" name="Picture 12">
            <a:extLst>
              <a:ext uri="{FF2B5EF4-FFF2-40B4-BE49-F238E27FC236}">
                <a16:creationId xmlns:a16="http://schemas.microsoft.com/office/drawing/2014/main" id="{EF2565D1-F55E-CF33-D0C1-E226EA8A8B73}"/>
              </a:ext>
            </a:extLst>
          </p:cNvPr>
          <p:cNvPicPr>
            <a:picLocks noChangeAspect="1"/>
          </p:cNvPicPr>
          <p:nvPr/>
        </p:nvPicPr>
        <p:blipFill>
          <a:blip r:embed="rId5"/>
          <a:stretch>
            <a:fillRect/>
          </a:stretch>
        </p:blipFill>
        <p:spPr>
          <a:xfrm>
            <a:off x="3808691" y="5673565"/>
            <a:ext cx="2894975" cy="880637"/>
          </a:xfrm>
          <a:prstGeom prst="rect">
            <a:avLst/>
          </a:prstGeom>
        </p:spPr>
      </p:pic>
      <mc:AlternateContent xmlns:mc="http://schemas.openxmlformats.org/markup-compatibility/2006" xmlns:p14="http://schemas.microsoft.com/office/powerpoint/2010/main">
        <mc:Choice Requires="p14">
          <p:contentPart p14:bwMode="auto" r:id="rId6">
            <p14:nvContentPartPr>
              <p14:cNvPr id="8" name="Ink 7">
                <a:extLst>
                  <a:ext uri="{FF2B5EF4-FFF2-40B4-BE49-F238E27FC236}">
                    <a16:creationId xmlns:a16="http://schemas.microsoft.com/office/drawing/2014/main" id="{CE7B899B-3BF2-671E-B0CC-34746F3986E6}"/>
                  </a:ext>
                </a:extLst>
              </p14:cNvPr>
              <p14:cNvContentPartPr/>
              <p14:nvPr/>
            </p14:nvContentPartPr>
            <p14:xfrm>
              <a:off x="3874064" y="4246880"/>
              <a:ext cx="410915" cy="3810"/>
            </p14:xfrm>
          </p:contentPart>
        </mc:Choice>
        <mc:Fallback xmlns="">
          <p:pic>
            <p:nvPicPr>
              <p:cNvPr id="8" name="Ink 7">
                <a:extLst>
                  <a:ext uri="{FF2B5EF4-FFF2-40B4-BE49-F238E27FC236}">
                    <a16:creationId xmlns:a16="http://schemas.microsoft.com/office/drawing/2014/main" id="{CE7B899B-3BF2-671E-B0CC-34746F3986E6}"/>
                  </a:ext>
                </a:extLst>
              </p:cNvPr>
              <p:cNvPicPr/>
              <p:nvPr/>
            </p:nvPicPr>
            <p:blipFill>
              <a:blip r:embed="rId7"/>
              <a:stretch>
                <a:fillRect/>
              </a:stretch>
            </p:blipFill>
            <p:spPr>
              <a:xfrm>
                <a:off x="3856073" y="3865880"/>
                <a:ext cx="446537" cy="762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0" name="Ink 9">
                <a:extLst>
                  <a:ext uri="{FF2B5EF4-FFF2-40B4-BE49-F238E27FC236}">
                    <a16:creationId xmlns:a16="http://schemas.microsoft.com/office/drawing/2014/main" id="{2C13D498-D901-E919-4416-8EA8977F836D}"/>
                  </a:ext>
                </a:extLst>
              </p14:cNvPr>
              <p14:cNvContentPartPr/>
              <p14:nvPr/>
            </p14:nvContentPartPr>
            <p14:xfrm>
              <a:off x="3874068" y="5963698"/>
              <a:ext cx="1716471" cy="35781"/>
            </p14:xfrm>
          </p:contentPart>
        </mc:Choice>
        <mc:Fallback xmlns="">
          <p:pic>
            <p:nvPicPr>
              <p:cNvPr id="10" name="Ink 9">
                <a:extLst>
                  <a:ext uri="{FF2B5EF4-FFF2-40B4-BE49-F238E27FC236}">
                    <a16:creationId xmlns:a16="http://schemas.microsoft.com/office/drawing/2014/main" id="{2C13D498-D901-E919-4416-8EA8977F836D}"/>
                  </a:ext>
                </a:extLst>
              </p:cNvPr>
              <p:cNvPicPr/>
              <p:nvPr/>
            </p:nvPicPr>
            <p:blipFill>
              <a:blip r:embed="rId9"/>
              <a:stretch>
                <a:fillRect/>
              </a:stretch>
            </p:blipFill>
            <p:spPr>
              <a:xfrm>
                <a:off x="3856072" y="5928271"/>
                <a:ext cx="1752103" cy="1062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2" name="Ink 11">
                <a:extLst>
                  <a:ext uri="{FF2B5EF4-FFF2-40B4-BE49-F238E27FC236}">
                    <a16:creationId xmlns:a16="http://schemas.microsoft.com/office/drawing/2014/main" id="{5ECF8E40-24DA-AA2D-8D0E-17C395F523FF}"/>
                  </a:ext>
                </a:extLst>
              </p14:cNvPr>
              <p14:cNvContentPartPr/>
              <p14:nvPr/>
            </p14:nvContentPartPr>
            <p14:xfrm>
              <a:off x="3858632" y="5099916"/>
              <a:ext cx="614307" cy="31104"/>
            </p14:xfrm>
          </p:contentPart>
        </mc:Choice>
        <mc:Fallback xmlns="">
          <p:pic>
            <p:nvPicPr>
              <p:cNvPr id="12" name="Ink 11">
                <a:extLst>
                  <a:ext uri="{FF2B5EF4-FFF2-40B4-BE49-F238E27FC236}">
                    <a16:creationId xmlns:a16="http://schemas.microsoft.com/office/drawing/2014/main" id="{5ECF8E40-24DA-AA2D-8D0E-17C395F523FF}"/>
                  </a:ext>
                </a:extLst>
              </p:cNvPr>
              <p:cNvPicPr/>
              <p:nvPr/>
            </p:nvPicPr>
            <p:blipFill>
              <a:blip r:embed="rId11"/>
              <a:stretch>
                <a:fillRect/>
              </a:stretch>
            </p:blipFill>
            <p:spPr>
              <a:xfrm>
                <a:off x="3840638" y="5064164"/>
                <a:ext cx="649935" cy="10225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4" name="Ink 13">
                <a:extLst>
                  <a:ext uri="{FF2B5EF4-FFF2-40B4-BE49-F238E27FC236}">
                    <a16:creationId xmlns:a16="http://schemas.microsoft.com/office/drawing/2014/main" id="{468CA892-6F00-DDE8-F75B-8DE313FBF4CD}"/>
                  </a:ext>
                </a:extLst>
              </p14:cNvPr>
              <p14:cNvContentPartPr/>
              <p14:nvPr/>
            </p14:nvContentPartPr>
            <p14:xfrm>
              <a:off x="5240456" y="5973858"/>
              <a:ext cx="334843" cy="20541"/>
            </p14:xfrm>
          </p:contentPart>
        </mc:Choice>
        <mc:Fallback xmlns="">
          <p:pic>
            <p:nvPicPr>
              <p:cNvPr id="14" name="Ink 13">
                <a:extLst>
                  <a:ext uri="{FF2B5EF4-FFF2-40B4-BE49-F238E27FC236}">
                    <a16:creationId xmlns:a16="http://schemas.microsoft.com/office/drawing/2014/main" id="{468CA892-6F00-DDE8-F75B-8DE313FBF4CD}"/>
                  </a:ext>
                </a:extLst>
              </p:cNvPr>
              <p:cNvPicPr/>
              <p:nvPr/>
            </p:nvPicPr>
            <p:blipFill>
              <a:blip r:embed="rId13"/>
              <a:stretch>
                <a:fillRect/>
              </a:stretch>
            </p:blipFill>
            <p:spPr>
              <a:xfrm>
                <a:off x="5222473" y="5938442"/>
                <a:ext cx="370449" cy="91018"/>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5" name="Ink 14">
                <a:extLst>
                  <a:ext uri="{FF2B5EF4-FFF2-40B4-BE49-F238E27FC236}">
                    <a16:creationId xmlns:a16="http://schemas.microsoft.com/office/drawing/2014/main" id="{79D8E7D4-3B3D-8EC5-2913-7862680EDB09}"/>
                  </a:ext>
                </a:extLst>
              </p14:cNvPr>
              <p14:cNvContentPartPr/>
              <p14:nvPr/>
            </p14:nvContentPartPr>
            <p14:xfrm>
              <a:off x="3863904" y="5969000"/>
              <a:ext cx="649675" cy="10466"/>
            </p14:xfrm>
          </p:contentPart>
        </mc:Choice>
        <mc:Fallback xmlns="">
          <p:pic>
            <p:nvPicPr>
              <p:cNvPr id="15" name="Ink 14">
                <a:extLst>
                  <a:ext uri="{FF2B5EF4-FFF2-40B4-BE49-F238E27FC236}">
                    <a16:creationId xmlns:a16="http://schemas.microsoft.com/office/drawing/2014/main" id="{79D8E7D4-3B3D-8EC5-2913-7862680EDB09}"/>
                  </a:ext>
                </a:extLst>
              </p:cNvPr>
              <p:cNvPicPr/>
              <p:nvPr/>
            </p:nvPicPr>
            <p:blipFill>
              <a:blip r:embed="rId15"/>
              <a:stretch>
                <a:fillRect/>
              </a:stretch>
            </p:blipFill>
            <p:spPr>
              <a:xfrm>
                <a:off x="3845917" y="5934113"/>
                <a:ext cx="685288" cy="7989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6" name="Ink 15">
                <a:extLst>
                  <a:ext uri="{FF2B5EF4-FFF2-40B4-BE49-F238E27FC236}">
                    <a16:creationId xmlns:a16="http://schemas.microsoft.com/office/drawing/2014/main" id="{5C9373CA-3F9A-0B87-03DE-C0374108F1B6}"/>
                  </a:ext>
                </a:extLst>
              </p14:cNvPr>
              <p14:cNvContentPartPr/>
              <p14:nvPr/>
            </p14:nvContentPartPr>
            <p14:xfrm>
              <a:off x="3847153" y="4977501"/>
              <a:ext cx="625786" cy="98433"/>
            </p14:xfrm>
          </p:contentPart>
        </mc:Choice>
        <mc:Fallback xmlns="">
          <p:pic>
            <p:nvPicPr>
              <p:cNvPr id="16" name="Ink 15">
                <a:extLst>
                  <a:ext uri="{FF2B5EF4-FFF2-40B4-BE49-F238E27FC236}">
                    <a16:creationId xmlns:a16="http://schemas.microsoft.com/office/drawing/2014/main" id="{5C9373CA-3F9A-0B87-03DE-C0374108F1B6}"/>
                  </a:ext>
                </a:extLst>
              </p:cNvPr>
              <p:cNvPicPr/>
              <p:nvPr/>
            </p:nvPicPr>
            <p:blipFill>
              <a:blip r:embed="rId17"/>
              <a:stretch>
                <a:fillRect/>
              </a:stretch>
            </p:blipFill>
            <p:spPr>
              <a:xfrm>
                <a:off x="3829160" y="4941577"/>
                <a:ext cx="661412" cy="169923"/>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7" name="Ink 16">
                <a:extLst>
                  <a:ext uri="{FF2B5EF4-FFF2-40B4-BE49-F238E27FC236}">
                    <a16:creationId xmlns:a16="http://schemas.microsoft.com/office/drawing/2014/main" id="{7F555DF6-A035-5476-C148-428CDFCB23A6}"/>
                  </a:ext>
                </a:extLst>
              </p14:cNvPr>
              <p14:cNvContentPartPr/>
              <p14:nvPr/>
            </p14:nvContentPartPr>
            <p14:xfrm>
              <a:off x="3863439" y="5989098"/>
              <a:ext cx="1589567" cy="127221"/>
            </p14:xfrm>
          </p:contentPart>
        </mc:Choice>
        <mc:Fallback xmlns="">
          <p:pic>
            <p:nvPicPr>
              <p:cNvPr id="17" name="Ink 16">
                <a:extLst>
                  <a:ext uri="{FF2B5EF4-FFF2-40B4-BE49-F238E27FC236}">
                    <a16:creationId xmlns:a16="http://schemas.microsoft.com/office/drawing/2014/main" id="{7F555DF6-A035-5476-C148-428CDFCB23A6}"/>
                  </a:ext>
                </a:extLst>
              </p:cNvPr>
              <p:cNvPicPr/>
              <p:nvPr/>
            </p:nvPicPr>
            <p:blipFill>
              <a:blip r:embed="rId19"/>
              <a:stretch>
                <a:fillRect/>
              </a:stretch>
            </p:blipFill>
            <p:spPr>
              <a:xfrm>
                <a:off x="3845445" y="5953160"/>
                <a:ext cx="1625195" cy="198738"/>
              </a:xfrm>
              <a:prstGeom prst="rect">
                <a:avLst/>
              </a:prstGeom>
            </p:spPr>
          </p:pic>
        </mc:Fallback>
      </mc:AlternateContent>
    </p:spTree>
    <p:extLst>
      <p:ext uri="{BB962C8B-B14F-4D97-AF65-F5344CB8AC3E}">
        <p14:creationId xmlns:p14="http://schemas.microsoft.com/office/powerpoint/2010/main" val="38150201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lide Number Placeholder 5">
            <a:extLst>
              <a:ext uri="{FF2B5EF4-FFF2-40B4-BE49-F238E27FC236}">
                <a16:creationId xmlns:a16="http://schemas.microsoft.com/office/drawing/2014/main" id="{8B4AF457-C7B3-4407-BE2C-47FFF4ED1BCB}"/>
              </a:ext>
            </a:extLst>
          </p:cNvPr>
          <p:cNvSpPr>
            <a:spLocks noGrp="1"/>
          </p:cNvSpPr>
          <p:nvPr>
            <p:ph type="sldNum" sz="quarter" idx="12"/>
          </p:nvPr>
        </p:nvSpPr>
        <p:spPr>
          <a:xfrm>
            <a:off x="8390466" y="6358001"/>
            <a:ext cx="296333" cy="365125"/>
          </a:xfrm>
          <a:prstGeom prst="rect">
            <a:avLst/>
          </a:prstGeom>
        </p:spPr>
        <p:txBody>
          <a:bodyPr vert="horz" lIns="0" tIns="45720" rIns="0" bIns="45720" rtlCol="0" anchor="ctr"/>
          <a:lstStyle>
            <a:defPPr>
              <a:defRPr lang="en-US"/>
            </a:defPPr>
            <a:lvl1pPr marL="0" algn="r" defTabSz="457200" rtl="0" eaLnBrk="1" latinLnBrk="0" hangingPunct="1">
              <a:defRPr sz="1000" kern="1200">
                <a:solidFill>
                  <a:srgbClr val="042B4A"/>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E072579F-9FF5-4201-872C-73481382824D}" type="slidenum">
              <a:rPr lang="en-US" smtClean="0"/>
              <a:pPr>
                <a:defRPr/>
              </a:pPr>
              <a:t>7</a:t>
            </a:fld>
            <a:endParaRPr lang="en-US" altLang="en-US"/>
          </a:p>
        </p:txBody>
      </p:sp>
      <p:sp>
        <p:nvSpPr>
          <p:cNvPr id="11278" name="AutoShape 14">
            <a:extLst>
              <a:ext uri="{FF2B5EF4-FFF2-40B4-BE49-F238E27FC236}">
                <a16:creationId xmlns:a16="http://schemas.microsoft.com/office/drawing/2014/main" id="{9E5D305D-E2DA-4C38-9AA9-D5D62C30767B}"/>
              </a:ext>
            </a:extLst>
          </p:cNvPr>
          <p:cNvSpPr>
            <a:spLocks noChangeArrowheads="1"/>
          </p:cNvSpPr>
          <p:nvPr/>
        </p:nvSpPr>
        <p:spPr bwMode="auto">
          <a:xfrm>
            <a:off x="281207" y="157737"/>
            <a:ext cx="8198528" cy="899155"/>
          </a:xfrm>
          <a:prstGeom prst="roundRect">
            <a:avLst>
              <a:gd name="adj" fmla="val 21667"/>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nchor="b"/>
          <a:lstStyle>
            <a:lvl1pPr>
              <a:lnSpc>
                <a:spcPct val="90000"/>
              </a:lnSpc>
              <a:defRPr sz="3600" b="1">
                <a:solidFill>
                  <a:schemeClr val="tx2"/>
                </a:solidFill>
                <a:latin typeface="Arial" panose="020B0604020202020204" pitchFamily="34" charset="0"/>
              </a:defRPr>
            </a:lvl1pPr>
            <a:lvl2pPr>
              <a:lnSpc>
                <a:spcPct val="90000"/>
              </a:lnSpc>
              <a:defRPr sz="3600" b="1">
                <a:solidFill>
                  <a:schemeClr val="tx2"/>
                </a:solidFill>
                <a:latin typeface="Arial" panose="020B0604020202020204" pitchFamily="34" charset="0"/>
              </a:defRPr>
            </a:lvl2pPr>
            <a:lvl3pPr>
              <a:lnSpc>
                <a:spcPct val="90000"/>
              </a:lnSpc>
              <a:defRPr sz="3600" b="1">
                <a:solidFill>
                  <a:schemeClr val="tx2"/>
                </a:solidFill>
                <a:latin typeface="Arial" panose="020B0604020202020204" pitchFamily="34" charset="0"/>
              </a:defRPr>
            </a:lvl3pPr>
            <a:lvl4pPr>
              <a:lnSpc>
                <a:spcPct val="90000"/>
              </a:lnSpc>
              <a:defRPr sz="3600" b="1">
                <a:solidFill>
                  <a:schemeClr val="tx2"/>
                </a:solidFill>
                <a:latin typeface="Arial" panose="020B0604020202020204" pitchFamily="34" charset="0"/>
              </a:defRPr>
            </a:lvl4pPr>
            <a:lvl5pPr>
              <a:lnSpc>
                <a:spcPct val="90000"/>
              </a:lnSpc>
              <a:defRPr sz="3600" b="1">
                <a:solidFill>
                  <a:schemeClr val="tx2"/>
                </a:solidFill>
                <a:latin typeface="Arial" panose="020B0604020202020204" pitchFamily="34" charset="0"/>
              </a:defRPr>
            </a:lvl5pPr>
            <a:lvl6pPr marL="457200" fontAlgn="base">
              <a:lnSpc>
                <a:spcPct val="90000"/>
              </a:lnSpc>
              <a:spcBef>
                <a:spcPct val="0"/>
              </a:spcBef>
              <a:spcAft>
                <a:spcPct val="0"/>
              </a:spcAft>
              <a:defRPr sz="3600" b="1">
                <a:solidFill>
                  <a:schemeClr val="tx2"/>
                </a:solidFill>
                <a:latin typeface="Arial" panose="020B0604020202020204" pitchFamily="34" charset="0"/>
              </a:defRPr>
            </a:lvl6pPr>
            <a:lvl7pPr marL="914400" fontAlgn="base">
              <a:lnSpc>
                <a:spcPct val="90000"/>
              </a:lnSpc>
              <a:spcBef>
                <a:spcPct val="0"/>
              </a:spcBef>
              <a:spcAft>
                <a:spcPct val="0"/>
              </a:spcAft>
              <a:defRPr sz="3600" b="1">
                <a:solidFill>
                  <a:schemeClr val="tx2"/>
                </a:solidFill>
                <a:latin typeface="Arial" panose="020B0604020202020204" pitchFamily="34" charset="0"/>
              </a:defRPr>
            </a:lvl7pPr>
            <a:lvl8pPr marL="1371600" fontAlgn="base">
              <a:lnSpc>
                <a:spcPct val="90000"/>
              </a:lnSpc>
              <a:spcBef>
                <a:spcPct val="0"/>
              </a:spcBef>
              <a:spcAft>
                <a:spcPct val="0"/>
              </a:spcAft>
              <a:defRPr sz="3600" b="1">
                <a:solidFill>
                  <a:schemeClr val="tx2"/>
                </a:solidFill>
                <a:latin typeface="Arial" panose="020B0604020202020204" pitchFamily="34" charset="0"/>
              </a:defRPr>
            </a:lvl8pPr>
            <a:lvl9pPr marL="1828800" fontAlgn="base">
              <a:lnSpc>
                <a:spcPct val="90000"/>
              </a:lnSpc>
              <a:spcBef>
                <a:spcPct val="0"/>
              </a:spcBef>
              <a:spcAft>
                <a:spcPct val="0"/>
              </a:spcAft>
              <a:defRPr sz="3600" b="1">
                <a:solidFill>
                  <a:schemeClr val="tx2"/>
                </a:solidFill>
                <a:latin typeface="Arial" panose="020B0604020202020204" pitchFamily="34" charset="0"/>
              </a:defRPr>
            </a:lvl9pPr>
          </a:lstStyle>
          <a:p>
            <a:r>
              <a:rPr kumimoji="0" lang="en-US" altLang="en-US" b="1" i="0" u="none" strike="noStrike" kern="1200" cap="none" spc="0" normalizeH="0" baseline="0" noProof="0">
                <a:ln>
                  <a:noFill/>
                </a:ln>
                <a:solidFill>
                  <a:srgbClr val="FFFFFF"/>
                </a:solidFill>
                <a:effectLst/>
                <a:uLnTx/>
                <a:uFillTx/>
                <a:latin typeface="Calibri"/>
                <a:ea typeface="+mj-ea"/>
                <a:cs typeface="Calibri"/>
              </a:rPr>
              <a:t>Definition of WIOA Exit</a:t>
            </a:r>
            <a:endParaRPr lang="en-US" altLang="en-US" b="0">
              <a:latin typeface="Arial"/>
              <a:cs typeface="Arial"/>
            </a:endParaRPr>
          </a:p>
        </p:txBody>
      </p:sp>
      <p:sp>
        <p:nvSpPr>
          <p:cNvPr id="3" name="TextBox 2">
            <a:extLst>
              <a:ext uri="{FF2B5EF4-FFF2-40B4-BE49-F238E27FC236}">
                <a16:creationId xmlns:a16="http://schemas.microsoft.com/office/drawing/2014/main" id="{F57A429B-D0C1-48BC-B546-A502666F10A6}"/>
              </a:ext>
            </a:extLst>
          </p:cNvPr>
          <p:cNvSpPr txBox="1"/>
          <p:nvPr/>
        </p:nvSpPr>
        <p:spPr>
          <a:xfrm>
            <a:off x="400050" y="1760220"/>
            <a:ext cx="8286750" cy="2031325"/>
          </a:xfrm>
          <a:prstGeom prst="rect">
            <a:avLst/>
          </a:prstGeom>
          <a:noFill/>
        </p:spPr>
        <p:txBody>
          <a:bodyPr wrap="square" lIns="91440" tIns="45720" rIns="91440" bIns="45720" rtlCol="0" anchor="t">
            <a:spAutoFit/>
          </a:bodyPr>
          <a:lstStyle/>
          <a:p>
            <a:r>
              <a:rPr lang="en-US" b="1" i="1" u="none" strike="noStrike">
                <a:solidFill>
                  <a:schemeClr val="accent6"/>
                </a:solidFill>
                <a:effectLst/>
              </a:rPr>
              <a:t>20 CFR § 677.150(c)</a:t>
            </a:r>
            <a:endParaRPr lang="en-US" b="1" i="1" u="none" strike="noStrike">
              <a:solidFill>
                <a:schemeClr val="accent6"/>
              </a:solidFill>
              <a:effectLst/>
              <a:ea typeface="Calibri"/>
              <a:cs typeface="Calibri"/>
            </a:endParaRPr>
          </a:p>
          <a:p>
            <a:endParaRPr lang="en-US" i="1">
              <a:solidFill>
                <a:schemeClr val="accent6"/>
              </a:solidFill>
              <a:ea typeface="Calibri"/>
              <a:cs typeface="Calibri"/>
            </a:endParaRPr>
          </a:p>
          <a:p>
            <a:endParaRPr lang="en-US">
              <a:solidFill>
                <a:schemeClr val="accent6"/>
              </a:solidFill>
              <a:ea typeface="Calibri"/>
              <a:cs typeface="Calibri"/>
            </a:endParaRPr>
          </a:p>
          <a:p>
            <a:r>
              <a:rPr lang="en-US">
                <a:solidFill>
                  <a:schemeClr val="accent6"/>
                </a:solidFill>
              </a:rPr>
              <a:t>An exit occurs when a participant has not received a </a:t>
            </a:r>
            <a:r>
              <a:rPr lang="en-US" b="1">
                <a:solidFill>
                  <a:schemeClr val="accent6"/>
                </a:solidFill>
              </a:rPr>
              <a:t>[staff-assisted (blue/bold)]</a:t>
            </a:r>
            <a:r>
              <a:rPr lang="en-US">
                <a:solidFill>
                  <a:schemeClr val="accent6"/>
                </a:solidFill>
              </a:rPr>
              <a:t> service for 90 consecutive days and no future services are planned. </a:t>
            </a:r>
          </a:p>
          <a:p>
            <a:endParaRPr lang="en-US">
              <a:solidFill>
                <a:schemeClr val="accent6"/>
              </a:solidFill>
            </a:endParaRPr>
          </a:p>
          <a:p>
            <a:r>
              <a:rPr lang="en-US">
                <a:solidFill>
                  <a:schemeClr val="accent6"/>
                </a:solidFill>
              </a:rPr>
              <a:t>The exit date becomes the last day that the participant receives services.</a:t>
            </a:r>
            <a:endParaRPr lang="en-US">
              <a:solidFill>
                <a:schemeClr val="accent6"/>
              </a:solidFill>
              <a:cs typeface="Calibri"/>
            </a:endParaRPr>
          </a:p>
        </p:txBody>
      </p:sp>
    </p:spTree>
    <p:extLst>
      <p:ext uri="{BB962C8B-B14F-4D97-AF65-F5344CB8AC3E}">
        <p14:creationId xmlns:p14="http://schemas.microsoft.com/office/powerpoint/2010/main" val="1101997854"/>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t>Follow-Ups</a:t>
            </a:r>
            <a:endParaRPr lang="en-US" dirty="0">
              <a:solidFill>
                <a:srgbClr val="003B5D"/>
              </a:solidFill>
            </a:endParaRPr>
          </a:p>
        </p:txBody>
      </p:sp>
      <p:sp>
        <p:nvSpPr>
          <p:cNvPr id="5" name="Slide Number Placeholder 4"/>
          <p:cNvSpPr>
            <a:spLocks noGrp="1"/>
          </p:cNvSpPr>
          <p:nvPr>
            <p:ph type="sldNum" sz="quarter" idx="12"/>
          </p:nvPr>
        </p:nvSpPr>
        <p:spPr>
          <a:xfrm>
            <a:off x="8390466" y="6358001"/>
            <a:ext cx="296333" cy="365125"/>
          </a:xfrm>
          <a:prstGeom prst="rect">
            <a:avLst/>
          </a:prstGeom>
        </p:spPr>
        <p:txBody>
          <a:bodyPr vert="horz" lIns="0" tIns="45720" rIns="0" bIns="45720" rtlCol="0" anchor="ctr"/>
          <a:lstStyle>
            <a:defPPr>
              <a:defRPr lang="en-US"/>
            </a:defPPr>
            <a:lvl1pPr marL="0" algn="r" defTabSz="457200" rtl="0" eaLnBrk="1" latinLnBrk="0" hangingPunct="1">
              <a:defRPr sz="1000" kern="1200">
                <a:solidFill>
                  <a:srgbClr val="042B4A"/>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E072579F-9FF5-4201-872C-73481382824D}" type="slidenum">
              <a:rPr lang="en-US" smtClean="0"/>
              <a:pPr>
                <a:defRPr/>
              </a:pPr>
              <a:t>8</a:t>
            </a:fld>
            <a:endParaRPr lang="en-US"/>
          </a:p>
        </p:txBody>
      </p:sp>
      <p:pic>
        <p:nvPicPr>
          <p:cNvPr id="4" name="Picture 3">
            <a:extLst>
              <a:ext uri="{FF2B5EF4-FFF2-40B4-BE49-F238E27FC236}">
                <a16:creationId xmlns:a16="http://schemas.microsoft.com/office/drawing/2014/main" id="{7B23641D-D95D-810A-2907-FD4ADE0D49AE}"/>
              </a:ext>
            </a:extLst>
          </p:cNvPr>
          <p:cNvPicPr>
            <a:picLocks noChangeAspect="1"/>
          </p:cNvPicPr>
          <p:nvPr/>
        </p:nvPicPr>
        <p:blipFill rotWithShape="1">
          <a:blip r:embed="rId3"/>
          <a:srcRect l="1060" r="636" b="1213"/>
          <a:stretch/>
        </p:blipFill>
        <p:spPr>
          <a:xfrm>
            <a:off x="884213" y="1356196"/>
            <a:ext cx="7675884" cy="4719996"/>
          </a:xfrm>
          <a:prstGeom prst="rect">
            <a:avLst/>
          </a:prstGeom>
          <a:ln>
            <a:solidFill>
              <a:schemeClr val="accent6"/>
            </a:solidFill>
          </a:ln>
        </p:spPr>
      </p:pic>
    </p:spTree>
    <p:extLst>
      <p:ext uri="{BB962C8B-B14F-4D97-AF65-F5344CB8AC3E}">
        <p14:creationId xmlns:p14="http://schemas.microsoft.com/office/powerpoint/2010/main" val="24986072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4"/>
            <a:ext cx="8229600" cy="1114425"/>
          </a:xfrm>
        </p:spPr>
        <p:txBody>
          <a:bodyPr/>
          <a:lstStyle/>
          <a:p>
            <a:r>
              <a:rPr lang="en-US" b="1">
                <a:solidFill>
                  <a:schemeClr val="bg1"/>
                </a:solidFill>
                <a:ea typeface="Arial"/>
                <a:cs typeface="Arial"/>
                <a:sym typeface="Arial"/>
              </a:rPr>
              <a:t>Follow-Up</a:t>
            </a:r>
            <a:r>
              <a:rPr lang="en-US" sz="3600" b="1" i="0" u="none" strike="noStrike" cap="none">
                <a:solidFill>
                  <a:schemeClr val="bg1"/>
                </a:solidFill>
                <a:latin typeface="+mj-lt"/>
                <a:ea typeface="Arial"/>
                <a:cs typeface="Arial"/>
                <a:sym typeface="Arial"/>
              </a:rPr>
              <a:t> Services  </a:t>
            </a:r>
            <a:endParaRPr lang="en-US" b="1">
              <a:solidFill>
                <a:schemeClr val="bg1"/>
              </a:solidFill>
            </a:endParaRPr>
          </a:p>
        </p:txBody>
      </p:sp>
      <p:sp>
        <p:nvSpPr>
          <p:cNvPr id="3" name="Content Placeholder 2"/>
          <p:cNvSpPr>
            <a:spLocks noGrp="1"/>
          </p:cNvSpPr>
          <p:nvPr>
            <p:ph idx="1"/>
          </p:nvPr>
        </p:nvSpPr>
        <p:spPr>
          <a:xfrm>
            <a:off x="110836" y="1302026"/>
            <a:ext cx="8686800" cy="4878554"/>
          </a:xfrm>
        </p:spPr>
        <p:txBody>
          <a:bodyPr vert="horz" lIns="91440" tIns="45720" rIns="91440" bIns="45720" rtlCol="0" anchor="t">
            <a:normAutofit fontScale="77500" lnSpcReduction="20000"/>
          </a:bodyPr>
          <a:lstStyle/>
          <a:p>
            <a:pPr marL="0" indent="0">
              <a:buNone/>
            </a:pPr>
            <a:r>
              <a:rPr lang="en-US" sz="2300" b="1" dirty="0">
                <a:solidFill>
                  <a:schemeClr val="accent6"/>
                </a:solidFill>
              </a:rPr>
              <a:t>Follow-Up Services</a:t>
            </a:r>
            <a:r>
              <a:rPr lang="en-US" sz="2300" dirty="0">
                <a:solidFill>
                  <a:schemeClr val="accent6"/>
                </a:solidFill>
              </a:rPr>
              <a:t>: </a:t>
            </a:r>
            <a:br>
              <a:rPr lang="en-US" sz="2300" dirty="0">
                <a:solidFill>
                  <a:schemeClr val="accent6"/>
                </a:solidFill>
              </a:rPr>
            </a:br>
            <a:br>
              <a:rPr lang="en-US" sz="2300" dirty="0">
                <a:solidFill>
                  <a:schemeClr val="accent6"/>
                </a:solidFill>
              </a:rPr>
            </a:br>
            <a:r>
              <a:rPr lang="en-US" sz="2300" dirty="0">
                <a:solidFill>
                  <a:schemeClr val="accent6"/>
                </a:solidFill>
              </a:rPr>
              <a:t>Provided for 12 months after the first day participants are placed in unsubsidized employment.  Local area policies must define appropriate follow-up services.</a:t>
            </a:r>
            <a:br>
              <a:rPr lang="en-US" sz="2300" dirty="0">
                <a:solidFill>
                  <a:schemeClr val="accent6"/>
                </a:solidFill>
              </a:rPr>
            </a:br>
            <a:endParaRPr lang="en-US" sz="2300" dirty="0">
              <a:solidFill>
                <a:schemeClr val="accent6"/>
              </a:solidFill>
              <a:ea typeface="Calibri"/>
              <a:cs typeface="Calibri"/>
            </a:endParaRPr>
          </a:p>
          <a:p>
            <a:pPr marL="449580" lvl="1" indent="0">
              <a:buNone/>
            </a:pPr>
            <a:r>
              <a:rPr lang="en-US" sz="2300" i="1" dirty="0">
                <a:solidFill>
                  <a:schemeClr val="accent6"/>
                </a:solidFill>
              </a:rPr>
              <a:t>Follow-Up Services (General Services) Include:</a:t>
            </a:r>
            <a:endParaRPr lang="en-US" sz="2300" i="1" dirty="0">
              <a:solidFill>
                <a:schemeClr val="accent6"/>
              </a:solidFill>
              <a:ea typeface="Calibri"/>
              <a:cs typeface="Calibri"/>
            </a:endParaRPr>
          </a:p>
          <a:p>
            <a:pPr marL="1090295" lvl="2"/>
            <a:r>
              <a:rPr lang="en-US" sz="2300" dirty="0">
                <a:solidFill>
                  <a:schemeClr val="accent6"/>
                </a:solidFill>
              </a:rPr>
              <a:t>Providing individuals counseling about the workplace </a:t>
            </a:r>
            <a:endParaRPr lang="en-US" sz="2300" dirty="0">
              <a:solidFill>
                <a:schemeClr val="accent6"/>
              </a:solidFill>
              <a:ea typeface="Calibri"/>
              <a:cs typeface="Calibri"/>
            </a:endParaRPr>
          </a:p>
          <a:p>
            <a:pPr marL="1090295" lvl="2"/>
            <a:r>
              <a:rPr lang="en-US" sz="2300" dirty="0">
                <a:solidFill>
                  <a:schemeClr val="accent6"/>
                </a:solidFill>
              </a:rPr>
              <a:t>Career planning and counseling </a:t>
            </a:r>
            <a:endParaRPr lang="en-US" sz="2300" dirty="0">
              <a:solidFill>
                <a:schemeClr val="accent6"/>
              </a:solidFill>
              <a:ea typeface="Calibri"/>
              <a:cs typeface="Calibri"/>
            </a:endParaRPr>
          </a:p>
          <a:p>
            <a:pPr marL="1090295" lvl="2"/>
            <a:r>
              <a:rPr lang="en-US" sz="2300" dirty="0">
                <a:solidFill>
                  <a:schemeClr val="accent6"/>
                </a:solidFill>
              </a:rPr>
              <a:t>Information about additional educational opportunities</a:t>
            </a:r>
            <a:endParaRPr lang="en-US" sz="2300" dirty="0">
              <a:solidFill>
                <a:schemeClr val="accent6"/>
              </a:solidFill>
              <a:ea typeface="Calibri"/>
              <a:cs typeface="Calibri"/>
            </a:endParaRPr>
          </a:p>
          <a:p>
            <a:pPr marL="1090295" lvl="2"/>
            <a:r>
              <a:rPr lang="en-US" sz="2300" dirty="0">
                <a:solidFill>
                  <a:schemeClr val="accent6"/>
                </a:solidFill>
              </a:rPr>
              <a:t>Referral to support services available in the community and peer support groups</a:t>
            </a:r>
            <a:endParaRPr lang="en-US" sz="2300" dirty="0">
              <a:solidFill>
                <a:schemeClr val="accent6"/>
              </a:solidFill>
              <a:ea typeface="Calibri"/>
              <a:cs typeface="Calibri"/>
            </a:endParaRPr>
          </a:p>
          <a:p>
            <a:pPr marL="1090295" lvl="2"/>
            <a:r>
              <a:rPr lang="en-US" sz="2300" dirty="0">
                <a:solidFill>
                  <a:schemeClr val="accent6"/>
                </a:solidFill>
              </a:rPr>
              <a:t>Case management administrative follow-up  </a:t>
            </a:r>
            <a:endParaRPr lang="en-US" sz="2300" dirty="0">
              <a:solidFill>
                <a:schemeClr val="accent6"/>
              </a:solidFill>
              <a:ea typeface="Calibri"/>
              <a:cs typeface="Calibri"/>
            </a:endParaRPr>
          </a:p>
          <a:p>
            <a:pPr marL="914400" lvl="2" indent="0">
              <a:buNone/>
            </a:pPr>
            <a:endParaRPr lang="en-US" sz="2300" dirty="0">
              <a:solidFill>
                <a:schemeClr val="accent6"/>
              </a:solidFill>
              <a:ea typeface="Calibri"/>
              <a:cs typeface="Calibri"/>
            </a:endParaRPr>
          </a:p>
          <a:p>
            <a:pPr marL="457200" lvl="2" indent="0">
              <a:buNone/>
            </a:pPr>
            <a:r>
              <a:rPr lang="en-US" sz="2300" dirty="0">
                <a:solidFill>
                  <a:schemeClr val="accent6"/>
                </a:solidFill>
              </a:rPr>
              <a:t>Follow-up services for case planning are not to be construed as follow up services required for performance reporting. </a:t>
            </a:r>
            <a:endParaRPr lang="en-US" sz="2300" dirty="0">
              <a:solidFill>
                <a:schemeClr val="accent6"/>
              </a:solidFill>
              <a:ea typeface="Calibri"/>
              <a:cs typeface="Calibri"/>
            </a:endParaRPr>
          </a:p>
          <a:p>
            <a:pPr marL="228600" lvl="2" indent="0">
              <a:buNone/>
            </a:pPr>
            <a:endParaRPr lang="en-US" sz="2300" i="1" dirty="0">
              <a:solidFill>
                <a:schemeClr val="accent6"/>
              </a:solidFill>
              <a:latin typeface="Century Gothic" panose="020B0502020202020204" pitchFamily="34" charset="0"/>
            </a:endParaRPr>
          </a:p>
          <a:p>
            <a:pPr marL="457200" lvl="2">
              <a:buFont typeface="Wingdings" panose="05000000000000000000" pitchFamily="2" charset="2"/>
              <a:buChar char="v"/>
            </a:pPr>
            <a:r>
              <a:rPr lang="en-US" sz="2300" i="1" dirty="0">
                <a:solidFill>
                  <a:srgbClr val="003B5D"/>
                </a:solidFill>
                <a:latin typeface="Calibri"/>
                <a:ea typeface="Calibri"/>
                <a:cs typeface="Calibri"/>
              </a:rPr>
              <a:t>100 DCS 08.102.1 WIOA Title I Follow Up Services Policy</a:t>
            </a:r>
          </a:p>
          <a:p>
            <a:pPr marL="228600" lvl="2" indent="0">
              <a:buNone/>
            </a:pPr>
            <a:r>
              <a:rPr lang="en-US" sz="2300" b="1" i="1" dirty="0">
                <a:latin typeface="Calibri"/>
                <a:ea typeface="Calibri"/>
                <a:cs typeface="Calibri"/>
                <a:hlinkClick r:id="rId3"/>
              </a:rPr>
              <a:t>http://www.mass.gov/massworkforce/docs/issuances/wioa-policy/08-102.pdf</a:t>
            </a:r>
            <a:r>
              <a:rPr lang="en-US" sz="2300" i="1" dirty="0">
                <a:latin typeface="Calibri"/>
                <a:ea typeface="Calibri"/>
                <a:cs typeface="Calibri"/>
              </a:rPr>
              <a:t> </a:t>
            </a:r>
          </a:p>
          <a:p>
            <a:pPr marL="228600" lvl="2" indent="0">
              <a:buNone/>
            </a:pPr>
            <a:endParaRPr lang="en-US" sz="1400" i="1" dirty="0">
              <a:solidFill>
                <a:prstClr val="black"/>
              </a:solidFill>
            </a:endParaRPr>
          </a:p>
          <a:p>
            <a:pPr marL="914400" lvl="2" indent="0">
              <a:buNone/>
            </a:pPr>
            <a:endParaRPr lang="en-US" sz="1400" i="1" dirty="0">
              <a:solidFill>
                <a:prstClr val="black"/>
              </a:solidFill>
            </a:endParaRPr>
          </a:p>
          <a:p>
            <a:pPr marL="742950" lvl="2" indent="-285750">
              <a:buFont typeface="Wingdings" panose="05000000000000000000" pitchFamily="2" charset="2"/>
              <a:buChar char="v"/>
            </a:pPr>
            <a:endParaRPr lang="en-US" sz="1400" i="1" dirty="0">
              <a:solidFill>
                <a:prstClr val="black"/>
              </a:solidFill>
            </a:endParaRPr>
          </a:p>
          <a:p>
            <a:pPr marL="457200" lvl="1" indent="0">
              <a:buNone/>
            </a:pPr>
            <a:endParaRPr lang="en-US" sz="200" i="1" dirty="0">
              <a:solidFill>
                <a:prstClr val="black"/>
              </a:solidFill>
            </a:endParaRPr>
          </a:p>
          <a:p>
            <a:pPr lvl="1" indent="-287020"/>
            <a:endParaRPr lang="en-US" sz="200" i="1" dirty="0">
              <a:solidFill>
                <a:prstClr val="black"/>
              </a:solidFill>
              <a:cs typeface="Calibri"/>
            </a:endParaRPr>
          </a:p>
        </p:txBody>
      </p:sp>
      <p:sp>
        <p:nvSpPr>
          <p:cNvPr id="6" name="Slide Number Placeholder 5"/>
          <p:cNvSpPr>
            <a:spLocks noGrp="1"/>
          </p:cNvSpPr>
          <p:nvPr>
            <p:ph type="sldNum" sz="quarter" idx="12"/>
          </p:nvPr>
        </p:nvSpPr>
        <p:spPr>
          <a:xfrm>
            <a:off x="8390466" y="6358001"/>
            <a:ext cx="296333" cy="365125"/>
          </a:xfrm>
          <a:prstGeom prst="rect">
            <a:avLst/>
          </a:prstGeom>
        </p:spPr>
        <p:txBody>
          <a:bodyPr vert="horz" lIns="0" tIns="45720" rIns="0" bIns="45720" rtlCol="0" anchor="ctr"/>
          <a:lstStyle>
            <a:defPPr>
              <a:defRPr lang="en-US"/>
            </a:defPPr>
            <a:lvl1pPr marL="0" algn="r" defTabSz="457200" rtl="0" eaLnBrk="1" latinLnBrk="0" hangingPunct="1">
              <a:defRPr sz="1000" kern="1200">
                <a:solidFill>
                  <a:srgbClr val="042B4A"/>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E072579F-9FF5-4201-872C-73481382824D}" type="slidenum">
              <a:rPr lang="en-US" smtClean="0"/>
              <a:pPr>
                <a:defRPr/>
              </a:pPr>
              <a:t>9</a:t>
            </a:fld>
            <a:endParaRPr lang="en-US"/>
          </a:p>
        </p:txBody>
      </p:sp>
    </p:spTree>
    <p:extLst>
      <p:ext uri="{BB962C8B-B14F-4D97-AF65-F5344CB8AC3E}">
        <p14:creationId xmlns:p14="http://schemas.microsoft.com/office/powerpoint/2010/main" val="2957531531"/>
      </p:ext>
    </p:extLst>
  </p:cSld>
  <p:clrMapOvr>
    <a:masterClrMapping/>
  </p:clrMapOvr>
</p:sld>
</file>

<file path=ppt/theme/theme1.xml><?xml version="1.0" encoding="utf-8"?>
<a:theme xmlns:a="http://schemas.openxmlformats.org/drawingml/2006/main" name="Office Theme">
  <a:themeElements>
    <a:clrScheme name="MassHire">
      <a:dk1>
        <a:srgbClr val="009876"/>
      </a:dk1>
      <a:lt1>
        <a:srgbClr val="FFFFFF"/>
      </a:lt1>
      <a:dk2>
        <a:srgbClr val="032B4A"/>
      </a:dk2>
      <a:lt2>
        <a:srgbClr val="FDB525"/>
      </a:lt2>
      <a:accent1>
        <a:srgbClr val="D1D3D4"/>
      </a:accent1>
      <a:accent2>
        <a:srgbClr val="63BCE6"/>
      </a:accent2>
      <a:accent3>
        <a:srgbClr val="AF48B7"/>
      </a:accent3>
      <a:accent4>
        <a:srgbClr val="27C19F"/>
      </a:accent4>
      <a:accent5>
        <a:srgbClr val="436581"/>
      </a:accent5>
      <a:accent6>
        <a:srgbClr val="0000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Office Theme">
  <a:themeElements>
    <a:clrScheme name="MassHire">
      <a:dk1>
        <a:srgbClr val="009876"/>
      </a:dk1>
      <a:lt1>
        <a:srgbClr val="FFFFFF"/>
      </a:lt1>
      <a:dk2>
        <a:srgbClr val="032B4A"/>
      </a:dk2>
      <a:lt2>
        <a:srgbClr val="FDB525"/>
      </a:lt2>
      <a:accent1>
        <a:srgbClr val="D1D3D4"/>
      </a:accent1>
      <a:accent2>
        <a:srgbClr val="63BCE6"/>
      </a:accent2>
      <a:accent3>
        <a:srgbClr val="AF48B7"/>
      </a:accent3>
      <a:accent4>
        <a:srgbClr val="27C19F"/>
      </a:accent4>
      <a:accent5>
        <a:srgbClr val="436581"/>
      </a:accent5>
      <a:accent6>
        <a:srgbClr val="0000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ED6B9FC3D54E746BC9B087D365B42D1" ma:contentTypeVersion="15" ma:contentTypeDescription="Create a new document." ma:contentTypeScope="" ma:versionID="6ad7b69df8c2114103ed52a4831c6a2a">
  <xsd:schema xmlns:xsd="http://www.w3.org/2001/XMLSchema" xmlns:xs="http://www.w3.org/2001/XMLSchema" xmlns:p="http://schemas.microsoft.com/office/2006/metadata/properties" xmlns:ns2="57c4ec8b-a22b-49c8-bff1-1ccfcb8122c5" xmlns:ns3="fcb9f01c-2a6f-4a69-98e3-fc9953990f3c" targetNamespace="http://schemas.microsoft.com/office/2006/metadata/properties" ma:root="true" ma:fieldsID="fe294ad1774788bf15178bbd754a413f" ns2:_="" ns3:_="">
    <xsd:import namespace="57c4ec8b-a22b-49c8-bff1-1ccfcb8122c5"/>
    <xsd:import namespace="fcb9f01c-2a6f-4a69-98e3-fc9953990f3c"/>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LengthInSeconds" minOccurs="0"/>
                <xsd:element ref="ns3:MediaServiceGenerationTime" minOccurs="0"/>
                <xsd:element ref="ns3:MediaServiceEventHashCode" minOccurs="0"/>
                <xsd:element ref="ns3:MediaServiceOCR"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7c4ec8b-a22b-49c8-bff1-1ccfcb8122c5"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6f3bb43a-1d65-45e0-a342-ccabf5ed9982}" ma:internalName="TaxCatchAll" ma:showField="CatchAllData" ma:web="57c4ec8b-a22b-49c8-bff1-1ccfcb8122c5">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cb9f01c-2a6f-4a69-98e3-fc9953990f3c"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9f123c60-6d59-4beb-a46f-4c7d903a1f2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cb9f01c-2a6f-4a69-98e3-fc9953990f3c">
      <Terms xmlns="http://schemas.microsoft.com/office/infopath/2007/PartnerControls"/>
    </lcf76f155ced4ddcb4097134ff3c332f>
    <TaxCatchAll xmlns="57c4ec8b-a22b-49c8-bff1-1ccfcb8122c5" xsi:nil="true"/>
  </documentManagement>
</p:properties>
</file>

<file path=customXml/itemProps1.xml><?xml version="1.0" encoding="utf-8"?>
<ds:datastoreItem xmlns:ds="http://schemas.openxmlformats.org/officeDocument/2006/customXml" ds:itemID="{81451447-459C-42EA-9211-A2B8C86F9167}">
  <ds:schemaRefs>
    <ds:schemaRef ds:uri="http://schemas.microsoft.com/sharepoint/v3/contenttype/forms"/>
  </ds:schemaRefs>
</ds:datastoreItem>
</file>

<file path=customXml/itemProps2.xml><?xml version="1.0" encoding="utf-8"?>
<ds:datastoreItem xmlns:ds="http://schemas.openxmlformats.org/officeDocument/2006/customXml" ds:itemID="{A086A225-E4B7-4ED1-B2B1-483344A4E300}">
  <ds:schemaRefs>
    <ds:schemaRef ds:uri="57c4ec8b-a22b-49c8-bff1-1ccfcb8122c5"/>
    <ds:schemaRef ds:uri="fcb9f01c-2a6f-4a69-98e3-fc9953990f3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25A7A099-D364-48D2-82D0-00DC3DA5D569}">
  <ds:schemaRefs>
    <ds:schemaRef ds:uri="http://schemas.microsoft.com/office/2006/documentManagement/types"/>
    <ds:schemaRef ds:uri="http://www.w3.org/XML/1998/namespace"/>
    <ds:schemaRef ds:uri="fcb9f01c-2a6f-4a69-98e3-fc9953990f3c"/>
    <ds:schemaRef ds:uri="http://purl.org/dc/elements/1.1/"/>
    <ds:schemaRef ds:uri="http://purl.org/dc/dcmitype/"/>
    <ds:schemaRef ds:uri="http://schemas.microsoft.com/office/infopath/2007/PartnerControls"/>
    <ds:schemaRef ds:uri="http://schemas.microsoft.com/office/2006/metadata/properties"/>
    <ds:schemaRef ds:uri="http://schemas.openxmlformats.org/package/2006/metadata/core-properties"/>
    <ds:schemaRef ds:uri="57c4ec8b-a22b-49c8-bff1-1ccfcb8122c5"/>
    <ds:schemaRef ds:uri="http://purl.org/dc/terms/"/>
  </ds:schemaRefs>
</ds:datastoreItem>
</file>

<file path=docMetadata/LabelInfo.xml><?xml version="1.0" encoding="utf-8"?>
<clbl:labelList xmlns:clbl="http://schemas.microsoft.com/office/2020/mipLabelMetadata">
  <clbl:label id="{3e861d16-48b7-4a0e-9806-8c04d81b7b2a}" enabled="0" method="" siteId="{3e861d16-48b7-4a0e-9806-8c04d81b7b2a}" removed="1"/>
</clbl:labelList>
</file>

<file path=docProps/app.xml><?xml version="1.0" encoding="utf-8"?>
<Properties xmlns="http://schemas.openxmlformats.org/officeDocument/2006/extended-properties" xmlns:vt="http://schemas.openxmlformats.org/officeDocument/2006/docPropsVTypes">
  <Template>office theme</Template>
  <TotalTime>30</TotalTime>
  <Words>1199</Words>
  <Application>Microsoft Office PowerPoint</Application>
  <PresentationFormat>On-screen Show (4:3)</PresentationFormat>
  <Paragraphs>180</Paragraphs>
  <Slides>22</Slides>
  <Notes>10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22</vt:i4>
      </vt:variant>
    </vt:vector>
  </HeadingPairs>
  <TitlesOfParts>
    <vt:vector size="30" baseType="lpstr">
      <vt:lpstr>Arial</vt:lpstr>
      <vt:lpstr>Calibri</vt:lpstr>
      <vt:lpstr>Century Gothic</vt:lpstr>
      <vt:lpstr>Lucida Grande</vt:lpstr>
      <vt:lpstr>Questrial</vt:lpstr>
      <vt:lpstr>Wingdings</vt:lpstr>
      <vt:lpstr>Office Theme</vt:lpstr>
      <vt:lpstr>2_Office Theme</vt:lpstr>
      <vt:lpstr>Jobs for Veterans State Grant (JVSG) Program Training </vt:lpstr>
      <vt:lpstr>PowerPoint Presentation</vt:lpstr>
      <vt:lpstr>Outcomes</vt:lpstr>
      <vt:lpstr>Outcomes</vt:lpstr>
      <vt:lpstr>PowerPoint Presentation</vt:lpstr>
      <vt:lpstr>PowerPoint Presentation</vt:lpstr>
      <vt:lpstr>PowerPoint Presentation</vt:lpstr>
      <vt:lpstr>Follow-Ups</vt:lpstr>
      <vt:lpstr>Follow-Up Services  </vt:lpstr>
      <vt:lpstr>Follow-Up Services  </vt:lpstr>
      <vt:lpstr>Follow-Up Services  </vt:lpstr>
      <vt:lpstr>Follow-Up Services  </vt:lpstr>
      <vt:lpstr>PowerPoint Presentation</vt:lpstr>
      <vt:lpstr>PowerPoint Presentation</vt:lpstr>
      <vt:lpstr>Jobs for Veterans State Grant (JVSG) Program Training </vt:lpstr>
      <vt:lpstr>Barriers to Employment Reports</vt:lpstr>
      <vt:lpstr>Reports</vt:lpstr>
      <vt:lpstr>Reports</vt:lpstr>
      <vt:lpstr>PowerPoint Presentation</vt:lpstr>
      <vt:lpstr>Jobs for Veterans State Grant (JVSG) Program Training </vt:lpstr>
      <vt:lpstr>Resources </vt:lpstr>
      <vt:lpstr>Resources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Stadhard, Sacha (DCS)</dc:creator>
  <cp:lastModifiedBy>Cartier, Thomas (DCS)</cp:lastModifiedBy>
  <cp:revision>2</cp:revision>
  <dcterms:created xsi:type="dcterms:W3CDTF">2013-07-15T20:26:40Z</dcterms:created>
  <dcterms:modified xsi:type="dcterms:W3CDTF">2025-01-30T19:53:04Z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0x010100DED6B9FC3D54E746BC9B087D365B42D1</vt:lpwstr>
  </property>
  <property fmtid="{D5CDD505-2E9C-101B-9397-08002B2CF9AE}" pid="3" name="MediaServiceImageTags">
    <vt:lpwstr/>
  </property>
</Properties>
</file>