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BA2FCF-8A40-4583-B0DA-A00B4CD21AF8}" v="2" dt="2021-04-09T14:12:02.8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3afdc34b-dadf-4ab5-ad26-84f6332c48e3" providerId="ADAL" clId="{CEA18D71-99EC-4658-A621-828A5FD01719}"/>
    <pc:docChg chg="custSel modSld">
      <pc:chgData name="Reid, Michelle (DPH)" userId="3afdc34b-dadf-4ab5-ad26-84f6332c48e3" providerId="ADAL" clId="{CEA18D71-99EC-4658-A621-828A5FD01719}" dt="2021-04-08T18:25:59.752" v="13"/>
      <pc:docMkLst>
        <pc:docMk/>
      </pc:docMkLst>
      <pc:sldChg chg="modSp mod">
        <pc:chgData name="Reid, Michelle (DPH)" userId="3afdc34b-dadf-4ab5-ad26-84f6332c48e3" providerId="ADAL" clId="{CEA18D71-99EC-4658-A621-828A5FD01719}" dt="2021-04-08T18:21:05.748" v="1" actId="13926"/>
        <pc:sldMkLst>
          <pc:docMk/>
          <pc:sldMk cId="3437272428" sldId="266"/>
        </pc:sldMkLst>
        <pc:spChg chg="mod">
          <ac:chgData name="Reid, Michelle (DPH)" userId="3afdc34b-dadf-4ab5-ad26-84f6332c48e3" providerId="ADAL" clId="{CEA18D71-99EC-4658-A621-828A5FD01719}" dt="2021-04-08T18:21:05.748" v="1" actId="13926"/>
          <ac:spMkLst>
            <pc:docMk/>
            <pc:sldMk cId="3437272428" sldId="266"/>
            <ac:spMk id="3" creationId="{ED7907DD-4508-46A8-B98F-0FDEF5ED0337}"/>
          </ac:spMkLst>
        </pc:spChg>
      </pc:sldChg>
      <pc:sldChg chg="modSp mod">
        <pc:chgData name="Reid, Michelle (DPH)" userId="3afdc34b-dadf-4ab5-ad26-84f6332c48e3" providerId="ADAL" clId="{CEA18D71-99EC-4658-A621-828A5FD01719}" dt="2021-04-08T18:22:48.607" v="2" actId="3064"/>
        <pc:sldMkLst>
          <pc:docMk/>
          <pc:sldMk cId="2692492634" sldId="268"/>
        </pc:sldMkLst>
        <pc:graphicFrameChg chg="modGraphic">
          <ac:chgData name="Reid, Michelle (DPH)" userId="3afdc34b-dadf-4ab5-ad26-84f6332c48e3" providerId="ADAL" clId="{CEA18D71-99EC-4658-A621-828A5FD01719}" dt="2021-04-08T18:22:48.607" v="2"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CEA18D71-99EC-4658-A621-828A5FD01719}" dt="2021-04-08T18:20:51.413" v="0" actId="13926"/>
        <pc:sldMkLst>
          <pc:docMk/>
          <pc:sldMk cId="2887077757" sldId="292"/>
        </pc:sldMkLst>
        <pc:spChg chg="mod">
          <ac:chgData name="Reid, Michelle (DPH)" userId="3afdc34b-dadf-4ab5-ad26-84f6332c48e3" providerId="ADAL" clId="{CEA18D71-99EC-4658-A621-828A5FD01719}" dt="2021-04-08T18:20:51.413" v="0" actId="13926"/>
          <ac:spMkLst>
            <pc:docMk/>
            <pc:sldMk cId="2887077757" sldId="292"/>
            <ac:spMk id="6" creationId="{1969D6DE-8958-4FC5-99C7-55A7F881A900}"/>
          </ac:spMkLst>
        </pc:spChg>
      </pc:sldChg>
      <pc:sldChg chg="modSp mod">
        <pc:chgData name="Reid, Michelle (DPH)" userId="3afdc34b-dadf-4ab5-ad26-84f6332c48e3" providerId="ADAL" clId="{CEA18D71-99EC-4658-A621-828A5FD01719}" dt="2021-04-08T18:25:59.752" v="13"/>
        <pc:sldMkLst>
          <pc:docMk/>
          <pc:sldMk cId="310562512" sldId="295"/>
        </pc:sldMkLst>
        <pc:spChg chg="mod">
          <ac:chgData name="Reid, Michelle (DPH)" userId="3afdc34b-dadf-4ab5-ad26-84f6332c48e3" providerId="ADAL" clId="{CEA18D71-99EC-4658-A621-828A5FD01719}" dt="2021-04-08T18:25:12.762" v="12" actId="20577"/>
          <ac:spMkLst>
            <pc:docMk/>
            <pc:sldMk cId="310562512" sldId="295"/>
            <ac:spMk id="6" creationId="{0C2707EB-CF0C-4F51-A15A-37637F1BBA40}"/>
          </ac:spMkLst>
        </pc:spChg>
        <pc:graphicFrameChg chg="modGraphic">
          <ac:chgData name="Reid, Michelle (DPH)" userId="3afdc34b-dadf-4ab5-ad26-84f6332c48e3" providerId="ADAL" clId="{CEA18D71-99EC-4658-A621-828A5FD01719}" dt="2021-04-08T18:25:59.752" v="13"/>
          <ac:graphicFrameMkLst>
            <pc:docMk/>
            <pc:sldMk cId="310562512" sldId="295"/>
            <ac:graphicFrameMk id="7" creationId="{605E144A-8B73-4509-B5A1-46BDBC416354}"/>
          </ac:graphicFrameMkLst>
        </pc:graphicFrameChg>
      </pc:sldChg>
    </pc:docChg>
  </pc:docChgLst>
  <pc:docChgLst>
    <pc:chgData name="Albert, Stefanie (DPH)" userId="1fd7a82a-328a-44e4-aa6b-f75e2f5d88ee" providerId="ADAL" clId="{6A14D523-5949-4473-B3F2-64328CAE044E}"/>
    <pc:docChg chg="undo custSel modSld">
      <pc:chgData name="Albert, Stefanie (DPH)" userId="1fd7a82a-328a-44e4-aa6b-f75e2f5d88ee" providerId="ADAL" clId="{6A14D523-5949-4473-B3F2-64328CAE044E}" dt="2021-04-08T15:08:07.954" v="16" actId="207"/>
      <pc:docMkLst>
        <pc:docMk/>
      </pc:docMkLst>
      <pc:sldChg chg="modSp mod">
        <pc:chgData name="Albert, Stefanie (DPH)" userId="1fd7a82a-328a-44e4-aa6b-f75e2f5d88ee" providerId="ADAL" clId="{6A14D523-5949-4473-B3F2-64328CAE044E}" dt="2021-04-08T15:02:14.472" v="2" actId="207"/>
        <pc:sldMkLst>
          <pc:docMk/>
          <pc:sldMk cId="1806575864" sldId="267"/>
        </pc:sldMkLst>
        <pc:graphicFrameChg chg="modGraphic">
          <ac:chgData name="Albert, Stefanie (DPH)" userId="1fd7a82a-328a-44e4-aa6b-f75e2f5d88ee" providerId="ADAL" clId="{6A14D523-5949-4473-B3F2-64328CAE044E}" dt="2021-04-08T15:02:14.472" v="2" actId="207"/>
          <ac:graphicFrameMkLst>
            <pc:docMk/>
            <pc:sldMk cId="1806575864" sldId="267"/>
            <ac:graphicFrameMk id="5" creationId="{A7DF9D62-E3BE-4E6C-93D2-9B56ACF2148B}"/>
          </ac:graphicFrameMkLst>
        </pc:graphicFrameChg>
      </pc:sldChg>
      <pc:sldChg chg="modSp mod">
        <pc:chgData name="Albert, Stefanie (DPH)" userId="1fd7a82a-328a-44e4-aa6b-f75e2f5d88ee" providerId="ADAL" clId="{6A14D523-5949-4473-B3F2-64328CAE044E}" dt="2021-04-08T15:05:41.385" v="15" actId="207"/>
        <pc:sldMkLst>
          <pc:docMk/>
          <pc:sldMk cId="2321371490" sldId="269"/>
        </pc:sldMkLst>
        <pc:graphicFrameChg chg="modGraphic">
          <ac:chgData name="Albert, Stefanie (DPH)" userId="1fd7a82a-328a-44e4-aa6b-f75e2f5d88ee" providerId="ADAL" clId="{6A14D523-5949-4473-B3F2-64328CAE044E}" dt="2021-04-08T15:05:41.385" v="15" actId="207"/>
          <ac:graphicFrameMkLst>
            <pc:docMk/>
            <pc:sldMk cId="2321371490" sldId="269"/>
            <ac:graphicFrameMk id="8" creationId="{785F5116-8A2B-48E4-A4AC-832746306D59}"/>
          </ac:graphicFrameMkLst>
        </pc:graphicFrameChg>
      </pc:sldChg>
      <pc:sldChg chg="modSp mod">
        <pc:chgData name="Albert, Stefanie (DPH)" userId="1fd7a82a-328a-44e4-aa6b-f75e2f5d88ee" providerId="ADAL" clId="{6A14D523-5949-4473-B3F2-64328CAE044E}" dt="2021-04-08T15:02:47.860" v="5" actId="207"/>
        <pc:sldMkLst>
          <pc:docMk/>
          <pc:sldMk cId="638870137" sldId="294"/>
        </pc:sldMkLst>
        <pc:graphicFrameChg chg="modGraphic">
          <ac:chgData name="Albert, Stefanie (DPH)" userId="1fd7a82a-328a-44e4-aa6b-f75e2f5d88ee" providerId="ADAL" clId="{6A14D523-5949-4473-B3F2-64328CAE044E}" dt="2021-04-08T15:02:47.860" v="5" actId="207"/>
          <ac:graphicFrameMkLst>
            <pc:docMk/>
            <pc:sldMk cId="638870137" sldId="294"/>
            <ac:graphicFrameMk id="5" creationId="{A7DF9D62-E3BE-4E6C-93D2-9B56ACF2148B}"/>
          </ac:graphicFrameMkLst>
        </pc:graphicFrameChg>
      </pc:sldChg>
      <pc:sldChg chg="modSp mod">
        <pc:chgData name="Albert, Stefanie (DPH)" userId="1fd7a82a-328a-44e4-aa6b-f75e2f5d88ee" providerId="ADAL" clId="{6A14D523-5949-4473-B3F2-64328CAE044E}" dt="2021-04-08T15:08:07.954" v="16" actId="207"/>
        <pc:sldMkLst>
          <pc:docMk/>
          <pc:sldMk cId="310562512" sldId="295"/>
        </pc:sldMkLst>
        <pc:spChg chg="mod">
          <ac:chgData name="Albert, Stefanie (DPH)" userId="1fd7a82a-328a-44e4-aa6b-f75e2f5d88ee" providerId="ADAL" clId="{6A14D523-5949-4473-B3F2-64328CAE044E}" dt="2021-04-08T15:03:45.354" v="11" actId="255"/>
          <ac:spMkLst>
            <pc:docMk/>
            <pc:sldMk cId="310562512" sldId="295"/>
            <ac:spMk id="6" creationId="{0C2707EB-CF0C-4F51-A15A-37637F1BBA40}"/>
          </ac:spMkLst>
        </pc:spChg>
        <pc:graphicFrameChg chg="modGraphic">
          <ac:chgData name="Albert, Stefanie (DPH)" userId="1fd7a82a-328a-44e4-aa6b-f75e2f5d88ee" providerId="ADAL" clId="{6A14D523-5949-4473-B3F2-64328CAE044E}" dt="2021-04-08T15:08:07.954" v="16" actId="207"/>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9EBA2FCF-8A40-4583-B0DA-A00B4CD21AF8}"/>
    <pc:docChg chg="modSld">
      <pc:chgData name="Coq, Arielle T (DPH)" userId="4aac495c-e6bc-4871-991b-5cbd029c71f4" providerId="ADAL" clId="{9EBA2FCF-8A40-4583-B0DA-A00B4CD21AF8}" dt="2021-04-09T14:12:02.810" v="1" actId="1076"/>
      <pc:docMkLst>
        <pc:docMk/>
      </pc:docMkLst>
      <pc:sldChg chg="addSp modSp mod">
        <pc:chgData name="Coq, Arielle T (DPH)" userId="4aac495c-e6bc-4871-991b-5cbd029c71f4" providerId="ADAL" clId="{9EBA2FCF-8A40-4583-B0DA-A00B4CD21AF8}" dt="2021-04-09T14:12:02.810" v="1" actId="1076"/>
        <pc:sldMkLst>
          <pc:docMk/>
          <pc:sldMk cId="1776995749" sldId="274"/>
        </pc:sldMkLst>
        <pc:graphicFrameChg chg="add mod">
          <ac:chgData name="Coq, Arielle T (DPH)" userId="4aac495c-e6bc-4871-991b-5cbd029c71f4" providerId="ADAL" clId="{9EBA2FCF-8A40-4583-B0DA-A00B4CD21AF8}" dt="2021-04-09T14:12:02.810" v="1" actId="1076"/>
          <ac:graphicFrameMkLst>
            <pc:docMk/>
            <pc:sldMk cId="1776995749" sldId="274"/>
            <ac:graphicFrameMk id="2" creationId="{6CAE7070-1F98-4BB4-AFC5-E893116365A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1549" y="1905714"/>
            <a:ext cx="10337562" cy="2751744"/>
          </a:xfrm>
        </p:spPr>
        <p:txBody>
          <a:bodyPr/>
          <a:lstStyle/>
          <a:p>
            <a:pPr algn="ctr"/>
            <a:r>
              <a:rPr lang="en-US" sz="6000"/>
              <a:t>Vaccination Data Report</a:t>
            </a:r>
            <a:br>
              <a:rPr lang="en-US" sz="6000"/>
            </a:br>
            <a:r>
              <a:rPr lang="en-US" sz="6000"/>
              <a:t>Lawrence</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584596298"/>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Lawrence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Lawrence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754286351"/>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5,243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31823581"/>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Lawrence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872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Lawrence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185214"/>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a:solidFill>
                  <a:srgbClr val="5B9BD5">
                    <a:lumMod val="75000"/>
                  </a:srgbClr>
                </a:solidFill>
                <a:latin typeface="Calibri"/>
              </a:rPr>
              <a:t>14.5% </a:t>
            </a:r>
            <a:r>
              <a:rPr lang="en-US" b="1">
                <a:solidFill>
                  <a:srgbClr val="0F1C32"/>
                </a:solidFill>
                <a:latin typeface="Calibri"/>
              </a:rPr>
              <a:t>for ages 0-64</a:t>
            </a:r>
          </a:p>
          <a:p>
            <a:pPr marL="1200150" lvl="2" indent="-285750">
              <a:buFont typeface="Arial" panose="020B0604020202020204" pitchFamily="34" charset="0"/>
              <a:buChar char="•"/>
            </a:pPr>
            <a:r>
              <a:rPr lang="en-US" b="1">
                <a:solidFill>
                  <a:srgbClr val="5B9BD5">
                    <a:lumMod val="75000"/>
                  </a:srgbClr>
                </a:solidFill>
                <a:latin typeface="Calibri"/>
              </a:rPr>
              <a:t>56.3% </a:t>
            </a:r>
            <a:r>
              <a:rPr lang="en-US" b="1">
                <a:solidFill>
                  <a:srgbClr val="0F1C32"/>
                </a:solidFill>
                <a:latin typeface="Calibri"/>
              </a:rPr>
              <a:t>for ages 65-74</a:t>
            </a:r>
          </a:p>
          <a:p>
            <a:pPr marL="1200150" lvl="2" indent="-285750">
              <a:buFont typeface="Arial" panose="020B0604020202020204" pitchFamily="34" charset="0"/>
              <a:buChar char="•"/>
            </a:pPr>
            <a:r>
              <a:rPr lang="en-US" b="1">
                <a:solidFill>
                  <a:srgbClr val="5B9BD5">
                    <a:lumMod val="75000"/>
                  </a:srgbClr>
                </a:solidFill>
                <a:latin typeface="Calibri"/>
              </a:rPr>
              <a:t>69.8%</a:t>
            </a:r>
            <a:r>
              <a:rPr lang="en-US" b="1">
                <a:solidFill>
                  <a:srgbClr val="0F1C32"/>
                </a:solidFill>
                <a:latin typeface="Calibri"/>
              </a:rPr>
              <a:t> for ages 75+</a:t>
            </a:r>
            <a:endParaRPr lang="en-US">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731303576"/>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57.2%</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814168453"/>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Lawrence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2,208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197070560"/>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7,134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Lawrence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1339245"/>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1,071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Lawrence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6CAE7070-1F98-4BB4-AFC5-E893116365A9}"/>
              </a:ext>
            </a:extLst>
          </p:cNvPr>
          <p:cNvGraphicFramePr>
            <a:graphicFrameLocks noGrp="1"/>
          </p:cNvGraphicFramePr>
          <p:nvPr>
            <p:extLst>
              <p:ext uri="{D42A27DB-BD31-4B8C-83A1-F6EECF244321}">
                <p14:modId xmlns:p14="http://schemas.microsoft.com/office/powerpoint/2010/main" val="2589025285"/>
              </p:ext>
            </p:extLst>
          </p:nvPr>
        </p:nvGraphicFramePr>
        <p:xfrm>
          <a:off x="4297019" y="113752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Lawrence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Lawrence</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Lawrence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Lawrence</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Lawrence</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83482165"/>
              </p:ext>
            </p:extLst>
          </p:nvPr>
        </p:nvGraphicFramePr>
        <p:xfrm>
          <a:off x="391865" y="2127113"/>
          <a:ext cx="11655094" cy="148566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Lawrence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Lawrence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Lawrence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03118644"/>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Lawrence</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32,632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37,195.5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Lawrence</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Lawrence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92192359"/>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9,402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Lawrence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Lawrence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Lawrence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Lawrence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786979821"/>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21,597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Lawrence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Lawrence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520728470"/>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14,807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2,555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67150450"/>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Lawrence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4,678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8,871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836681504"/>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9,129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Lawrence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B6B96A-E6D8-43B5-B752-17F1316D3363}"/>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Lawrence 4/9/2021</vt:lpstr>
      <vt:lpstr>Lawrence – Benchmarks</vt:lpstr>
      <vt:lpstr>PowerPoint Presentation</vt:lpstr>
      <vt:lpstr>Vaccine Administration </vt:lpstr>
      <vt:lpstr>Total Doses and Dose Administration Rate/100,000 Population for Lawrence Compared to Statewide as of 4/7/2021</vt:lpstr>
      <vt:lpstr>Count and Percentage of Population for First Dose, Partially, and Fully Vaccinated for Lawrence Compared to Statewide as of 4/7/2021</vt:lpstr>
      <vt:lpstr>First Dose</vt:lpstr>
      <vt:lpstr>Counts and Percentages of Population with a First Dose by Demographics for Lawrence Compared to Statewide as of 4/7/2021  contd.</vt:lpstr>
      <vt:lpstr>Counts and Percentages of Population with a First Dose by Demographics for Lawrence Compared to Statewide as of 4/7/2021 </vt:lpstr>
      <vt:lpstr>Partially vaccinated</vt:lpstr>
      <vt:lpstr>Counts and Percentages of Population Partially Vaccinated by Demographics for Lawrence Compared to Statewide as of 4/7/2021 contd.</vt:lpstr>
      <vt:lpstr>Counts and Percentages of Population Partially Vaccinated by Demographics for Lawrence Compared to Statewide as of 4/7/2021</vt:lpstr>
      <vt:lpstr>Fully vaccinated</vt:lpstr>
      <vt:lpstr>Counts and Percentages of Population Fully Vaccinated by Demographics for Lawrence Compared to Statewide as of 4/7/2021 contd. </vt:lpstr>
      <vt:lpstr>Counts and Percentages of Population Fully Vaccinated by Demographics for Lawrence Compared to Statewide as of 4/7/2021</vt:lpstr>
      <vt:lpstr>Missing Race/Ethnicity Count and Percentage of Population Vaccinated for Lawrence Compared to Statewide as of 4/7/2021</vt:lpstr>
      <vt:lpstr>PowerPoint Presentation</vt:lpstr>
      <vt:lpstr>COVID-19 Case Counts and Rates for 20 Prioritized Communities</vt:lpstr>
      <vt:lpstr>Background </vt:lpstr>
      <vt:lpstr> Profile of Lawrence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