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DD86DB-6FB3-4F60-A251-2F3255A71EC8}" v="4" dt="2021-04-09T14:12:37.811"/>
    <p1510:client id="{59AC3F47-73EC-4A72-8882-482ED0383B6B}" v="20" dt="2021-04-08T18:39:21.827"/>
    <p1510:client id="{B2933E3E-A6BC-425F-8E0E-0C52608D35AE}" v="10" dt="2021-04-08T16:04:20.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 Michelle (DPH)" userId="3afdc34b-dadf-4ab5-ad26-84f6332c48e3" providerId="ADAL" clId="{59AC3F47-73EC-4A72-8882-482ED0383B6B}"/>
    <pc:docChg chg="custSel modSld">
      <pc:chgData name="Reid, Michelle (DPH)" userId="3afdc34b-dadf-4ab5-ad26-84f6332c48e3" providerId="ADAL" clId="{59AC3F47-73EC-4A72-8882-482ED0383B6B}" dt="2021-04-08T18:42:37.725" v="25" actId="20577"/>
      <pc:docMkLst>
        <pc:docMk/>
      </pc:docMkLst>
      <pc:sldChg chg="modSp mod">
        <pc:chgData name="Reid, Michelle (DPH)" userId="3afdc34b-dadf-4ab5-ad26-84f6332c48e3" providerId="ADAL" clId="{59AC3F47-73EC-4A72-8882-482ED0383B6B}" dt="2021-04-08T18:37:43.115" v="14" actId="20577"/>
        <pc:sldMkLst>
          <pc:docMk/>
          <pc:sldMk cId="3437272428" sldId="266"/>
        </pc:sldMkLst>
        <pc:spChg chg="mod">
          <ac:chgData name="Reid, Michelle (DPH)" userId="3afdc34b-dadf-4ab5-ad26-84f6332c48e3" providerId="ADAL" clId="{59AC3F47-73EC-4A72-8882-482ED0383B6B}" dt="2021-04-08T18:37:22.561" v="12" actId="13926"/>
          <ac:spMkLst>
            <pc:docMk/>
            <pc:sldMk cId="3437272428" sldId="266"/>
            <ac:spMk id="3" creationId="{ED7907DD-4508-46A8-B98F-0FDEF5ED0337}"/>
          </ac:spMkLst>
        </pc:spChg>
        <pc:graphicFrameChg chg="modGraphic">
          <ac:chgData name="Reid, Michelle (DPH)" userId="3afdc34b-dadf-4ab5-ad26-84f6332c48e3" providerId="ADAL" clId="{59AC3F47-73EC-4A72-8882-482ED0383B6B}" dt="2021-04-08T18:37:43.115" v="14" actId="20577"/>
          <ac:graphicFrameMkLst>
            <pc:docMk/>
            <pc:sldMk cId="3437272428" sldId="266"/>
            <ac:graphicFrameMk id="5" creationId="{A7DF9D62-E3BE-4E6C-93D2-9B56ACF2148B}"/>
          </ac:graphicFrameMkLst>
        </pc:graphicFrameChg>
      </pc:sldChg>
      <pc:sldChg chg="modSp mod">
        <pc:chgData name="Reid, Michelle (DPH)" userId="3afdc34b-dadf-4ab5-ad26-84f6332c48e3" providerId="ADAL" clId="{59AC3F47-73EC-4A72-8882-482ED0383B6B}" dt="2021-04-08T18:39:43.981" v="17"/>
        <pc:sldMkLst>
          <pc:docMk/>
          <pc:sldMk cId="2692492634" sldId="268"/>
        </pc:sldMkLst>
        <pc:graphicFrameChg chg="modGraphic">
          <ac:chgData name="Reid, Michelle (DPH)" userId="3afdc34b-dadf-4ab5-ad26-84f6332c48e3" providerId="ADAL" clId="{59AC3F47-73EC-4A72-8882-482ED0383B6B}" dt="2021-04-08T18:39:43.981" v="17"/>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59AC3F47-73EC-4A72-8882-482ED0383B6B}" dt="2021-04-08T18:42:37.725" v="25" actId="20577"/>
        <pc:sldMkLst>
          <pc:docMk/>
          <pc:sldMk cId="2321371490" sldId="269"/>
        </pc:sldMkLst>
        <pc:graphicFrameChg chg="modGraphic">
          <ac:chgData name="Reid, Michelle (DPH)" userId="3afdc34b-dadf-4ab5-ad26-84f6332c48e3" providerId="ADAL" clId="{59AC3F47-73EC-4A72-8882-482ED0383B6B}" dt="2021-04-08T18:42:37.725" v="25" actId="20577"/>
          <ac:graphicFrameMkLst>
            <pc:docMk/>
            <pc:sldMk cId="2321371490" sldId="269"/>
            <ac:graphicFrameMk id="10" creationId="{B1091EA0-7D02-4BC6-8EF4-10915C87438A}"/>
          </ac:graphicFrameMkLst>
        </pc:graphicFrameChg>
      </pc:sldChg>
      <pc:sldChg chg="modSp mod">
        <pc:chgData name="Reid, Michelle (DPH)" userId="3afdc34b-dadf-4ab5-ad26-84f6332c48e3" providerId="ADAL" clId="{59AC3F47-73EC-4A72-8882-482ED0383B6B}" dt="2021-04-08T18:36:32.030" v="0" actId="13926"/>
        <pc:sldMkLst>
          <pc:docMk/>
          <pc:sldMk cId="2887077757" sldId="292"/>
        </pc:sldMkLst>
        <pc:spChg chg="mod">
          <ac:chgData name="Reid, Michelle (DPH)" userId="3afdc34b-dadf-4ab5-ad26-84f6332c48e3" providerId="ADAL" clId="{59AC3F47-73EC-4A72-8882-482ED0383B6B}" dt="2021-04-08T18:36:32.030" v="0" actId="13926"/>
          <ac:spMkLst>
            <pc:docMk/>
            <pc:sldMk cId="2887077757" sldId="292"/>
            <ac:spMk id="6" creationId="{1969D6DE-8958-4FC5-99C7-55A7F881A900}"/>
          </ac:spMkLst>
        </pc:spChg>
      </pc:sldChg>
      <pc:sldChg chg="modSp mod">
        <pc:chgData name="Reid, Michelle (DPH)" userId="3afdc34b-dadf-4ab5-ad26-84f6332c48e3" providerId="ADAL" clId="{59AC3F47-73EC-4A72-8882-482ED0383B6B}" dt="2021-04-08T18:40:41.245" v="20"/>
        <pc:sldMkLst>
          <pc:docMk/>
          <pc:sldMk cId="638870137" sldId="294"/>
        </pc:sldMkLst>
        <pc:graphicFrameChg chg="modGraphic">
          <ac:chgData name="Reid, Michelle (DPH)" userId="3afdc34b-dadf-4ab5-ad26-84f6332c48e3" providerId="ADAL" clId="{59AC3F47-73EC-4A72-8882-482ED0383B6B}" dt="2021-04-08T18:40:28.133" v="18"/>
          <ac:graphicFrameMkLst>
            <pc:docMk/>
            <pc:sldMk cId="638870137" sldId="294"/>
            <ac:graphicFrameMk id="4" creationId="{4CB58B0C-C94E-4495-951A-A31C1D283971}"/>
          </ac:graphicFrameMkLst>
        </pc:graphicFrameChg>
        <pc:graphicFrameChg chg="modGraphic">
          <ac:chgData name="Reid, Michelle (DPH)" userId="3afdc34b-dadf-4ab5-ad26-84f6332c48e3" providerId="ADAL" clId="{59AC3F47-73EC-4A72-8882-482ED0383B6B}" dt="2021-04-08T18:40:41.245" v="20"/>
          <ac:graphicFrameMkLst>
            <pc:docMk/>
            <pc:sldMk cId="638870137" sldId="294"/>
            <ac:graphicFrameMk id="5" creationId="{A7DF9D62-E3BE-4E6C-93D2-9B56ACF2148B}"/>
          </ac:graphicFrameMkLst>
        </pc:graphicFrameChg>
      </pc:sldChg>
      <pc:sldChg chg="modSp mod">
        <pc:chgData name="Reid, Michelle (DPH)" userId="3afdc34b-dadf-4ab5-ad26-84f6332c48e3" providerId="ADAL" clId="{59AC3F47-73EC-4A72-8882-482ED0383B6B}" dt="2021-04-08T18:41:19.459" v="21" actId="3064"/>
        <pc:sldMkLst>
          <pc:docMk/>
          <pc:sldMk cId="310562512" sldId="295"/>
        </pc:sldMkLst>
        <pc:graphicFrameChg chg="modGraphic">
          <ac:chgData name="Reid, Michelle (DPH)" userId="3afdc34b-dadf-4ab5-ad26-84f6332c48e3" providerId="ADAL" clId="{59AC3F47-73EC-4A72-8882-482ED0383B6B}" dt="2021-04-08T18:41:19.459" v="21" actId="3064"/>
          <ac:graphicFrameMkLst>
            <pc:docMk/>
            <pc:sldMk cId="310562512" sldId="295"/>
            <ac:graphicFrameMk id="7" creationId="{605E144A-8B73-4509-B5A1-46BDBC416354}"/>
          </ac:graphicFrameMkLst>
        </pc:graphicFrameChg>
      </pc:sldChg>
    </pc:docChg>
  </pc:docChgLst>
  <pc:docChgLst>
    <pc:chgData name="Walsh, Renee (DPH)" userId="S::renee.walsh@mass.gov::765e1f1d-1214-4c70-9985-3b2cff859230" providerId="AD" clId="Web-{B2933E3E-A6BC-425F-8E0E-0C52608D35AE}"/>
    <pc:docChg chg="modSld">
      <pc:chgData name="Walsh, Renee (DPH)" userId="S::renee.walsh@mass.gov::765e1f1d-1214-4c70-9985-3b2cff859230" providerId="AD" clId="Web-{B2933E3E-A6BC-425F-8E0E-0C52608D35AE}" dt="2021-04-08T16:04:20.756" v="6"/>
      <pc:docMkLst>
        <pc:docMk/>
      </pc:docMkLst>
      <pc:sldChg chg="modSp">
        <pc:chgData name="Walsh, Renee (DPH)" userId="S::renee.walsh@mass.gov::765e1f1d-1214-4c70-9985-3b2cff859230" providerId="AD" clId="Web-{B2933E3E-A6BC-425F-8E0E-0C52608D35AE}" dt="2021-04-08T16:02:08.661" v="0"/>
        <pc:sldMkLst>
          <pc:docMk/>
          <pc:sldMk cId="1806575864" sldId="267"/>
        </pc:sldMkLst>
        <pc:graphicFrameChg chg="modGraphic">
          <ac:chgData name="Walsh, Renee (DPH)" userId="S::renee.walsh@mass.gov::765e1f1d-1214-4c70-9985-3b2cff859230" providerId="AD" clId="Web-{B2933E3E-A6BC-425F-8E0E-0C52608D35AE}" dt="2021-04-08T16:02:08.661" v="0"/>
          <ac:graphicFrameMkLst>
            <pc:docMk/>
            <pc:sldMk cId="1806575864" sldId="267"/>
            <ac:graphicFrameMk id="8" creationId="{419AB310-8C51-4D69-BE96-9462006A06C3}"/>
          </ac:graphicFrameMkLst>
        </pc:graphicFrameChg>
      </pc:sldChg>
      <pc:sldChg chg="modSp">
        <pc:chgData name="Walsh, Renee (DPH)" userId="S::renee.walsh@mass.gov::765e1f1d-1214-4c70-9985-3b2cff859230" providerId="AD" clId="Web-{B2933E3E-A6BC-425F-8E0E-0C52608D35AE}" dt="2021-04-08T16:02:33.270" v="2"/>
        <pc:sldMkLst>
          <pc:docMk/>
          <pc:sldMk cId="2692492634" sldId="268"/>
        </pc:sldMkLst>
        <pc:graphicFrameChg chg="modGraphic">
          <ac:chgData name="Walsh, Renee (DPH)" userId="S::renee.walsh@mass.gov::765e1f1d-1214-4c70-9985-3b2cff859230" providerId="AD" clId="Web-{B2933E3E-A6BC-425F-8E0E-0C52608D35AE}" dt="2021-04-08T16:02:33.270" v="2"/>
          <ac:graphicFrameMkLst>
            <pc:docMk/>
            <pc:sldMk cId="2692492634" sldId="268"/>
            <ac:graphicFrameMk id="11" creationId="{92744045-DF14-4CCE-BA71-9B1B7F3FC193}"/>
          </ac:graphicFrameMkLst>
        </pc:graphicFrameChg>
      </pc:sldChg>
      <pc:sldChg chg="modSp">
        <pc:chgData name="Walsh, Renee (DPH)" userId="S::renee.walsh@mass.gov::765e1f1d-1214-4c70-9985-3b2cff859230" providerId="AD" clId="Web-{B2933E3E-A6BC-425F-8E0E-0C52608D35AE}" dt="2021-04-08T16:04:20.756" v="6"/>
        <pc:sldMkLst>
          <pc:docMk/>
          <pc:sldMk cId="2321371490" sldId="269"/>
        </pc:sldMkLst>
        <pc:graphicFrameChg chg="modGraphic">
          <ac:chgData name="Walsh, Renee (DPH)" userId="S::renee.walsh@mass.gov::765e1f1d-1214-4c70-9985-3b2cff859230" providerId="AD" clId="Web-{B2933E3E-A6BC-425F-8E0E-0C52608D35AE}" dt="2021-04-08T16:04:20.756" v="6"/>
          <ac:graphicFrameMkLst>
            <pc:docMk/>
            <pc:sldMk cId="2321371490" sldId="269"/>
            <ac:graphicFrameMk id="10" creationId="{B1091EA0-7D02-4BC6-8EF4-10915C87438A}"/>
          </ac:graphicFrameMkLst>
        </pc:graphicFrameChg>
      </pc:sldChg>
      <pc:sldChg chg="modSp">
        <pc:chgData name="Walsh, Renee (DPH)" userId="S::renee.walsh@mass.gov::765e1f1d-1214-4c70-9985-3b2cff859230" providerId="AD" clId="Web-{B2933E3E-A6BC-425F-8E0E-0C52608D35AE}" dt="2021-04-08T16:04:08.147" v="5"/>
        <pc:sldMkLst>
          <pc:docMk/>
          <pc:sldMk cId="638870137" sldId="294"/>
        </pc:sldMkLst>
        <pc:graphicFrameChg chg="modGraphic">
          <ac:chgData name="Walsh, Renee (DPH)" userId="S::renee.walsh@mass.gov::765e1f1d-1214-4c70-9985-3b2cff859230" providerId="AD" clId="Web-{B2933E3E-A6BC-425F-8E0E-0C52608D35AE}" dt="2021-04-08T16:03:56.287" v="3"/>
          <ac:graphicFrameMkLst>
            <pc:docMk/>
            <pc:sldMk cId="638870137" sldId="294"/>
            <ac:graphicFrameMk id="4" creationId="{4CB58B0C-C94E-4495-951A-A31C1D283971}"/>
          </ac:graphicFrameMkLst>
        </pc:graphicFrameChg>
        <pc:graphicFrameChg chg="modGraphic">
          <ac:chgData name="Walsh, Renee (DPH)" userId="S::renee.walsh@mass.gov::765e1f1d-1214-4c70-9985-3b2cff859230" providerId="AD" clId="Web-{B2933E3E-A6BC-425F-8E0E-0C52608D35AE}" dt="2021-04-08T16:04:08.147" v="5"/>
          <ac:graphicFrameMkLst>
            <pc:docMk/>
            <pc:sldMk cId="638870137" sldId="294"/>
            <ac:graphicFrameMk id="5" creationId="{A7DF9D62-E3BE-4E6C-93D2-9B56ACF2148B}"/>
          </ac:graphicFrameMkLst>
        </pc:graphicFrameChg>
      </pc:sldChg>
    </pc:docChg>
  </pc:docChgLst>
  <pc:docChgLst>
    <pc:chgData name="Coq, Arielle T (DPH)" userId="4aac495c-e6bc-4871-991b-5cbd029c71f4" providerId="ADAL" clId="{12DD86DB-6FB3-4F60-A251-2F3255A71EC8}"/>
    <pc:docChg chg="modSld">
      <pc:chgData name="Coq, Arielle T (DPH)" userId="4aac495c-e6bc-4871-991b-5cbd029c71f4" providerId="ADAL" clId="{12DD86DB-6FB3-4F60-A251-2F3255A71EC8}" dt="2021-04-09T14:12:37.811" v="1" actId="1076"/>
      <pc:docMkLst>
        <pc:docMk/>
      </pc:docMkLst>
      <pc:sldChg chg="addSp modSp mod">
        <pc:chgData name="Coq, Arielle T (DPH)" userId="4aac495c-e6bc-4871-991b-5cbd029c71f4" providerId="ADAL" clId="{12DD86DB-6FB3-4F60-A251-2F3255A71EC8}" dt="2021-04-09T14:12:37.811" v="1" actId="1076"/>
        <pc:sldMkLst>
          <pc:docMk/>
          <pc:sldMk cId="1776995749" sldId="274"/>
        </pc:sldMkLst>
        <pc:graphicFrameChg chg="add mod">
          <ac:chgData name="Coq, Arielle T (DPH)" userId="4aac495c-e6bc-4871-991b-5cbd029c71f4" providerId="ADAL" clId="{12DD86DB-6FB3-4F60-A251-2F3255A71EC8}" dt="2021-04-09T14:12:37.811" v="1" actId="1076"/>
          <ac:graphicFrameMkLst>
            <pc:docMk/>
            <pc:sldMk cId="1776995749" sldId="274"/>
            <ac:graphicFrameMk id="2" creationId="{0648EB3F-6913-4624-9DC2-194FA3D26E1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219" y="1871531"/>
            <a:ext cx="10337562" cy="2768835"/>
          </a:xfrm>
        </p:spPr>
        <p:txBody>
          <a:bodyPr/>
          <a:lstStyle/>
          <a:p>
            <a:pPr algn="ctr"/>
            <a:r>
              <a:rPr lang="en-US" sz="6000"/>
              <a:t>Vaccination Data Report</a:t>
            </a:r>
            <a:br>
              <a:rPr lang="en-US" sz="6000"/>
            </a:br>
            <a:r>
              <a:rPr lang="en-US" sz="6000"/>
              <a:t>Leominster</a:t>
            </a:r>
            <a:br>
              <a:rPr lang="en-US" sz="6000"/>
            </a:br>
            <a:r>
              <a:rPr lang="en-US"/>
              <a:t>4/9/2021</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a:latin typeface="Calibri"/>
              </a:rPr>
              <a:t>Anyone who has received only the 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632363894"/>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rgbClr val="0F1C32"/>
                          </a:solidFill>
                          <a:latin typeface="+mn-lt"/>
                        </a:rPr>
                        <a:t>Leominster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4,792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549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 Group </a:t>
            </a:r>
            <a:r>
              <a:rPr lang="en-US">
                <a:solidFill>
                  <a:srgbClr val="0F1C32"/>
                </a:solidFill>
                <a:latin typeface="Calibri"/>
              </a:rPr>
              <a:t>who are</a:t>
            </a:r>
            <a:r>
              <a:rPr lang="en-US" b="1">
                <a:solidFill>
                  <a:srgbClr val="0F1C32"/>
                </a:solidFill>
                <a:latin typeface="Calibri"/>
              </a:rPr>
              <a:t> partially vaccinated</a:t>
            </a:r>
            <a:r>
              <a:rPr lang="en-US">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a:solidFill>
                  <a:srgbClr val="5B9BD5">
                    <a:lumMod val="75000"/>
                  </a:srgbClr>
                </a:solidFill>
                <a:latin typeface="Calibri"/>
              </a:rPr>
              <a:t>14.7</a:t>
            </a:r>
            <a:r>
              <a:rPr lang="en-US" b="1">
                <a:solidFill>
                  <a:srgbClr val="5B9BD5">
                    <a:lumMod val="75000"/>
                  </a:srgbClr>
                </a:solidFill>
                <a:latin typeface="Calibri"/>
              </a:rPr>
              <a:t>% </a:t>
            </a:r>
            <a:r>
              <a:rPr lang="en-US" b="1">
                <a:solidFill>
                  <a:srgbClr val="0F1C32"/>
                </a:solidFill>
                <a:latin typeface="Calibri"/>
              </a:rPr>
              <a:t>for ages 0-64</a:t>
            </a:r>
          </a:p>
          <a:p>
            <a:pPr marL="1657350" lvl="3" indent="-285750">
              <a:buFont typeface="Arial" panose="020B0604020202020204" pitchFamily="34" charset="0"/>
              <a:buChar char="•"/>
            </a:pPr>
            <a:r>
              <a:rPr lang="en-US" sz="2000" b="1">
                <a:solidFill>
                  <a:srgbClr val="5B9BD5">
                    <a:lumMod val="75000"/>
                  </a:srgbClr>
                </a:solidFill>
                <a:latin typeface="Calibri"/>
              </a:rPr>
              <a:t>24.0</a:t>
            </a:r>
            <a:r>
              <a:rPr lang="en-US" b="1">
                <a:solidFill>
                  <a:srgbClr val="5B9BD5">
                    <a:lumMod val="75000"/>
                  </a:srgbClr>
                </a:solidFill>
                <a:latin typeface="Calibri"/>
              </a:rPr>
              <a:t>% </a:t>
            </a:r>
            <a:r>
              <a:rPr lang="en-US" b="1">
                <a:solidFill>
                  <a:srgbClr val="0F1C32"/>
                </a:solidFill>
                <a:latin typeface="Calibri"/>
              </a:rPr>
              <a:t>for ages 65-74</a:t>
            </a:r>
          </a:p>
          <a:p>
            <a:pPr marL="1657350" lvl="3" indent="-285750">
              <a:buFont typeface="Arial" panose="020B0604020202020204" pitchFamily="34" charset="0"/>
              <a:buChar char="•"/>
            </a:pPr>
            <a:r>
              <a:rPr lang="en-US" sz="2000" b="1">
                <a:solidFill>
                  <a:srgbClr val="5B9BD5">
                    <a:lumMod val="75000"/>
                  </a:srgbClr>
                </a:solidFill>
                <a:latin typeface="Calibri"/>
              </a:rPr>
              <a:t>13.8</a:t>
            </a:r>
            <a:r>
              <a:rPr lang="en-US" b="1">
                <a:solidFill>
                  <a:srgbClr val="5B9BD5">
                    <a:lumMod val="75000"/>
                  </a:srgbClr>
                </a:solidFill>
                <a:latin typeface="Calibri"/>
              </a:rPr>
              <a:t>%</a:t>
            </a:r>
            <a:r>
              <a:rPr lang="en-US" b="1">
                <a:solidFill>
                  <a:srgbClr val="0F1C32"/>
                </a:solidFill>
                <a:latin typeface="Calibri"/>
              </a:rPr>
              <a:t> for ages 75+</a:t>
            </a: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Leominster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Leominster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15.5</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314408655"/>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a:solidFill>
                            <a:srgbClr val="0F1C32"/>
                          </a:solidFill>
                          <a:latin typeface="+mn-l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3,767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2,901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097300965"/>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a:solidFill>
                            <a:srgbClr val="0F1C32"/>
                          </a:solidFill>
                          <a:latin typeface="+mn-lt"/>
                        </a:rPr>
                        <a:t>Leominster</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233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a:latin typeface="Calibri"/>
              </a:rPr>
              <a:t>Anyone who has received the 2</a:t>
            </a:r>
            <a:r>
              <a:rPr lang="en-US" sz="2000" baseline="30000">
                <a:latin typeface="Calibri"/>
              </a:rPr>
              <a:t>nd</a:t>
            </a:r>
            <a:r>
              <a:rPr lang="en-US" sz="2000">
                <a:latin typeface="Calibri"/>
              </a:rPr>
              <a:t> dose of </a:t>
            </a:r>
            <a:r>
              <a:rPr lang="en-US" sz="2000" err="1">
                <a:latin typeface="Calibri"/>
              </a:rPr>
              <a:t>Moderna</a:t>
            </a:r>
            <a:r>
              <a:rPr lang="en-US" sz="200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Leominster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14.5</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56.3</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69.8</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2589588795"/>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a:solidFill>
                            <a:srgbClr val="0F1C32"/>
                          </a:solidFill>
                          <a:latin typeface="+mn-lt"/>
                        </a:rPr>
                        <a:t>Leominster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39.9%</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22.6</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357366977"/>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a:solidFill>
                            <a:srgbClr val="0F1C32"/>
                          </a:solidFill>
                          <a:latin typeface="+mn-lt"/>
                        </a:rPr>
                        <a:t>Leominster</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5,830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2052602528"/>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rgbClr val="0F1C32"/>
                          </a:solidFill>
                          <a:latin typeface="+mn-l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4,714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2,841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Leominster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56640478"/>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rgbClr val="0F1C32"/>
                          </a:solidFill>
                          <a:latin typeface="+mn-lt"/>
                        </a:rPr>
                        <a:t>Leominster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395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Leominster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0648EB3F-6913-4624-9DC2-194FA3D26E18}"/>
              </a:ext>
            </a:extLst>
          </p:cNvPr>
          <p:cNvGraphicFramePr>
            <a:graphicFrameLocks noGrp="1"/>
          </p:cNvGraphicFramePr>
          <p:nvPr>
            <p:extLst>
              <p:ext uri="{D42A27DB-BD31-4B8C-83A1-F6EECF244321}">
                <p14:modId xmlns:p14="http://schemas.microsoft.com/office/powerpoint/2010/main" val="3341191320"/>
              </p:ext>
            </p:extLst>
          </p:nvPr>
        </p:nvGraphicFramePr>
        <p:xfrm>
          <a:off x="4376610" y="1071048"/>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Leominster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Leominster</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Leominster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Leominster</a:t>
            </a:r>
            <a:r>
              <a:rPr lang="en-US" sz="2800"/>
              <a:t> </a:t>
            </a:r>
            <a:r>
              <a:rPr lang="en-US" sz="2000" b="1"/>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Leominster</a:t>
            </a:r>
            <a:r>
              <a:rPr lang="en-US" sz="2800"/>
              <a:t> </a:t>
            </a:r>
            <a:r>
              <a:rPr lang="en-US" sz="2000" b="1"/>
              <a:t>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755328906"/>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a:solidFill>
                            <a:srgbClr val="0F1C32"/>
                          </a:solidFill>
                          <a:latin typeface="+mn-lt"/>
                        </a:rPr>
                        <a:t>Leominster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40,377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2,425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7,883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Leominster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t>Leominster </a:t>
            </a:r>
            <a:r>
              <a:rPr lang="en-US" sz="2400">
                <a:latin typeface="Segoe UI" panose="020B0502040204020203" pitchFamily="34" charset="0"/>
              </a:rPr>
              <a:t>Compared to Statewide as of 4/7/2021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718442806"/>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a:solidFill>
                            <a:schemeClr val="tx1"/>
                          </a:solidFill>
                          <a:effectLst/>
                          <a:latin typeface="+mn-lt"/>
                        </a:rPr>
                        <a:t>Community</a:t>
                      </a:r>
                    </a:p>
                    <a:p>
                      <a:pPr marL="0" marR="0" algn="ctr">
                        <a:spcBef>
                          <a:spcPts val="0"/>
                        </a:spcBef>
                        <a:spcAft>
                          <a:spcPts val="0"/>
                        </a:spcAft>
                      </a:pPr>
                      <a:endParaRPr lang="en-US" sz="1600" u="sng">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a:solidFill>
                            <a:schemeClr val="tx1"/>
                          </a:solidFill>
                        </a:rPr>
                        <a:t>Leominster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21,542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53,352.7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688986"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11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Leominster</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a:solidFill>
                  <a:prstClr val="black"/>
                </a:solidFill>
                <a:latin typeface="Calibri" panose="020F0502020204030204"/>
              </a:rPr>
              <a:t>Leominster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5092188"/>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rgbClr val="0F1C32"/>
                          </a:solidFill>
                          <a:latin typeface="+mn-lt"/>
                        </a:rPr>
                        <a:t>Leominster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6,695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Leominster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38.1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Leominster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15.5</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Leominster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22.6</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Leominster has met or exceeded the overall state averages in one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4/7/2021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4263367957"/>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a:solidFill>
                            <a:srgbClr val="0F1C32"/>
                          </a:solidFill>
                          <a:latin typeface="+mn-lt"/>
                        </a:rPr>
                        <a:t>Leominster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14,275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Leominster Compared to Statewide as of </a:t>
            </a:r>
            <a:r>
              <a:rPr lang="en-US" sz="2000">
                <a:solidFill>
                  <a:schemeClr val="bg1">
                    <a:lumMod val="95000"/>
                  </a:schemeClr>
                </a:solidFill>
                <a:latin typeface="Segoe UI" panose="020B0502040204020203" pitchFamily="34" charset="0"/>
              </a:rPr>
              <a:t>4/7/2021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a:latin typeface="Calibri"/>
              </a:rPr>
              <a:t>Anyone who has received any vaccine</a:t>
            </a:r>
            <a:r>
              <a:rPr lang="en-US" sz="2000" b="1">
                <a:latin typeface="Calibri"/>
              </a:rPr>
              <a:t> </a:t>
            </a:r>
            <a:r>
              <a:rPr lang="en-US" sz="2000">
                <a:latin typeface="Calibri"/>
              </a:rPr>
              <a:t>(1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 or Johnson &amp; Johnson vaccine</a:t>
            </a:r>
            <a:r>
              <a:rPr lang="en-US">
                <a:latin typeface="Calibri"/>
              </a:rPr>
              <a:t>)</a:t>
            </a:r>
            <a:endParaRPr lang="en-US"/>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Leominster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a:solidFill>
                  <a:srgbClr val="5B9BD5">
                    <a:lumMod val="75000"/>
                  </a:srgbClr>
                </a:solidFill>
                <a:latin typeface="Calibri"/>
              </a:rPr>
              <a:t> 29.2</a:t>
            </a:r>
            <a:r>
              <a:rPr lang="en-US" b="1">
                <a:solidFill>
                  <a:srgbClr val="5B9BD5">
                    <a:lumMod val="75000"/>
                  </a:srgbClr>
                </a:solidFill>
                <a:latin typeface="Calibri"/>
              </a:rPr>
              <a:t>% </a:t>
            </a:r>
            <a:r>
              <a:rPr lang="en-US" b="1">
                <a:solidFill>
                  <a:srgbClr val="0F1C32"/>
                </a:solidFill>
                <a:latin typeface="Calibri"/>
              </a:rPr>
              <a:t>for ages 0-64</a:t>
            </a:r>
            <a:r>
              <a:rPr lang="en-US">
                <a:solidFill>
                  <a:srgbClr val="0F1C32"/>
                </a:solidFill>
                <a:latin typeface="Calibri"/>
              </a:rPr>
              <a:t>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80.3%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83.6%</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569204695"/>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rgbClr val="0F1C32"/>
                          </a:solidFill>
                          <a:latin typeface="+mn-lt"/>
                        </a:rPr>
                        <a:t>Leominster</a:t>
                      </a:r>
                      <a:endParaRPr lang="en-US" sz="140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2,420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4/7/2021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44607920"/>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a:solidFill>
                            <a:srgbClr val="0F1C32"/>
                          </a:solidFill>
                          <a:latin typeface="+mn-lt"/>
                        </a:rPr>
                        <a:t>Leominster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10,549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732607092"/>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a:solidFill>
                            <a:srgbClr val="0F1C32"/>
                          </a:solidFill>
                          <a:latin typeface="+mn-lt"/>
                        </a:rPr>
                        <a:t>Leominster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8,481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FAADC"/>
                    </a:solidFill>
                  </a:tcPr>
                </a:tc>
                <a:tc>
                  <a:txBody>
                    <a:bodyPr/>
                    <a:lstStyle/>
                    <a:p>
                      <a:pPr algn="r" fontAlgn="b"/>
                      <a:r>
                        <a:rPr lang="en-US" sz="1100" b="0" i="0" u="none" strike="noStrike">
                          <a:solidFill>
                            <a:srgbClr val="000000"/>
                          </a:solidFill>
                          <a:effectLst/>
                          <a:latin typeface="Calibri" panose="020F0502020204030204" pitchFamily="34" charset="0"/>
                        </a:rPr>
                        <a:t>            5,742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38.1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Leominster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F43EAE11-CD95-45E3-ADD4-0BFCBAC24D9C}"/>
</file>

<file path=customXml/itemProps3.xml><?xml version="1.0" encoding="utf-8"?>
<ds:datastoreItem xmlns:ds="http://schemas.openxmlformats.org/officeDocument/2006/customXml" ds:itemID="{28F66196-D198-45E7-B220-75B766ED04E5}">
  <ds:schemaRefs>
    <ds:schemaRef ds:uri="08dbe0c4-748a-4e17-baf4-445a2db175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7</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Leominster 4/9/2021</vt:lpstr>
      <vt:lpstr>Leominster – Benchmarks</vt:lpstr>
      <vt:lpstr>PowerPoint Presentation</vt:lpstr>
      <vt:lpstr>Vaccine Administration </vt:lpstr>
      <vt:lpstr>Total Doses and Dose Administration Rate/100,000 Population for Leominster Compared to Statewide as of 4/7/2021</vt:lpstr>
      <vt:lpstr>Count and Percentage of Population for First Dose, Partially, and Fully Vaccinated for Leominster Compared to Statewide as of 4/7/2021</vt:lpstr>
      <vt:lpstr>First Dose</vt:lpstr>
      <vt:lpstr>Counts and Percentages of Population with a First Dose by Demographics for Leominster Compared to Statewide as of 4/7/2021  contd.</vt:lpstr>
      <vt:lpstr>Counts and Percentages of Population with a First Dose by Demographics for Leominster Compared to Statewide as of 4/7/2021 </vt:lpstr>
      <vt:lpstr>Partially vaccinated</vt:lpstr>
      <vt:lpstr>Counts and Percentages of Population Partially Vaccinated by Demographics for Leominster Compared to Statewide as of 4/7/2021 contd.</vt:lpstr>
      <vt:lpstr>Counts and Percentages of Population Partially Vaccinated by Demographics for Leominster Compared to Statewide as of 4/7/2021</vt:lpstr>
      <vt:lpstr>Fully vaccinated</vt:lpstr>
      <vt:lpstr>Counts and Percentages of Population Fully Vaccinated by Demographics for Leominster Compared to Statewide as of 4/7/2021 contd. </vt:lpstr>
      <vt:lpstr>Counts and Percentages of Population Fully Vaccinated by Demographics for Leominster Compared to Statewide as of 4/7/2021</vt:lpstr>
      <vt:lpstr>Missing Race/Ethnicity Count and Percentage of Population Vaccinated for Leominster Compared to Statewide as of 4/7/2021</vt:lpstr>
      <vt:lpstr>PowerPoint Presentation</vt:lpstr>
      <vt:lpstr>COVID-19 Case Counts and Rates for 20 Prioritized Communities</vt:lpstr>
      <vt:lpstr>Background </vt:lpstr>
      <vt:lpstr> Profile of Leominster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revision>1</cp:revision>
  <dcterms:created xsi:type="dcterms:W3CDTF">2021-02-06T16:00:27Z</dcterms:created>
  <dcterms:modified xsi:type="dcterms:W3CDTF">2021-04-09T14:12:39Z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