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B4C7E7"/>
    <a:srgbClr val="F7F9FD"/>
    <a:srgbClr val="F0F3FA"/>
    <a:srgbClr val="E8EEF8"/>
    <a:srgbClr val="D6DCE5"/>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BE130B-3DE9-4F6B-8477-9817627526A5}" v="4" dt="2021-04-08T16:07:05.416"/>
    <p1510:client id="{CC0AA485-162B-4268-8692-30BECD79E1BA}" v="1" dt="2021-04-09T14:17:29.127"/>
    <p1510:client id="{EDF40264-B153-4C8D-BBF1-99E6238C8755}" v="3" dt="2021-04-08T16:05:58.8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AEBE130B-3DE9-4F6B-8477-9817627526A5}"/>
    <pc:docChg chg="modSld">
      <pc:chgData name="Walsh, Renee (DPH)" userId="S::renee.walsh@mass.gov::765e1f1d-1214-4c70-9985-3b2cff859230" providerId="AD" clId="Web-{AEBE130B-3DE9-4F6B-8477-9817627526A5}" dt="2021-04-08T16:07:05.416" v="1"/>
      <pc:docMkLst>
        <pc:docMk/>
      </pc:docMkLst>
      <pc:sldChg chg="modSp">
        <pc:chgData name="Walsh, Renee (DPH)" userId="S::renee.walsh@mass.gov::765e1f1d-1214-4c70-9985-3b2cff859230" providerId="AD" clId="Web-{AEBE130B-3DE9-4F6B-8477-9817627526A5}" dt="2021-04-08T16:07:05.416" v="1"/>
        <pc:sldMkLst>
          <pc:docMk/>
          <pc:sldMk cId="1806575864" sldId="267"/>
        </pc:sldMkLst>
        <pc:graphicFrameChg chg="modGraphic">
          <ac:chgData name="Walsh, Renee (DPH)" userId="S::renee.walsh@mass.gov::765e1f1d-1214-4c70-9985-3b2cff859230" providerId="AD" clId="Web-{AEBE130B-3DE9-4F6B-8477-9817627526A5}" dt="2021-04-08T16:07:05.416" v="1"/>
          <ac:graphicFrameMkLst>
            <pc:docMk/>
            <pc:sldMk cId="1806575864" sldId="267"/>
            <ac:graphicFrameMk id="5" creationId="{A7DF9D62-E3BE-4E6C-93D2-9B56ACF2148B}"/>
          </ac:graphicFrameMkLst>
        </pc:graphicFrameChg>
      </pc:sldChg>
    </pc:docChg>
  </pc:docChgLst>
  <pc:docChgLst>
    <pc:chgData name="Walsh, Renee (DPH)" userId="S::renee.walsh@mass.gov::765e1f1d-1214-4c70-9985-3b2cff859230" providerId="AD" clId="Web-{EDF40264-B153-4C8D-BBF1-99E6238C8755}"/>
    <pc:docChg chg="modSld">
      <pc:chgData name="Walsh, Renee (DPH)" userId="S::renee.walsh@mass.gov::765e1f1d-1214-4c70-9985-3b2cff859230" providerId="AD" clId="Web-{EDF40264-B153-4C8D-BBF1-99E6238C8755}" dt="2021-04-08T16:05:58.895" v="1"/>
      <pc:docMkLst>
        <pc:docMk/>
      </pc:docMkLst>
      <pc:sldChg chg="modSp">
        <pc:chgData name="Walsh, Renee (DPH)" userId="S::renee.walsh@mass.gov::765e1f1d-1214-4c70-9985-3b2cff859230" providerId="AD" clId="Web-{EDF40264-B153-4C8D-BBF1-99E6238C8755}" dt="2021-04-08T16:05:58.895" v="1"/>
        <pc:sldMkLst>
          <pc:docMk/>
          <pc:sldMk cId="2321371490" sldId="269"/>
        </pc:sldMkLst>
        <pc:graphicFrameChg chg="modGraphic">
          <ac:chgData name="Walsh, Renee (DPH)" userId="S::renee.walsh@mass.gov::765e1f1d-1214-4c70-9985-3b2cff859230" providerId="AD" clId="Web-{EDF40264-B153-4C8D-BBF1-99E6238C8755}" dt="2021-04-08T16:05:58.895" v="1"/>
          <ac:graphicFrameMkLst>
            <pc:docMk/>
            <pc:sldMk cId="2321371490" sldId="269"/>
            <ac:graphicFrameMk id="8" creationId="{785F5116-8A2B-48E4-A4AC-832746306D59}"/>
          </ac:graphicFrameMkLst>
        </pc:graphicFrameChg>
      </pc:sldChg>
      <pc:sldChg chg="modSp">
        <pc:chgData name="Walsh, Renee (DPH)" userId="S::renee.walsh@mass.gov::765e1f1d-1214-4c70-9985-3b2cff859230" providerId="AD" clId="Web-{EDF40264-B153-4C8D-BBF1-99E6238C8755}" dt="2021-04-08T16:05:33.316" v="0"/>
        <pc:sldMkLst>
          <pc:docMk/>
          <pc:sldMk cId="638870137" sldId="294"/>
        </pc:sldMkLst>
        <pc:graphicFrameChg chg="modGraphic">
          <ac:chgData name="Walsh, Renee (DPH)" userId="S::renee.walsh@mass.gov::765e1f1d-1214-4c70-9985-3b2cff859230" providerId="AD" clId="Web-{EDF40264-B153-4C8D-BBF1-99E6238C8755}" dt="2021-04-08T16:05:33.316" v="0"/>
          <ac:graphicFrameMkLst>
            <pc:docMk/>
            <pc:sldMk cId="638870137" sldId="294"/>
            <ac:graphicFrameMk id="5" creationId="{A7DF9D62-E3BE-4E6C-93D2-9B56ACF2148B}"/>
          </ac:graphicFrameMkLst>
        </pc:graphicFrameChg>
      </pc:sldChg>
    </pc:docChg>
  </pc:docChgLst>
  <pc:docChgLst>
    <pc:chgData name="Coq, Arielle T (DPH)" userId="4aac495c-e6bc-4871-991b-5cbd029c71f4" providerId="ADAL" clId="{CC0AA485-162B-4268-8692-30BECD79E1BA}"/>
    <pc:docChg chg="modSld">
      <pc:chgData name="Coq, Arielle T (DPH)" userId="4aac495c-e6bc-4871-991b-5cbd029c71f4" providerId="ADAL" clId="{CC0AA485-162B-4268-8692-30BECD79E1BA}" dt="2021-04-09T14:17:32.129" v="1" actId="1076"/>
      <pc:docMkLst>
        <pc:docMk/>
      </pc:docMkLst>
      <pc:sldChg chg="addSp modSp mod">
        <pc:chgData name="Coq, Arielle T (DPH)" userId="4aac495c-e6bc-4871-991b-5cbd029c71f4" providerId="ADAL" clId="{CC0AA485-162B-4268-8692-30BECD79E1BA}" dt="2021-04-09T14:17:32.129" v="1" actId="1076"/>
        <pc:sldMkLst>
          <pc:docMk/>
          <pc:sldMk cId="1776995749" sldId="274"/>
        </pc:sldMkLst>
        <pc:graphicFrameChg chg="add mod">
          <ac:chgData name="Coq, Arielle T (DPH)" userId="4aac495c-e6bc-4871-991b-5cbd029c71f4" providerId="ADAL" clId="{CC0AA485-162B-4268-8692-30BECD79E1BA}" dt="2021-04-09T14:17:32.129" v="1" actId="1076"/>
          <ac:graphicFrameMkLst>
            <pc:docMk/>
            <pc:sldMk cId="1776995749" sldId="274"/>
            <ac:graphicFrameMk id="2" creationId="{2813B7EC-5DD1-44CE-BCF2-D303CFD7D69E}"/>
          </ac:graphicFrameMkLst>
        </pc:graphicFrameChg>
      </pc:sldChg>
    </pc:docChg>
  </pc:docChgLst>
  <pc:docChgLst>
    <pc:chgData name="Reid, Michelle (DPH)" userId="3afdc34b-dadf-4ab5-ad26-84f6332c48e3" providerId="ADAL" clId="{46EF42E6-D457-490A-BA8C-3729C750908A}"/>
    <pc:docChg chg="custSel modSld">
      <pc:chgData name="Reid, Michelle (DPH)" userId="3afdc34b-dadf-4ab5-ad26-84f6332c48e3" providerId="ADAL" clId="{46EF42E6-D457-490A-BA8C-3729C750908A}" dt="2021-04-08T18:57:15.950" v="47"/>
      <pc:docMkLst>
        <pc:docMk/>
      </pc:docMkLst>
      <pc:sldChg chg="modSp mod">
        <pc:chgData name="Reid, Michelle (DPH)" userId="3afdc34b-dadf-4ab5-ad26-84f6332c48e3" providerId="ADAL" clId="{46EF42E6-D457-490A-BA8C-3729C750908A}" dt="2021-04-08T18:51:32.105" v="35" actId="13926"/>
        <pc:sldMkLst>
          <pc:docMk/>
          <pc:sldMk cId="3437272428" sldId="266"/>
        </pc:sldMkLst>
        <pc:spChg chg="mod">
          <ac:chgData name="Reid, Michelle (DPH)" userId="3afdc34b-dadf-4ab5-ad26-84f6332c48e3" providerId="ADAL" clId="{46EF42E6-D457-490A-BA8C-3729C750908A}" dt="2021-04-08T18:51:32.105" v="35" actId="13926"/>
          <ac:spMkLst>
            <pc:docMk/>
            <pc:sldMk cId="3437272428" sldId="266"/>
            <ac:spMk id="3" creationId="{ED7907DD-4508-46A8-B98F-0FDEF5ED0337}"/>
          </ac:spMkLst>
        </pc:spChg>
        <pc:graphicFrameChg chg="modGraphic">
          <ac:chgData name="Reid, Michelle (DPH)" userId="3afdc34b-dadf-4ab5-ad26-84f6332c48e3" providerId="ADAL" clId="{46EF42E6-D457-490A-BA8C-3729C750908A}" dt="2021-04-08T18:50:35.596" v="34"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46EF42E6-D457-490A-BA8C-3729C750908A}" dt="2021-04-08T18:53:07.491" v="41"/>
        <pc:sldMkLst>
          <pc:docMk/>
          <pc:sldMk cId="1806575864" sldId="267"/>
        </pc:sldMkLst>
        <pc:graphicFrameChg chg="modGraphic">
          <ac:chgData name="Reid, Michelle (DPH)" userId="3afdc34b-dadf-4ab5-ad26-84f6332c48e3" providerId="ADAL" clId="{46EF42E6-D457-490A-BA8C-3729C750908A}" dt="2021-04-08T18:53:07.491" v="41"/>
          <ac:graphicFrameMkLst>
            <pc:docMk/>
            <pc:sldMk cId="1806575864" sldId="267"/>
            <ac:graphicFrameMk id="5" creationId="{A7DF9D62-E3BE-4E6C-93D2-9B56ACF2148B}"/>
          </ac:graphicFrameMkLst>
        </pc:graphicFrameChg>
      </pc:sldChg>
      <pc:sldChg chg="modSp mod">
        <pc:chgData name="Reid, Michelle (DPH)" userId="3afdc34b-dadf-4ab5-ad26-84f6332c48e3" providerId="ADAL" clId="{46EF42E6-D457-490A-BA8C-3729C750908A}" dt="2021-04-08T18:54:21.482" v="42" actId="3064"/>
        <pc:sldMkLst>
          <pc:docMk/>
          <pc:sldMk cId="2692492634" sldId="268"/>
        </pc:sldMkLst>
        <pc:graphicFrameChg chg="modGraphic">
          <ac:chgData name="Reid, Michelle (DPH)" userId="3afdc34b-dadf-4ab5-ad26-84f6332c48e3" providerId="ADAL" clId="{46EF42E6-D457-490A-BA8C-3729C750908A}" dt="2021-04-08T18:54:21.482" v="42"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46EF42E6-D457-490A-BA8C-3729C750908A}" dt="2021-04-08T18:57:15.950" v="47"/>
        <pc:sldMkLst>
          <pc:docMk/>
          <pc:sldMk cId="2321371490" sldId="269"/>
        </pc:sldMkLst>
        <pc:graphicFrameChg chg="modGraphic">
          <ac:chgData name="Reid, Michelle (DPH)" userId="3afdc34b-dadf-4ab5-ad26-84f6332c48e3" providerId="ADAL" clId="{46EF42E6-D457-490A-BA8C-3729C750908A}" dt="2021-04-08T18:57:15.950" v="47"/>
          <ac:graphicFrameMkLst>
            <pc:docMk/>
            <pc:sldMk cId="2321371490" sldId="269"/>
            <ac:graphicFrameMk id="8" creationId="{785F5116-8A2B-48E4-A4AC-832746306D59}"/>
          </ac:graphicFrameMkLst>
        </pc:graphicFrameChg>
      </pc:sldChg>
      <pc:sldChg chg="modSp mod">
        <pc:chgData name="Reid, Michelle (DPH)" userId="3afdc34b-dadf-4ab5-ad26-84f6332c48e3" providerId="ADAL" clId="{46EF42E6-D457-490A-BA8C-3729C750908A}" dt="2021-04-08T18:48:15.669" v="0" actId="13926"/>
        <pc:sldMkLst>
          <pc:docMk/>
          <pc:sldMk cId="2887077757" sldId="292"/>
        </pc:sldMkLst>
        <pc:spChg chg="mod">
          <ac:chgData name="Reid, Michelle (DPH)" userId="3afdc34b-dadf-4ab5-ad26-84f6332c48e3" providerId="ADAL" clId="{46EF42E6-D457-490A-BA8C-3729C750908A}" dt="2021-04-08T18:48:15.669" v="0" actId="13926"/>
          <ac:spMkLst>
            <pc:docMk/>
            <pc:sldMk cId="2887077757" sldId="292"/>
            <ac:spMk id="6" creationId="{1969D6DE-8958-4FC5-99C7-55A7F881A900}"/>
          </ac:spMkLst>
        </pc:spChg>
      </pc:sldChg>
      <pc:sldChg chg="modSp mod">
        <pc:chgData name="Reid, Michelle (DPH)" userId="3afdc34b-dadf-4ab5-ad26-84f6332c48e3" providerId="ADAL" clId="{46EF42E6-D457-490A-BA8C-3729C750908A}" dt="2021-04-08T18:54:49.531" v="45" actId="403"/>
        <pc:sldMkLst>
          <pc:docMk/>
          <pc:sldMk cId="1302456838" sldId="293"/>
        </pc:sldMkLst>
        <pc:spChg chg="mod">
          <ac:chgData name="Reid, Michelle (DPH)" userId="3afdc34b-dadf-4ab5-ad26-84f6332c48e3" providerId="ADAL" clId="{46EF42E6-D457-490A-BA8C-3729C750908A}" dt="2021-04-08T18:54:49.531" v="45" actId="403"/>
          <ac:spMkLst>
            <pc:docMk/>
            <pc:sldMk cId="1302456838" sldId="293"/>
            <ac:spMk id="3" creationId="{9771FB98-A3F6-48A1-A7B3-619C66E7F61A}"/>
          </ac:spMkLst>
        </pc:spChg>
      </pc:sldChg>
      <pc:sldChg chg="modSp mod">
        <pc:chgData name="Reid, Michelle (DPH)" userId="3afdc34b-dadf-4ab5-ad26-84f6332c48e3" providerId="ADAL" clId="{46EF42E6-D457-490A-BA8C-3729C750908A}" dt="2021-04-08T18:55:50.753" v="46" actId="3064"/>
        <pc:sldMkLst>
          <pc:docMk/>
          <pc:sldMk cId="310562512" sldId="295"/>
        </pc:sldMkLst>
        <pc:graphicFrameChg chg="modGraphic">
          <ac:chgData name="Reid, Michelle (DPH)" userId="3afdc34b-dadf-4ab5-ad26-84f6332c48e3" providerId="ADAL" clId="{46EF42E6-D457-490A-BA8C-3729C750908A}" dt="2021-04-08T18:55:50.753" v="46"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733" y="1880077"/>
            <a:ext cx="10337562" cy="2879931"/>
          </a:xfrm>
        </p:spPr>
        <p:txBody>
          <a:bodyPr/>
          <a:lstStyle/>
          <a:p>
            <a:pPr algn="ctr"/>
            <a:r>
              <a:rPr lang="en-US" sz="6000" dirty="0"/>
              <a:t>Vaccination Data Report</a:t>
            </a:r>
            <a:br>
              <a:rPr lang="en-US" sz="6000" dirty="0"/>
            </a:br>
            <a:r>
              <a:rPr lang="en-US" sz="6000" dirty="0"/>
              <a:t>Lowell</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59828672"/>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518264872"/>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58696974"/>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FAADC"/>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320432225"/>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260003153"/>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10,113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836212888"/>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10,557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43491520"/>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Lowell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2813B7EC-5DD1-44CE-BCF2-D303CFD7D69E}"/>
              </a:ext>
            </a:extLst>
          </p:cNvPr>
          <p:cNvGraphicFramePr>
            <a:graphicFrameLocks noGrp="1"/>
          </p:cNvGraphicFramePr>
          <p:nvPr>
            <p:extLst>
              <p:ext uri="{D42A27DB-BD31-4B8C-83A1-F6EECF244321}">
                <p14:modId xmlns:p14="http://schemas.microsoft.com/office/powerpoint/2010/main" val="3693990187"/>
              </p:ext>
            </p:extLst>
          </p:nvPr>
        </p:nvGraphicFramePr>
        <p:xfrm>
          <a:off x="4297019" y="105870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Lowell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Lowell</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Lowell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Lowell</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Lowell</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759197516"/>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dirty="0">
                          <a:solidFill>
                            <a:srgbClr val="0F1C32"/>
                          </a:solidFill>
                          <a:latin typeface="+mn-lt"/>
                        </a:rPr>
                        <a:t>Lowell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116,143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23,430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Lowell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Lowell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84236624"/>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Lowell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45,702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39,349.8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Lowell</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Lowell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59113298"/>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Lowell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Lowell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Lowell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Lowell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194113649"/>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29,881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Lowell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b="1" dirty="0">
                <a:solidFill>
                  <a:srgbClr val="0F1C32"/>
                </a:solidFill>
                <a:latin typeface="Calibri"/>
              </a:rPr>
              <a:t>for ages 75+</a:t>
            </a:r>
            <a:endParaRPr lang="en-US"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44104661"/>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20,008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41626161"/>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Lowell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15,875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301748506"/>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purl.org/dc/dcmitype/"/>
    <ds:schemaRef ds:uri="http://www.w3.org/XML/1998/namespac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acf54e11-0fc9-471c-b6ed-0b00911b414f"/>
    <ds:schemaRef ds:uri="http://schemas.microsoft.com/office/2006/metadata/properties"/>
  </ds:schemaRefs>
</ds:datastoreItem>
</file>

<file path=customXml/itemProps3.xml><?xml version="1.0" encoding="utf-8"?>
<ds:datastoreItem xmlns:ds="http://schemas.openxmlformats.org/officeDocument/2006/customXml" ds:itemID="{66BD71B0-EB4B-4515-BB02-9CED40A04B99}"/>
</file>

<file path=docProps/app.xml><?xml version="1.0" encoding="utf-8"?>
<Properties xmlns="http://schemas.openxmlformats.org/officeDocument/2006/extended-properties" xmlns:vt="http://schemas.openxmlformats.org/officeDocument/2006/docPropsVTypes">
  <TotalTime>9735</TotalTime>
  <Words>3565</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Lowell 4/9/2021</vt:lpstr>
      <vt:lpstr>Lowell – Benchmarks</vt:lpstr>
      <vt:lpstr>PowerPoint Presentation</vt:lpstr>
      <vt:lpstr>Vaccine Administration </vt:lpstr>
      <vt:lpstr>Total Doses and Dose Administration Rate/100,000 Population for Lowell Compared to Statewide as of 4/7/2021</vt:lpstr>
      <vt:lpstr>Count and Percentage of Population for First Dose, Partially, and Fully Vaccinated for Lowell Compared to Statewide as of 4/7/2021</vt:lpstr>
      <vt:lpstr>First Dose</vt:lpstr>
      <vt:lpstr>Counts and Percentages of Population with a First Dose by Demographics for Lowell Compared to Statewide as of 4/7/2021  contd.</vt:lpstr>
      <vt:lpstr>Counts and Percentages of Population with a First Dose by Demographics for Lowell Compared to Statewide as of 4/7/2021 </vt:lpstr>
      <vt:lpstr>Partially vaccinated</vt:lpstr>
      <vt:lpstr>Counts and Percentages of Population Partially Vaccinated by Demographics for Lowell Compared to Statewide as of 4/7/2021 contd.</vt:lpstr>
      <vt:lpstr>Counts and Percentages of Population Partially Vaccinated by Demographics for Lowell Compared to Statewide as of 4/7/2021</vt:lpstr>
      <vt:lpstr>Fully vaccinated</vt:lpstr>
      <vt:lpstr>Counts and Percentages of Population Fully Vaccinated by Demographics for Lowell Compared to Statewide as of 4/7/2021 contd. </vt:lpstr>
      <vt:lpstr>Counts and Percentages of Population Fully Vaccinated by Demographics for Lowell Compared to Statewide as of 4/7/2021</vt:lpstr>
      <vt:lpstr>Missing Race/Ethnicity Count and Percentage of Population Vaccinated for Lowell Compared to Statewide as of 4/7/2021</vt:lpstr>
      <vt:lpstr>PowerPoint Presentation</vt:lpstr>
      <vt:lpstr>COVID-19 Case Counts and Rates for 20 Prioritized Communities</vt:lpstr>
      <vt:lpstr>Background </vt:lpstr>
      <vt:lpstr> Profile of Lowell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461</cp:revision>
  <dcterms:created xsi:type="dcterms:W3CDTF">2021-02-06T16:00:27Z</dcterms:created>
  <dcterms:modified xsi:type="dcterms:W3CDTF">2021-04-09T14:17:46Z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