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792"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Lowell</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Lowell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751559571"/>
              </p:ext>
            </p:extLst>
          </p:nvPr>
        </p:nvGraphicFramePr>
        <p:xfrm>
          <a:off x="5893304" y="1447800"/>
          <a:ext cx="5951871" cy="182512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78202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4,009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99587257"/>
              </p:ext>
            </p:extLst>
          </p:nvPr>
        </p:nvGraphicFramePr>
        <p:xfrm>
          <a:off x="144685" y="3810001"/>
          <a:ext cx="11905684" cy="164363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Lowell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985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5,278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429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687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801884"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Lowell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5552" y="990827"/>
            <a:ext cx="10540260" cy="287771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spcBef>
                <a:spcPts val="600"/>
              </a:spcBef>
              <a:spcAft>
                <a:spcPts val="600"/>
              </a:spcAft>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spcBef>
                <a:spcPts val="600"/>
              </a:spcBef>
              <a:spcAft>
                <a:spcPts val="600"/>
              </a:spcAft>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spcBef>
                <a:spcPts val="600"/>
              </a:spcBef>
              <a:spcAft>
                <a:spcPts val="600"/>
              </a:spcAft>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150112766"/>
              </p:ext>
            </p:extLst>
          </p:nvPr>
        </p:nvGraphicFramePr>
        <p:xfrm>
          <a:off x="914401" y="4038600"/>
          <a:ext cx="9681411" cy="145321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5270039"/>
              </p:ext>
            </p:extLst>
          </p:nvPr>
        </p:nvGraphicFramePr>
        <p:xfrm>
          <a:off x="51089" y="3964027"/>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Lowell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24577396"/>
              </p:ext>
            </p:extLst>
          </p:nvPr>
        </p:nvGraphicFramePr>
        <p:xfrm>
          <a:off x="2809461" y="2531050"/>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3,606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Lowell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95234248"/>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Lowell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0" y="6186171"/>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CB9AFB6D-AD75-44BB-9E14-44137417BA53}"/>
              </a:ext>
            </a:extLst>
          </p:cNvPr>
          <p:cNvGraphicFramePr>
            <a:graphicFrameLocks noGrp="1"/>
          </p:cNvGraphicFramePr>
          <p:nvPr>
            <p:extLst>
              <p:ext uri="{D42A27DB-BD31-4B8C-83A1-F6EECF244321}">
                <p14:modId xmlns:p14="http://schemas.microsoft.com/office/powerpoint/2010/main" val="884048513"/>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206283125"/>
              </p:ext>
            </p:extLst>
          </p:nvPr>
        </p:nvGraphicFramePr>
        <p:xfrm>
          <a:off x="217778" y="1752602"/>
          <a:ext cx="11655094" cy="16172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56405">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Lowell</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116,143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28,673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10,125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23,430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2,281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52,059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6718857"/>
                  </a:ext>
                </a:extLst>
              </a:tr>
              <a:tr h="309427">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Lowell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Lowell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Lowell and whether they have met or exceeded the statewide rate</a:t>
            </a:r>
          </a:p>
          <a:p>
            <a:pPr>
              <a:spcBef>
                <a:spcPts val="600"/>
              </a:spcBef>
              <a:spcAft>
                <a:spcPts val="600"/>
              </a:spcAft>
            </a:pPr>
            <a:r>
              <a:rPr lang="en-US" sz="2000" b="1" dirty="0"/>
              <a:t>The percentage of Lowell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Lowell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Lowell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Lowell</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17843093"/>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l">
                        <a:spcBef>
                          <a:spcPts val="0"/>
                        </a:spcBef>
                        <a:spcAft>
                          <a:spcPts val="0"/>
                        </a:spcAft>
                      </a:pPr>
                      <a:r>
                        <a:rPr lang="en-US" sz="1600" b="1" dirty="0">
                          <a:solidFill>
                            <a:schemeClr val="tx1"/>
                          </a:solidFill>
                        </a:rPr>
                        <a:t>Lowell</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27,985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24,095.3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Lowell</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Lowell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87831695"/>
              </p:ext>
            </p:extLst>
          </p:nvPr>
        </p:nvGraphicFramePr>
        <p:xfrm>
          <a:off x="394835" y="384880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9,754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Lowell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Lowell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Lowell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Lowell</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492427584"/>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19,097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Lowell</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Lowell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80" y="918260"/>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02779028"/>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10,970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3,571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66584557"/>
              </p:ext>
            </p:extLst>
          </p:nvPr>
        </p:nvGraphicFramePr>
        <p:xfrm>
          <a:off x="94643" y="4062193"/>
          <a:ext cx="12002713" cy="1420096"/>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205880">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Lowell</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1,664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10,585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949331366"/>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Lowell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336016651"/>
              </p:ext>
            </p:extLst>
          </p:nvPr>
        </p:nvGraphicFramePr>
        <p:xfrm>
          <a:off x="1219200" y="373380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5,058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3,250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38.7%</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1,035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87097" y="902504"/>
            <a:ext cx="10641608" cy="2985433"/>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spcBef>
                <a:spcPts val="600"/>
              </a:spcBef>
              <a:spcAft>
                <a:spcPts val="600"/>
              </a:spcAft>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spcBef>
                <a:spcPts val="600"/>
              </a:spcBef>
              <a:spcAft>
                <a:spcPts val="600"/>
              </a:spcAft>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spcBef>
                <a:spcPts val="600"/>
              </a:spcBef>
              <a:spcAft>
                <a:spcPts val="600"/>
              </a:spcAft>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Partially Vaccinated by Demographics for Lowell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D029EA-B913-4BC9-B84D-16CCE3D79047}"/>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8535</TotalTime>
  <Words>3464</Words>
  <Application>Microsoft Office PowerPoint</Application>
  <PresentationFormat>Widescreen</PresentationFormat>
  <Paragraphs>758</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Lowell</vt:lpstr>
      <vt:lpstr>Lowell – Benchmarks</vt:lpstr>
      <vt:lpstr>PowerPoint Presentation</vt:lpstr>
      <vt:lpstr>Vaccine Administration </vt:lpstr>
      <vt:lpstr>Total Doses and Dose Administration Rate/100,000  for Lowell Compared to Statewide as of 3/17/2021</vt:lpstr>
      <vt:lpstr>Count and Percentage of Population for First Dose, Partially, and Fully Vaccinated for Lowell Compared to Statewide as of 3/17/2021</vt:lpstr>
      <vt:lpstr>Counts and Percentages of Population with a First Dose by Demographics for Lowell Compared to Statewide as of 3/17/2021  contd.</vt:lpstr>
      <vt:lpstr>Counts and Percentages of Population with a First Dose by Demographics for Lowell Compared to Statewide as of 3/17/2021 </vt:lpstr>
      <vt:lpstr>Counts and Percentages of Population Partially Vaccinated by Demographics for Lowell Compared to Statewide as of 3/17/2021 contd.</vt:lpstr>
      <vt:lpstr>Counts and Percentages of Population Partially Vaccinated by Demographics for Lowell Compared to Statewide as of 3/17/2021</vt:lpstr>
      <vt:lpstr>Counts and Percentages of Population Fully Vaccinated by Demographics for Lowell Compared to Statewide as of 3/17/2021 contd. </vt:lpstr>
      <vt:lpstr>Counts and Percentages of Population Fully Vaccinated by Demographics for Lowell Compared to Statewide as of 3/17/2021</vt:lpstr>
      <vt:lpstr>Missing Race/Ethnicity Count and Percentage of Population Vaccinated for Lowell Compared to Statewide as of 3/17/2021</vt:lpstr>
      <vt:lpstr>City/Town COVID-19 Burden </vt:lpstr>
      <vt:lpstr>COVID-19 Case Counts and Rates for 20 Prioritized Communities</vt:lpstr>
      <vt:lpstr>Background </vt:lpstr>
      <vt:lpstr> Profile of Lowell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385</cp:revision>
  <dcterms:created xsi:type="dcterms:W3CDTF">2021-02-06T16:00:27Z</dcterms:created>
  <dcterms:modified xsi:type="dcterms:W3CDTF">2021-03-18T21:28:15Z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