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98" r:id="rId4"/>
  </p:sldMasterIdLst>
  <p:notesMasterIdLst>
    <p:notesMasterId r:id="rId34"/>
  </p:notesMasterIdLst>
  <p:sldIdLst>
    <p:sldId id="256" r:id="rId5"/>
    <p:sldId id="440" r:id="rId6"/>
    <p:sldId id="498" r:id="rId7"/>
    <p:sldId id="350" r:id="rId8"/>
    <p:sldId id="354" r:id="rId9"/>
    <p:sldId id="371" r:id="rId10"/>
    <p:sldId id="372" r:id="rId11"/>
    <p:sldId id="500" r:id="rId12"/>
    <p:sldId id="474" r:id="rId13"/>
    <p:sldId id="483" r:id="rId14"/>
    <p:sldId id="464" r:id="rId15"/>
    <p:sldId id="504" r:id="rId16"/>
    <p:sldId id="505" r:id="rId17"/>
    <p:sldId id="473" r:id="rId18"/>
    <p:sldId id="401" r:id="rId19"/>
    <p:sldId id="402" r:id="rId20"/>
    <p:sldId id="403" r:id="rId21"/>
    <p:sldId id="364" r:id="rId22"/>
    <p:sldId id="449" r:id="rId23"/>
    <p:sldId id="521" r:id="rId24"/>
    <p:sldId id="520" r:id="rId25"/>
    <p:sldId id="506" r:id="rId26"/>
    <p:sldId id="501" r:id="rId27"/>
    <p:sldId id="511" r:id="rId28"/>
    <p:sldId id="512" r:id="rId29"/>
    <p:sldId id="514" r:id="rId30"/>
    <p:sldId id="522" r:id="rId31"/>
    <p:sldId id="509" r:id="rId32"/>
    <p:sldId id="487" r:id="rId33"/>
  </p:sldIdLst>
  <p:sldSz cx="9144000" cy="6858000" type="screen4x3"/>
  <p:notesSz cx="7010400" cy="9296400"/>
  <p:defaultTextStyle>
    <a:defPPr>
      <a:defRPr lang="en-GB"/>
    </a:defPPr>
    <a:lvl1pPr algn="l" defTabSz="457200" rtl="0" eaLnBrk="0" fontAlgn="base" hangingPunct="0">
      <a:spcBef>
        <a:spcPct val="0"/>
      </a:spcBef>
      <a:spcAft>
        <a:spcPct val="0"/>
      </a:spcAft>
      <a:defRPr kern="1200">
        <a:solidFill>
          <a:schemeClr val="bg1"/>
        </a:solidFill>
        <a:latin typeface="Arial" charset="0"/>
        <a:ea typeface="ＭＳ Ｐゴシック" charset="0"/>
        <a:cs typeface="ＭＳ Ｐゴシック" charset="0"/>
      </a:defRPr>
    </a:lvl1pPr>
    <a:lvl2pPr marL="742950" indent="-285750" algn="l" defTabSz="457200" rtl="0" eaLnBrk="0" fontAlgn="base" hangingPunct="0">
      <a:spcBef>
        <a:spcPct val="0"/>
      </a:spcBef>
      <a:spcAft>
        <a:spcPct val="0"/>
      </a:spcAft>
      <a:defRPr kern="1200">
        <a:solidFill>
          <a:schemeClr val="bg1"/>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defRPr kern="1200">
        <a:solidFill>
          <a:schemeClr val="bg1"/>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defRPr kern="1200">
        <a:solidFill>
          <a:schemeClr val="bg1"/>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88097-26ED-2FB8-86E1-4370C399167C}" name="Kalagarla, Sneha (EEA)" initials="KS(" userId="S::Sneha.Kalagarla@mass.gov::6a08df25-d23a-48fa-8975-8988dfe3be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itdlocal" initials="i" lastIdx="2" clrIdx="0"/>
  <p:cmAuthor id="1" name="Kalagarla, Sneha (EEA)" initials="KS(" lastIdx="26" clrIdx="1">
    <p:extLst>
      <p:ext uri="{19B8F6BF-5375-455C-9EA6-DF929625EA0E}">
        <p15:presenceInfo xmlns:p15="http://schemas.microsoft.com/office/powerpoint/2012/main" userId="S::Sneha.Kalagarla@mass.gov::6a08df25-d23a-48fa-8975-8988dfe3be95" providerId="AD"/>
      </p:ext>
    </p:extLst>
  </p:cmAuthor>
  <p:cmAuthor id="2" name="Kuci, Jona (EEA)" initials="KJ(" lastIdx="7" clrIdx="2">
    <p:extLst>
      <p:ext uri="{19B8F6BF-5375-455C-9EA6-DF929625EA0E}">
        <p15:presenceInfo xmlns:p15="http://schemas.microsoft.com/office/powerpoint/2012/main" userId="S::jona.kuci@mass.gov::765bd1fd-ef45-42c9-99da-af3fd4e61b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7D87D-0C2E-994C-41F1-8545B5F03511}" v="28" dt="2023-04-03T14:00:19.289"/>
    <p1510:client id="{4CFAB808-C534-020C-67CC-4738B70092FE}" v="874" dt="2023-02-10T19:34:27.712"/>
    <p1510:client id="{4E294648-C6BA-A80D-E74B-599E67BF672C}" v="16" dt="2023-02-03T17:18:31.775"/>
    <p1510:client id="{59FA3629-727A-9582-13F4-C22276515F0F}" v="2" dt="2023-02-08T20:36:52.239"/>
    <p1510:client id="{5A7DE041-5BC9-D1D0-55DF-41599929B34E}" v="8" dt="2023-03-16T13:38:09.699"/>
    <p1510:client id="{5C8F85F7-AA27-72CF-6741-C23E59EB5DCC}" v="470" dt="2023-02-08T17:47:23.577"/>
    <p1510:client id="{663B9ECF-4512-211E-B5A0-6C6A3341DDFA}" v="1" dt="2023-03-22T20:14:19.419"/>
    <p1510:client id="{9408B394-353B-66C0-CE85-654CD79CBDFA}" v="100" dt="2023-02-08T21:27:36.534"/>
    <p1510:client id="{B92B692B-D5B5-2863-DC2F-CBE1939F5A90}" v="4" dt="2023-03-16T13:42:03.871"/>
    <p1510:client id="{BCCBBCF7-EBE2-04B4-57ED-29D76E728E06}" v="10" dt="2023-04-03T14:01:05.537"/>
    <p1510:client id="{D842D524-4385-493B-64A9-5357DE66DFE4}" v="1" dt="2023-02-16T15:36:52.268"/>
    <p1510:client id="{FB6E6958-2BF4-16CE-B4DB-DC8511BB0A4C}" v="36" dt="2023-02-09T15:59:51.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80" autoAdjust="0"/>
    <p:restoredTop sz="96357" autoAdjust="0"/>
  </p:normalViewPr>
  <p:slideViewPr>
    <p:cSldViewPr snapToGrid="0">
      <p:cViewPr varScale="1">
        <p:scale>
          <a:sx n="82" d="100"/>
          <a:sy n="82" d="100"/>
        </p:scale>
        <p:origin x="821" y="72"/>
      </p:cViewPr>
      <p:guideLst>
        <p:guide orient="horz" pos="2160"/>
        <p:guide pos="2880"/>
      </p:guideLst>
    </p:cSldViewPr>
  </p:slideViewPr>
  <p:outlineViewPr>
    <p:cViewPr varScale="1">
      <p:scale>
        <a:sx n="30" d="100"/>
        <a:sy n="30" d="100"/>
      </p:scale>
      <p:origin x="0" y="2728"/>
    </p:cViewPr>
  </p:outlineViewPr>
  <p:notesTextViewPr>
    <p:cViewPr>
      <p:scale>
        <a:sx n="100" d="100"/>
        <a:sy n="100" d="100"/>
      </p:scale>
      <p:origin x="0" y="0"/>
    </p:cViewPr>
  </p:notesTextViewPr>
  <p:sorterViewPr>
    <p:cViewPr>
      <p:scale>
        <a:sx n="92" d="100"/>
        <a:sy n="92" d="100"/>
      </p:scale>
      <p:origin x="0" y="0"/>
    </p:cViewPr>
  </p:sorterViewPr>
  <p:notesViewPr>
    <p:cSldViewPr snapToGrid="0">
      <p:cViewPr>
        <p:scale>
          <a:sx n="100" d="100"/>
          <a:sy n="100" d="100"/>
        </p:scale>
        <p:origin x="-1776"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AutoShape 1"/>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p:spPr>
        <p:txBody>
          <a:bodyPr wrap="none" lIns="91449" tIns="45725" rIns="91449" bIns="45725" anchor="ctr"/>
          <a:lstStyle/>
          <a:p>
            <a:pPr eaLnBrk="1" hangingPunct="1">
              <a:buClr>
                <a:srgbClr val="000000"/>
              </a:buClr>
              <a:buSzPct val="100000"/>
              <a:buFont typeface="Times New Roman" pitchFamily="18" charset="0"/>
              <a:buNone/>
              <a:defRPr/>
            </a:pPr>
            <a:endParaRPr lang="en-US" dirty="0">
              <a:ea typeface="ＭＳ Ｐゴシック" pitchFamily="34" charset="-128"/>
              <a:cs typeface="+mn-cs"/>
            </a:endParaRPr>
          </a:p>
        </p:txBody>
      </p:sp>
      <p:sp>
        <p:nvSpPr>
          <p:cNvPr id="6147" name="AutoShape 2"/>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p:spPr>
        <p:txBody>
          <a:bodyPr wrap="none" lIns="91449" tIns="45725" rIns="91449" bIns="45725" anchor="ctr"/>
          <a:lstStyle/>
          <a:p>
            <a:pPr eaLnBrk="1" hangingPunct="1">
              <a:buClr>
                <a:srgbClr val="000000"/>
              </a:buClr>
              <a:buSzPct val="100000"/>
              <a:buFont typeface="Times New Roman" pitchFamily="18" charset="0"/>
              <a:buNone/>
              <a:defRPr/>
            </a:pPr>
            <a:endParaRPr lang="en-US" dirty="0">
              <a:ea typeface="ＭＳ Ｐゴシック" pitchFamily="34" charset="-128"/>
              <a:cs typeface="+mn-cs"/>
            </a:endParaRPr>
          </a:p>
        </p:txBody>
      </p:sp>
      <p:sp>
        <p:nvSpPr>
          <p:cNvPr id="6148" name="Text Box 3"/>
          <p:cNvSpPr txBox="1">
            <a:spLocks noChangeArrowheads="1"/>
          </p:cNvSpPr>
          <p:nvPr/>
        </p:nvSpPr>
        <p:spPr bwMode="auto">
          <a:xfrm>
            <a:off x="0" y="0"/>
            <a:ext cx="3038475" cy="465138"/>
          </a:xfrm>
          <a:prstGeom prst="rect">
            <a:avLst/>
          </a:prstGeom>
          <a:noFill/>
          <a:ln w="9525">
            <a:noFill/>
            <a:round/>
            <a:headEnd/>
            <a:tailEnd/>
          </a:ln>
        </p:spPr>
        <p:txBody>
          <a:bodyPr wrap="none" lIns="91449" tIns="45725" rIns="91449" bIns="45725" anchor="ctr"/>
          <a:lstStyle/>
          <a:p>
            <a:pPr eaLnBrk="1" hangingPunct="1">
              <a:buClr>
                <a:srgbClr val="000000"/>
              </a:buClr>
              <a:buSzPct val="100000"/>
              <a:buFont typeface="Times New Roman" pitchFamily="18" charset="0"/>
              <a:buNone/>
              <a:defRPr/>
            </a:pPr>
            <a:endParaRPr lang="en-US" dirty="0">
              <a:ea typeface="ＭＳ Ｐゴシック" pitchFamily="34" charset="-128"/>
              <a:cs typeface="+mn-cs"/>
            </a:endParaRPr>
          </a:p>
        </p:txBody>
      </p:sp>
      <p:sp>
        <p:nvSpPr>
          <p:cNvPr id="6149" name="Text Box 4"/>
          <p:cNvSpPr txBox="1">
            <a:spLocks noChangeArrowheads="1"/>
          </p:cNvSpPr>
          <p:nvPr/>
        </p:nvSpPr>
        <p:spPr bwMode="auto">
          <a:xfrm>
            <a:off x="3971925" y="0"/>
            <a:ext cx="3038475" cy="465138"/>
          </a:xfrm>
          <a:prstGeom prst="rect">
            <a:avLst/>
          </a:prstGeom>
          <a:noFill/>
          <a:ln w="9525">
            <a:noFill/>
            <a:round/>
            <a:headEnd/>
            <a:tailEnd/>
          </a:ln>
        </p:spPr>
        <p:txBody>
          <a:bodyPr wrap="none" lIns="91449" tIns="45725" rIns="91449" bIns="45725" anchor="ctr"/>
          <a:lstStyle/>
          <a:p>
            <a:pPr eaLnBrk="1" hangingPunct="1">
              <a:buClr>
                <a:srgbClr val="000000"/>
              </a:buClr>
              <a:buSzPct val="100000"/>
              <a:buFont typeface="Times New Roman" pitchFamily="18" charset="0"/>
              <a:buNone/>
              <a:defRPr/>
            </a:pPr>
            <a:endParaRPr lang="en-US" dirty="0">
              <a:ea typeface="ＭＳ Ｐゴシック" pitchFamily="34" charset="-128"/>
              <a:cs typeface="+mn-cs"/>
            </a:endParaRPr>
          </a:p>
        </p:txBody>
      </p:sp>
      <p:sp>
        <p:nvSpPr>
          <p:cNvPr id="35846" name="Rectangle 5"/>
          <p:cNvSpPr>
            <a:spLocks noGrp="1" noRot="1" noChangeAspect="1" noChangeArrowheads="1"/>
          </p:cNvSpPr>
          <p:nvPr>
            <p:ph type="sldImg"/>
          </p:nvPr>
        </p:nvSpPr>
        <p:spPr bwMode="auto">
          <a:xfrm>
            <a:off x="1181100" y="696913"/>
            <a:ext cx="4645025" cy="3482975"/>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4" name="Rectangle 6"/>
          <p:cNvSpPr>
            <a:spLocks noGrp="1" noChangeArrowheads="1"/>
          </p:cNvSpPr>
          <p:nvPr>
            <p:ph type="body"/>
          </p:nvPr>
        </p:nvSpPr>
        <p:spPr bwMode="auto">
          <a:xfrm>
            <a:off x="701675" y="4416425"/>
            <a:ext cx="5605463" cy="4181475"/>
          </a:xfrm>
          <a:prstGeom prst="rect">
            <a:avLst/>
          </a:prstGeom>
          <a:noFill/>
          <a:ln w="9525" cap="flat">
            <a:noFill/>
            <a:round/>
            <a:headEnd/>
            <a:tailEnd/>
          </a:ln>
          <a:effectLst/>
        </p:spPr>
        <p:txBody>
          <a:bodyPr vert="horz" wrap="square" lIns="93249" tIns="46445" rIns="93249" bIns="46445" numCol="1" anchor="t" anchorCtr="0" compatLnSpc="1">
            <a:prstTxWarp prst="textNoShape">
              <a:avLst/>
            </a:prstTxWarp>
          </a:bodyPr>
          <a:lstStyle/>
          <a:p>
            <a:pPr lvl="0"/>
            <a:endParaRPr lang="en-US" noProof="0"/>
          </a:p>
        </p:txBody>
      </p:sp>
      <p:sp>
        <p:nvSpPr>
          <p:cNvPr id="6152" name="Text Box 7"/>
          <p:cNvSpPr txBox="1">
            <a:spLocks noChangeArrowheads="1"/>
          </p:cNvSpPr>
          <p:nvPr/>
        </p:nvSpPr>
        <p:spPr bwMode="auto">
          <a:xfrm>
            <a:off x="0" y="8831263"/>
            <a:ext cx="3038475" cy="465137"/>
          </a:xfrm>
          <a:prstGeom prst="rect">
            <a:avLst/>
          </a:prstGeom>
          <a:noFill/>
          <a:ln w="9525">
            <a:noFill/>
            <a:round/>
            <a:headEnd/>
            <a:tailEnd/>
          </a:ln>
        </p:spPr>
        <p:txBody>
          <a:bodyPr wrap="none" lIns="91449" tIns="45725" rIns="91449" bIns="45725" anchor="ctr"/>
          <a:lstStyle/>
          <a:p>
            <a:pPr eaLnBrk="1" hangingPunct="1">
              <a:buClr>
                <a:srgbClr val="000000"/>
              </a:buClr>
              <a:buSzPct val="100000"/>
              <a:buFont typeface="Times New Roman" pitchFamily="18" charset="0"/>
              <a:buNone/>
              <a:defRPr/>
            </a:pPr>
            <a:endParaRPr lang="en-US" dirty="0">
              <a:ea typeface="ＭＳ Ｐゴシック" pitchFamily="34" charset="-128"/>
              <a:cs typeface="+mn-cs"/>
            </a:endParaRPr>
          </a:p>
        </p:txBody>
      </p:sp>
      <p:sp>
        <p:nvSpPr>
          <p:cNvPr id="7176" name="Rectangle 8"/>
          <p:cNvSpPr>
            <a:spLocks noGrp="1" noChangeArrowheads="1"/>
          </p:cNvSpPr>
          <p:nvPr>
            <p:ph type="sldNum"/>
          </p:nvPr>
        </p:nvSpPr>
        <p:spPr bwMode="auto">
          <a:xfrm>
            <a:off x="3971925" y="8831263"/>
            <a:ext cx="3035300" cy="461962"/>
          </a:xfrm>
          <a:prstGeom prst="rect">
            <a:avLst/>
          </a:prstGeom>
          <a:noFill/>
          <a:ln w="9525" cap="flat">
            <a:noFill/>
            <a:round/>
            <a:headEnd/>
            <a:tailEnd/>
          </a:ln>
          <a:effectLst/>
        </p:spPr>
        <p:txBody>
          <a:bodyPr vert="horz" wrap="square" lIns="93249" tIns="46445" rIns="93249" bIns="46445" numCol="1" anchor="b" anchorCtr="0" compatLnSpc="1">
            <a:prstTxWarp prst="textNoShape">
              <a:avLst/>
            </a:prstTxWarp>
          </a:bodyPr>
          <a:lstStyle>
            <a:lvl1pPr algn="r" eaLnBrk="1" hangingPunct="1">
              <a:buSzPct val="100000"/>
              <a:tabLst>
                <a:tab pos="723900" algn="l"/>
                <a:tab pos="1447800" algn="l"/>
                <a:tab pos="2171700" algn="l"/>
                <a:tab pos="2895600" algn="l"/>
              </a:tabLst>
              <a:defRPr sz="1200">
                <a:solidFill>
                  <a:srgbClr val="000000"/>
                </a:solidFill>
                <a:latin typeface="Times New Roman" charset="0"/>
              </a:defRPr>
            </a:lvl1pPr>
          </a:lstStyle>
          <a:p>
            <a:fld id="{F679437F-8458-8C47-8CB3-A70E010A6E08}" type="slidenum">
              <a:rPr lang="en-US"/>
              <a:pPr/>
              <a:t>‹#›</a:t>
            </a:fld>
            <a:endParaRPr lang="en-US" dirty="0"/>
          </a:p>
        </p:txBody>
      </p:sp>
    </p:spTree>
    <p:extLst>
      <p:ext uri="{BB962C8B-B14F-4D97-AF65-F5344CB8AC3E}">
        <p14:creationId xmlns:p14="http://schemas.microsoft.com/office/powerpoint/2010/main" val="11161086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charset="0"/>
                <a:ea typeface="ＭＳ Ｐゴシック" charset="0"/>
                <a:cs typeface="ＭＳ Ｐゴシック" charset="0"/>
              </a:defRPr>
            </a:lvl1pPr>
            <a:lvl2pPr>
              <a:tabLst>
                <a:tab pos="723900" algn="l"/>
                <a:tab pos="1447800" algn="l"/>
                <a:tab pos="2171700" algn="l"/>
                <a:tab pos="2895600" algn="l"/>
              </a:tabLst>
              <a:defRPr>
                <a:solidFill>
                  <a:schemeClr val="bg1"/>
                </a:solidFill>
                <a:latin typeface="Arial" charset="0"/>
                <a:ea typeface="ＭＳ Ｐゴシック" charset="0"/>
              </a:defRPr>
            </a:lvl2pPr>
            <a:lvl3pPr>
              <a:tabLst>
                <a:tab pos="723900" algn="l"/>
                <a:tab pos="1447800" algn="l"/>
                <a:tab pos="2171700" algn="l"/>
                <a:tab pos="2895600" algn="l"/>
              </a:tabLst>
              <a:defRPr>
                <a:solidFill>
                  <a:schemeClr val="bg1"/>
                </a:solidFill>
                <a:latin typeface="Arial" charset="0"/>
                <a:ea typeface="ＭＳ Ｐゴシック" charset="0"/>
              </a:defRPr>
            </a:lvl3pPr>
            <a:lvl4pPr>
              <a:tabLst>
                <a:tab pos="723900" algn="l"/>
                <a:tab pos="1447800" algn="l"/>
                <a:tab pos="2171700" algn="l"/>
                <a:tab pos="2895600" algn="l"/>
              </a:tabLst>
              <a:defRPr>
                <a:solidFill>
                  <a:schemeClr val="bg1"/>
                </a:solidFill>
                <a:latin typeface="Arial" charset="0"/>
                <a:ea typeface="ＭＳ Ｐゴシック" charset="0"/>
              </a:defRPr>
            </a:lvl4pPr>
            <a:lvl5pPr>
              <a:tabLst>
                <a:tab pos="723900" algn="l"/>
                <a:tab pos="1447800" algn="l"/>
                <a:tab pos="2171700" algn="l"/>
                <a:tab pos="2895600" algn="l"/>
              </a:tabLst>
              <a:defRPr>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ＭＳ Ｐゴシック" charset="0"/>
              </a:defRPr>
            </a:lvl9pPr>
          </a:lstStyle>
          <a:p>
            <a:fld id="{994D2C95-FDFD-B646-AD21-FB1B35284C31}" type="slidenum">
              <a:rPr lang="en-US">
                <a:solidFill>
                  <a:srgbClr val="000000"/>
                </a:solidFill>
                <a:latin typeface="Times New Roman" charset="0"/>
              </a:rPr>
              <a:pPr/>
              <a:t>1</a:t>
            </a:fld>
            <a:endParaRPr lang="en-US" dirty="0">
              <a:solidFill>
                <a:srgbClr val="000000"/>
              </a:solidFill>
              <a:latin typeface="Times New Roman" charset="0"/>
            </a:endParaRPr>
          </a:p>
        </p:txBody>
      </p:sp>
      <p:sp>
        <p:nvSpPr>
          <p:cNvPr id="36867" name="Text Box 1"/>
          <p:cNvSpPr txBox="1">
            <a:spLocks noChangeArrowheads="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249" tIns="46445" rIns="93249" bIns="46445"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defRPr>
            </a:lvl9pPr>
          </a:lstStyle>
          <a:p>
            <a:pPr algn="r" eaLnBrk="1" hangingPunct="1">
              <a:buSzPct val="100000"/>
              <a:buFont typeface="Times New Roman" charset="0"/>
              <a:buNone/>
            </a:pPr>
            <a:fld id="{09698996-CFBB-2E46-B029-5D8F7BAC270C}" type="slidenum">
              <a:rPr lang="en-US" sz="1200">
                <a:solidFill>
                  <a:srgbClr val="000000"/>
                </a:solidFill>
                <a:latin typeface="Times New Roman" charset="0"/>
              </a:rPr>
              <a:pPr algn="r" eaLnBrk="1" hangingPunct="1">
                <a:buSzPct val="100000"/>
                <a:buFont typeface="Times New Roman" charset="0"/>
                <a:buNone/>
              </a:pPr>
              <a:t>1</a:t>
            </a:fld>
            <a:endParaRPr lang="en-US" sz="1200" dirty="0">
              <a:solidFill>
                <a:srgbClr val="000000"/>
              </a:solidFill>
              <a:latin typeface="Times New Roman" charset="0"/>
            </a:endParaRPr>
          </a:p>
        </p:txBody>
      </p:sp>
      <p:sp>
        <p:nvSpPr>
          <p:cNvPr id="36868" name="Rectangle 2"/>
          <p:cNvSpPr>
            <a:spLocks noGrp="1" noRot="1" noChangeAspect="1" noChangeArrowheads="1" noTextEdit="1"/>
          </p:cNvSpPr>
          <p:nvPr>
            <p:ph type="sldImg"/>
          </p:nvPr>
        </p:nvSpPr>
        <p:spPr>
          <a:xfrm>
            <a:off x="1181100" y="696913"/>
            <a:ext cx="4649788" cy="3486150"/>
          </a:xfrm>
          <a:solidFill>
            <a:srgbClr val="FFFFFF"/>
          </a:solidFill>
          <a:ln/>
        </p:spPr>
      </p:sp>
      <p:sp>
        <p:nvSpPr>
          <p:cNvPr id="36869" name="Rectangle 3"/>
          <p:cNvSpPr>
            <a:spLocks noGrp="1" noChangeArrowheads="1"/>
          </p:cNvSpPr>
          <p:nvPr>
            <p:ph type="body" idx="1"/>
          </p:nvPr>
        </p:nvSpPr>
        <p:spPr>
          <a:xfrm>
            <a:off x="701675" y="4416425"/>
            <a:ext cx="5608638"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Times New Roman" charset="0"/>
              </a:rPr>
              <a:t>Bill Oates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https://eplace.eea.mass.gov/citizenaccess/</a:t>
            </a:r>
          </a:p>
        </p:txBody>
      </p:sp>
      <p:sp>
        <p:nvSpPr>
          <p:cNvPr id="4" name="Slide Number Placeholder 3"/>
          <p:cNvSpPr>
            <a:spLocks noGrp="1"/>
          </p:cNvSpPr>
          <p:nvPr>
            <p:ph type="sldNum"/>
          </p:nvPr>
        </p:nvSpPr>
        <p:spPr/>
        <p:txBody>
          <a:bodyPr/>
          <a:lstStyle/>
          <a:p>
            <a:fld id="{F679437F-8458-8C47-8CB3-A70E010A6E08}" type="slidenum">
              <a:rPr lang="en-US" smtClean="0"/>
              <a:pPr/>
              <a:t>25</a:t>
            </a:fld>
            <a:endParaRPr lang="en-US" dirty="0"/>
          </a:p>
        </p:txBody>
      </p:sp>
    </p:spTree>
    <p:extLst>
      <p:ext uri="{BB962C8B-B14F-4D97-AF65-F5344CB8AC3E}">
        <p14:creationId xmlns:p14="http://schemas.microsoft.com/office/powerpoint/2010/main" val="1115239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https://eplace.eea.mass.gov/citizenaccess/</a:t>
            </a:r>
          </a:p>
        </p:txBody>
      </p:sp>
      <p:sp>
        <p:nvSpPr>
          <p:cNvPr id="4" name="Slide Number Placeholder 3"/>
          <p:cNvSpPr>
            <a:spLocks noGrp="1"/>
          </p:cNvSpPr>
          <p:nvPr>
            <p:ph type="sldNum"/>
          </p:nvPr>
        </p:nvSpPr>
        <p:spPr/>
        <p:txBody>
          <a:bodyPr/>
          <a:lstStyle/>
          <a:p>
            <a:fld id="{F679437F-8458-8C47-8CB3-A70E010A6E08}" type="slidenum">
              <a:rPr lang="en-US" smtClean="0"/>
              <a:pPr/>
              <a:t>26</a:t>
            </a:fld>
            <a:endParaRPr lang="en-US" dirty="0"/>
          </a:p>
        </p:txBody>
      </p:sp>
    </p:spTree>
    <p:extLst>
      <p:ext uri="{BB962C8B-B14F-4D97-AF65-F5344CB8AC3E}">
        <p14:creationId xmlns:p14="http://schemas.microsoft.com/office/powerpoint/2010/main" val="36412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https://eplace.eea.mass.gov/citizenaccess/</a:t>
            </a:r>
          </a:p>
        </p:txBody>
      </p:sp>
      <p:sp>
        <p:nvSpPr>
          <p:cNvPr id="4" name="Slide Number Placeholder 3"/>
          <p:cNvSpPr>
            <a:spLocks noGrp="1"/>
          </p:cNvSpPr>
          <p:nvPr>
            <p:ph type="sldNum"/>
          </p:nvPr>
        </p:nvSpPr>
        <p:spPr/>
        <p:txBody>
          <a:bodyPr/>
          <a:lstStyle/>
          <a:p>
            <a:fld id="{F679437F-8458-8C47-8CB3-A70E010A6E08}" type="slidenum">
              <a:rPr lang="en-US" smtClean="0"/>
              <a:pPr/>
              <a:t>28</a:t>
            </a:fld>
            <a:endParaRPr lang="en-US" dirty="0"/>
          </a:p>
        </p:txBody>
      </p:sp>
    </p:spTree>
    <p:extLst>
      <p:ext uri="{BB962C8B-B14F-4D97-AF65-F5344CB8AC3E}">
        <p14:creationId xmlns:p14="http://schemas.microsoft.com/office/powerpoint/2010/main" val="354367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F679437F-8458-8C47-8CB3-A70E010A6E08}" type="slidenum">
              <a:rPr lang="en-US" smtClean="0"/>
              <a:pPr/>
              <a:t>13</a:t>
            </a:fld>
            <a:endParaRPr lang="en-US" dirty="0"/>
          </a:p>
        </p:txBody>
      </p:sp>
    </p:spTree>
    <p:extLst>
      <p:ext uri="{BB962C8B-B14F-4D97-AF65-F5344CB8AC3E}">
        <p14:creationId xmlns:p14="http://schemas.microsoft.com/office/powerpoint/2010/main" val="52648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F679437F-8458-8C47-8CB3-A70E010A6E08}" type="slidenum">
              <a:rPr lang="en-US" smtClean="0"/>
              <a:pPr/>
              <a:t>14</a:t>
            </a:fld>
            <a:endParaRPr lang="en-US" dirty="0"/>
          </a:p>
        </p:txBody>
      </p:sp>
    </p:spTree>
    <p:extLst>
      <p:ext uri="{BB962C8B-B14F-4D97-AF65-F5344CB8AC3E}">
        <p14:creationId xmlns:p14="http://schemas.microsoft.com/office/powerpoint/2010/main" val="34634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F679437F-8458-8C47-8CB3-A70E010A6E08}" type="slidenum">
              <a:rPr lang="en-US" smtClean="0"/>
              <a:pPr/>
              <a:t>17</a:t>
            </a:fld>
            <a:endParaRPr lang="en-US" dirty="0"/>
          </a:p>
        </p:txBody>
      </p:sp>
    </p:spTree>
    <p:extLst>
      <p:ext uri="{BB962C8B-B14F-4D97-AF65-F5344CB8AC3E}">
        <p14:creationId xmlns:p14="http://schemas.microsoft.com/office/powerpoint/2010/main" val="208732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F679437F-8458-8C47-8CB3-A70E010A6E08}" type="slidenum">
              <a:rPr lang="en-US" smtClean="0"/>
              <a:pPr/>
              <a:t>19</a:t>
            </a:fld>
            <a:endParaRPr lang="en-US" dirty="0"/>
          </a:p>
        </p:txBody>
      </p:sp>
    </p:spTree>
    <p:extLst>
      <p:ext uri="{BB962C8B-B14F-4D97-AF65-F5344CB8AC3E}">
        <p14:creationId xmlns:p14="http://schemas.microsoft.com/office/powerpoint/2010/main" val="359860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F679437F-8458-8C47-8CB3-A70E010A6E08}" type="slidenum">
              <a:rPr lang="en-US" smtClean="0"/>
              <a:pPr/>
              <a:t>20</a:t>
            </a:fld>
            <a:endParaRPr lang="en-US" dirty="0"/>
          </a:p>
        </p:txBody>
      </p:sp>
    </p:spTree>
    <p:extLst>
      <p:ext uri="{BB962C8B-B14F-4D97-AF65-F5344CB8AC3E}">
        <p14:creationId xmlns:p14="http://schemas.microsoft.com/office/powerpoint/2010/main" val="342530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F679437F-8458-8C47-8CB3-A70E010A6E08}" type="slidenum">
              <a:rPr lang="en-US" smtClean="0"/>
              <a:pPr/>
              <a:t>22</a:t>
            </a:fld>
            <a:endParaRPr lang="en-US" dirty="0"/>
          </a:p>
        </p:txBody>
      </p:sp>
    </p:spTree>
    <p:extLst>
      <p:ext uri="{BB962C8B-B14F-4D97-AF65-F5344CB8AC3E}">
        <p14:creationId xmlns:p14="http://schemas.microsoft.com/office/powerpoint/2010/main" val="2183069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https://eplace.eea.mass.gov/citizenaccess/</a:t>
            </a:r>
          </a:p>
        </p:txBody>
      </p:sp>
      <p:sp>
        <p:nvSpPr>
          <p:cNvPr id="4" name="Slide Number Placeholder 3"/>
          <p:cNvSpPr>
            <a:spLocks noGrp="1"/>
          </p:cNvSpPr>
          <p:nvPr>
            <p:ph type="sldNum"/>
          </p:nvPr>
        </p:nvSpPr>
        <p:spPr/>
        <p:txBody>
          <a:bodyPr/>
          <a:lstStyle/>
          <a:p>
            <a:fld id="{F679437F-8458-8C47-8CB3-A70E010A6E08}" type="slidenum">
              <a:rPr lang="en-US" smtClean="0"/>
              <a:pPr/>
              <a:t>23</a:t>
            </a:fld>
            <a:endParaRPr lang="en-US" dirty="0"/>
          </a:p>
        </p:txBody>
      </p:sp>
    </p:spTree>
    <p:extLst>
      <p:ext uri="{BB962C8B-B14F-4D97-AF65-F5344CB8AC3E}">
        <p14:creationId xmlns:p14="http://schemas.microsoft.com/office/powerpoint/2010/main" val="164356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https://eplace.eea.mass.gov/citizenaccess/</a:t>
            </a:r>
          </a:p>
        </p:txBody>
      </p:sp>
      <p:sp>
        <p:nvSpPr>
          <p:cNvPr id="4" name="Slide Number Placeholder 3"/>
          <p:cNvSpPr>
            <a:spLocks noGrp="1"/>
          </p:cNvSpPr>
          <p:nvPr>
            <p:ph type="sldNum"/>
          </p:nvPr>
        </p:nvSpPr>
        <p:spPr/>
        <p:txBody>
          <a:bodyPr/>
          <a:lstStyle/>
          <a:p>
            <a:fld id="{F679437F-8458-8C47-8CB3-A70E010A6E08}" type="slidenum">
              <a:rPr lang="en-US" smtClean="0"/>
              <a:pPr/>
              <a:t>24</a:t>
            </a:fld>
            <a:endParaRPr lang="en-US" dirty="0"/>
          </a:p>
        </p:txBody>
      </p:sp>
    </p:spTree>
    <p:extLst>
      <p:ext uri="{BB962C8B-B14F-4D97-AF65-F5344CB8AC3E}">
        <p14:creationId xmlns:p14="http://schemas.microsoft.com/office/powerpoint/2010/main" val="4203334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6" name="Picture 4" descr="http://1.bp.blogspot.com/-zpRD6ykFFTU/T7GbZXnUDgI/AAAAAAAAARg/fnXoYnTRxiM/s1600/300px-Seal_of_Massachusetts.svg.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35425" y="4800600"/>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72200" y="5715000"/>
            <a:ext cx="2819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itchFamily="16" charset="0"/>
              <a:buNone/>
              <a:defRPr/>
            </a:pPr>
            <a:endParaRPr lang="en-US" dirty="0"/>
          </a:p>
        </p:txBody>
      </p:sp>
      <p:sp>
        <p:nvSpPr>
          <p:cNvPr id="2" name="Title 1"/>
          <p:cNvSpPr>
            <a:spLocks noGrp="1"/>
          </p:cNvSpPr>
          <p:nvPr>
            <p:ph type="ctrTitle"/>
          </p:nvPr>
        </p:nvSpPr>
        <p:spPr>
          <a:xfrm>
            <a:off x="762000" y="2438401"/>
            <a:ext cx="7772400" cy="1295400"/>
          </a:xfrm>
        </p:spPr>
        <p:txBody>
          <a:bodyPr/>
          <a:lstStyle>
            <a:lvl1pPr algn="ctr">
              <a:defRPr>
                <a:solidFill>
                  <a:srgbClr val="3F9365"/>
                </a:solidFill>
              </a:defRPr>
            </a:lvl1pPr>
          </a:lstStyle>
          <a:p>
            <a:r>
              <a:rPr lang="en-US"/>
              <a:t>Click to edit Master title style</a:t>
            </a:r>
            <a:endParaRPr lang="en-US" dirty="0"/>
          </a:p>
        </p:txBody>
      </p:sp>
      <p:sp>
        <p:nvSpPr>
          <p:cNvPr id="16" name="Content Placeholder 15"/>
          <p:cNvSpPr>
            <a:spLocks noGrp="1"/>
          </p:cNvSpPr>
          <p:nvPr>
            <p:ph sz="quarter" idx="13"/>
          </p:nvPr>
        </p:nvSpPr>
        <p:spPr>
          <a:xfrm>
            <a:off x="838200" y="3886200"/>
            <a:ext cx="7696200" cy="762000"/>
          </a:xfrm>
        </p:spPr>
        <p:txBody>
          <a:bodyPr/>
          <a:lstStyle>
            <a:lvl1pPr algn="ctr">
              <a:defRPr>
                <a:solidFill>
                  <a:srgbClr val="2B3990"/>
                </a:solidFill>
              </a:defRPr>
            </a:lvl1pPr>
          </a:lstStyle>
          <a:p>
            <a:pPr lvl="0"/>
            <a:r>
              <a:rPr lang="en-US"/>
              <a:t>Click to edit Master text styles</a:t>
            </a:r>
          </a:p>
        </p:txBody>
      </p:sp>
      <p:sp>
        <p:nvSpPr>
          <p:cNvPr id="8" name="Slide Number Placeholder 5"/>
          <p:cNvSpPr>
            <a:spLocks noGrp="1"/>
          </p:cNvSpPr>
          <p:nvPr>
            <p:ph type="sldNum" sz="quarter" idx="14"/>
          </p:nvPr>
        </p:nvSpPr>
        <p:spPr>
          <a:xfrm>
            <a:off x="6705600" y="6416675"/>
            <a:ext cx="2133600" cy="212725"/>
          </a:xfrm>
          <a:solidFill>
            <a:schemeClr val="bg1"/>
          </a:solidFill>
        </p:spPr>
        <p:txBody>
          <a:bodyPr/>
          <a:lstStyle>
            <a:lvl1pPr>
              <a:defRPr/>
            </a:lvl1pPr>
          </a:lstStyle>
          <a:p>
            <a:fld id="{014C6BB2-ED01-D941-A874-F77E52231467}" type="slidenum">
              <a:rPr lang="en-US" smtClean="0"/>
              <a:pPr/>
              <a:t>‹#›</a:t>
            </a:fld>
            <a:endParaRPr lang="en-US" dirty="0"/>
          </a:p>
        </p:txBody>
      </p:sp>
      <p:sp>
        <p:nvSpPr>
          <p:cNvPr id="9" name="Date Placeholder 4"/>
          <p:cNvSpPr>
            <a:spLocks noGrp="1"/>
          </p:cNvSpPr>
          <p:nvPr>
            <p:ph type="dt" sz="half" idx="15"/>
          </p:nvPr>
        </p:nvSpPr>
        <p:spPr>
          <a:xfrm>
            <a:off x="6705600" y="6096000"/>
            <a:ext cx="2133600" cy="381000"/>
          </a:xfrm>
          <a:solidFill>
            <a:schemeClr val="bg1"/>
          </a:solidFill>
        </p:spPr>
        <p:txBody>
          <a:bodyPr/>
          <a:lstStyle>
            <a:lvl1pPr algn="r">
              <a:defRPr/>
            </a:lvl1pPr>
          </a:lstStyle>
          <a:p>
            <a:pPr>
              <a:defRPr/>
            </a:pPr>
            <a:endParaRPr lang="en-US" dirty="0"/>
          </a:p>
        </p:txBody>
      </p:sp>
    </p:spTree>
    <p:extLst>
      <p:ext uri="{BB962C8B-B14F-4D97-AF65-F5344CB8AC3E}">
        <p14:creationId xmlns:p14="http://schemas.microsoft.com/office/powerpoint/2010/main" val="311390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191000"/>
          </a:xfrm>
        </p:spPr>
        <p:txBody>
          <a:bodyPr/>
          <a:lstStyle>
            <a:lvl1pPr>
              <a:defRPr sz="24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191000"/>
          </a:xfrm>
        </p:spPr>
        <p:txBody>
          <a:bodyPr/>
          <a:lstStyle>
            <a:lvl1pPr>
              <a:defRPr sz="24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fld id="{F18658D7-1126-ED4D-8495-0BFAD5FF0E82}" type="slidenum">
              <a:rPr lang="en-US"/>
              <a:pPr/>
              <a:t>‹#›</a:t>
            </a:fld>
            <a:endParaRPr lang="en-US" dirty="0"/>
          </a:p>
        </p:txBody>
      </p:sp>
    </p:spTree>
    <p:extLst>
      <p:ext uri="{BB962C8B-B14F-4D97-AF65-F5344CB8AC3E}">
        <p14:creationId xmlns:p14="http://schemas.microsoft.com/office/powerpoint/2010/main" val="19769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4" name="Content Placeholder 3"/>
          <p:cNvSpPr>
            <a:spLocks noGrp="1"/>
          </p:cNvSpPr>
          <p:nvPr>
            <p:ph sz="half" idx="2"/>
          </p:nvPr>
        </p:nvSpPr>
        <p:spPr>
          <a:xfrm>
            <a:off x="381000" y="1447800"/>
            <a:ext cx="8229600" cy="4526280"/>
          </a:xfrm>
        </p:spPr>
        <p:txBody>
          <a:bodyPr/>
          <a:lstStyle>
            <a:lvl1pPr>
              <a:defRPr sz="24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6"/>
          <p:cNvSpPr>
            <a:spLocks noGrp="1"/>
          </p:cNvSpPr>
          <p:nvPr>
            <p:ph type="sldNum" sz="quarter" idx="11"/>
          </p:nvPr>
        </p:nvSpPr>
        <p:spPr/>
        <p:txBody>
          <a:bodyPr/>
          <a:lstStyle>
            <a:lvl1pPr algn="ctr">
              <a:defRPr/>
            </a:lvl1pPr>
          </a:lstStyle>
          <a:p>
            <a:fld id="{1E4BF15A-7CE0-344C-8EF2-3A65B5B17089}" type="slidenum">
              <a:rPr lang="en-US"/>
              <a:pPr/>
              <a:t>‹#›</a:t>
            </a:fld>
            <a:endParaRPr lang="en-US" dirty="0"/>
          </a:p>
        </p:txBody>
      </p:sp>
    </p:spTree>
    <p:extLst>
      <p:ext uri="{BB962C8B-B14F-4D97-AF65-F5344CB8AC3E}">
        <p14:creationId xmlns:p14="http://schemas.microsoft.com/office/powerpoint/2010/main" val="1790941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417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57600" y="6340475"/>
            <a:ext cx="2133600" cy="228600"/>
          </a:xfrm>
          <a:prstGeom prst="rect">
            <a:avLst/>
          </a:prstGeom>
        </p:spPr>
        <p:txBody>
          <a:bodyPr vert="horz" wrap="square" lIns="91440" tIns="45720" rIns="91440" bIns="45720" numCol="1" anchor="ctr" anchorCtr="0" compatLnSpc="1">
            <a:prstTxWarp prst="textNoShape">
              <a:avLst/>
            </a:prstTxWarp>
          </a:bodyPr>
          <a:lstStyle>
            <a:lvl1pPr algn="ctr" eaLnBrk="1" hangingPunct="1">
              <a:buClr>
                <a:srgbClr val="000000"/>
              </a:buClr>
              <a:buSzPct val="100000"/>
              <a:buFont typeface="Times New Roman" pitchFamily="18" charset="0"/>
              <a:buNone/>
              <a:defRPr sz="800">
                <a:solidFill>
                  <a:srgbClr val="7F7F7F"/>
                </a:solidFill>
                <a:latin typeface="Arial" pitchFamily="34" charset="0"/>
                <a:ea typeface="ＭＳ Ｐゴシック" pitchFamily="34" charset="-128"/>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3657600" y="6569075"/>
            <a:ext cx="2133600" cy="212725"/>
          </a:xfrm>
          <a:prstGeom prst="rect">
            <a:avLst/>
          </a:prstGeom>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buFont typeface="Times New Roman" charset="0"/>
              <a:buNone/>
              <a:defRPr sz="800">
                <a:solidFill>
                  <a:srgbClr val="7F7F7F"/>
                </a:solidFill>
                <a:cs typeface="Arial" charset="0"/>
              </a:defRPr>
            </a:lvl1pPr>
          </a:lstStyle>
          <a:p>
            <a:fld id="{987A5038-E5CA-484B-B742-AF87E3689772}" type="slidenum">
              <a:rPr lang="en-US" smtClean="0"/>
              <a:pPr/>
              <a:t>‹#›</a:t>
            </a:fld>
            <a:endParaRPr lang="en-US" dirty="0"/>
          </a:p>
        </p:txBody>
      </p:sp>
      <p:pic>
        <p:nvPicPr>
          <p:cNvPr id="1030" name="Picture 4" descr="http://1.bp.blogspot.com/-zpRD6ykFFTU/T7GbZXnUDgI/AAAAAAAAARg/fnXoYnTRxiM/s1600/300px-Seal_of_Massachusetts.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4800" y="6096000"/>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57200" y="1219200"/>
            <a:ext cx="8229600" cy="46038"/>
          </a:xfrm>
          <a:prstGeom prst="rect">
            <a:avLst/>
          </a:prstGeom>
          <a:solidFill>
            <a:srgbClr val="2B3990"/>
          </a:solidFill>
          <a:ln w="28575" cap="rnd">
            <a:solidFill>
              <a:srgbClr val="2B39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itchFamily="16" charset="0"/>
              <a:buNone/>
              <a:defRPr/>
            </a:pPr>
            <a:endParaRPr lang="en-US" dirty="0"/>
          </a:p>
        </p:txBody>
      </p:sp>
      <p:sp>
        <p:nvSpPr>
          <p:cNvPr id="2" name="TextBox 1"/>
          <p:cNvSpPr txBox="1"/>
          <p:nvPr/>
        </p:nvSpPr>
        <p:spPr>
          <a:xfrm>
            <a:off x="920750" y="6334701"/>
            <a:ext cx="2363189" cy="369332"/>
          </a:xfrm>
          <a:prstGeom prst="rect">
            <a:avLst/>
          </a:prstGeom>
          <a:noFill/>
        </p:spPr>
        <p:txBody>
          <a:bodyPr wrap="square" rtlCol="0">
            <a:spAutoFit/>
          </a:bodyPr>
          <a:lstStyle/>
          <a:p>
            <a:r>
              <a:rPr lang="en-US" b="1" i="0" kern="1200" dirty="0">
                <a:solidFill>
                  <a:schemeClr val="tx1"/>
                </a:solidFill>
                <a:effectLst/>
                <a:latin typeface="Arial" charset="0"/>
                <a:ea typeface="ＭＳ Ｐゴシック" charset="0"/>
                <a:cs typeface="ＭＳ Ｐゴシック" charset="0"/>
              </a:rPr>
              <a:t>EEA ePlace Portal</a:t>
            </a:r>
          </a:p>
        </p:txBody>
      </p:sp>
    </p:spTree>
    <p:extLst>
      <p:ext uri="{BB962C8B-B14F-4D97-AF65-F5344CB8AC3E}">
        <p14:creationId xmlns:p14="http://schemas.microsoft.com/office/powerpoint/2010/main" val="2596725566"/>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Lst>
  <p:hf hdr="0" ftr="0" dt="0"/>
  <p:txStyles>
    <p:titleStyle>
      <a:lvl1pPr algn="l" rtl="0" eaLnBrk="1" fontAlgn="base" hangingPunct="1">
        <a:spcBef>
          <a:spcPct val="0"/>
        </a:spcBef>
        <a:spcAft>
          <a:spcPct val="0"/>
        </a:spcAft>
        <a:defRPr sz="3600" kern="1200">
          <a:solidFill>
            <a:srgbClr val="3F9365"/>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3600">
          <a:solidFill>
            <a:srgbClr val="3F9365"/>
          </a:solidFill>
          <a:latin typeface="Arial" charset="0"/>
          <a:ea typeface="ＭＳ Ｐゴシック" charset="0"/>
          <a:cs typeface="Arial" charset="0"/>
        </a:defRPr>
      </a:lvl2pPr>
      <a:lvl3pPr algn="l" rtl="0" eaLnBrk="1" fontAlgn="base" hangingPunct="1">
        <a:spcBef>
          <a:spcPct val="0"/>
        </a:spcBef>
        <a:spcAft>
          <a:spcPct val="0"/>
        </a:spcAft>
        <a:defRPr sz="3600">
          <a:solidFill>
            <a:srgbClr val="3F9365"/>
          </a:solidFill>
          <a:latin typeface="Arial" charset="0"/>
          <a:ea typeface="ＭＳ Ｐゴシック" charset="0"/>
          <a:cs typeface="Arial" charset="0"/>
        </a:defRPr>
      </a:lvl3pPr>
      <a:lvl4pPr algn="l" rtl="0" eaLnBrk="1" fontAlgn="base" hangingPunct="1">
        <a:spcBef>
          <a:spcPct val="0"/>
        </a:spcBef>
        <a:spcAft>
          <a:spcPct val="0"/>
        </a:spcAft>
        <a:defRPr sz="3600">
          <a:solidFill>
            <a:srgbClr val="3F9365"/>
          </a:solidFill>
          <a:latin typeface="Arial" charset="0"/>
          <a:ea typeface="ＭＳ Ｐゴシック" charset="0"/>
          <a:cs typeface="Arial" charset="0"/>
        </a:defRPr>
      </a:lvl4pPr>
      <a:lvl5pPr algn="l" rtl="0" eaLnBrk="1" fontAlgn="base" hangingPunct="1">
        <a:spcBef>
          <a:spcPct val="0"/>
        </a:spcBef>
        <a:spcAft>
          <a:spcPct val="0"/>
        </a:spcAft>
        <a:defRPr sz="3600">
          <a:solidFill>
            <a:srgbClr val="3F9365"/>
          </a:solidFill>
          <a:latin typeface="Arial" charset="0"/>
          <a:ea typeface="ＭＳ Ｐゴシック" charset="0"/>
          <a:cs typeface="Arial" charset="0"/>
        </a:defRPr>
      </a:lvl5pPr>
      <a:lvl6pPr marL="457200" algn="l" rtl="0" eaLnBrk="1" fontAlgn="base" hangingPunct="1">
        <a:spcBef>
          <a:spcPct val="0"/>
        </a:spcBef>
        <a:spcAft>
          <a:spcPct val="0"/>
        </a:spcAft>
        <a:defRPr sz="3600">
          <a:solidFill>
            <a:srgbClr val="3F9365"/>
          </a:solidFill>
          <a:latin typeface="Arial" charset="0"/>
          <a:cs typeface="Arial" charset="0"/>
        </a:defRPr>
      </a:lvl6pPr>
      <a:lvl7pPr marL="914400" algn="l" rtl="0" eaLnBrk="1" fontAlgn="base" hangingPunct="1">
        <a:spcBef>
          <a:spcPct val="0"/>
        </a:spcBef>
        <a:spcAft>
          <a:spcPct val="0"/>
        </a:spcAft>
        <a:defRPr sz="3600">
          <a:solidFill>
            <a:srgbClr val="3F9365"/>
          </a:solidFill>
          <a:latin typeface="Arial" charset="0"/>
          <a:cs typeface="Arial" charset="0"/>
        </a:defRPr>
      </a:lvl7pPr>
      <a:lvl8pPr marL="1371600" algn="l" rtl="0" eaLnBrk="1" fontAlgn="base" hangingPunct="1">
        <a:spcBef>
          <a:spcPct val="0"/>
        </a:spcBef>
        <a:spcAft>
          <a:spcPct val="0"/>
        </a:spcAft>
        <a:defRPr sz="3600">
          <a:solidFill>
            <a:srgbClr val="3F9365"/>
          </a:solidFill>
          <a:latin typeface="Arial" charset="0"/>
          <a:cs typeface="Arial" charset="0"/>
        </a:defRPr>
      </a:lvl8pPr>
      <a:lvl9pPr marL="1828800" algn="l" rtl="0" eaLnBrk="1" fontAlgn="base" hangingPunct="1">
        <a:spcBef>
          <a:spcPct val="0"/>
        </a:spcBef>
        <a:spcAft>
          <a:spcPct val="0"/>
        </a:spcAft>
        <a:defRPr sz="3600">
          <a:solidFill>
            <a:srgbClr val="3F9365"/>
          </a:solidFill>
          <a:latin typeface="Arial" charset="0"/>
          <a:cs typeface="Arial" charset="0"/>
        </a:defRPr>
      </a:lvl9pPr>
    </p:titleStyle>
    <p:bodyStyle>
      <a:lvl1pPr marL="342900" indent="-342900" algn="l" rtl="0" eaLnBrk="1" fontAlgn="base" hangingPunct="1">
        <a:spcBef>
          <a:spcPts val="1600"/>
        </a:spcBef>
        <a:spcAft>
          <a:spcPct val="0"/>
        </a:spcAft>
        <a:buFont typeface="Arial" charset="0"/>
        <a:buChar char="•"/>
        <a:defRPr sz="2400" kern="12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ts val="1000"/>
        </a:spcBef>
        <a:spcAft>
          <a:spcPct val="0"/>
        </a:spcAft>
        <a:buClr>
          <a:srgbClr val="3F9365"/>
        </a:buClr>
        <a:buFont typeface="Wingdings 3" charset="0"/>
        <a:buChar char=""/>
        <a:defRPr sz="2800" kern="1200">
          <a:solidFill>
            <a:schemeClr val="tx1"/>
          </a:solidFill>
          <a:latin typeface="Arial" pitchFamily="34" charset="0"/>
          <a:ea typeface="Arial" charset="0"/>
          <a:cs typeface="Arial" pitchFamily="34" charset="0"/>
        </a:defRPr>
      </a:lvl2pPr>
      <a:lvl3pPr marL="914400" indent="-231775" algn="l" rtl="0" eaLnBrk="1" fontAlgn="base" hangingPunct="1">
        <a:spcBef>
          <a:spcPts val="400"/>
        </a:spcBef>
        <a:spcAft>
          <a:spcPct val="0"/>
        </a:spcAft>
        <a:buClr>
          <a:srgbClr val="3F9365"/>
        </a:buClr>
        <a:buFont typeface="Wingdings" charset="0"/>
        <a:buChar char="§"/>
        <a:defRPr sz="2400" kern="1200">
          <a:solidFill>
            <a:schemeClr val="tx1"/>
          </a:solidFill>
          <a:latin typeface="Arial" pitchFamily="34" charset="0"/>
          <a:ea typeface="Arial" charset="0"/>
          <a:cs typeface="Arial" pitchFamily="34" charset="0"/>
        </a:defRPr>
      </a:lvl3pPr>
      <a:lvl4pPr marL="1371600" indent="-230188" algn="l" rtl="0" eaLnBrk="1" fontAlgn="base" hangingPunct="1">
        <a:spcBef>
          <a:spcPts val="400"/>
        </a:spcBef>
        <a:spcAft>
          <a:spcPct val="0"/>
        </a:spcAft>
        <a:buClr>
          <a:srgbClr val="3F9365"/>
        </a:buClr>
        <a:buFont typeface="Arial" charset="0"/>
        <a:buChar char="-"/>
        <a:defRPr sz="1600" kern="1200">
          <a:solidFill>
            <a:schemeClr val="tx1"/>
          </a:solidFill>
          <a:latin typeface="Arial" pitchFamily="34" charset="0"/>
          <a:ea typeface="Arial" charset="0"/>
          <a:cs typeface="Arial" pitchFamily="34" charset="0"/>
        </a:defRPr>
      </a:lvl4pPr>
      <a:lvl5pPr marL="1825625" indent="-228600" algn="l" rtl="0" eaLnBrk="1" fontAlgn="base" hangingPunct="1">
        <a:spcBef>
          <a:spcPts val="400"/>
        </a:spcBef>
        <a:spcAft>
          <a:spcPct val="0"/>
        </a:spcAft>
        <a:buClr>
          <a:srgbClr val="3F9365"/>
        </a:buClr>
        <a:buFont typeface="Times New Roman"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eipas@mass.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eplace.eea.mass.gov/citizenacces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place.eea.mass.gov/citizenacces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mass.gov/how-to/lpacpa-administrative-amendment-to-previous-plan-approval-aq-34" TargetMode="External"/><Relationship Id="rId2" Type="http://schemas.openxmlformats.org/officeDocument/2006/relationships/hyperlink" Target="mailto:ePLACE_helpdesk@state.ma.u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place.eea.mass.gov/citizenacce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n-US" dirty="0"/>
          </a:p>
        </p:txBody>
      </p:sp>
      <p:sp>
        <p:nvSpPr>
          <p:cNvPr id="6148" name="Rectangle 3"/>
          <p:cNvSpPr>
            <a:spLocks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n-US" dirty="0"/>
          </a:p>
        </p:txBody>
      </p:sp>
      <p:sp>
        <p:nvSpPr>
          <p:cNvPr id="6151" name="Title 6"/>
          <p:cNvSpPr>
            <a:spLocks noGrp="1"/>
          </p:cNvSpPr>
          <p:nvPr>
            <p:ph type="ctrTitle"/>
          </p:nvPr>
        </p:nvSpPr>
        <p:spPr>
          <a:xfrm>
            <a:off x="727705" y="2142401"/>
            <a:ext cx="7691224" cy="1918200"/>
          </a:xfrm>
        </p:spPr>
        <p:txBody>
          <a:bodyPr vert="horz" wrap="square" lIns="91440" tIns="45720" rIns="91440" bIns="45720" numCol="1" anchor="ctr" anchorCtr="0" compatLnSpc="1">
            <a:prstTxWarp prst="textNoShape">
              <a:avLst/>
            </a:prstTxWarp>
          </a:bodyPr>
          <a:lstStyle/>
          <a:p>
            <a:br>
              <a:rPr lang="en-US" sz="2800" b="1" dirty="0"/>
            </a:br>
            <a:br>
              <a:rPr lang="en-US" sz="2800" b="1" dirty="0"/>
            </a:br>
            <a:r>
              <a:rPr lang="fr-FR" sz="4000" b="1" dirty="0">
                <a:latin typeface="Arial"/>
                <a:ea typeface="ＭＳ Ｐゴシック"/>
                <a:cs typeface="Arial"/>
              </a:rPr>
              <a:t>AQ34 - LPA or CPA Administrative Amendment</a:t>
            </a:r>
            <a:br>
              <a:rPr lang="en-US" dirty="0"/>
            </a:br>
            <a:br>
              <a:rPr lang="en-US" b="1" dirty="0"/>
            </a:br>
            <a:br>
              <a:rPr lang="en-US" b="1" dirty="0"/>
            </a:br>
            <a:endParaRPr lang="en-US" sz="2800" dirty="0">
              <a:latin typeface="Arial" charset="0"/>
              <a:cs typeface="Arial" charset="0"/>
            </a:endParaRPr>
          </a:p>
        </p:txBody>
      </p:sp>
      <p:sp>
        <p:nvSpPr>
          <p:cNvPr id="8" name="Slide Number Placeholder 3">
            <a:extLst>
              <a:ext uri="{FF2B5EF4-FFF2-40B4-BE49-F238E27FC236}">
                <a16:creationId xmlns:a16="http://schemas.microsoft.com/office/drawing/2014/main" id="{324E9E94-C765-4EC1-BAE7-334A698AA7B3}"/>
              </a:ext>
            </a:extLst>
          </p:cNvPr>
          <p:cNvSpPr txBox="1">
            <a:spLocks/>
          </p:cNvSpPr>
          <p:nvPr/>
        </p:nvSpPr>
        <p:spPr>
          <a:xfrm>
            <a:off x="3619500" y="6514546"/>
            <a:ext cx="2133600" cy="343454"/>
          </a:xfrm>
          <a:prstGeom prst="rect">
            <a:avLst/>
          </a:prstGeom>
        </p:spPr>
        <p:txBody>
          <a:bodyPr/>
          <a:lstStyle>
            <a:defPPr>
              <a:defRPr lang="en-GB"/>
            </a:defPPr>
            <a:lvl1pPr algn="l" defTabSz="457200" rtl="0" eaLnBrk="0" fontAlgn="base" hangingPunct="0">
              <a:spcBef>
                <a:spcPct val="0"/>
              </a:spcBef>
              <a:spcAft>
                <a:spcPct val="0"/>
              </a:spcAft>
              <a:defRPr kern="1200">
                <a:solidFill>
                  <a:schemeClr val="bg1"/>
                </a:solidFill>
                <a:latin typeface="Arial" charset="0"/>
                <a:ea typeface="ＭＳ Ｐゴシック" charset="0"/>
                <a:cs typeface="ＭＳ Ｐゴシック" charset="0"/>
              </a:defRPr>
            </a:lvl1pPr>
            <a:lvl2pPr marL="742950" indent="-285750" algn="l" defTabSz="457200" rtl="0" eaLnBrk="0" fontAlgn="base" hangingPunct="0">
              <a:spcBef>
                <a:spcPct val="0"/>
              </a:spcBef>
              <a:spcAft>
                <a:spcPct val="0"/>
              </a:spcAft>
              <a:defRPr kern="1200">
                <a:solidFill>
                  <a:schemeClr val="bg1"/>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defRPr kern="1200">
                <a:solidFill>
                  <a:schemeClr val="bg1"/>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defRPr kern="1200">
                <a:solidFill>
                  <a:schemeClr val="bg1"/>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a:lstStyle>
          <a:p>
            <a:pPr algn="ctr"/>
            <a:r>
              <a:rPr lang="en-US" sz="800" dirty="0">
                <a:solidFill>
                  <a:schemeClr val="tx1">
                    <a:lumMod val="50000"/>
                    <a:lumOff val="50000"/>
                  </a:schemeClr>
                </a:solidFill>
              </a:rPr>
              <a:t>1</a:t>
            </a:r>
          </a:p>
        </p:txBody>
      </p:sp>
      <p:sp>
        <p:nvSpPr>
          <p:cNvPr id="9" name="Content Placeholder 8">
            <a:extLst>
              <a:ext uri="{FF2B5EF4-FFF2-40B4-BE49-F238E27FC236}">
                <a16:creationId xmlns:a16="http://schemas.microsoft.com/office/drawing/2014/main" id="{DAD2C7E8-C8FC-44FF-B1A6-1EBC9328C356}"/>
              </a:ext>
            </a:extLst>
          </p:cNvPr>
          <p:cNvSpPr>
            <a:spLocks noGrp="1"/>
          </p:cNvSpPr>
          <p:nvPr>
            <p:ph sz="quarter" idx="13"/>
          </p:nvPr>
        </p:nvSpPr>
        <p:spPr>
          <a:xfrm>
            <a:off x="836135" y="4482353"/>
            <a:ext cx="7671371" cy="329078"/>
          </a:xfrm>
        </p:spPr>
        <p:txBody>
          <a:bodyPr/>
          <a:lstStyle/>
          <a:p>
            <a:pPr marL="0" indent="0">
              <a:buFont typeface="Arial" charset="0"/>
              <a:buNone/>
            </a:pPr>
            <a:r>
              <a:rPr lang="en-US" sz="1600" dirty="0">
                <a:latin typeface="Arial"/>
                <a:ea typeface="ＭＳ Ｐゴシック"/>
                <a:cs typeface="Arial"/>
              </a:rPr>
              <a:t>MassDEP, Bureau of Air &amp; Waste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73F670-1CC7-AD24-C46B-A3C9BA2D5945}"/>
              </a:ext>
            </a:extLst>
          </p:cNvPr>
          <p:cNvPicPr>
            <a:picLocks noChangeAspect="1"/>
          </p:cNvPicPr>
          <p:nvPr/>
        </p:nvPicPr>
        <p:blipFill>
          <a:blip r:embed="rId2"/>
          <a:stretch>
            <a:fillRect/>
          </a:stretch>
        </p:blipFill>
        <p:spPr>
          <a:xfrm>
            <a:off x="4400094" y="1314975"/>
            <a:ext cx="4517274" cy="5283433"/>
          </a:xfrm>
          <a:prstGeom prst="rect">
            <a:avLst/>
          </a:prstGeom>
        </p:spPr>
      </p:pic>
      <p:sp>
        <p:nvSpPr>
          <p:cNvPr id="2" name="Title 1">
            <a:extLst>
              <a:ext uri="{FF2B5EF4-FFF2-40B4-BE49-F238E27FC236}">
                <a16:creationId xmlns:a16="http://schemas.microsoft.com/office/drawing/2014/main" id="{E11891A5-C5EC-4568-A825-6524D55DD0B9}"/>
              </a:ext>
            </a:extLst>
          </p:cNvPr>
          <p:cNvSpPr>
            <a:spLocks noGrp="1"/>
          </p:cNvSpPr>
          <p:nvPr>
            <p:ph type="title"/>
          </p:nvPr>
        </p:nvSpPr>
        <p:spPr>
          <a:xfrm>
            <a:off x="439420" y="674323"/>
            <a:ext cx="8229600" cy="527659"/>
          </a:xfrm>
        </p:spPr>
        <p:txBody>
          <a:bodyPr/>
          <a:lstStyle/>
          <a:p>
            <a:r>
              <a:rPr lang="en-US" sz="3200" dirty="0"/>
              <a:t>Step 1: Contact Information</a:t>
            </a:r>
          </a:p>
        </p:txBody>
      </p:sp>
      <p:sp>
        <p:nvSpPr>
          <p:cNvPr id="3" name="Content Placeholder 2">
            <a:extLst>
              <a:ext uri="{FF2B5EF4-FFF2-40B4-BE49-F238E27FC236}">
                <a16:creationId xmlns:a16="http://schemas.microsoft.com/office/drawing/2014/main" id="{6385F76F-85AB-4381-99CA-BBC7A58CB09F}"/>
              </a:ext>
            </a:extLst>
          </p:cNvPr>
          <p:cNvSpPr>
            <a:spLocks noGrp="1"/>
          </p:cNvSpPr>
          <p:nvPr>
            <p:ph sz="half" idx="1"/>
          </p:nvPr>
        </p:nvSpPr>
        <p:spPr>
          <a:xfrm>
            <a:off x="281842" y="1261187"/>
            <a:ext cx="3739117" cy="4707427"/>
          </a:xfrm>
        </p:spPr>
        <p:txBody>
          <a:bodyPr/>
          <a:lstStyle/>
          <a:p>
            <a:pPr>
              <a:buClr>
                <a:schemeClr val="accent6">
                  <a:lumMod val="50000"/>
                </a:schemeClr>
              </a:buClr>
              <a:buFont typeface="Wingdings" panose="05000000000000000000" pitchFamily="2" charset="2"/>
              <a:buChar char="q"/>
            </a:pPr>
            <a:r>
              <a:rPr lang="en-US" sz="2200" dirty="0">
                <a:latin typeface="Arial"/>
                <a:ea typeface="ＭＳ Ｐゴシック"/>
                <a:cs typeface="Arial"/>
              </a:rPr>
              <a:t>Add Permittee, please read the section instructions and add  accordingly </a:t>
            </a:r>
            <a:endParaRPr lang="en-US" sz="2200" dirty="0"/>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Add Permittee Company </a:t>
            </a:r>
            <a:endParaRPr lang="en-US" sz="2200" dirty="0"/>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Look Up “Application Contributors” , if applicable </a:t>
            </a:r>
            <a:endParaRPr lang="en-US" sz="2200" dirty="0"/>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Click “Continue Application” to proceed </a:t>
            </a:r>
            <a:endParaRPr lang="en-US" sz="2200" dirty="0"/>
          </a:p>
          <a:p>
            <a:pPr marL="0" indent="0">
              <a:buNone/>
            </a:pPr>
            <a:endParaRPr lang="en-US" dirty="0"/>
          </a:p>
        </p:txBody>
      </p:sp>
      <p:sp>
        <p:nvSpPr>
          <p:cNvPr id="4" name="Slide Number Placeholder 3">
            <a:extLst>
              <a:ext uri="{FF2B5EF4-FFF2-40B4-BE49-F238E27FC236}">
                <a16:creationId xmlns:a16="http://schemas.microsoft.com/office/drawing/2014/main" id="{D0F6B5F5-2337-4CB7-895C-4DE3DE92217A}"/>
              </a:ext>
            </a:extLst>
          </p:cNvPr>
          <p:cNvSpPr>
            <a:spLocks noGrp="1"/>
          </p:cNvSpPr>
          <p:nvPr>
            <p:ph type="sldNum" sz="quarter" idx="11"/>
          </p:nvPr>
        </p:nvSpPr>
        <p:spPr/>
        <p:txBody>
          <a:bodyPr/>
          <a:lstStyle/>
          <a:p>
            <a:pPr algn="ctr"/>
            <a:fld id="{1E4BF15A-7CE0-344C-8EF2-3A65B5B17089}" type="slidenum">
              <a:rPr lang="en-US" smtClean="0"/>
              <a:pPr algn="ctr"/>
              <a:t>10</a:t>
            </a:fld>
            <a:endParaRPr lang="en-US" dirty="0"/>
          </a:p>
        </p:txBody>
      </p:sp>
      <p:cxnSp>
        <p:nvCxnSpPr>
          <p:cNvPr id="14" name="Straight Arrow Connector 13">
            <a:extLst>
              <a:ext uri="{FF2B5EF4-FFF2-40B4-BE49-F238E27FC236}">
                <a16:creationId xmlns:a16="http://schemas.microsoft.com/office/drawing/2014/main" id="{97C2AA9E-DAD1-4198-B511-BB007D18DF11}"/>
              </a:ext>
            </a:extLst>
          </p:cNvPr>
          <p:cNvCxnSpPr>
            <a:cxnSpLocks/>
          </p:cNvCxnSpPr>
          <p:nvPr/>
        </p:nvCxnSpPr>
        <p:spPr>
          <a:xfrm>
            <a:off x="3086100" y="1790700"/>
            <a:ext cx="1324407" cy="163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18F8BB-8CF0-4C12-969E-5556C5BA5763}"/>
              </a:ext>
            </a:extLst>
          </p:cNvPr>
          <p:cNvCxnSpPr>
            <a:cxnSpLocks/>
          </p:cNvCxnSpPr>
          <p:nvPr/>
        </p:nvCxnSpPr>
        <p:spPr>
          <a:xfrm>
            <a:off x="2795566" y="3214194"/>
            <a:ext cx="1579083" cy="1030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EECA14-A42D-48BA-85B8-A8282A6EF558}"/>
              </a:ext>
            </a:extLst>
          </p:cNvPr>
          <p:cNvCxnSpPr>
            <a:cxnSpLocks/>
          </p:cNvCxnSpPr>
          <p:nvPr/>
        </p:nvCxnSpPr>
        <p:spPr>
          <a:xfrm>
            <a:off x="2276907" y="5360510"/>
            <a:ext cx="2052918" cy="966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6485767-2F5E-46F0-B804-8E4C175F3E9F}"/>
              </a:ext>
            </a:extLst>
          </p:cNvPr>
          <p:cNvCxnSpPr>
            <a:cxnSpLocks/>
          </p:cNvCxnSpPr>
          <p:nvPr/>
        </p:nvCxnSpPr>
        <p:spPr>
          <a:xfrm>
            <a:off x="2581707" y="4034464"/>
            <a:ext cx="1809423" cy="1527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A613934D-D0FA-4802-A085-91C7005D6BC7}"/>
              </a:ext>
            </a:extLst>
          </p:cNvPr>
          <p:cNvPicPr>
            <a:picLocks noChangeAspect="1"/>
          </p:cNvPicPr>
          <p:nvPr/>
        </p:nvPicPr>
        <p:blipFill>
          <a:blip r:embed="rId3"/>
          <a:stretch>
            <a:fillRect/>
          </a:stretch>
        </p:blipFill>
        <p:spPr>
          <a:xfrm>
            <a:off x="6795914" y="5636113"/>
            <a:ext cx="1966545" cy="652970"/>
          </a:xfrm>
          <a:prstGeom prst="rect">
            <a:avLst/>
          </a:prstGeom>
        </p:spPr>
      </p:pic>
      <p:sp>
        <p:nvSpPr>
          <p:cNvPr id="27" name="Rectangle 26">
            <a:extLst>
              <a:ext uri="{FF2B5EF4-FFF2-40B4-BE49-F238E27FC236}">
                <a16:creationId xmlns:a16="http://schemas.microsoft.com/office/drawing/2014/main" id="{6DF95887-3416-4CF2-926D-D2135A880BB1}"/>
              </a:ext>
            </a:extLst>
          </p:cNvPr>
          <p:cNvSpPr/>
          <p:nvPr/>
        </p:nvSpPr>
        <p:spPr>
          <a:xfrm flipV="1">
            <a:off x="6770720" y="5619839"/>
            <a:ext cx="1991739" cy="652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Arial" pitchFamily="34" charset="0"/>
              <a:cs typeface="Arial" pitchFamily="34" charset="0"/>
            </a:endParaRPr>
          </a:p>
        </p:txBody>
      </p:sp>
      <p:sp>
        <p:nvSpPr>
          <p:cNvPr id="30" name="Rectangle 29">
            <a:extLst>
              <a:ext uri="{FF2B5EF4-FFF2-40B4-BE49-F238E27FC236}">
                <a16:creationId xmlns:a16="http://schemas.microsoft.com/office/drawing/2014/main" id="{E7A4119D-83E4-40C0-B88E-1A5E555549F3}"/>
              </a:ext>
            </a:extLst>
          </p:cNvPr>
          <p:cNvSpPr/>
          <p:nvPr/>
        </p:nvSpPr>
        <p:spPr>
          <a:xfrm>
            <a:off x="6770720" y="3937088"/>
            <a:ext cx="1962219" cy="15507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Arial" pitchFamily="34" charset="0"/>
              <a:cs typeface="Arial" pitchFamily="34" charset="0"/>
            </a:endParaRPr>
          </a:p>
        </p:txBody>
      </p:sp>
      <p:pic>
        <p:nvPicPr>
          <p:cNvPr id="32" name="Picture 31">
            <a:extLst>
              <a:ext uri="{FF2B5EF4-FFF2-40B4-BE49-F238E27FC236}">
                <a16:creationId xmlns:a16="http://schemas.microsoft.com/office/drawing/2014/main" id="{42CBAB56-C82D-483A-9647-746946B135AD}"/>
              </a:ext>
            </a:extLst>
          </p:cNvPr>
          <p:cNvPicPr>
            <a:picLocks noChangeAspect="1"/>
          </p:cNvPicPr>
          <p:nvPr/>
        </p:nvPicPr>
        <p:blipFill>
          <a:blip r:embed="rId4"/>
          <a:stretch>
            <a:fillRect/>
          </a:stretch>
        </p:blipFill>
        <p:spPr>
          <a:xfrm>
            <a:off x="6770720" y="2275935"/>
            <a:ext cx="2037649" cy="1571900"/>
          </a:xfrm>
          <a:prstGeom prst="rect">
            <a:avLst/>
          </a:prstGeom>
        </p:spPr>
      </p:pic>
      <p:sp>
        <p:nvSpPr>
          <p:cNvPr id="33" name="Rectangle 32">
            <a:extLst>
              <a:ext uri="{FF2B5EF4-FFF2-40B4-BE49-F238E27FC236}">
                <a16:creationId xmlns:a16="http://schemas.microsoft.com/office/drawing/2014/main" id="{CFE65792-1BC4-455E-B58D-13FC102CDFBD}"/>
              </a:ext>
            </a:extLst>
          </p:cNvPr>
          <p:cNvSpPr/>
          <p:nvPr/>
        </p:nvSpPr>
        <p:spPr>
          <a:xfrm>
            <a:off x="6770720" y="2264623"/>
            <a:ext cx="1962219" cy="1581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Arial" pitchFamily="34" charset="0"/>
              <a:cs typeface="Arial" pitchFamily="34" charset="0"/>
            </a:endParaRPr>
          </a:p>
        </p:txBody>
      </p:sp>
      <p:pic>
        <p:nvPicPr>
          <p:cNvPr id="13" name="Picture 12">
            <a:extLst>
              <a:ext uri="{FF2B5EF4-FFF2-40B4-BE49-F238E27FC236}">
                <a16:creationId xmlns:a16="http://schemas.microsoft.com/office/drawing/2014/main" id="{AB2181A4-7522-AAED-1240-462D792988ED}"/>
              </a:ext>
            </a:extLst>
          </p:cNvPr>
          <p:cNvPicPr>
            <a:picLocks noChangeAspect="1"/>
          </p:cNvPicPr>
          <p:nvPr/>
        </p:nvPicPr>
        <p:blipFill>
          <a:blip r:embed="rId5"/>
          <a:stretch>
            <a:fillRect/>
          </a:stretch>
        </p:blipFill>
        <p:spPr>
          <a:xfrm>
            <a:off x="6795913" y="3953578"/>
            <a:ext cx="1873107" cy="1499936"/>
          </a:xfrm>
          <a:prstGeom prst="rect">
            <a:avLst/>
          </a:prstGeom>
        </p:spPr>
      </p:pic>
      <p:cxnSp>
        <p:nvCxnSpPr>
          <p:cNvPr id="20" name="Straight Arrow Connector 19">
            <a:extLst>
              <a:ext uri="{FF2B5EF4-FFF2-40B4-BE49-F238E27FC236}">
                <a16:creationId xmlns:a16="http://schemas.microsoft.com/office/drawing/2014/main" id="{196A3F46-4A18-9523-7B9A-4D23A3AE78C8}"/>
              </a:ext>
            </a:extLst>
          </p:cNvPr>
          <p:cNvCxnSpPr>
            <a:cxnSpLocks/>
          </p:cNvCxnSpPr>
          <p:nvPr/>
        </p:nvCxnSpPr>
        <p:spPr>
          <a:xfrm flipV="1">
            <a:off x="5712903" y="2440123"/>
            <a:ext cx="945828" cy="1005737"/>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15FA425-B82F-7904-54D8-EDD2D12CD85B}"/>
              </a:ext>
            </a:extLst>
          </p:cNvPr>
          <p:cNvCxnSpPr>
            <a:cxnSpLocks/>
          </p:cNvCxnSpPr>
          <p:nvPr/>
        </p:nvCxnSpPr>
        <p:spPr>
          <a:xfrm>
            <a:off x="4980731" y="4348931"/>
            <a:ext cx="1703193" cy="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D708F71-C6AD-EDF0-143D-E0C2B55880B8}"/>
              </a:ext>
            </a:extLst>
          </p:cNvPr>
          <p:cNvCxnSpPr>
            <a:cxnSpLocks/>
          </p:cNvCxnSpPr>
          <p:nvPr/>
        </p:nvCxnSpPr>
        <p:spPr>
          <a:xfrm>
            <a:off x="4960678" y="5561596"/>
            <a:ext cx="1746123" cy="190895"/>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FEB1371-49B2-01BD-AAEF-69F70794B254}"/>
              </a:ext>
            </a:extLst>
          </p:cNvPr>
          <p:cNvPicPr>
            <a:picLocks noChangeAspect="1"/>
          </p:cNvPicPr>
          <p:nvPr/>
        </p:nvPicPr>
        <p:blipFill>
          <a:blip r:embed="rId6"/>
          <a:stretch>
            <a:fillRect/>
          </a:stretch>
        </p:blipFill>
        <p:spPr>
          <a:xfrm>
            <a:off x="4400094" y="2080051"/>
            <a:ext cx="3055678" cy="141871"/>
          </a:xfrm>
          <a:prstGeom prst="rect">
            <a:avLst/>
          </a:prstGeom>
        </p:spPr>
      </p:pic>
    </p:spTree>
    <p:extLst>
      <p:ext uri="{BB962C8B-B14F-4D97-AF65-F5344CB8AC3E}">
        <p14:creationId xmlns:p14="http://schemas.microsoft.com/office/powerpoint/2010/main" val="29466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21C89F-8554-819A-38C4-F87FED593D36}"/>
              </a:ext>
            </a:extLst>
          </p:cNvPr>
          <p:cNvPicPr>
            <a:picLocks noChangeAspect="1"/>
          </p:cNvPicPr>
          <p:nvPr/>
        </p:nvPicPr>
        <p:blipFill>
          <a:blip r:embed="rId2"/>
          <a:stretch>
            <a:fillRect/>
          </a:stretch>
        </p:blipFill>
        <p:spPr>
          <a:xfrm>
            <a:off x="3981048" y="1325701"/>
            <a:ext cx="4562912" cy="4824005"/>
          </a:xfrm>
          <a:prstGeom prst="rect">
            <a:avLst/>
          </a:prstGeom>
        </p:spPr>
      </p:pic>
      <p:sp>
        <p:nvSpPr>
          <p:cNvPr id="2" name="Title 1"/>
          <p:cNvSpPr>
            <a:spLocks noGrp="1"/>
          </p:cNvSpPr>
          <p:nvPr>
            <p:ph type="title"/>
          </p:nvPr>
        </p:nvSpPr>
        <p:spPr>
          <a:xfrm>
            <a:off x="385482" y="424927"/>
            <a:ext cx="8229600" cy="845836"/>
          </a:xfrm>
        </p:spPr>
        <p:txBody>
          <a:bodyPr/>
          <a:lstStyle/>
          <a:p>
            <a:r>
              <a:rPr lang="en-US" sz="3200" dirty="0"/>
              <a:t>Step 2: Facility Information</a:t>
            </a:r>
          </a:p>
        </p:txBody>
      </p:sp>
      <p:sp>
        <p:nvSpPr>
          <p:cNvPr id="3" name="Content Placeholder 2"/>
          <p:cNvSpPr>
            <a:spLocks noGrp="1"/>
          </p:cNvSpPr>
          <p:nvPr>
            <p:ph sz="half" idx="1"/>
          </p:nvPr>
        </p:nvSpPr>
        <p:spPr>
          <a:xfrm>
            <a:off x="118483" y="1396026"/>
            <a:ext cx="3312642" cy="5173049"/>
          </a:xfrm>
        </p:spPr>
        <p:txBody>
          <a:bodyPr/>
          <a:lstStyle/>
          <a:p>
            <a:pPr>
              <a:buClr>
                <a:schemeClr val="accent6">
                  <a:lumMod val="50000"/>
                </a:schemeClr>
              </a:buClr>
              <a:buFont typeface="Wingdings" panose="05000000000000000000" pitchFamily="2" charset="2"/>
              <a:buChar char="q"/>
            </a:pPr>
            <a:r>
              <a:rPr lang="en-US" sz="2200" dirty="0">
                <a:latin typeface="Arial"/>
                <a:ea typeface="ＭＳ Ｐゴシック"/>
                <a:cs typeface="Arial"/>
              </a:rPr>
              <a:t>Add your Facility information</a:t>
            </a:r>
          </a:p>
          <a:p>
            <a:pPr lvl="1">
              <a:buClr>
                <a:srgbClr val="3B885D"/>
              </a:buClr>
              <a:buFont typeface="Wingdings" panose="05000000000000000000" pitchFamily="2" charset="2"/>
              <a:buChar char="q"/>
            </a:pPr>
            <a:r>
              <a:rPr lang="en-US" sz="2000" dirty="0">
                <a:latin typeface="Arial"/>
                <a:ea typeface="ＭＳ Ｐゴシック"/>
                <a:cs typeface="Arial"/>
              </a:rPr>
              <a:t>Please read the instructions on how to find and add your facility</a:t>
            </a:r>
          </a:p>
          <a:p>
            <a:pPr>
              <a:buClr>
                <a:srgbClr val="3B885D"/>
              </a:buClr>
              <a:buFont typeface="Wingdings" panose="05000000000000000000" pitchFamily="2" charset="2"/>
              <a:buChar char="q"/>
            </a:pPr>
            <a:r>
              <a:rPr lang="en-US" sz="2200" dirty="0">
                <a:latin typeface="Arial"/>
                <a:ea typeface="ＭＳ Ｐゴシック"/>
                <a:cs typeface="Arial"/>
              </a:rPr>
              <a:t>Click "Continue Application" to proceed</a:t>
            </a:r>
            <a:r>
              <a:rPr lang="en-US" sz="2000" dirty="0">
                <a:latin typeface="Arial"/>
                <a:ea typeface="ＭＳ Ｐゴシック"/>
                <a:cs typeface="Arial"/>
              </a:rPr>
              <a:t>  </a:t>
            </a:r>
            <a:endParaRPr lang="en-US" sz="2000" dirty="0">
              <a:ea typeface="ＭＳ Ｐゴシック"/>
            </a:endParaRPr>
          </a:p>
        </p:txBody>
      </p:sp>
      <p:sp>
        <p:nvSpPr>
          <p:cNvPr id="5" name="Slide Number Placeholder 4"/>
          <p:cNvSpPr>
            <a:spLocks noGrp="1"/>
          </p:cNvSpPr>
          <p:nvPr>
            <p:ph type="sldNum" sz="quarter" idx="11"/>
          </p:nvPr>
        </p:nvSpPr>
        <p:spPr/>
        <p:txBody>
          <a:bodyPr/>
          <a:lstStyle/>
          <a:p>
            <a:pPr algn="ctr"/>
            <a:fld id="{F18658D7-1126-ED4D-8495-0BFAD5FF0E82}" type="slidenum">
              <a:rPr lang="en-US" smtClean="0"/>
              <a:pPr algn="ctr"/>
              <a:t>11</a:t>
            </a:fld>
            <a:endParaRPr lang="en-US" dirty="0"/>
          </a:p>
        </p:txBody>
      </p:sp>
      <p:sp>
        <p:nvSpPr>
          <p:cNvPr id="18" name="Rectangle 17">
            <a:extLst>
              <a:ext uri="{FF2B5EF4-FFF2-40B4-BE49-F238E27FC236}">
                <a16:creationId xmlns:a16="http://schemas.microsoft.com/office/drawing/2014/main" id="{B3A1F1F8-E3FB-4542-9FF2-B0F76B929DFC}"/>
              </a:ext>
            </a:extLst>
          </p:cNvPr>
          <p:cNvSpPr/>
          <p:nvPr/>
        </p:nvSpPr>
        <p:spPr>
          <a:xfrm>
            <a:off x="6123964" y="4281022"/>
            <a:ext cx="2889236" cy="210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Arial" pitchFamily="34" charset="0"/>
              <a:cs typeface="Arial" pitchFamily="34" charset="0"/>
            </a:endParaRPr>
          </a:p>
        </p:txBody>
      </p:sp>
      <p:cxnSp>
        <p:nvCxnSpPr>
          <p:cNvPr id="19" name="Straight Arrow Connector 18">
            <a:extLst>
              <a:ext uri="{FF2B5EF4-FFF2-40B4-BE49-F238E27FC236}">
                <a16:creationId xmlns:a16="http://schemas.microsoft.com/office/drawing/2014/main" id="{C44AFAA4-13BA-404B-A85E-F33AFAE1CD37}"/>
              </a:ext>
            </a:extLst>
          </p:cNvPr>
          <p:cNvCxnSpPr>
            <a:cxnSpLocks/>
          </p:cNvCxnSpPr>
          <p:nvPr/>
        </p:nvCxnSpPr>
        <p:spPr>
          <a:xfrm>
            <a:off x="1871623" y="4540233"/>
            <a:ext cx="2087379" cy="1359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A6197BC-A75D-4BCE-994B-D9D1F202BF79}"/>
              </a:ext>
            </a:extLst>
          </p:cNvPr>
          <p:cNvCxnSpPr>
            <a:cxnSpLocks/>
          </p:cNvCxnSpPr>
          <p:nvPr/>
        </p:nvCxnSpPr>
        <p:spPr>
          <a:xfrm>
            <a:off x="2479513" y="1900475"/>
            <a:ext cx="1447747" cy="1116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8B9221-258F-F2A0-0D1A-B55AD9CB9080}"/>
              </a:ext>
            </a:extLst>
          </p:cNvPr>
          <p:cNvCxnSpPr>
            <a:cxnSpLocks/>
          </p:cNvCxnSpPr>
          <p:nvPr/>
        </p:nvCxnSpPr>
        <p:spPr>
          <a:xfrm flipV="1">
            <a:off x="4724400" y="4542751"/>
            <a:ext cx="1395095" cy="998513"/>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4EA36CC-00F7-9518-6200-82A924165E4A}"/>
              </a:ext>
            </a:extLst>
          </p:cNvPr>
          <p:cNvPicPr>
            <a:picLocks noChangeAspect="1"/>
          </p:cNvPicPr>
          <p:nvPr/>
        </p:nvPicPr>
        <p:blipFill>
          <a:blip r:embed="rId3"/>
          <a:stretch>
            <a:fillRect/>
          </a:stretch>
        </p:blipFill>
        <p:spPr>
          <a:xfrm>
            <a:off x="6185155" y="4306551"/>
            <a:ext cx="2762385" cy="2045149"/>
          </a:xfrm>
          <a:prstGeom prst="rect">
            <a:avLst/>
          </a:prstGeom>
        </p:spPr>
      </p:pic>
    </p:spTree>
    <p:extLst>
      <p:ext uri="{BB962C8B-B14F-4D97-AF65-F5344CB8AC3E}">
        <p14:creationId xmlns:p14="http://schemas.microsoft.com/office/powerpoint/2010/main" val="245025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24DA17-EFFC-4E72-91FD-1D2F61642A51}"/>
              </a:ext>
            </a:extLst>
          </p:cNvPr>
          <p:cNvSpPr>
            <a:spLocks noGrp="1"/>
          </p:cNvSpPr>
          <p:nvPr>
            <p:ph type="title"/>
          </p:nvPr>
        </p:nvSpPr>
        <p:spPr>
          <a:xfrm>
            <a:off x="457200" y="76199"/>
            <a:ext cx="8229600" cy="1182149"/>
          </a:xfrm>
        </p:spPr>
        <p:txBody>
          <a:bodyPr>
            <a:normAutofit/>
          </a:bodyPr>
          <a:lstStyle/>
          <a:p>
            <a:r>
              <a:rPr lang="en-US" sz="3200" dirty="0"/>
              <a:t>Step 3: Application Information</a:t>
            </a:r>
          </a:p>
        </p:txBody>
      </p:sp>
      <p:sp>
        <p:nvSpPr>
          <p:cNvPr id="8" name="Content Placeholder 7">
            <a:extLst>
              <a:ext uri="{FF2B5EF4-FFF2-40B4-BE49-F238E27FC236}">
                <a16:creationId xmlns:a16="http://schemas.microsoft.com/office/drawing/2014/main" id="{DAB136B6-E0AF-45EB-A2A2-D028BA2E4D8A}"/>
              </a:ext>
            </a:extLst>
          </p:cNvPr>
          <p:cNvSpPr>
            <a:spLocks noGrp="1"/>
          </p:cNvSpPr>
          <p:nvPr>
            <p:ph sz="half" idx="2"/>
          </p:nvPr>
        </p:nvSpPr>
        <p:spPr>
          <a:xfrm>
            <a:off x="196683" y="1340075"/>
            <a:ext cx="3335040" cy="4526280"/>
          </a:xfrm>
        </p:spPr>
        <p:txBody>
          <a:bodyPr/>
          <a:lstStyle/>
          <a:p>
            <a:pPr>
              <a:buClr>
                <a:schemeClr val="accent6">
                  <a:lumMod val="50000"/>
                </a:schemeClr>
              </a:buClr>
              <a:buFont typeface="Wingdings" panose="05000000000000000000" pitchFamily="2" charset="2"/>
              <a:buChar char="q"/>
            </a:pPr>
            <a:r>
              <a:rPr lang="en-US" sz="2000" dirty="0">
                <a:latin typeface="Arial"/>
                <a:ea typeface="ＭＳ Ｐゴシック"/>
                <a:cs typeface="Arial"/>
              </a:rPr>
              <a:t>Enter your previously approved LAP or CPA Authorization/Approval Number</a:t>
            </a:r>
          </a:p>
          <a:p>
            <a:pPr>
              <a:buClr>
                <a:schemeClr val="accent6">
                  <a:lumMod val="50000"/>
                </a:schemeClr>
              </a:buClr>
              <a:buFont typeface="Wingdings" panose="05000000000000000000" pitchFamily="2" charset="2"/>
              <a:buChar char="q"/>
            </a:pPr>
            <a:r>
              <a:rPr lang="en-US" sz="2000" dirty="0">
                <a:latin typeface="Arial"/>
                <a:ea typeface="ＭＳ Ｐゴシック"/>
                <a:cs typeface="Arial"/>
              </a:rPr>
              <a:t>Select the reason(s) for this amendment and enter additional information accordingly</a:t>
            </a:r>
          </a:p>
          <a:p>
            <a:pPr>
              <a:buClr>
                <a:schemeClr val="accent6">
                  <a:lumMod val="50000"/>
                </a:schemeClr>
              </a:buClr>
              <a:buFont typeface="Wingdings" panose="05000000000000000000" pitchFamily="2" charset="2"/>
              <a:buChar char="q"/>
            </a:pPr>
            <a:r>
              <a:rPr lang="en-US" sz="2000" dirty="0">
                <a:latin typeface="Arial"/>
                <a:ea typeface="ＭＳ Ｐゴシック"/>
                <a:cs typeface="Arial"/>
              </a:rPr>
              <a:t>Click “Continue Application” to proceed </a:t>
            </a:r>
            <a:endParaRPr lang="en-US" sz="2000" dirty="0"/>
          </a:p>
        </p:txBody>
      </p:sp>
      <p:sp>
        <p:nvSpPr>
          <p:cNvPr id="4" name="Slide Number Placeholder 3">
            <a:extLst>
              <a:ext uri="{FF2B5EF4-FFF2-40B4-BE49-F238E27FC236}">
                <a16:creationId xmlns:a16="http://schemas.microsoft.com/office/drawing/2014/main" id="{DFA04100-E131-4C99-AC07-755CD50B3EE1}"/>
              </a:ext>
            </a:extLst>
          </p:cNvPr>
          <p:cNvSpPr>
            <a:spLocks noGrp="1"/>
          </p:cNvSpPr>
          <p:nvPr>
            <p:ph type="sldNum" sz="quarter" idx="11"/>
          </p:nvPr>
        </p:nvSpPr>
        <p:spPr>
          <a:xfrm>
            <a:off x="3095538" y="6569076"/>
            <a:ext cx="2133600" cy="212725"/>
          </a:xfrm>
        </p:spPr>
        <p:txBody>
          <a:bodyPr/>
          <a:lstStyle/>
          <a:p>
            <a:fld id="{1E4BF15A-7CE0-344C-8EF2-3A65B5B17089}" type="slidenum">
              <a:rPr lang="en-US" smtClean="0"/>
              <a:pPr/>
              <a:t>12</a:t>
            </a:fld>
            <a:endParaRPr lang="en-US" dirty="0"/>
          </a:p>
        </p:txBody>
      </p:sp>
      <p:cxnSp>
        <p:nvCxnSpPr>
          <p:cNvPr id="13" name="Straight Arrow Connector 12">
            <a:extLst>
              <a:ext uri="{FF2B5EF4-FFF2-40B4-BE49-F238E27FC236}">
                <a16:creationId xmlns:a16="http://schemas.microsoft.com/office/drawing/2014/main" id="{500ABD04-7813-6E52-F3DC-B22564F8A202}"/>
              </a:ext>
            </a:extLst>
          </p:cNvPr>
          <p:cNvCxnSpPr>
            <a:cxnSpLocks/>
          </p:cNvCxnSpPr>
          <p:nvPr/>
        </p:nvCxnSpPr>
        <p:spPr>
          <a:xfrm>
            <a:off x="2897985" y="1950811"/>
            <a:ext cx="1378279" cy="7418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464B834-CA12-1E75-C601-E0E112D253DE}"/>
              </a:ext>
            </a:extLst>
          </p:cNvPr>
          <p:cNvCxnSpPr>
            <a:cxnSpLocks/>
          </p:cNvCxnSpPr>
          <p:nvPr/>
        </p:nvCxnSpPr>
        <p:spPr>
          <a:xfrm>
            <a:off x="2900906" y="3102796"/>
            <a:ext cx="1261432" cy="801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9D30943-1762-4085-0BED-9047D64F7513}"/>
              </a:ext>
            </a:extLst>
          </p:cNvPr>
          <p:cNvPicPr>
            <a:picLocks noChangeAspect="1"/>
          </p:cNvPicPr>
          <p:nvPr/>
        </p:nvPicPr>
        <p:blipFill>
          <a:blip r:embed="rId2"/>
          <a:stretch>
            <a:fillRect/>
          </a:stretch>
        </p:blipFill>
        <p:spPr>
          <a:xfrm>
            <a:off x="4347982" y="1300443"/>
            <a:ext cx="4519171" cy="5481358"/>
          </a:xfrm>
          <a:prstGeom prst="rect">
            <a:avLst/>
          </a:prstGeom>
        </p:spPr>
      </p:pic>
      <p:cxnSp>
        <p:nvCxnSpPr>
          <p:cNvPr id="14" name="Straight Arrow Connector 13">
            <a:extLst>
              <a:ext uri="{FF2B5EF4-FFF2-40B4-BE49-F238E27FC236}">
                <a16:creationId xmlns:a16="http://schemas.microsoft.com/office/drawing/2014/main" id="{A30A3E6E-A0D6-7CCF-16E7-3AC38E607D6D}"/>
              </a:ext>
            </a:extLst>
          </p:cNvPr>
          <p:cNvCxnSpPr>
            <a:cxnSpLocks/>
          </p:cNvCxnSpPr>
          <p:nvPr/>
        </p:nvCxnSpPr>
        <p:spPr>
          <a:xfrm>
            <a:off x="2769038" y="4081575"/>
            <a:ext cx="1578944" cy="918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1C104F-BA96-1D41-7A3A-217B7C37F262}"/>
              </a:ext>
            </a:extLst>
          </p:cNvPr>
          <p:cNvCxnSpPr>
            <a:cxnSpLocks/>
          </p:cNvCxnSpPr>
          <p:nvPr/>
        </p:nvCxnSpPr>
        <p:spPr>
          <a:xfrm>
            <a:off x="1738697" y="4887273"/>
            <a:ext cx="2582391" cy="1636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28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39E7BD-7CD0-A766-549B-B9ECB8B8D655}"/>
              </a:ext>
            </a:extLst>
          </p:cNvPr>
          <p:cNvPicPr>
            <a:picLocks noChangeAspect="1"/>
          </p:cNvPicPr>
          <p:nvPr/>
        </p:nvPicPr>
        <p:blipFill>
          <a:blip r:embed="rId3"/>
          <a:stretch>
            <a:fillRect/>
          </a:stretch>
        </p:blipFill>
        <p:spPr>
          <a:xfrm>
            <a:off x="3873821" y="2220109"/>
            <a:ext cx="5191504" cy="2310062"/>
          </a:xfrm>
          <a:prstGeom prst="rect">
            <a:avLst/>
          </a:prstGeom>
        </p:spPr>
      </p:pic>
      <p:sp>
        <p:nvSpPr>
          <p:cNvPr id="3" name="Content Placeholder 2"/>
          <p:cNvSpPr>
            <a:spLocks noGrp="1"/>
          </p:cNvSpPr>
          <p:nvPr>
            <p:ph sz="half" idx="2"/>
          </p:nvPr>
        </p:nvSpPr>
        <p:spPr>
          <a:xfrm>
            <a:off x="123499" y="1347536"/>
            <a:ext cx="3627879" cy="4526280"/>
          </a:xfrm>
        </p:spPr>
        <p:txBody>
          <a:bodyPr/>
          <a:lstStyle/>
          <a:p>
            <a:pPr>
              <a:buClr>
                <a:schemeClr val="accent6">
                  <a:lumMod val="50000"/>
                </a:schemeClr>
              </a:buClr>
              <a:buFont typeface="Wingdings" panose="05000000000000000000" pitchFamily="2" charset="2"/>
              <a:buChar char="q"/>
            </a:pPr>
            <a:r>
              <a:rPr lang="en-US" sz="2000" dirty="0">
                <a:latin typeface="Arial"/>
                <a:ea typeface="ＭＳ Ｐゴシック"/>
                <a:cs typeface="Arial"/>
              </a:rPr>
              <a:t>If you indicated yourself as the “Permittee” for this application (refer to contact information slide) then complete the Signatory Authority section</a:t>
            </a:r>
            <a:endParaRPr lang="en-US" sz="2000" dirty="0"/>
          </a:p>
          <a:p>
            <a:pPr>
              <a:buClr>
                <a:schemeClr val="accent6">
                  <a:lumMod val="50000"/>
                </a:schemeClr>
              </a:buClr>
              <a:buFont typeface="Wingdings" panose="05000000000000000000" pitchFamily="2" charset="2"/>
              <a:buChar char="q"/>
            </a:pPr>
            <a:r>
              <a:rPr lang="en-US" sz="2000" dirty="0">
                <a:latin typeface="Arial"/>
                <a:ea typeface="ＭＳ Ｐゴシック"/>
                <a:cs typeface="Arial"/>
              </a:rPr>
              <a:t>If you are not the Permittee, then please click on “Continue Application” to proceed</a:t>
            </a:r>
          </a:p>
        </p:txBody>
      </p:sp>
      <p:sp>
        <p:nvSpPr>
          <p:cNvPr id="4" name="Slide Number Placeholder 3"/>
          <p:cNvSpPr>
            <a:spLocks noGrp="1"/>
          </p:cNvSpPr>
          <p:nvPr>
            <p:ph type="sldNum" sz="quarter" idx="11"/>
          </p:nvPr>
        </p:nvSpPr>
        <p:spPr/>
        <p:txBody>
          <a:bodyPr/>
          <a:lstStyle/>
          <a:p>
            <a:fld id="{1E4BF15A-7CE0-344C-8EF2-3A65B5B17089}" type="slidenum">
              <a:rPr lang="en-US" smtClean="0"/>
              <a:pPr/>
              <a:t>13</a:t>
            </a:fld>
            <a:endParaRPr lang="en-US" dirty="0"/>
          </a:p>
        </p:txBody>
      </p:sp>
      <p:sp>
        <p:nvSpPr>
          <p:cNvPr id="10" name="Title 1"/>
          <p:cNvSpPr>
            <a:spLocks noGrp="1"/>
          </p:cNvSpPr>
          <p:nvPr>
            <p:ph type="title"/>
          </p:nvPr>
        </p:nvSpPr>
        <p:spPr>
          <a:xfrm>
            <a:off x="457200" y="533027"/>
            <a:ext cx="8229600" cy="641291"/>
          </a:xfrm>
        </p:spPr>
        <p:txBody>
          <a:bodyPr>
            <a:normAutofit/>
          </a:bodyPr>
          <a:lstStyle/>
          <a:p>
            <a:r>
              <a:rPr lang="en-US" sz="3200" dirty="0"/>
              <a:t>Step 4: Permittee Signature</a:t>
            </a:r>
          </a:p>
        </p:txBody>
      </p:sp>
      <p:cxnSp>
        <p:nvCxnSpPr>
          <p:cNvPr id="12" name="Straight Arrow Connector 11">
            <a:extLst>
              <a:ext uri="{FF2B5EF4-FFF2-40B4-BE49-F238E27FC236}">
                <a16:creationId xmlns:a16="http://schemas.microsoft.com/office/drawing/2014/main" id="{B6161FEB-353D-458B-ADEB-8A82E8EA423F}"/>
              </a:ext>
            </a:extLst>
          </p:cNvPr>
          <p:cNvCxnSpPr>
            <a:cxnSpLocks/>
          </p:cNvCxnSpPr>
          <p:nvPr/>
        </p:nvCxnSpPr>
        <p:spPr>
          <a:xfrm>
            <a:off x="2683070" y="4162174"/>
            <a:ext cx="1237037" cy="124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6EEA0A5-3691-46B7-B4C2-EA1ED889C5D1}"/>
              </a:ext>
            </a:extLst>
          </p:cNvPr>
          <p:cNvCxnSpPr>
            <a:cxnSpLocks/>
          </p:cNvCxnSpPr>
          <p:nvPr/>
        </p:nvCxnSpPr>
        <p:spPr>
          <a:xfrm>
            <a:off x="2836300" y="1994936"/>
            <a:ext cx="1019591" cy="434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47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35A2-7B14-49FA-8EDD-8A92C20AB1DE}"/>
              </a:ext>
            </a:extLst>
          </p:cNvPr>
          <p:cNvSpPr>
            <a:spLocks noGrp="1"/>
          </p:cNvSpPr>
          <p:nvPr>
            <p:ph type="title"/>
          </p:nvPr>
        </p:nvSpPr>
        <p:spPr/>
        <p:txBody>
          <a:bodyPr/>
          <a:lstStyle/>
          <a:p>
            <a:r>
              <a:rPr lang="en-US" sz="3200" dirty="0"/>
              <a:t>Step 5: Documents</a:t>
            </a:r>
          </a:p>
        </p:txBody>
      </p:sp>
      <p:sp>
        <p:nvSpPr>
          <p:cNvPr id="8" name="Content Placeholder 7">
            <a:extLst>
              <a:ext uri="{FF2B5EF4-FFF2-40B4-BE49-F238E27FC236}">
                <a16:creationId xmlns:a16="http://schemas.microsoft.com/office/drawing/2014/main" id="{6AEA4A45-A2D1-4AA2-83E6-5145B8FF5AAA}"/>
              </a:ext>
            </a:extLst>
          </p:cNvPr>
          <p:cNvSpPr>
            <a:spLocks noGrp="1"/>
          </p:cNvSpPr>
          <p:nvPr>
            <p:ph sz="half" idx="1"/>
          </p:nvPr>
        </p:nvSpPr>
        <p:spPr>
          <a:xfrm>
            <a:off x="128811" y="1389370"/>
            <a:ext cx="3357730" cy="4191000"/>
          </a:xfrm>
        </p:spPr>
        <p:txBody>
          <a:bodyPr/>
          <a:lstStyle/>
          <a:p>
            <a:pPr>
              <a:buClr>
                <a:schemeClr val="accent6">
                  <a:lumMod val="50000"/>
                </a:schemeClr>
              </a:buClr>
              <a:buFont typeface="Wingdings" panose="05000000000000000000" pitchFamily="2" charset="2"/>
              <a:buChar char="q"/>
            </a:pPr>
            <a:r>
              <a:rPr lang="en-US" sz="2200" dirty="0">
                <a:latin typeface="Arial"/>
                <a:ea typeface="ＭＳ Ｐゴシック"/>
                <a:cs typeface="Arial"/>
              </a:rPr>
              <a:t>Upload all required documents for your application</a:t>
            </a:r>
          </a:p>
          <a:p>
            <a:pPr lvl="1">
              <a:buClr>
                <a:schemeClr val="accent6">
                  <a:lumMod val="50000"/>
                </a:schemeClr>
              </a:buClr>
              <a:buFont typeface="Wingdings" panose="05000000000000000000" pitchFamily="2" charset="2"/>
              <a:buChar char="q"/>
            </a:pPr>
            <a:r>
              <a:rPr lang="en-US" sz="2000" dirty="0"/>
              <a:t>The required documents will be listed on the table</a:t>
            </a:r>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To begin attaching documents, click “Browse”</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1BFE9858-2C1A-490B-ADFD-4844A7341E5C}"/>
              </a:ext>
            </a:extLst>
          </p:cNvPr>
          <p:cNvSpPr>
            <a:spLocks noGrp="1"/>
          </p:cNvSpPr>
          <p:nvPr>
            <p:ph type="sldNum" sz="quarter" idx="11"/>
          </p:nvPr>
        </p:nvSpPr>
        <p:spPr>
          <a:xfrm>
            <a:off x="3657600" y="6577784"/>
            <a:ext cx="2133600" cy="212725"/>
          </a:xfrm>
        </p:spPr>
        <p:txBody>
          <a:bodyPr/>
          <a:lstStyle/>
          <a:p>
            <a:pPr algn="ctr"/>
            <a:fld id="{F18658D7-1126-ED4D-8495-0BFAD5FF0E82}" type="slidenum">
              <a:rPr lang="en-US" smtClean="0"/>
              <a:pPr algn="ctr"/>
              <a:t>14</a:t>
            </a:fld>
            <a:endParaRPr lang="en-US" dirty="0"/>
          </a:p>
        </p:txBody>
      </p:sp>
      <p:cxnSp>
        <p:nvCxnSpPr>
          <p:cNvPr id="11" name="Straight Arrow Connector 10">
            <a:extLst>
              <a:ext uri="{FF2B5EF4-FFF2-40B4-BE49-F238E27FC236}">
                <a16:creationId xmlns:a16="http://schemas.microsoft.com/office/drawing/2014/main" id="{4251DD34-FD93-4D18-8BEE-1C0A15478547}"/>
              </a:ext>
            </a:extLst>
          </p:cNvPr>
          <p:cNvCxnSpPr>
            <a:cxnSpLocks/>
          </p:cNvCxnSpPr>
          <p:nvPr/>
        </p:nvCxnSpPr>
        <p:spPr>
          <a:xfrm>
            <a:off x="1610241" y="4450006"/>
            <a:ext cx="2047359" cy="1018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A9EFFF-3596-420B-A042-527DC5907A72}"/>
              </a:ext>
            </a:extLst>
          </p:cNvPr>
          <p:cNvCxnSpPr>
            <a:cxnSpLocks/>
          </p:cNvCxnSpPr>
          <p:nvPr/>
        </p:nvCxnSpPr>
        <p:spPr>
          <a:xfrm>
            <a:off x="2248108" y="2735817"/>
            <a:ext cx="1283256" cy="204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47026D0-BF9A-0A01-BBA4-2859DB6239E1}"/>
              </a:ext>
            </a:extLst>
          </p:cNvPr>
          <p:cNvPicPr>
            <a:picLocks noChangeAspect="1"/>
          </p:cNvPicPr>
          <p:nvPr/>
        </p:nvPicPr>
        <p:blipFill>
          <a:blip r:embed="rId4"/>
          <a:stretch>
            <a:fillRect/>
          </a:stretch>
        </p:blipFill>
        <p:spPr>
          <a:xfrm>
            <a:off x="3657600" y="1389370"/>
            <a:ext cx="5448313" cy="4679398"/>
          </a:xfrm>
          <a:prstGeom prst="rect">
            <a:avLst/>
          </a:prstGeom>
        </p:spPr>
      </p:pic>
    </p:spTree>
    <p:extLst>
      <p:ext uri="{BB962C8B-B14F-4D97-AF65-F5344CB8AC3E}">
        <p14:creationId xmlns:p14="http://schemas.microsoft.com/office/powerpoint/2010/main" val="300695343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122"/>
            <a:ext cx="8229600" cy="1062458"/>
          </a:xfrm>
        </p:spPr>
        <p:txBody>
          <a:bodyPr>
            <a:normAutofit/>
          </a:bodyPr>
          <a:lstStyle/>
          <a:p>
            <a:r>
              <a:rPr lang="en-US" sz="3200" dirty="0"/>
              <a:t>Step 5: Documents (Attaching)</a:t>
            </a:r>
          </a:p>
        </p:txBody>
      </p:sp>
      <p:sp>
        <p:nvSpPr>
          <p:cNvPr id="3" name="Content Placeholder 2"/>
          <p:cNvSpPr>
            <a:spLocks noGrp="1"/>
          </p:cNvSpPr>
          <p:nvPr>
            <p:ph sz="half" idx="2"/>
          </p:nvPr>
        </p:nvSpPr>
        <p:spPr>
          <a:xfrm>
            <a:off x="265015" y="1376658"/>
            <a:ext cx="3727862" cy="4526280"/>
          </a:xfrm>
        </p:spPr>
        <p:txBody>
          <a:bodyPr/>
          <a:lstStyle/>
          <a:p>
            <a:pPr>
              <a:buClr>
                <a:schemeClr val="accent6">
                  <a:lumMod val="50000"/>
                </a:schemeClr>
              </a:buClr>
              <a:buFont typeface="Wingdings" panose="05000000000000000000" pitchFamily="2" charset="2"/>
              <a:buChar char="q"/>
            </a:pPr>
            <a:r>
              <a:rPr lang="en-US" sz="2200" dirty="0">
                <a:latin typeface="Arial"/>
                <a:ea typeface="ＭＳ Ｐゴシック"/>
                <a:cs typeface="Arial"/>
              </a:rPr>
              <a:t>A “File Upload” window opens</a:t>
            </a:r>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Click “Browse”</a:t>
            </a:r>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Choose the file(s) you want to attach. </a:t>
            </a:r>
            <a:endParaRPr lang="en-US" sz="2200" dirty="0"/>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When all files reach 100%, click “Continue”</a:t>
            </a:r>
          </a:p>
        </p:txBody>
      </p:sp>
      <p:sp>
        <p:nvSpPr>
          <p:cNvPr id="4" name="Slide Number Placeholder 3"/>
          <p:cNvSpPr>
            <a:spLocks noGrp="1"/>
          </p:cNvSpPr>
          <p:nvPr>
            <p:ph type="sldNum" sz="quarter" idx="11"/>
          </p:nvPr>
        </p:nvSpPr>
        <p:spPr/>
        <p:txBody>
          <a:bodyPr/>
          <a:lstStyle/>
          <a:p>
            <a:fld id="{1E4BF15A-7CE0-344C-8EF2-3A65B5B17089}" type="slidenum">
              <a:rPr lang="en-US" smtClean="0"/>
              <a:pPr/>
              <a:t>15</a:t>
            </a:fld>
            <a:endParaRPr lang="en-US" dirty="0"/>
          </a:p>
        </p:txBody>
      </p:sp>
      <p:pic>
        <p:nvPicPr>
          <p:cNvPr id="7170" name="Picture 2" descr="\\env.govt.state.ma.us\enterprise\DEP-Winter-U-Home\ESwallow\EIPAS FormTestingScreen Caps\ScreenCaps\AQ09\AQ09_3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29951" y="1555668"/>
            <a:ext cx="4421470" cy="406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1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87148" y="1344417"/>
            <a:ext cx="3917868" cy="4738991"/>
          </a:xfrm>
        </p:spPr>
        <p:txBody>
          <a:bodyPr/>
          <a:lstStyle/>
          <a:p>
            <a:pPr>
              <a:buClr>
                <a:schemeClr val="accent6">
                  <a:lumMod val="50000"/>
                </a:schemeClr>
              </a:buClr>
              <a:buFont typeface="Wingdings" panose="05000000000000000000" pitchFamily="2" charset="2"/>
              <a:buChar char="q"/>
            </a:pPr>
            <a:r>
              <a:rPr lang="en-US" sz="2200" dirty="0"/>
              <a:t>Select the document type </a:t>
            </a:r>
          </a:p>
          <a:p>
            <a:pPr>
              <a:buClr>
                <a:schemeClr val="accent6">
                  <a:lumMod val="50000"/>
                </a:schemeClr>
              </a:buClr>
              <a:buFont typeface="Wingdings" panose="05000000000000000000" pitchFamily="2" charset="2"/>
              <a:buChar char="q"/>
            </a:pPr>
            <a:r>
              <a:rPr lang="en-US" sz="2200" dirty="0"/>
              <a:t>Provide a description of each document that you uploaded</a:t>
            </a:r>
          </a:p>
          <a:p>
            <a:pPr>
              <a:buClr>
                <a:schemeClr val="accent6">
                  <a:lumMod val="50000"/>
                </a:schemeClr>
              </a:buClr>
              <a:buFont typeface="Wingdings" panose="05000000000000000000" pitchFamily="2" charset="2"/>
              <a:buChar char="q"/>
            </a:pPr>
            <a:r>
              <a:rPr lang="en-US" sz="2200" dirty="0"/>
              <a:t>Click “Browse” to add more documents</a:t>
            </a:r>
          </a:p>
          <a:p>
            <a:pPr>
              <a:buClr>
                <a:schemeClr val="accent6">
                  <a:lumMod val="50000"/>
                </a:schemeClr>
              </a:buClr>
              <a:buFont typeface="Wingdings" panose="05000000000000000000" pitchFamily="2" charset="2"/>
              <a:buChar char="q"/>
            </a:pPr>
            <a:r>
              <a:rPr lang="en-US" sz="2200" dirty="0"/>
              <a:t>When all documents are uploaded and described, click “Save”</a:t>
            </a:r>
          </a:p>
          <a:p>
            <a:pPr marL="0" indent="0">
              <a:buNone/>
            </a:pPr>
            <a:endParaRPr lang="en-US" sz="1800" dirty="0"/>
          </a:p>
        </p:txBody>
      </p:sp>
      <p:sp>
        <p:nvSpPr>
          <p:cNvPr id="4" name="Slide Number Placeholder 3"/>
          <p:cNvSpPr>
            <a:spLocks noGrp="1"/>
          </p:cNvSpPr>
          <p:nvPr>
            <p:ph type="sldNum" sz="quarter" idx="11"/>
          </p:nvPr>
        </p:nvSpPr>
        <p:spPr/>
        <p:txBody>
          <a:bodyPr/>
          <a:lstStyle/>
          <a:p>
            <a:fld id="{1E4BF15A-7CE0-344C-8EF2-3A65B5B17089}" type="slidenum">
              <a:rPr lang="en-US" smtClean="0"/>
              <a:pPr/>
              <a:t>16</a:t>
            </a:fld>
            <a:endParaRPr lang="en-US" dirty="0"/>
          </a:p>
        </p:txBody>
      </p:sp>
      <p:cxnSp>
        <p:nvCxnSpPr>
          <p:cNvPr id="6" name="Straight Arrow Connector 5"/>
          <p:cNvCxnSpPr>
            <a:cxnSpLocks/>
          </p:cNvCxnSpPr>
          <p:nvPr/>
        </p:nvCxnSpPr>
        <p:spPr>
          <a:xfrm>
            <a:off x="1847850" y="4991100"/>
            <a:ext cx="2971800" cy="1422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3679115" y="1581150"/>
            <a:ext cx="1140535" cy="205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03412" y="596152"/>
            <a:ext cx="8229600" cy="682447"/>
          </a:xfrm>
        </p:spPr>
        <p:txBody>
          <a:bodyPr>
            <a:normAutofit/>
          </a:bodyPr>
          <a:lstStyle/>
          <a:p>
            <a:r>
              <a:rPr lang="en-US" sz="3200" dirty="0"/>
              <a:t>Step 5: Documents (Attaching)</a:t>
            </a:r>
          </a:p>
        </p:txBody>
      </p:sp>
      <p:cxnSp>
        <p:nvCxnSpPr>
          <p:cNvPr id="14" name="Straight Arrow Connector 13">
            <a:extLst>
              <a:ext uri="{FF2B5EF4-FFF2-40B4-BE49-F238E27FC236}">
                <a16:creationId xmlns:a16="http://schemas.microsoft.com/office/drawing/2014/main" id="{0FF59437-F88C-46F0-A6EE-6A8F97AE0685}"/>
              </a:ext>
            </a:extLst>
          </p:cNvPr>
          <p:cNvCxnSpPr>
            <a:cxnSpLocks/>
          </p:cNvCxnSpPr>
          <p:nvPr/>
        </p:nvCxnSpPr>
        <p:spPr>
          <a:xfrm>
            <a:off x="2626262" y="2324101"/>
            <a:ext cx="2105705" cy="200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40F4ED4-A9AA-28A7-7A95-D16484B53B8E}"/>
              </a:ext>
            </a:extLst>
          </p:cNvPr>
          <p:cNvPicPr>
            <a:picLocks noChangeAspect="1"/>
          </p:cNvPicPr>
          <p:nvPr/>
        </p:nvPicPr>
        <p:blipFill>
          <a:blip r:embed="rId2"/>
          <a:stretch>
            <a:fillRect/>
          </a:stretch>
        </p:blipFill>
        <p:spPr>
          <a:xfrm>
            <a:off x="4819650" y="1314047"/>
            <a:ext cx="3328987" cy="5267765"/>
          </a:xfrm>
          <a:prstGeom prst="rect">
            <a:avLst/>
          </a:prstGeom>
        </p:spPr>
      </p:pic>
      <p:cxnSp>
        <p:nvCxnSpPr>
          <p:cNvPr id="15" name="Straight Arrow Connector 14">
            <a:extLst>
              <a:ext uri="{FF2B5EF4-FFF2-40B4-BE49-F238E27FC236}">
                <a16:creationId xmlns:a16="http://schemas.microsoft.com/office/drawing/2014/main" id="{EB37A31D-2A67-2D6B-6075-735ACF8A0B87}"/>
              </a:ext>
            </a:extLst>
          </p:cNvPr>
          <p:cNvCxnSpPr>
            <a:cxnSpLocks/>
          </p:cNvCxnSpPr>
          <p:nvPr/>
        </p:nvCxnSpPr>
        <p:spPr>
          <a:xfrm>
            <a:off x="1952625" y="3511413"/>
            <a:ext cx="3495675" cy="2772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28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99AF9B-FEF0-6A75-809A-E8C958BF8A82}"/>
              </a:ext>
            </a:extLst>
          </p:cNvPr>
          <p:cNvPicPr>
            <a:picLocks noChangeAspect="1"/>
          </p:cNvPicPr>
          <p:nvPr/>
        </p:nvPicPr>
        <p:blipFill>
          <a:blip r:embed="rId3"/>
          <a:stretch>
            <a:fillRect/>
          </a:stretch>
        </p:blipFill>
        <p:spPr>
          <a:xfrm>
            <a:off x="4008372" y="1340237"/>
            <a:ext cx="5067455" cy="5046687"/>
          </a:xfrm>
          <a:prstGeom prst="rect">
            <a:avLst/>
          </a:prstGeom>
        </p:spPr>
      </p:pic>
      <p:sp>
        <p:nvSpPr>
          <p:cNvPr id="3" name="Content Placeholder 2"/>
          <p:cNvSpPr>
            <a:spLocks noGrp="1"/>
          </p:cNvSpPr>
          <p:nvPr>
            <p:ph sz="half" idx="2"/>
          </p:nvPr>
        </p:nvSpPr>
        <p:spPr>
          <a:xfrm>
            <a:off x="134451" y="1340237"/>
            <a:ext cx="3940743" cy="4526280"/>
          </a:xfrm>
        </p:spPr>
        <p:txBody>
          <a:bodyPr/>
          <a:lstStyle/>
          <a:p>
            <a:pPr>
              <a:buClr>
                <a:schemeClr val="accent6">
                  <a:lumMod val="50000"/>
                </a:schemeClr>
              </a:buClr>
              <a:buFont typeface="Wingdings" panose="05000000000000000000" pitchFamily="2" charset="2"/>
              <a:buChar char="q"/>
            </a:pPr>
            <a:r>
              <a:rPr lang="en-US" sz="2200" dirty="0"/>
              <a:t>You should see a message that you have successfully attached documents</a:t>
            </a:r>
          </a:p>
          <a:p>
            <a:pPr>
              <a:buClr>
                <a:schemeClr val="accent6">
                  <a:lumMod val="50000"/>
                </a:schemeClr>
              </a:buClr>
              <a:buFont typeface="Wingdings" panose="05000000000000000000" pitchFamily="2" charset="2"/>
              <a:buChar char="q"/>
            </a:pPr>
            <a:r>
              <a:rPr lang="en-US" sz="2200" dirty="0"/>
              <a:t>Review the list of attached documents</a:t>
            </a:r>
          </a:p>
          <a:p>
            <a:pPr>
              <a:buClr>
                <a:schemeClr val="accent6">
                  <a:lumMod val="50000"/>
                </a:schemeClr>
              </a:buClr>
              <a:buFont typeface="Wingdings" panose="05000000000000000000" pitchFamily="2" charset="2"/>
              <a:buChar char="q"/>
            </a:pPr>
            <a:r>
              <a:rPr lang="en-US" sz="2200" dirty="0"/>
              <a:t>When ready, click on “Continue Application” to proceed</a:t>
            </a:r>
          </a:p>
        </p:txBody>
      </p:sp>
      <p:sp>
        <p:nvSpPr>
          <p:cNvPr id="4" name="Slide Number Placeholder 3"/>
          <p:cNvSpPr>
            <a:spLocks noGrp="1"/>
          </p:cNvSpPr>
          <p:nvPr>
            <p:ph type="sldNum" sz="quarter" idx="11"/>
          </p:nvPr>
        </p:nvSpPr>
        <p:spPr/>
        <p:txBody>
          <a:bodyPr/>
          <a:lstStyle/>
          <a:p>
            <a:fld id="{1E4BF15A-7CE0-344C-8EF2-3A65B5B17089}" type="slidenum">
              <a:rPr lang="en-US" smtClean="0"/>
              <a:pPr/>
              <a:t>17</a:t>
            </a:fld>
            <a:endParaRPr lang="en-US" dirty="0"/>
          </a:p>
        </p:txBody>
      </p:sp>
      <p:sp>
        <p:nvSpPr>
          <p:cNvPr id="10" name="Title 1"/>
          <p:cNvSpPr>
            <a:spLocks noGrp="1"/>
          </p:cNvSpPr>
          <p:nvPr>
            <p:ph type="title"/>
          </p:nvPr>
        </p:nvSpPr>
        <p:spPr>
          <a:xfrm>
            <a:off x="412376" y="533829"/>
            <a:ext cx="8229600" cy="677149"/>
          </a:xfrm>
        </p:spPr>
        <p:txBody>
          <a:bodyPr>
            <a:normAutofit/>
          </a:bodyPr>
          <a:lstStyle/>
          <a:p>
            <a:r>
              <a:rPr lang="en-US" sz="3200" dirty="0"/>
              <a:t>Step 5: Documents (Attaching)</a:t>
            </a:r>
          </a:p>
        </p:txBody>
      </p:sp>
      <p:cxnSp>
        <p:nvCxnSpPr>
          <p:cNvPr id="12" name="Straight Arrow Connector 11">
            <a:extLst>
              <a:ext uri="{FF2B5EF4-FFF2-40B4-BE49-F238E27FC236}">
                <a16:creationId xmlns:a16="http://schemas.microsoft.com/office/drawing/2014/main" id="{B6161FEB-353D-458B-ADEB-8A82E8EA423F}"/>
              </a:ext>
            </a:extLst>
          </p:cNvPr>
          <p:cNvCxnSpPr>
            <a:cxnSpLocks/>
          </p:cNvCxnSpPr>
          <p:nvPr/>
        </p:nvCxnSpPr>
        <p:spPr>
          <a:xfrm>
            <a:off x="1982912" y="4168775"/>
            <a:ext cx="2025460" cy="2027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E43E06-1278-4929-9E16-F222749A691E}"/>
              </a:ext>
            </a:extLst>
          </p:cNvPr>
          <p:cNvCxnSpPr>
            <a:cxnSpLocks/>
          </p:cNvCxnSpPr>
          <p:nvPr/>
        </p:nvCxnSpPr>
        <p:spPr>
          <a:xfrm flipV="1">
            <a:off x="3342080" y="1762125"/>
            <a:ext cx="1125145" cy="750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6EEA0A5-3691-46B7-B4C2-EA1ED889C5D1}"/>
              </a:ext>
            </a:extLst>
          </p:cNvPr>
          <p:cNvCxnSpPr>
            <a:cxnSpLocks/>
          </p:cNvCxnSpPr>
          <p:nvPr/>
        </p:nvCxnSpPr>
        <p:spPr>
          <a:xfrm>
            <a:off x="3236111" y="3153700"/>
            <a:ext cx="1062234" cy="2027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08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505"/>
            <a:ext cx="8229600" cy="712695"/>
          </a:xfrm>
        </p:spPr>
        <p:txBody>
          <a:bodyPr/>
          <a:lstStyle/>
          <a:p>
            <a:r>
              <a:rPr lang="en-US" sz="3200" dirty="0"/>
              <a:t>Step 6: Review</a:t>
            </a:r>
          </a:p>
        </p:txBody>
      </p:sp>
      <p:sp>
        <p:nvSpPr>
          <p:cNvPr id="3" name="Content Placeholder 2"/>
          <p:cNvSpPr>
            <a:spLocks noGrp="1"/>
          </p:cNvSpPr>
          <p:nvPr>
            <p:ph sz="half" idx="2"/>
          </p:nvPr>
        </p:nvSpPr>
        <p:spPr>
          <a:xfrm>
            <a:off x="251012" y="1310416"/>
            <a:ext cx="3752850" cy="4526280"/>
          </a:xfrm>
        </p:spPr>
        <p:txBody>
          <a:bodyPr/>
          <a:lstStyle/>
          <a:p>
            <a:pPr>
              <a:buClr>
                <a:schemeClr val="accent6">
                  <a:lumMod val="50000"/>
                </a:schemeClr>
              </a:buClr>
              <a:buFont typeface="Wingdings" panose="05000000000000000000" pitchFamily="2" charset="2"/>
              <a:buChar char="q"/>
            </a:pPr>
            <a:r>
              <a:rPr lang="en-US" sz="2200" dirty="0"/>
              <a:t>The entire application is  shown on a single page for your review</a:t>
            </a:r>
          </a:p>
          <a:p>
            <a:pPr>
              <a:buClr>
                <a:schemeClr val="accent6">
                  <a:lumMod val="50000"/>
                </a:schemeClr>
              </a:buClr>
              <a:buFont typeface="Wingdings" panose="05000000000000000000" pitchFamily="2" charset="2"/>
              <a:buChar char="q"/>
            </a:pPr>
            <a:r>
              <a:rPr lang="en-US" sz="2200" dirty="0"/>
              <a:t>If you note something you want to change, click “Edit Application”</a:t>
            </a:r>
          </a:p>
          <a:p>
            <a:pPr>
              <a:buClr>
                <a:schemeClr val="accent6">
                  <a:lumMod val="50000"/>
                </a:schemeClr>
              </a:buClr>
              <a:buFont typeface="Wingdings" panose="05000000000000000000" pitchFamily="2" charset="2"/>
              <a:buChar char="q"/>
            </a:pPr>
            <a:r>
              <a:rPr lang="en-US" sz="2200" dirty="0"/>
              <a:t>Otherwise, continue to the bottom of the page </a:t>
            </a:r>
          </a:p>
        </p:txBody>
      </p:sp>
      <p:sp>
        <p:nvSpPr>
          <p:cNvPr id="5" name="Slide Number Placeholder 4"/>
          <p:cNvSpPr>
            <a:spLocks noGrp="1"/>
          </p:cNvSpPr>
          <p:nvPr>
            <p:ph type="sldNum" sz="quarter" idx="11"/>
          </p:nvPr>
        </p:nvSpPr>
        <p:spPr/>
        <p:txBody>
          <a:bodyPr/>
          <a:lstStyle/>
          <a:p>
            <a:pPr algn="ctr"/>
            <a:fld id="{F18658D7-1126-ED4D-8495-0BFAD5FF0E82}" type="slidenum">
              <a:rPr lang="en-US" smtClean="0"/>
              <a:pPr algn="ctr"/>
              <a:t>18</a:t>
            </a:fld>
            <a:endParaRPr lang="en-US" dirty="0"/>
          </a:p>
        </p:txBody>
      </p:sp>
      <p:pic>
        <p:nvPicPr>
          <p:cNvPr id="7" name="Picture 6">
            <a:extLst>
              <a:ext uri="{FF2B5EF4-FFF2-40B4-BE49-F238E27FC236}">
                <a16:creationId xmlns:a16="http://schemas.microsoft.com/office/drawing/2014/main" id="{3E2E3E93-5625-4DF9-AEB5-DAB903091D32}"/>
              </a:ext>
            </a:extLst>
          </p:cNvPr>
          <p:cNvPicPr>
            <a:picLocks noChangeAspect="1"/>
          </p:cNvPicPr>
          <p:nvPr/>
        </p:nvPicPr>
        <p:blipFill>
          <a:blip r:embed="rId2"/>
          <a:stretch>
            <a:fillRect/>
          </a:stretch>
        </p:blipFill>
        <p:spPr>
          <a:xfrm>
            <a:off x="4572000" y="1292686"/>
            <a:ext cx="4045667" cy="5276389"/>
          </a:xfrm>
          <a:prstGeom prst="rect">
            <a:avLst/>
          </a:prstGeom>
        </p:spPr>
      </p:pic>
      <p:cxnSp>
        <p:nvCxnSpPr>
          <p:cNvPr id="10" name="Straight Arrow Connector 9">
            <a:extLst>
              <a:ext uri="{FF2B5EF4-FFF2-40B4-BE49-F238E27FC236}">
                <a16:creationId xmlns:a16="http://schemas.microsoft.com/office/drawing/2014/main" id="{5146D2D2-58BE-4B73-8ACB-31BA7CBFB25E}"/>
              </a:ext>
            </a:extLst>
          </p:cNvPr>
          <p:cNvCxnSpPr>
            <a:cxnSpLocks/>
          </p:cNvCxnSpPr>
          <p:nvPr/>
        </p:nvCxnSpPr>
        <p:spPr>
          <a:xfrm flipV="1">
            <a:off x="2915259" y="2969703"/>
            <a:ext cx="3141592" cy="340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D022D90-9976-41B3-A5EA-BEB4AB491811}"/>
              </a:ext>
            </a:extLst>
          </p:cNvPr>
          <p:cNvPicPr>
            <a:picLocks noChangeAspect="1"/>
          </p:cNvPicPr>
          <p:nvPr/>
        </p:nvPicPr>
        <p:blipFill>
          <a:blip r:embed="rId3"/>
          <a:stretch>
            <a:fillRect/>
          </a:stretch>
        </p:blipFill>
        <p:spPr>
          <a:xfrm>
            <a:off x="4419600" y="1648460"/>
            <a:ext cx="4267200" cy="123825"/>
          </a:xfrm>
          <a:prstGeom prst="rect">
            <a:avLst/>
          </a:prstGeom>
        </p:spPr>
      </p:pic>
    </p:spTree>
    <p:extLst>
      <p:ext uri="{BB962C8B-B14F-4D97-AF65-F5344CB8AC3E}">
        <p14:creationId xmlns:p14="http://schemas.microsoft.com/office/powerpoint/2010/main" val="3313304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9941"/>
            <a:ext cx="8229600" cy="569259"/>
          </a:xfrm>
        </p:spPr>
        <p:txBody>
          <a:bodyPr>
            <a:normAutofit fontScale="90000"/>
          </a:bodyPr>
          <a:lstStyle/>
          <a:p>
            <a:r>
              <a:rPr lang="en-US" sz="3600" dirty="0">
                <a:latin typeface="Arial"/>
                <a:ea typeface="ＭＳ Ｐゴシック"/>
                <a:cs typeface="Arial"/>
              </a:rPr>
              <a:t>Step 6: Review </a:t>
            </a:r>
            <a:endParaRPr lang="en-US" sz="3200" dirty="0"/>
          </a:p>
        </p:txBody>
      </p:sp>
      <p:sp>
        <p:nvSpPr>
          <p:cNvPr id="3" name="Content Placeholder 2"/>
          <p:cNvSpPr>
            <a:spLocks noGrp="1"/>
          </p:cNvSpPr>
          <p:nvPr>
            <p:ph sz="half" idx="2"/>
          </p:nvPr>
        </p:nvSpPr>
        <p:spPr>
          <a:xfrm>
            <a:off x="189035" y="1283215"/>
            <a:ext cx="3334993" cy="4105712"/>
          </a:xfrm>
        </p:spPr>
        <p:txBody>
          <a:bodyPr/>
          <a:lstStyle/>
          <a:p>
            <a:pPr>
              <a:buClr>
                <a:schemeClr val="accent6">
                  <a:lumMod val="50000"/>
                </a:schemeClr>
              </a:buClr>
              <a:buFont typeface="Wingdings" panose="05000000000000000000" pitchFamily="2" charset="2"/>
              <a:buChar char="q"/>
            </a:pPr>
            <a:r>
              <a:rPr lang="en-US" sz="2200" dirty="0">
                <a:latin typeface="Arial"/>
                <a:ea typeface="ＭＳ Ｐゴシック"/>
                <a:cs typeface="Arial"/>
              </a:rPr>
              <a:t>Read the Certification Statement</a:t>
            </a:r>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Click the check box to complete your certification</a:t>
            </a:r>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Click on “Continue Application” to proceed with the submittal of your application</a:t>
            </a:r>
          </a:p>
        </p:txBody>
      </p:sp>
      <p:sp>
        <p:nvSpPr>
          <p:cNvPr id="5" name="Slide Number Placeholder 4"/>
          <p:cNvSpPr>
            <a:spLocks noGrp="1"/>
          </p:cNvSpPr>
          <p:nvPr>
            <p:ph type="sldNum" sz="quarter" idx="11"/>
          </p:nvPr>
        </p:nvSpPr>
        <p:spPr/>
        <p:txBody>
          <a:bodyPr/>
          <a:lstStyle/>
          <a:p>
            <a:fld id="{F18658D7-1126-ED4D-8495-0BFAD5FF0E82}" type="slidenum">
              <a:rPr lang="en-US" smtClean="0"/>
              <a:pPr/>
              <a:t>19</a:t>
            </a:fld>
            <a:endParaRPr lang="en-US" dirty="0"/>
          </a:p>
        </p:txBody>
      </p:sp>
      <p:cxnSp>
        <p:nvCxnSpPr>
          <p:cNvPr id="10" name="Straight Arrow Connector 9">
            <a:extLst>
              <a:ext uri="{FF2B5EF4-FFF2-40B4-BE49-F238E27FC236}">
                <a16:creationId xmlns:a16="http://schemas.microsoft.com/office/drawing/2014/main" id="{A54E5A83-09D2-49CD-BF3F-CD34E454F20D}"/>
              </a:ext>
            </a:extLst>
          </p:cNvPr>
          <p:cNvCxnSpPr>
            <a:cxnSpLocks/>
          </p:cNvCxnSpPr>
          <p:nvPr/>
        </p:nvCxnSpPr>
        <p:spPr>
          <a:xfrm>
            <a:off x="2518301" y="2916172"/>
            <a:ext cx="625994" cy="1188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7A0F1A-5AA5-4262-845B-6FFED255A1A8}"/>
              </a:ext>
            </a:extLst>
          </p:cNvPr>
          <p:cNvCxnSpPr>
            <a:cxnSpLocks/>
          </p:cNvCxnSpPr>
          <p:nvPr/>
        </p:nvCxnSpPr>
        <p:spPr>
          <a:xfrm>
            <a:off x="1839505" y="4076700"/>
            <a:ext cx="1228185" cy="381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9446C291-94F6-A16E-255C-403ACD7F8B31}"/>
              </a:ext>
            </a:extLst>
          </p:cNvPr>
          <p:cNvPicPr>
            <a:picLocks noChangeAspect="1"/>
          </p:cNvPicPr>
          <p:nvPr/>
        </p:nvPicPr>
        <p:blipFill>
          <a:blip r:embed="rId3"/>
          <a:stretch>
            <a:fillRect/>
          </a:stretch>
        </p:blipFill>
        <p:spPr>
          <a:xfrm>
            <a:off x="3406656" y="2092784"/>
            <a:ext cx="5544839" cy="2612274"/>
          </a:xfrm>
          <a:prstGeom prst="rect">
            <a:avLst/>
          </a:prstGeom>
        </p:spPr>
      </p:pic>
    </p:spTree>
    <p:extLst>
      <p:ext uri="{BB962C8B-B14F-4D97-AF65-F5344CB8AC3E}">
        <p14:creationId xmlns:p14="http://schemas.microsoft.com/office/powerpoint/2010/main" val="407450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Overview</a:t>
            </a:r>
          </a:p>
        </p:txBody>
      </p:sp>
      <p:sp>
        <p:nvSpPr>
          <p:cNvPr id="6" name="Content Placeholder 5"/>
          <p:cNvSpPr>
            <a:spLocks noGrp="1"/>
          </p:cNvSpPr>
          <p:nvPr>
            <p:ph sz="half" idx="2"/>
          </p:nvPr>
        </p:nvSpPr>
        <p:spPr>
          <a:xfrm>
            <a:off x="381000" y="1291045"/>
            <a:ext cx="8229600" cy="4944292"/>
          </a:xfrm>
        </p:spPr>
        <p:txBody>
          <a:bodyPr/>
          <a:lstStyle/>
          <a:p>
            <a:pPr>
              <a:buClr>
                <a:schemeClr val="accent6">
                  <a:lumMod val="50000"/>
                </a:schemeClr>
              </a:buClr>
              <a:buFont typeface="Wingdings" panose="05000000000000000000" pitchFamily="2" charset="2"/>
              <a:buChar char="q"/>
            </a:pPr>
            <a:r>
              <a:rPr lang="en-US" sz="1800" dirty="0">
                <a:latin typeface="Arial"/>
                <a:ea typeface="ＭＳ Ｐゴシック"/>
                <a:cs typeface="Arial"/>
              </a:rPr>
              <a:t>This presentation is to assist in completing a new </a:t>
            </a:r>
            <a:r>
              <a:rPr lang="en-US" sz="1800" b="1" dirty="0">
                <a:latin typeface="Arial"/>
                <a:ea typeface="ＭＳ Ｐゴシック"/>
                <a:cs typeface="Arial"/>
              </a:rPr>
              <a:t>AQ34 - </a:t>
            </a:r>
            <a:r>
              <a:rPr lang="fr-FR" sz="1800" b="1" dirty="0">
                <a:latin typeface="Arial"/>
                <a:ea typeface="ＭＳ Ｐゴシック"/>
                <a:cs typeface="Arial"/>
              </a:rPr>
              <a:t>LPA or CPA Administrative Amendment</a:t>
            </a:r>
          </a:p>
          <a:p>
            <a:pPr>
              <a:buClr>
                <a:schemeClr val="accent6">
                  <a:lumMod val="50000"/>
                </a:schemeClr>
              </a:buClr>
              <a:buFont typeface="Wingdings" panose="05000000000000000000" pitchFamily="2" charset="2"/>
              <a:buChar char="q"/>
            </a:pPr>
            <a:r>
              <a:rPr lang="en-US" sz="1800" dirty="0">
                <a:latin typeface="Arial"/>
                <a:ea typeface="ＭＳ Ｐゴシック"/>
                <a:cs typeface="Arial"/>
              </a:rPr>
              <a:t>Use this form to report a change in facility ownership, business or facility name, mailing address, telephone number, or primary facility contact</a:t>
            </a:r>
          </a:p>
          <a:p>
            <a:pPr>
              <a:buClr>
                <a:schemeClr val="accent6">
                  <a:lumMod val="50000"/>
                </a:schemeClr>
              </a:buClr>
              <a:buFont typeface="Wingdings" panose="05000000000000000000" pitchFamily="2" charset="2"/>
              <a:buChar char="q"/>
            </a:pPr>
            <a:r>
              <a:rPr lang="en-US" sz="1800" dirty="0">
                <a:latin typeface="Arial"/>
                <a:ea typeface="ＭＳ Ｐゴシック"/>
                <a:cs typeface="Arial"/>
              </a:rPr>
              <a:t>For an owner or operator of a facility to apply for an administrative amendment to their plan approval(s), a complete application must be filed in duplicate. The application must be submitted on Form LPA/CPA Administrative Amendment (BWPAQ 34) and in accordance with the timelines established at 310 CMR 7.02(13). A timely application is one that is submitted no later than 60 days of the initiation of the proposed change</a:t>
            </a:r>
          </a:p>
          <a:p>
            <a:pPr>
              <a:buClr>
                <a:schemeClr val="accent6">
                  <a:lumMod val="50000"/>
                </a:schemeClr>
              </a:buClr>
              <a:buFont typeface="Wingdings" panose="05000000000000000000" pitchFamily="2" charset="2"/>
              <a:buChar char="q"/>
            </a:pPr>
            <a:r>
              <a:rPr lang="en-US" sz="1800" dirty="0">
                <a:latin typeface="Arial"/>
                <a:ea typeface="ＭＳ Ｐゴシック"/>
                <a:cs typeface="Arial"/>
              </a:rPr>
              <a:t>This presentation will take you screen by screen through the EEA </a:t>
            </a:r>
            <a:r>
              <a:rPr lang="en-US" sz="1800" dirty="0" err="1">
                <a:latin typeface="Arial"/>
                <a:ea typeface="ＭＳ Ｐゴシック"/>
                <a:cs typeface="Arial"/>
              </a:rPr>
              <a:t>ePLACE</a:t>
            </a:r>
            <a:r>
              <a:rPr lang="en-US" sz="1800" dirty="0">
                <a:latin typeface="Arial"/>
                <a:ea typeface="ＭＳ Ｐゴシック"/>
                <a:cs typeface="Arial"/>
              </a:rPr>
              <a:t> online permitting application process</a:t>
            </a:r>
          </a:p>
          <a:p>
            <a:pPr marL="0" indent="0">
              <a:buNone/>
            </a:pPr>
            <a:endParaRPr lang="en-US" sz="2000" dirty="0"/>
          </a:p>
        </p:txBody>
      </p:sp>
      <p:sp>
        <p:nvSpPr>
          <p:cNvPr id="4" name="Slide Number Placeholder 3"/>
          <p:cNvSpPr>
            <a:spLocks noGrp="1"/>
          </p:cNvSpPr>
          <p:nvPr>
            <p:ph type="sldNum" sz="quarter" idx="11"/>
          </p:nvPr>
        </p:nvSpPr>
        <p:spPr/>
        <p:txBody>
          <a:bodyPr/>
          <a:lstStyle/>
          <a:p>
            <a:fld id="{014C6BB2-ED01-D941-A874-F77E52231467}" type="slidenum">
              <a:rPr lang="en-US" smtClean="0"/>
              <a:pPr/>
              <a:t>2</a:t>
            </a:fld>
            <a:endParaRPr lang="en-US" dirty="0"/>
          </a:p>
        </p:txBody>
      </p:sp>
    </p:spTree>
    <p:extLst>
      <p:ext uri="{BB962C8B-B14F-4D97-AF65-F5344CB8AC3E}">
        <p14:creationId xmlns:p14="http://schemas.microsoft.com/office/powerpoint/2010/main" val="104976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772"/>
            <a:ext cx="8229600" cy="776393"/>
          </a:xfrm>
        </p:spPr>
        <p:txBody>
          <a:bodyPr>
            <a:normAutofit/>
          </a:bodyPr>
          <a:lstStyle/>
          <a:p>
            <a:r>
              <a:rPr lang="en-US" sz="3200" b="1" dirty="0">
                <a:solidFill>
                  <a:srgbClr val="FF0000"/>
                </a:solidFill>
                <a:latin typeface="Arial"/>
                <a:ea typeface="ＭＳ Ｐゴシック"/>
                <a:cs typeface="Arial"/>
              </a:rPr>
              <a:t>ATTENTION!!!</a:t>
            </a:r>
          </a:p>
        </p:txBody>
      </p:sp>
      <p:sp>
        <p:nvSpPr>
          <p:cNvPr id="3" name="Content Placeholder 2"/>
          <p:cNvSpPr>
            <a:spLocks noGrp="1"/>
          </p:cNvSpPr>
          <p:nvPr>
            <p:ph sz="half" idx="2"/>
          </p:nvPr>
        </p:nvSpPr>
        <p:spPr>
          <a:xfrm>
            <a:off x="388380" y="1346373"/>
            <a:ext cx="8367240" cy="4849784"/>
          </a:xfrm>
        </p:spPr>
        <p:txBody>
          <a:bodyPr vert="horz" wrap="square" lIns="91440" tIns="45720" rIns="91440" bIns="45720" numCol="1" anchor="ctr" anchorCtr="0" compatLnSpc="1">
            <a:prstTxWarp prst="textNoShape">
              <a:avLst/>
            </a:prstTxWarp>
          </a:bodyPr>
          <a:lstStyle/>
          <a:p>
            <a:pPr>
              <a:buClr>
                <a:schemeClr val="accent6">
                  <a:lumMod val="50000"/>
                </a:schemeClr>
              </a:buClr>
              <a:buFont typeface="Wingdings" panose="05000000000000000000" pitchFamily="2" charset="2"/>
              <a:buChar char="q"/>
            </a:pPr>
            <a:r>
              <a:rPr lang="en-US" sz="2000" dirty="0">
                <a:latin typeface="Arial"/>
                <a:ea typeface="ＭＳ Ｐゴシック"/>
                <a:cs typeface="Arial"/>
              </a:rPr>
              <a:t>If you are the Permittee for this Application, next the system will </a:t>
            </a:r>
            <a:r>
              <a:rPr lang="en-US" sz="2000" dirty="0">
                <a:latin typeface="Arial"/>
                <a:ea typeface="ＭＳ Ｐゴシック"/>
                <a:cs typeface="Arial"/>
                <a:hlinkClick r:id="rId3" action="ppaction://hlinksldjump"/>
              </a:rPr>
              <a:t>submit the application</a:t>
            </a:r>
            <a:r>
              <a:rPr lang="en-US" sz="2000" dirty="0">
                <a:latin typeface="Arial"/>
                <a:ea typeface="ＭＳ Ｐゴシック"/>
                <a:cs typeface="Arial"/>
              </a:rPr>
              <a:t>. </a:t>
            </a:r>
          </a:p>
          <a:p>
            <a:pPr lvl="1">
              <a:buClr>
                <a:schemeClr val="accent6">
                  <a:lumMod val="50000"/>
                </a:schemeClr>
              </a:buClr>
              <a:buFont typeface="Wingdings" panose="05000000000000000000" pitchFamily="2" charset="2"/>
              <a:buChar char="q"/>
            </a:pPr>
            <a:r>
              <a:rPr lang="en-US" sz="1600" dirty="0">
                <a:latin typeface="Arial"/>
                <a:ea typeface="ＭＳ Ｐゴシック"/>
                <a:cs typeface="Arial"/>
              </a:rPr>
              <a:t>The Agency will start review of your application</a:t>
            </a:r>
          </a:p>
          <a:p>
            <a:pPr marL="228600" lvl="1" indent="0">
              <a:buClr>
                <a:schemeClr val="accent6">
                  <a:lumMod val="50000"/>
                </a:schemeClr>
              </a:buClr>
              <a:buNone/>
            </a:pPr>
            <a:r>
              <a:rPr lang="en-US" b="1" dirty="0">
                <a:solidFill>
                  <a:schemeClr val="accent3">
                    <a:lumMod val="75000"/>
                  </a:schemeClr>
                </a:solidFill>
                <a:latin typeface="Arial"/>
                <a:ea typeface="ＭＳ Ｐゴシック"/>
                <a:cs typeface="Arial"/>
              </a:rPr>
              <a:t>_____________________________________________________________</a:t>
            </a:r>
            <a:endParaRPr lang="en-US" dirty="0">
              <a:solidFill>
                <a:schemeClr val="accent3">
                  <a:lumMod val="75000"/>
                </a:schemeClr>
              </a:solidFill>
            </a:endParaRPr>
          </a:p>
          <a:p>
            <a:pPr>
              <a:buClr>
                <a:schemeClr val="accent6">
                  <a:lumMod val="50000"/>
                </a:schemeClr>
              </a:buClr>
              <a:buFont typeface="Wingdings" panose="05000000000000000000" pitchFamily="2" charset="2"/>
              <a:buChar char="q"/>
            </a:pPr>
            <a:r>
              <a:rPr lang="en-US" sz="2000" dirty="0">
                <a:latin typeface="Arial"/>
                <a:ea typeface="ＭＳ Ｐゴシック"/>
                <a:cs typeface="Arial"/>
              </a:rPr>
              <a:t>If you are not the Permittee for this Application, next the system will submit the initial application. </a:t>
            </a:r>
          </a:p>
          <a:p>
            <a:pPr lvl="1">
              <a:buClr>
                <a:schemeClr val="accent6">
                  <a:lumMod val="50000"/>
                </a:schemeClr>
              </a:buClr>
              <a:buFont typeface="Wingdings" panose="05000000000000000000" pitchFamily="2" charset="2"/>
              <a:buChar char="q"/>
            </a:pPr>
            <a:r>
              <a:rPr lang="en-US" sz="1600" dirty="0">
                <a:latin typeface="Arial"/>
                <a:ea typeface="ＭＳ Ｐゴシック"/>
                <a:cs typeface="Arial"/>
              </a:rPr>
              <a:t>A notification will be sent to the Application Submitter and to the individual who is identified as the Permittee for this application. </a:t>
            </a:r>
          </a:p>
          <a:p>
            <a:pPr lvl="1">
              <a:buClr>
                <a:schemeClr val="accent6">
                  <a:lumMod val="50000"/>
                </a:schemeClr>
              </a:buClr>
              <a:buFont typeface="Wingdings" panose="05000000000000000000" pitchFamily="2" charset="2"/>
              <a:buChar char="q"/>
            </a:pPr>
            <a:r>
              <a:rPr lang="en-US" sz="1600" dirty="0">
                <a:latin typeface="Arial"/>
                <a:ea typeface="ＭＳ Ｐゴシック"/>
                <a:cs typeface="Arial"/>
              </a:rPr>
              <a:t>Permittee must complete the </a:t>
            </a:r>
            <a:r>
              <a:rPr lang="en-US" sz="1600" dirty="0">
                <a:latin typeface="Arial"/>
                <a:ea typeface="ＭＳ Ｐゴシック"/>
                <a:cs typeface="Arial"/>
                <a:hlinkClick r:id="rId4" action="ppaction://hlinksldjump"/>
              </a:rPr>
              <a:t>Permittee Certification Step </a:t>
            </a:r>
            <a:endParaRPr lang="en-US" sz="1600" dirty="0">
              <a:latin typeface="Arial"/>
              <a:ea typeface="ＭＳ Ｐゴシック"/>
              <a:cs typeface="Arial"/>
            </a:endParaRPr>
          </a:p>
          <a:p>
            <a:pPr lvl="1">
              <a:buClr>
                <a:schemeClr val="accent6">
                  <a:lumMod val="50000"/>
                </a:schemeClr>
              </a:buClr>
              <a:buFont typeface="Wingdings" panose="05000000000000000000" pitchFamily="2" charset="2"/>
              <a:buChar char="q"/>
            </a:pPr>
            <a:r>
              <a:rPr lang="en-US" b="1" u="sng" dirty="0">
                <a:solidFill>
                  <a:srgbClr val="FF0000"/>
                </a:solidFill>
                <a:latin typeface="Arial"/>
                <a:cs typeface="Arial"/>
              </a:rPr>
              <a:t>NOTE</a:t>
            </a:r>
            <a:r>
              <a:rPr lang="en-US" dirty="0">
                <a:latin typeface="Arial"/>
                <a:cs typeface="Arial"/>
              </a:rPr>
              <a:t> – </a:t>
            </a:r>
            <a:r>
              <a:rPr lang="en-US" sz="1600" dirty="0">
                <a:latin typeface="Arial"/>
                <a:cs typeface="Arial"/>
              </a:rPr>
              <a:t>The review of the application by Agency will start once the Permittee Certification of the application is completed. </a:t>
            </a:r>
          </a:p>
          <a:p>
            <a:pPr lvl="1">
              <a:buClr>
                <a:schemeClr val="accent6">
                  <a:lumMod val="50000"/>
                </a:schemeClr>
              </a:buClr>
              <a:buFont typeface="Wingdings" panose="05000000000000000000" pitchFamily="2" charset="2"/>
              <a:buChar char="q"/>
            </a:pPr>
            <a:endParaRPr lang="en-US" sz="2000" dirty="0">
              <a:latin typeface="Arial"/>
              <a:ea typeface="ＭＳ Ｐゴシック"/>
              <a:cs typeface="Arial"/>
            </a:endParaRPr>
          </a:p>
        </p:txBody>
      </p:sp>
      <p:sp>
        <p:nvSpPr>
          <p:cNvPr id="5" name="Slide Number Placeholder 4"/>
          <p:cNvSpPr>
            <a:spLocks noGrp="1"/>
          </p:cNvSpPr>
          <p:nvPr>
            <p:ph type="sldNum" sz="quarter" idx="11"/>
          </p:nvPr>
        </p:nvSpPr>
        <p:spPr/>
        <p:txBody>
          <a:bodyPr/>
          <a:lstStyle/>
          <a:p>
            <a:fld id="{F18658D7-1126-ED4D-8495-0BFAD5FF0E82}" type="slidenum">
              <a:rPr lang="en-US" smtClean="0"/>
              <a:pPr/>
              <a:t>20</a:t>
            </a:fld>
            <a:endParaRPr lang="en-US" dirty="0"/>
          </a:p>
        </p:txBody>
      </p:sp>
    </p:spTree>
    <p:extLst>
      <p:ext uri="{BB962C8B-B14F-4D97-AF65-F5344CB8AC3E}">
        <p14:creationId xmlns:p14="http://schemas.microsoft.com/office/powerpoint/2010/main" val="1144350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24898C-EC7A-707B-92AB-7BAD0AFF9A0D}"/>
              </a:ext>
            </a:extLst>
          </p:cNvPr>
          <p:cNvPicPr>
            <a:picLocks noChangeAspect="1"/>
          </p:cNvPicPr>
          <p:nvPr/>
        </p:nvPicPr>
        <p:blipFill>
          <a:blip r:embed="rId2"/>
          <a:stretch>
            <a:fillRect/>
          </a:stretch>
        </p:blipFill>
        <p:spPr>
          <a:xfrm>
            <a:off x="3195263" y="1577555"/>
            <a:ext cx="5914962" cy="3162137"/>
          </a:xfrm>
          <a:prstGeom prst="rect">
            <a:avLst/>
          </a:prstGeom>
        </p:spPr>
      </p:pic>
      <p:sp>
        <p:nvSpPr>
          <p:cNvPr id="2" name="Title 1"/>
          <p:cNvSpPr>
            <a:spLocks noGrp="1"/>
          </p:cNvSpPr>
          <p:nvPr>
            <p:ph type="title"/>
          </p:nvPr>
        </p:nvSpPr>
        <p:spPr>
          <a:xfrm>
            <a:off x="457200" y="623047"/>
            <a:ext cx="8229600" cy="596153"/>
          </a:xfrm>
        </p:spPr>
        <p:txBody>
          <a:bodyPr/>
          <a:lstStyle/>
          <a:p>
            <a:r>
              <a:rPr lang="en-US" sz="3200" dirty="0"/>
              <a:t>Step 7: Submission Successful!</a:t>
            </a:r>
          </a:p>
        </p:txBody>
      </p:sp>
      <p:sp>
        <p:nvSpPr>
          <p:cNvPr id="3" name="Content Placeholder 2"/>
          <p:cNvSpPr>
            <a:spLocks noGrp="1"/>
          </p:cNvSpPr>
          <p:nvPr>
            <p:ph sz="half" idx="2"/>
          </p:nvPr>
        </p:nvSpPr>
        <p:spPr>
          <a:xfrm>
            <a:off x="121815" y="1428750"/>
            <a:ext cx="2943225" cy="4526280"/>
          </a:xfrm>
        </p:spPr>
        <p:txBody>
          <a:bodyPr/>
          <a:lstStyle/>
          <a:p>
            <a:pPr>
              <a:buClr>
                <a:schemeClr val="accent6">
                  <a:lumMod val="50000"/>
                </a:schemeClr>
              </a:buClr>
              <a:buFont typeface="Wingdings" panose="05000000000000000000" pitchFamily="2" charset="2"/>
              <a:buChar char="q"/>
            </a:pPr>
            <a:r>
              <a:rPr lang="en-US" sz="1800" dirty="0"/>
              <a:t>When you submit your application, you will receive a Record ID so you can track the status of your application online</a:t>
            </a:r>
          </a:p>
          <a:p>
            <a:pPr>
              <a:buClr>
                <a:schemeClr val="accent6">
                  <a:lumMod val="50000"/>
                </a:schemeClr>
              </a:buClr>
              <a:buFont typeface="Wingdings" panose="05000000000000000000" pitchFamily="2" charset="2"/>
              <a:buChar char="q"/>
            </a:pPr>
            <a:r>
              <a:rPr lang="en-US" sz="1800" dirty="0"/>
              <a:t>Upon submission of your application please make sure to check your email for system notifications </a:t>
            </a:r>
          </a:p>
          <a:p>
            <a:pPr marL="0" indent="0">
              <a:buNone/>
            </a:pPr>
            <a:r>
              <a:rPr lang="en-US" sz="1800" dirty="0"/>
              <a:t> </a:t>
            </a:r>
            <a:endParaRPr lang="en-US" sz="1600" dirty="0"/>
          </a:p>
        </p:txBody>
      </p:sp>
      <p:sp>
        <p:nvSpPr>
          <p:cNvPr id="5" name="Slide Number Placeholder 4"/>
          <p:cNvSpPr>
            <a:spLocks noGrp="1"/>
          </p:cNvSpPr>
          <p:nvPr>
            <p:ph type="sldNum" sz="quarter" idx="11"/>
          </p:nvPr>
        </p:nvSpPr>
        <p:spPr>
          <a:xfrm>
            <a:off x="3600450" y="6568795"/>
            <a:ext cx="2190750" cy="213006"/>
          </a:xfrm>
        </p:spPr>
        <p:txBody>
          <a:bodyPr/>
          <a:lstStyle/>
          <a:p>
            <a:pPr algn="ctr"/>
            <a:fld id="{F18658D7-1126-ED4D-8495-0BFAD5FF0E82}" type="slidenum">
              <a:rPr lang="en-US" smtClean="0"/>
              <a:pPr algn="ctr"/>
              <a:t>21</a:t>
            </a:fld>
            <a:endParaRPr lang="en-US" dirty="0"/>
          </a:p>
        </p:txBody>
      </p:sp>
      <p:cxnSp>
        <p:nvCxnSpPr>
          <p:cNvPr id="8" name="Straight Arrow Connector 7">
            <a:extLst>
              <a:ext uri="{FF2B5EF4-FFF2-40B4-BE49-F238E27FC236}">
                <a16:creationId xmlns:a16="http://schemas.microsoft.com/office/drawing/2014/main" id="{C3E5B050-0B19-4194-B7F8-04FB7A10374B}"/>
              </a:ext>
            </a:extLst>
          </p:cNvPr>
          <p:cNvCxnSpPr>
            <a:cxnSpLocks/>
          </p:cNvCxnSpPr>
          <p:nvPr/>
        </p:nvCxnSpPr>
        <p:spPr>
          <a:xfrm>
            <a:off x="1714500" y="2800350"/>
            <a:ext cx="1750153" cy="1310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909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0614" y="1355994"/>
            <a:ext cx="3094057" cy="4526280"/>
          </a:xfrm>
        </p:spPr>
        <p:txBody>
          <a:bodyPr/>
          <a:lstStyle/>
          <a:p>
            <a:pPr>
              <a:buClr>
                <a:schemeClr val="accent6">
                  <a:lumMod val="50000"/>
                </a:schemeClr>
              </a:buClr>
              <a:buFont typeface="Wingdings" panose="05000000000000000000" pitchFamily="2" charset="2"/>
              <a:buChar char="q"/>
            </a:pPr>
            <a:r>
              <a:rPr lang="en-US" sz="2200" dirty="0">
                <a:latin typeface="Arial"/>
                <a:ea typeface="ＭＳ Ｐゴシック"/>
                <a:cs typeface="Arial"/>
              </a:rPr>
              <a:t>If you are not the Permittee for this Application, system will send a  notification from </a:t>
            </a:r>
            <a:r>
              <a:rPr lang="en-US" sz="2200" dirty="0">
                <a:latin typeface="Arial"/>
                <a:ea typeface="ＭＳ Ｐゴシック"/>
                <a:cs typeface="Arial"/>
                <a:hlinkClick r:id="rId3"/>
              </a:rPr>
              <a:t>eipas@mass.gov</a:t>
            </a:r>
            <a:endParaRPr lang="en-US" sz="2200" dirty="0" err="1">
              <a:latin typeface="Arial"/>
              <a:ea typeface="ＭＳ Ｐゴシック"/>
              <a:cs typeface="Arial"/>
            </a:endParaRPr>
          </a:p>
          <a:p>
            <a:pPr>
              <a:buClr>
                <a:srgbClr val="3B885D"/>
              </a:buClr>
              <a:buFont typeface="Wingdings" panose="05000000000000000000" pitchFamily="2" charset="2"/>
              <a:buChar char="q"/>
            </a:pPr>
            <a:r>
              <a:rPr lang="en-US" sz="2200" dirty="0">
                <a:latin typeface="Arial"/>
                <a:ea typeface="ＭＳ Ｐゴシック"/>
                <a:cs typeface="Arial"/>
              </a:rPr>
              <a:t>Review the email and follow all steps accordingly </a:t>
            </a:r>
          </a:p>
          <a:p>
            <a:pPr lvl="1">
              <a:buClr>
                <a:schemeClr val="accent6">
                  <a:lumMod val="50000"/>
                </a:schemeClr>
              </a:buClr>
              <a:buFont typeface="Wingdings" panose="05000000000000000000" pitchFamily="2" charset="2"/>
              <a:buChar char="q"/>
            </a:pPr>
            <a:endParaRPr lang="en-US" sz="1700" dirty="0"/>
          </a:p>
          <a:p>
            <a:pPr marL="228600" lvl="1" indent="0">
              <a:buClr>
                <a:schemeClr val="accent6">
                  <a:lumMod val="50000"/>
                </a:schemeClr>
              </a:buClr>
              <a:buNone/>
            </a:pPr>
            <a:endParaRPr lang="en-US" sz="1700" dirty="0">
              <a:latin typeface="Arial" charset="0"/>
              <a:cs typeface="Arial"/>
            </a:endParaRPr>
          </a:p>
          <a:p>
            <a:pPr lvl="1">
              <a:buClr>
                <a:schemeClr val="accent6">
                  <a:lumMod val="50000"/>
                </a:schemeClr>
              </a:buClr>
              <a:buFont typeface="Wingdings" panose="05000000000000000000" pitchFamily="2" charset="2"/>
              <a:buChar char="q"/>
            </a:pPr>
            <a:endParaRPr lang="en-US" sz="1600" dirty="0"/>
          </a:p>
        </p:txBody>
      </p:sp>
      <p:sp>
        <p:nvSpPr>
          <p:cNvPr id="4" name="Slide Number Placeholder 3"/>
          <p:cNvSpPr>
            <a:spLocks noGrp="1"/>
          </p:cNvSpPr>
          <p:nvPr>
            <p:ph type="sldNum" sz="quarter" idx="11"/>
          </p:nvPr>
        </p:nvSpPr>
        <p:spPr/>
        <p:txBody>
          <a:bodyPr/>
          <a:lstStyle/>
          <a:p>
            <a:fld id="{1E4BF15A-7CE0-344C-8EF2-3A65B5B17089}" type="slidenum">
              <a:rPr lang="en-US" smtClean="0"/>
              <a:pPr/>
              <a:t>22</a:t>
            </a:fld>
            <a:endParaRPr lang="en-US" dirty="0"/>
          </a:p>
        </p:txBody>
      </p:sp>
      <p:sp>
        <p:nvSpPr>
          <p:cNvPr id="10" name="Title 1"/>
          <p:cNvSpPr>
            <a:spLocks noGrp="1"/>
          </p:cNvSpPr>
          <p:nvPr>
            <p:ph type="title"/>
          </p:nvPr>
        </p:nvSpPr>
        <p:spPr>
          <a:xfrm>
            <a:off x="457200" y="290455"/>
            <a:ext cx="8229600" cy="1008843"/>
          </a:xfrm>
        </p:spPr>
        <p:txBody>
          <a:bodyPr>
            <a:normAutofit/>
          </a:bodyPr>
          <a:lstStyle/>
          <a:p>
            <a:r>
              <a:rPr lang="en-US" sz="3200" dirty="0"/>
              <a:t>Permittee Certification</a:t>
            </a:r>
          </a:p>
        </p:txBody>
      </p:sp>
      <p:pic>
        <p:nvPicPr>
          <p:cNvPr id="5" name="Picture 4">
            <a:extLst>
              <a:ext uri="{FF2B5EF4-FFF2-40B4-BE49-F238E27FC236}">
                <a16:creationId xmlns:a16="http://schemas.microsoft.com/office/drawing/2014/main" id="{474051F4-DF7A-BA26-637D-D9995C96E1D5}"/>
              </a:ext>
            </a:extLst>
          </p:cNvPr>
          <p:cNvPicPr>
            <a:picLocks noChangeAspect="1"/>
          </p:cNvPicPr>
          <p:nvPr/>
        </p:nvPicPr>
        <p:blipFill>
          <a:blip r:embed="rId4"/>
          <a:stretch>
            <a:fillRect/>
          </a:stretch>
        </p:blipFill>
        <p:spPr>
          <a:xfrm>
            <a:off x="3241030" y="1666913"/>
            <a:ext cx="5851321" cy="3729820"/>
          </a:xfrm>
          <a:prstGeom prst="rect">
            <a:avLst/>
          </a:prstGeom>
          <a:ln>
            <a:solidFill>
              <a:srgbClr val="002060"/>
            </a:solidFill>
          </a:ln>
        </p:spPr>
      </p:pic>
      <p:sp>
        <p:nvSpPr>
          <p:cNvPr id="6" name="Rectangle 5">
            <a:extLst>
              <a:ext uri="{FF2B5EF4-FFF2-40B4-BE49-F238E27FC236}">
                <a16:creationId xmlns:a16="http://schemas.microsoft.com/office/drawing/2014/main" id="{C9E18E69-C7BB-0047-E132-AFE0C444B2E6}"/>
              </a:ext>
            </a:extLst>
          </p:cNvPr>
          <p:cNvSpPr/>
          <p:nvPr/>
        </p:nvSpPr>
        <p:spPr>
          <a:xfrm>
            <a:off x="3223100" y="3888462"/>
            <a:ext cx="3917658" cy="679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Arial" pitchFamily="34" charset="0"/>
              <a:cs typeface="Arial" pitchFamily="34" charset="0"/>
            </a:endParaRPr>
          </a:p>
        </p:txBody>
      </p:sp>
      <p:cxnSp>
        <p:nvCxnSpPr>
          <p:cNvPr id="11" name="Straight Arrow Connector 10">
            <a:extLst>
              <a:ext uri="{FF2B5EF4-FFF2-40B4-BE49-F238E27FC236}">
                <a16:creationId xmlns:a16="http://schemas.microsoft.com/office/drawing/2014/main" id="{9B9F8124-9768-0286-B863-51253F2CAE69}"/>
              </a:ext>
            </a:extLst>
          </p:cNvPr>
          <p:cNvCxnSpPr>
            <a:cxnSpLocks/>
          </p:cNvCxnSpPr>
          <p:nvPr/>
        </p:nvCxnSpPr>
        <p:spPr>
          <a:xfrm flipV="1">
            <a:off x="2307570" y="2055959"/>
            <a:ext cx="1318940" cy="645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FD901085-A601-71B2-1F9E-8D7357B39565}"/>
              </a:ext>
            </a:extLst>
          </p:cNvPr>
          <p:cNvCxnSpPr>
            <a:cxnSpLocks/>
          </p:cNvCxnSpPr>
          <p:nvPr/>
        </p:nvCxnSpPr>
        <p:spPr>
          <a:xfrm flipV="1">
            <a:off x="2352394" y="3158617"/>
            <a:ext cx="1103787" cy="501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88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19452B8-B7BB-5271-C41A-8FDA6F342E04}"/>
              </a:ext>
            </a:extLst>
          </p:cNvPr>
          <p:cNvPicPr>
            <a:picLocks noChangeAspect="1"/>
          </p:cNvPicPr>
          <p:nvPr/>
        </p:nvPicPr>
        <p:blipFill>
          <a:blip r:embed="rId3"/>
          <a:stretch>
            <a:fillRect/>
          </a:stretch>
        </p:blipFill>
        <p:spPr>
          <a:xfrm>
            <a:off x="3630871" y="1515451"/>
            <a:ext cx="5239238" cy="1782680"/>
          </a:xfrm>
          <a:prstGeom prst="rect">
            <a:avLst/>
          </a:prstGeom>
        </p:spPr>
      </p:pic>
      <p:sp>
        <p:nvSpPr>
          <p:cNvPr id="2" name="Title 1">
            <a:extLst>
              <a:ext uri="{FF2B5EF4-FFF2-40B4-BE49-F238E27FC236}">
                <a16:creationId xmlns:a16="http://schemas.microsoft.com/office/drawing/2014/main" id="{76D19379-57A3-4841-B31D-C0B219656251}"/>
              </a:ext>
            </a:extLst>
          </p:cNvPr>
          <p:cNvSpPr>
            <a:spLocks noGrp="1"/>
          </p:cNvSpPr>
          <p:nvPr>
            <p:ph type="title"/>
          </p:nvPr>
        </p:nvSpPr>
        <p:spPr/>
        <p:txBody>
          <a:bodyPr/>
          <a:lstStyle/>
          <a:p>
            <a:r>
              <a:rPr lang="en-US" sz="3200" dirty="0"/>
              <a:t>Permittee Certification</a:t>
            </a:r>
          </a:p>
        </p:txBody>
      </p:sp>
      <p:sp>
        <p:nvSpPr>
          <p:cNvPr id="3" name="Content Placeholder 2">
            <a:extLst>
              <a:ext uri="{FF2B5EF4-FFF2-40B4-BE49-F238E27FC236}">
                <a16:creationId xmlns:a16="http://schemas.microsoft.com/office/drawing/2014/main" id="{C230AA36-D484-43A3-88BC-E74772088E60}"/>
              </a:ext>
            </a:extLst>
          </p:cNvPr>
          <p:cNvSpPr>
            <a:spLocks noGrp="1"/>
          </p:cNvSpPr>
          <p:nvPr>
            <p:ph sz="half" idx="1"/>
          </p:nvPr>
        </p:nvSpPr>
        <p:spPr>
          <a:xfrm>
            <a:off x="116212" y="1319950"/>
            <a:ext cx="3423942" cy="4644837"/>
          </a:xfrm>
        </p:spPr>
        <p:txBody>
          <a:bodyPr/>
          <a:lstStyle/>
          <a:p>
            <a:pPr>
              <a:buClr>
                <a:schemeClr val="accent6">
                  <a:lumMod val="50000"/>
                </a:schemeClr>
              </a:buClr>
              <a:buFont typeface="Wingdings" panose="05000000000000000000" pitchFamily="2" charset="2"/>
              <a:buChar char="q"/>
            </a:pPr>
            <a:r>
              <a:rPr lang="en-US" sz="1900" dirty="0"/>
              <a:t>Log on to EEA ePlace portal</a:t>
            </a:r>
            <a:endParaRPr lang="en-US" sz="1900"/>
          </a:p>
          <a:p>
            <a:pPr lvl="1">
              <a:buClr>
                <a:schemeClr val="accent6">
                  <a:lumMod val="50000"/>
                </a:schemeClr>
              </a:buClr>
              <a:buFont typeface="Wingdings" panose="05000000000000000000" pitchFamily="2" charset="2"/>
              <a:buChar char="Ø"/>
            </a:pPr>
            <a:r>
              <a:rPr lang="en-US" u="sng" dirty="0">
                <a:hlinkClick r:id="rId4"/>
              </a:rPr>
              <a:t>https://eplace.eea.mass.gov/citizenaccess</a:t>
            </a:r>
            <a:r>
              <a:rPr lang="en-US" dirty="0"/>
              <a:t> </a:t>
            </a:r>
          </a:p>
          <a:p>
            <a:pPr>
              <a:buClr>
                <a:schemeClr val="accent6">
                  <a:lumMod val="50000"/>
                </a:schemeClr>
              </a:buClr>
              <a:buFont typeface="Wingdings" panose="05000000000000000000" pitchFamily="2" charset="2"/>
              <a:buChar char="q"/>
            </a:pPr>
            <a:r>
              <a:rPr lang="en-US" sz="1900" dirty="0">
                <a:latin typeface="Arial"/>
                <a:ea typeface="ＭＳ Ｐゴシック"/>
                <a:cs typeface="Arial"/>
              </a:rPr>
              <a:t>Go to “My Records” page to the Permittee Certification Record</a:t>
            </a:r>
            <a:endParaRPr lang="en-US" sz="1900" dirty="0"/>
          </a:p>
          <a:p>
            <a:pPr>
              <a:buClr>
                <a:schemeClr val="accent6">
                  <a:lumMod val="50000"/>
                </a:schemeClr>
              </a:buClr>
              <a:buFont typeface="Wingdings" panose="05000000000000000000" pitchFamily="2" charset="2"/>
              <a:buChar char="q"/>
            </a:pPr>
            <a:r>
              <a:rPr lang="en-US" sz="1900" dirty="0">
                <a:latin typeface="Arial"/>
                <a:ea typeface="ＭＳ Ｐゴシック"/>
                <a:cs typeface="Arial"/>
              </a:rPr>
              <a:t>The Permittee Certification Record will be listed along with its associated Application Number   </a:t>
            </a:r>
            <a:endParaRPr lang="en-US" sz="1900" dirty="0"/>
          </a:p>
          <a:p>
            <a:pPr>
              <a:buClr>
                <a:schemeClr val="accent6">
                  <a:lumMod val="50000"/>
                </a:schemeClr>
              </a:buClr>
              <a:buFont typeface="Wingdings" panose="05000000000000000000" pitchFamily="2" charset="2"/>
              <a:buChar char="q"/>
            </a:pPr>
            <a:r>
              <a:rPr lang="en-US" sz="1900" dirty="0">
                <a:latin typeface="Arial"/>
                <a:ea typeface="ＭＳ Ｐゴシック"/>
                <a:cs typeface="Arial"/>
              </a:rPr>
              <a:t>Select “Resume Application”</a:t>
            </a:r>
            <a:endParaRPr lang="en-US" sz="1900" dirty="0"/>
          </a:p>
        </p:txBody>
      </p:sp>
      <p:sp>
        <p:nvSpPr>
          <p:cNvPr id="5" name="Slide Number Placeholder 4">
            <a:extLst>
              <a:ext uri="{FF2B5EF4-FFF2-40B4-BE49-F238E27FC236}">
                <a16:creationId xmlns:a16="http://schemas.microsoft.com/office/drawing/2014/main" id="{398B53D1-6A7D-499E-9D7B-C0A9F523B6A5}"/>
              </a:ext>
            </a:extLst>
          </p:cNvPr>
          <p:cNvSpPr>
            <a:spLocks noGrp="1"/>
          </p:cNvSpPr>
          <p:nvPr>
            <p:ph type="sldNum" sz="quarter" idx="11"/>
          </p:nvPr>
        </p:nvSpPr>
        <p:spPr>
          <a:xfrm>
            <a:off x="3429000" y="6569075"/>
            <a:ext cx="2133600" cy="212725"/>
          </a:xfrm>
        </p:spPr>
        <p:txBody>
          <a:bodyPr/>
          <a:lstStyle/>
          <a:p>
            <a:pPr algn="ctr"/>
            <a:fld id="{F18658D7-1126-ED4D-8495-0BFAD5FF0E82}" type="slidenum">
              <a:rPr lang="en-US" smtClean="0"/>
              <a:pPr algn="ctr"/>
              <a:t>23</a:t>
            </a:fld>
            <a:endParaRPr lang="en-US" dirty="0"/>
          </a:p>
        </p:txBody>
      </p:sp>
      <p:cxnSp>
        <p:nvCxnSpPr>
          <p:cNvPr id="11" name="Straight Arrow Connector 10">
            <a:extLst>
              <a:ext uri="{FF2B5EF4-FFF2-40B4-BE49-F238E27FC236}">
                <a16:creationId xmlns:a16="http://schemas.microsoft.com/office/drawing/2014/main" id="{55F7A99B-70DC-47F3-9EF0-22DAEFB16CED}"/>
              </a:ext>
            </a:extLst>
          </p:cNvPr>
          <p:cNvCxnSpPr>
            <a:cxnSpLocks/>
          </p:cNvCxnSpPr>
          <p:nvPr/>
        </p:nvCxnSpPr>
        <p:spPr>
          <a:xfrm flipV="1">
            <a:off x="3074226" y="2004969"/>
            <a:ext cx="1682332" cy="1424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AD0BD92-C745-57A5-CAA1-6BFE7A175A1E}"/>
              </a:ext>
            </a:extLst>
          </p:cNvPr>
          <p:cNvPicPr>
            <a:picLocks noChangeAspect="1"/>
          </p:cNvPicPr>
          <p:nvPr/>
        </p:nvPicPr>
        <p:blipFill>
          <a:blip r:embed="rId5"/>
          <a:stretch>
            <a:fillRect/>
          </a:stretch>
        </p:blipFill>
        <p:spPr>
          <a:xfrm>
            <a:off x="3630871" y="3773292"/>
            <a:ext cx="5396917" cy="2600924"/>
          </a:xfrm>
          <a:prstGeom prst="rect">
            <a:avLst/>
          </a:prstGeom>
        </p:spPr>
      </p:pic>
      <p:cxnSp>
        <p:nvCxnSpPr>
          <p:cNvPr id="15" name="Straight Arrow Connector 14">
            <a:extLst>
              <a:ext uri="{FF2B5EF4-FFF2-40B4-BE49-F238E27FC236}">
                <a16:creationId xmlns:a16="http://schemas.microsoft.com/office/drawing/2014/main" id="{F730D06B-FC8E-40C6-3AAD-B210C50572C5}"/>
              </a:ext>
            </a:extLst>
          </p:cNvPr>
          <p:cNvCxnSpPr>
            <a:cxnSpLocks/>
          </p:cNvCxnSpPr>
          <p:nvPr/>
        </p:nvCxnSpPr>
        <p:spPr>
          <a:xfrm>
            <a:off x="2994870" y="4563611"/>
            <a:ext cx="920522" cy="14101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DB6B860-A386-DFD6-6693-C610BDF74F16}"/>
              </a:ext>
            </a:extLst>
          </p:cNvPr>
          <p:cNvSpPr/>
          <p:nvPr/>
        </p:nvSpPr>
        <p:spPr>
          <a:xfrm>
            <a:off x="3974731" y="5889072"/>
            <a:ext cx="4993717" cy="485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Arial" pitchFamily="34" charset="0"/>
              <a:cs typeface="Arial" pitchFamily="34" charset="0"/>
            </a:endParaRPr>
          </a:p>
        </p:txBody>
      </p:sp>
      <p:cxnSp>
        <p:nvCxnSpPr>
          <p:cNvPr id="20" name="Straight Arrow Connector 19">
            <a:extLst>
              <a:ext uri="{FF2B5EF4-FFF2-40B4-BE49-F238E27FC236}">
                <a16:creationId xmlns:a16="http://schemas.microsoft.com/office/drawing/2014/main" id="{9BCD75CD-F409-D6C9-6066-1EB6711F04F9}"/>
              </a:ext>
            </a:extLst>
          </p:cNvPr>
          <p:cNvCxnSpPr>
            <a:cxnSpLocks/>
          </p:cNvCxnSpPr>
          <p:nvPr/>
        </p:nvCxnSpPr>
        <p:spPr>
          <a:xfrm>
            <a:off x="2153704" y="5513934"/>
            <a:ext cx="4901437" cy="534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18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9379-57A3-4841-B31D-C0B219656251}"/>
              </a:ext>
            </a:extLst>
          </p:cNvPr>
          <p:cNvSpPr>
            <a:spLocks noGrp="1"/>
          </p:cNvSpPr>
          <p:nvPr>
            <p:ph type="title"/>
          </p:nvPr>
        </p:nvSpPr>
        <p:spPr>
          <a:xfrm>
            <a:off x="457200" y="694764"/>
            <a:ext cx="8229600" cy="524436"/>
          </a:xfrm>
        </p:spPr>
        <p:txBody>
          <a:bodyPr/>
          <a:lstStyle/>
          <a:p>
            <a:r>
              <a:rPr lang="en-US" sz="3200" dirty="0"/>
              <a:t>Permittee Certification</a:t>
            </a:r>
          </a:p>
        </p:txBody>
      </p:sp>
      <p:sp>
        <p:nvSpPr>
          <p:cNvPr id="3" name="Content Placeholder 2">
            <a:extLst>
              <a:ext uri="{FF2B5EF4-FFF2-40B4-BE49-F238E27FC236}">
                <a16:creationId xmlns:a16="http://schemas.microsoft.com/office/drawing/2014/main" id="{C230AA36-D484-43A3-88BC-E74772088E60}"/>
              </a:ext>
            </a:extLst>
          </p:cNvPr>
          <p:cNvSpPr>
            <a:spLocks noGrp="1"/>
          </p:cNvSpPr>
          <p:nvPr>
            <p:ph sz="half" idx="1"/>
          </p:nvPr>
        </p:nvSpPr>
        <p:spPr>
          <a:xfrm>
            <a:off x="234092" y="1358093"/>
            <a:ext cx="3799180" cy="4286249"/>
          </a:xfrm>
        </p:spPr>
        <p:txBody>
          <a:bodyPr/>
          <a:lstStyle/>
          <a:p>
            <a:pPr>
              <a:buClr>
                <a:schemeClr val="accent6">
                  <a:lumMod val="50000"/>
                </a:schemeClr>
              </a:buClr>
              <a:buFont typeface="Wingdings" panose="05000000000000000000" pitchFamily="2" charset="2"/>
              <a:buChar char="q"/>
            </a:pPr>
            <a:r>
              <a:rPr lang="en-US" sz="2200" dirty="0">
                <a:latin typeface="Arial"/>
                <a:ea typeface="ＭＳ Ｐゴシック"/>
                <a:cs typeface="Arial"/>
              </a:rPr>
              <a:t>The facility information and Application details are populated </a:t>
            </a:r>
            <a:endParaRPr lang="en-US" sz="2200" dirty="0"/>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Please verify the information</a:t>
            </a:r>
            <a:endParaRPr lang="en-US" sz="2200" dirty="0"/>
          </a:p>
        </p:txBody>
      </p:sp>
      <p:sp>
        <p:nvSpPr>
          <p:cNvPr id="5" name="Slide Number Placeholder 4">
            <a:extLst>
              <a:ext uri="{FF2B5EF4-FFF2-40B4-BE49-F238E27FC236}">
                <a16:creationId xmlns:a16="http://schemas.microsoft.com/office/drawing/2014/main" id="{398B53D1-6A7D-499E-9D7B-C0A9F523B6A5}"/>
              </a:ext>
            </a:extLst>
          </p:cNvPr>
          <p:cNvSpPr>
            <a:spLocks noGrp="1"/>
          </p:cNvSpPr>
          <p:nvPr>
            <p:ph type="sldNum" sz="quarter" idx="11"/>
          </p:nvPr>
        </p:nvSpPr>
        <p:spPr>
          <a:xfrm>
            <a:off x="3429000" y="6569075"/>
            <a:ext cx="2133600" cy="212725"/>
          </a:xfrm>
        </p:spPr>
        <p:txBody>
          <a:bodyPr/>
          <a:lstStyle/>
          <a:p>
            <a:pPr algn="ctr"/>
            <a:fld id="{F18658D7-1126-ED4D-8495-0BFAD5FF0E82}" type="slidenum">
              <a:rPr lang="en-US" smtClean="0"/>
              <a:pPr algn="ctr"/>
              <a:t>24</a:t>
            </a:fld>
            <a:endParaRPr lang="en-US" dirty="0"/>
          </a:p>
        </p:txBody>
      </p:sp>
      <p:cxnSp>
        <p:nvCxnSpPr>
          <p:cNvPr id="15" name="Straight Arrow Connector 14">
            <a:extLst>
              <a:ext uri="{FF2B5EF4-FFF2-40B4-BE49-F238E27FC236}">
                <a16:creationId xmlns:a16="http://schemas.microsoft.com/office/drawing/2014/main" id="{F730D06B-FC8E-40C6-3AAD-B210C50572C5}"/>
              </a:ext>
            </a:extLst>
          </p:cNvPr>
          <p:cNvCxnSpPr>
            <a:cxnSpLocks/>
          </p:cNvCxnSpPr>
          <p:nvPr/>
        </p:nvCxnSpPr>
        <p:spPr>
          <a:xfrm>
            <a:off x="3196205" y="1843403"/>
            <a:ext cx="12995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BCD75CD-F409-D6C9-6066-1EB6711F04F9}"/>
              </a:ext>
            </a:extLst>
          </p:cNvPr>
          <p:cNvCxnSpPr>
            <a:cxnSpLocks/>
          </p:cNvCxnSpPr>
          <p:nvPr/>
        </p:nvCxnSpPr>
        <p:spPr>
          <a:xfrm>
            <a:off x="2345374" y="3103156"/>
            <a:ext cx="2060779" cy="2612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377298B-1ED5-1F80-53F8-A6E3EE9C4E3B}"/>
              </a:ext>
            </a:extLst>
          </p:cNvPr>
          <p:cNvPicPr>
            <a:picLocks noChangeAspect="1"/>
          </p:cNvPicPr>
          <p:nvPr/>
        </p:nvPicPr>
        <p:blipFill>
          <a:blip r:embed="rId3"/>
          <a:stretch>
            <a:fillRect/>
          </a:stretch>
        </p:blipFill>
        <p:spPr>
          <a:xfrm>
            <a:off x="4666131" y="1360668"/>
            <a:ext cx="4209302" cy="5425528"/>
          </a:xfrm>
          <a:prstGeom prst="rect">
            <a:avLst/>
          </a:prstGeom>
          <a:ln>
            <a:solidFill>
              <a:srgbClr val="002060"/>
            </a:solidFill>
          </a:ln>
        </p:spPr>
      </p:pic>
    </p:spTree>
    <p:extLst>
      <p:ext uri="{BB962C8B-B14F-4D97-AF65-F5344CB8AC3E}">
        <p14:creationId xmlns:p14="http://schemas.microsoft.com/office/powerpoint/2010/main" val="1616789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9379-57A3-4841-B31D-C0B219656251}"/>
              </a:ext>
            </a:extLst>
          </p:cNvPr>
          <p:cNvSpPr>
            <a:spLocks noGrp="1"/>
          </p:cNvSpPr>
          <p:nvPr>
            <p:ph type="title"/>
          </p:nvPr>
        </p:nvSpPr>
        <p:spPr>
          <a:xfrm>
            <a:off x="421341" y="623046"/>
            <a:ext cx="8229600" cy="587189"/>
          </a:xfrm>
        </p:spPr>
        <p:txBody>
          <a:bodyPr/>
          <a:lstStyle/>
          <a:p>
            <a:r>
              <a:rPr lang="en-US" sz="3200" dirty="0"/>
              <a:t>Permittee Certification</a:t>
            </a:r>
          </a:p>
        </p:txBody>
      </p:sp>
      <p:sp>
        <p:nvSpPr>
          <p:cNvPr id="3" name="Content Placeholder 2">
            <a:extLst>
              <a:ext uri="{FF2B5EF4-FFF2-40B4-BE49-F238E27FC236}">
                <a16:creationId xmlns:a16="http://schemas.microsoft.com/office/drawing/2014/main" id="{C230AA36-D484-43A3-88BC-E74772088E60}"/>
              </a:ext>
            </a:extLst>
          </p:cNvPr>
          <p:cNvSpPr>
            <a:spLocks noGrp="1"/>
          </p:cNvSpPr>
          <p:nvPr>
            <p:ph sz="half" idx="1"/>
          </p:nvPr>
        </p:nvSpPr>
        <p:spPr>
          <a:xfrm>
            <a:off x="296846" y="1411881"/>
            <a:ext cx="3763369" cy="4286249"/>
          </a:xfrm>
        </p:spPr>
        <p:txBody>
          <a:bodyPr/>
          <a:lstStyle/>
          <a:p>
            <a:pPr>
              <a:buClr>
                <a:schemeClr val="accent6">
                  <a:lumMod val="50000"/>
                </a:schemeClr>
              </a:buClr>
              <a:buFont typeface="Wingdings" panose="05000000000000000000" pitchFamily="2" charset="2"/>
              <a:buChar char="q"/>
            </a:pPr>
            <a:r>
              <a:rPr lang="en-US" sz="2200" dirty="0">
                <a:latin typeface="Arial"/>
                <a:ea typeface="ＭＳ Ｐゴシック"/>
                <a:cs typeface="Arial"/>
              </a:rPr>
              <a:t>Review the Proof of Record i.e., copy of the submitted Application </a:t>
            </a:r>
            <a:endParaRPr lang="en-US" sz="2200" dirty="0"/>
          </a:p>
          <a:p>
            <a:pPr>
              <a:buClr>
                <a:srgbClr val="3B885D"/>
              </a:buClr>
              <a:buFont typeface="Wingdings" panose="05000000000000000000" pitchFamily="2" charset="2"/>
              <a:buChar char="q"/>
            </a:pPr>
            <a:r>
              <a:rPr lang="en-US" sz="2200" dirty="0">
                <a:latin typeface="Arial"/>
                <a:ea typeface="ＭＳ Ｐゴシック"/>
                <a:cs typeface="Arial"/>
              </a:rPr>
              <a:t>Please read the instructions and procced accordingly </a:t>
            </a:r>
            <a:endParaRPr lang="en-US" sz="2200" dirty="0"/>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Click “Continue Application” to proceed</a:t>
            </a:r>
          </a:p>
          <a:p>
            <a:pPr>
              <a:buClr>
                <a:schemeClr val="accent6">
                  <a:lumMod val="50000"/>
                </a:schemeClr>
              </a:buClr>
              <a:buFont typeface="Wingdings" panose="05000000000000000000" pitchFamily="2" charset="2"/>
              <a:buChar char="q"/>
            </a:pPr>
            <a:endParaRPr lang="en-US" sz="2000" dirty="0"/>
          </a:p>
        </p:txBody>
      </p:sp>
      <p:sp>
        <p:nvSpPr>
          <p:cNvPr id="5" name="Slide Number Placeholder 4">
            <a:extLst>
              <a:ext uri="{FF2B5EF4-FFF2-40B4-BE49-F238E27FC236}">
                <a16:creationId xmlns:a16="http://schemas.microsoft.com/office/drawing/2014/main" id="{398B53D1-6A7D-499E-9D7B-C0A9F523B6A5}"/>
              </a:ext>
            </a:extLst>
          </p:cNvPr>
          <p:cNvSpPr>
            <a:spLocks noGrp="1"/>
          </p:cNvSpPr>
          <p:nvPr>
            <p:ph type="sldNum" sz="quarter" idx="11"/>
          </p:nvPr>
        </p:nvSpPr>
        <p:spPr>
          <a:xfrm>
            <a:off x="3429000" y="6569075"/>
            <a:ext cx="2133600" cy="212725"/>
          </a:xfrm>
        </p:spPr>
        <p:txBody>
          <a:bodyPr/>
          <a:lstStyle/>
          <a:p>
            <a:pPr algn="ctr"/>
            <a:fld id="{F18658D7-1126-ED4D-8495-0BFAD5FF0E82}" type="slidenum">
              <a:rPr lang="en-US" smtClean="0"/>
              <a:pPr algn="ctr"/>
              <a:t>25</a:t>
            </a:fld>
            <a:endParaRPr lang="en-US" dirty="0"/>
          </a:p>
        </p:txBody>
      </p:sp>
      <p:cxnSp>
        <p:nvCxnSpPr>
          <p:cNvPr id="15" name="Straight Arrow Connector 14">
            <a:extLst>
              <a:ext uri="{FF2B5EF4-FFF2-40B4-BE49-F238E27FC236}">
                <a16:creationId xmlns:a16="http://schemas.microsoft.com/office/drawing/2014/main" id="{F730D06B-FC8E-40C6-3AAD-B210C50572C5}"/>
              </a:ext>
            </a:extLst>
          </p:cNvPr>
          <p:cNvCxnSpPr>
            <a:cxnSpLocks/>
          </p:cNvCxnSpPr>
          <p:nvPr/>
        </p:nvCxnSpPr>
        <p:spPr>
          <a:xfrm>
            <a:off x="3177947" y="1806806"/>
            <a:ext cx="1502535" cy="223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BCD75CD-F409-D6C9-6066-1EB6711F04F9}"/>
              </a:ext>
            </a:extLst>
          </p:cNvPr>
          <p:cNvCxnSpPr>
            <a:cxnSpLocks/>
          </p:cNvCxnSpPr>
          <p:nvPr/>
        </p:nvCxnSpPr>
        <p:spPr>
          <a:xfrm>
            <a:off x="3071710" y="2845185"/>
            <a:ext cx="1617737" cy="95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C1B7016-8897-8799-89A4-B478B4BF480B}"/>
              </a:ext>
            </a:extLst>
          </p:cNvPr>
          <p:cNvPicPr>
            <a:picLocks noChangeAspect="1"/>
          </p:cNvPicPr>
          <p:nvPr/>
        </p:nvPicPr>
        <p:blipFill>
          <a:blip r:embed="rId3"/>
          <a:stretch>
            <a:fillRect/>
          </a:stretch>
        </p:blipFill>
        <p:spPr>
          <a:xfrm>
            <a:off x="4778986" y="1022941"/>
            <a:ext cx="3636876" cy="5789434"/>
          </a:xfrm>
          <a:prstGeom prst="rect">
            <a:avLst/>
          </a:prstGeom>
          <a:ln>
            <a:solidFill>
              <a:srgbClr val="002060"/>
            </a:solidFill>
          </a:ln>
        </p:spPr>
      </p:pic>
      <p:cxnSp>
        <p:nvCxnSpPr>
          <p:cNvPr id="22" name="Straight Arrow Connector 21">
            <a:extLst>
              <a:ext uri="{FF2B5EF4-FFF2-40B4-BE49-F238E27FC236}">
                <a16:creationId xmlns:a16="http://schemas.microsoft.com/office/drawing/2014/main" id="{1ACA86F4-3813-9B98-4D5A-302657043DCF}"/>
              </a:ext>
            </a:extLst>
          </p:cNvPr>
          <p:cNvCxnSpPr>
            <a:cxnSpLocks/>
          </p:cNvCxnSpPr>
          <p:nvPr/>
        </p:nvCxnSpPr>
        <p:spPr>
          <a:xfrm>
            <a:off x="2944906" y="4521420"/>
            <a:ext cx="1717647" cy="2118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960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ext, application&#10;&#10;Description automatically generated">
            <a:extLst>
              <a:ext uri="{FF2B5EF4-FFF2-40B4-BE49-F238E27FC236}">
                <a16:creationId xmlns:a16="http://schemas.microsoft.com/office/drawing/2014/main" id="{F71472BB-0EFF-3641-D9A6-3CC125D88A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9501" y="1360995"/>
            <a:ext cx="3362617" cy="5420806"/>
          </a:xfrm>
          <a:prstGeom prst="rect">
            <a:avLst/>
          </a:prstGeom>
          <a:ln>
            <a:solidFill>
              <a:srgbClr val="002060"/>
            </a:solidFill>
          </a:ln>
        </p:spPr>
      </p:pic>
      <p:sp>
        <p:nvSpPr>
          <p:cNvPr id="2" name="Title 1">
            <a:extLst>
              <a:ext uri="{FF2B5EF4-FFF2-40B4-BE49-F238E27FC236}">
                <a16:creationId xmlns:a16="http://schemas.microsoft.com/office/drawing/2014/main" id="{76D19379-57A3-4841-B31D-C0B219656251}"/>
              </a:ext>
            </a:extLst>
          </p:cNvPr>
          <p:cNvSpPr>
            <a:spLocks noGrp="1"/>
          </p:cNvSpPr>
          <p:nvPr>
            <p:ph type="title"/>
          </p:nvPr>
        </p:nvSpPr>
        <p:spPr>
          <a:xfrm>
            <a:off x="457200" y="605117"/>
            <a:ext cx="8229600" cy="614083"/>
          </a:xfrm>
        </p:spPr>
        <p:txBody>
          <a:bodyPr/>
          <a:lstStyle/>
          <a:p>
            <a:r>
              <a:rPr lang="en-US" sz="3200" dirty="0"/>
              <a:t>Permittee Certification</a:t>
            </a:r>
          </a:p>
        </p:txBody>
      </p:sp>
      <p:sp>
        <p:nvSpPr>
          <p:cNvPr id="3" name="Content Placeholder 2">
            <a:extLst>
              <a:ext uri="{FF2B5EF4-FFF2-40B4-BE49-F238E27FC236}">
                <a16:creationId xmlns:a16="http://schemas.microsoft.com/office/drawing/2014/main" id="{C230AA36-D484-43A3-88BC-E74772088E60}"/>
              </a:ext>
            </a:extLst>
          </p:cNvPr>
          <p:cNvSpPr>
            <a:spLocks noGrp="1"/>
          </p:cNvSpPr>
          <p:nvPr>
            <p:ph sz="half" idx="1"/>
          </p:nvPr>
        </p:nvSpPr>
        <p:spPr>
          <a:xfrm>
            <a:off x="171340" y="1358093"/>
            <a:ext cx="3738021" cy="4286249"/>
          </a:xfrm>
        </p:spPr>
        <p:txBody>
          <a:bodyPr/>
          <a:lstStyle/>
          <a:p>
            <a:pPr>
              <a:buClr>
                <a:schemeClr val="accent6">
                  <a:lumMod val="50000"/>
                </a:schemeClr>
              </a:buClr>
              <a:buFont typeface="Wingdings" panose="05000000000000000000" pitchFamily="2" charset="2"/>
              <a:buChar char="q"/>
            </a:pPr>
            <a:r>
              <a:rPr lang="en-US" sz="2000" dirty="0"/>
              <a:t>The entire application is  shown on a single page for your review</a:t>
            </a:r>
          </a:p>
          <a:p>
            <a:pPr>
              <a:buClr>
                <a:schemeClr val="accent6">
                  <a:lumMod val="50000"/>
                </a:schemeClr>
              </a:buClr>
              <a:buFont typeface="Wingdings" panose="05000000000000000000" pitchFamily="2" charset="2"/>
              <a:buChar char="q"/>
            </a:pPr>
            <a:r>
              <a:rPr lang="en-US" sz="2000" dirty="0"/>
              <a:t>If you note something you want to change, click “Edit Application”</a:t>
            </a:r>
          </a:p>
          <a:p>
            <a:pPr>
              <a:buClr>
                <a:schemeClr val="accent6">
                  <a:lumMod val="50000"/>
                </a:schemeClr>
              </a:buClr>
              <a:buFont typeface="Wingdings" panose="05000000000000000000" pitchFamily="2" charset="2"/>
              <a:buChar char="q"/>
            </a:pPr>
            <a:r>
              <a:rPr lang="en-US" sz="2000" dirty="0"/>
              <a:t>Otherwise, click on “Continue Application” to proceed with the submittal of your application</a:t>
            </a:r>
          </a:p>
          <a:p>
            <a:pPr>
              <a:buClr>
                <a:schemeClr val="accent6">
                  <a:lumMod val="50000"/>
                </a:schemeClr>
              </a:buClr>
              <a:buFont typeface="Wingdings" panose="05000000000000000000" pitchFamily="2" charset="2"/>
              <a:buChar char="q"/>
            </a:pPr>
            <a:endParaRPr lang="en-US" sz="2000" dirty="0"/>
          </a:p>
        </p:txBody>
      </p:sp>
      <p:sp>
        <p:nvSpPr>
          <p:cNvPr id="5" name="Slide Number Placeholder 4">
            <a:extLst>
              <a:ext uri="{FF2B5EF4-FFF2-40B4-BE49-F238E27FC236}">
                <a16:creationId xmlns:a16="http://schemas.microsoft.com/office/drawing/2014/main" id="{398B53D1-6A7D-499E-9D7B-C0A9F523B6A5}"/>
              </a:ext>
            </a:extLst>
          </p:cNvPr>
          <p:cNvSpPr>
            <a:spLocks noGrp="1"/>
          </p:cNvSpPr>
          <p:nvPr>
            <p:ph type="sldNum" sz="quarter" idx="11"/>
          </p:nvPr>
        </p:nvSpPr>
        <p:spPr>
          <a:xfrm>
            <a:off x="3429000" y="6569075"/>
            <a:ext cx="2133600" cy="212725"/>
          </a:xfrm>
        </p:spPr>
        <p:txBody>
          <a:bodyPr/>
          <a:lstStyle/>
          <a:p>
            <a:pPr algn="ctr"/>
            <a:fld id="{F18658D7-1126-ED4D-8495-0BFAD5FF0E82}" type="slidenum">
              <a:rPr lang="en-US" smtClean="0"/>
              <a:pPr algn="ctr"/>
              <a:t>26</a:t>
            </a:fld>
            <a:endParaRPr lang="en-US" dirty="0"/>
          </a:p>
        </p:txBody>
      </p:sp>
      <p:cxnSp>
        <p:nvCxnSpPr>
          <p:cNvPr id="20" name="Straight Arrow Connector 19">
            <a:extLst>
              <a:ext uri="{FF2B5EF4-FFF2-40B4-BE49-F238E27FC236}">
                <a16:creationId xmlns:a16="http://schemas.microsoft.com/office/drawing/2014/main" id="{9BCD75CD-F409-D6C9-6066-1EB6711F04F9}"/>
              </a:ext>
            </a:extLst>
          </p:cNvPr>
          <p:cNvCxnSpPr>
            <a:cxnSpLocks/>
          </p:cNvCxnSpPr>
          <p:nvPr/>
        </p:nvCxnSpPr>
        <p:spPr>
          <a:xfrm flipV="1">
            <a:off x="3818307" y="2549019"/>
            <a:ext cx="2349328" cy="399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8E19F87-4DDE-52F7-C825-FE40F2EA5CA5}"/>
              </a:ext>
            </a:extLst>
          </p:cNvPr>
          <p:cNvCxnSpPr>
            <a:cxnSpLocks/>
          </p:cNvCxnSpPr>
          <p:nvPr/>
        </p:nvCxnSpPr>
        <p:spPr>
          <a:xfrm>
            <a:off x="2917889" y="4603376"/>
            <a:ext cx="1989671" cy="2037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037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B3A280-9355-8D92-3E19-C03B4E232CB0}"/>
              </a:ext>
            </a:extLst>
          </p:cNvPr>
          <p:cNvPicPr>
            <a:picLocks noChangeAspect="1"/>
          </p:cNvPicPr>
          <p:nvPr/>
        </p:nvPicPr>
        <p:blipFill>
          <a:blip r:embed="rId2"/>
          <a:stretch>
            <a:fillRect/>
          </a:stretch>
        </p:blipFill>
        <p:spPr>
          <a:xfrm>
            <a:off x="4551440" y="1328325"/>
            <a:ext cx="3879735" cy="2129431"/>
          </a:xfrm>
          <a:prstGeom prst="rect">
            <a:avLst/>
          </a:prstGeom>
          <a:ln>
            <a:solidFill>
              <a:srgbClr val="002060"/>
            </a:solidFill>
          </a:ln>
        </p:spPr>
      </p:pic>
      <p:sp>
        <p:nvSpPr>
          <p:cNvPr id="2" name="Title 1"/>
          <p:cNvSpPr>
            <a:spLocks noGrp="1"/>
          </p:cNvSpPr>
          <p:nvPr>
            <p:ph type="title"/>
          </p:nvPr>
        </p:nvSpPr>
        <p:spPr>
          <a:xfrm>
            <a:off x="457200" y="76200"/>
            <a:ext cx="8229600" cy="1143000"/>
          </a:xfrm>
        </p:spPr>
        <p:txBody>
          <a:bodyPr>
            <a:normAutofit/>
          </a:bodyPr>
          <a:lstStyle/>
          <a:p>
            <a:r>
              <a:rPr lang="en-US" dirty="0"/>
              <a:t>Permittee Certification - Submission Successful!</a:t>
            </a:r>
          </a:p>
        </p:txBody>
      </p:sp>
      <p:sp>
        <p:nvSpPr>
          <p:cNvPr id="3" name="Content Placeholder 2"/>
          <p:cNvSpPr>
            <a:spLocks noGrp="1"/>
          </p:cNvSpPr>
          <p:nvPr>
            <p:ph sz="half" idx="2"/>
          </p:nvPr>
        </p:nvSpPr>
        <p:spPr>
          <a:xfrm>
            <a:off x="121815" y="1276350"/>
            <a:ext cx="3754229" cy="4526280"/>
          </a:xfrm>
        </p:spPr>
        <p:txBody>
          <a:bodyPr/>
          <a:lstStyle/>
          <a:p>
            <a:pPr>
              <a:buClr>
                <a:schemeClr val="accent6">
                  <a:lumMod val="50000"/>
                </a:schemeClr>
              </a:buClr>
              <a:buFont typeface="Wingdings" panose="05000000000000000000" pitchFamily="2" charset="2"/>
              <a:buChar char="q"/>
            </a:pPr>
            <a:r>
              <a:rPr lang="en-US" sz="1900" dirty="0">
                <a:latin typeface="Arial"/>
                <a:ea typeface="ＭＳ Ｐゴシック"/>
                <a:cs typeface="Arial"/>
              </a:rPr>
              <a:t>When you submit your certification, you will receive a Record ID as confirmation</a:t>
            </a:r>
          </a:p>
          <a:p>
            <a:pPr>
              <a:buClr>
                <a:schemeClr val="accent6">
                  <a:lumMod val="50000"/>
                </a:schemeClr>
              </a:buClr>
              <a:buFont typeface="Wingdings" panose="05000000000000000000" pitchFamily="2" charset="2"/>
              <a:buChar char="q"/>
            </a:pPr>
            <a:r>
              <a:rPr lang="en-US" sz="1900" dirty="0">
                <a:latin typeface="Arial"/>
                <a:ea typeface="ＭＳ Ｐゴシック"/>
                <a:cs typeface="Arial"/>
              </a:rPr>
              <a:t>Upon submission of your certification the system will send a notification with the complete application which include the Proof of Record of submitted Application and Permittee Certification</a:t>
            </a:r>
          </a:p>
          <a:p>
            <a:pPr>
              <a:buClr>
                <a:srgbClr val="3B885D"/>
              </a:buClr>
              <a:buFont typeface="Wingdings" panose="05000000000000000000" pitchFamily="2" charset="2"/>
              <a:buChar char="q"/>
            </a:pPr>
            <a:r>
              <a:rPr lang="en-US" sz="1900" dirty="0">
                <a:latin typeface="Arial"/>
                <a:ea typeface="ＭＳ Ｐゴシック"/>
                <a:cs typeface="Arial"/>
              </a:rPr>
              <a:t>Read Instructions on this notification for next steps</a:t>
            </a:r>
          </a:p>
          <a:p>
            <a:pPr lvl="1">
              <a:buClr>
                <a:srgbClr val="ABDBC0">
                  <a:lumMod val="50000"/>
                </a:srgbClr>
              </a:buClr>
              <a:buFont typeface="Wingdings" panose="05000000000000000000" pitchFamily="2" charset="2"/>
              <a:buChar char="q"/>
            </a:pPr>
            <a:endParaRPr lang="en-US" sz="1200" dirty="0">
              <a:ea typeface="ＭＳ Ｐゴシック"/>
            </a:endParaRPr>
          </a:p>
          <a:p>
            <a:pPr marL="0" indent="0">
              <a:buNone/>
            </a:pPr>
            <a:endParaRPr lang="en-US" sz="1600" dirty="0"/>
          </a:p>
        </p:txBody>
      </p:sp>
      <p:sp>
        <p:nvSpPr>
          <p:cNvPr id="5" name="Slide Number Placeholder 4"/>
          <p:cNvSpPr>
            <a:spLocks noGrp="1"/>
          </p:cNvSpPr>
          <p:nvPr>
            <p:ph type="sldNum" sz="quarter" idx="11"/>
          </p:nvPr>
        </p:nvSpPr>
        <p:spPr>
          <a:xfrm>
            <a:off x="2618938" y="6568794"/>
            <a:ext cx="2190750" cy="213006"/>
          </a:xfrm>
        </p:spPr>
        <p:txBody>
          <a:bodyPr/>
          <a:lstStyle/>
          <a:p>
            <a:pPr algn="ctr"/>
            <a:fld id="{F18658D7-1126-ED4D-8495-0BFAD5FF0E82}" type="slidenum">
              <a:rPr lang="en-US" smtClean="0"/>
              <a:pPr algn="ctr"/>
              <a:t>27</a:t>
            </a:fld>
            <a:endParaRPr lang="en-US" dirty="0"/>
          </a:p>
        </p:txBody>
      </p:sp>
      <p:cxnSp>
        <p:nvCxnSpPr>
          <p:cNvPr id="8" name="Straight Arrow Connector 7">
            <a:extLst>
              <a:ext uri="{FF2B5EF4-FFF2-40B4-BE49-F238E27FC236}">
                <a16:creationId xmlns:a16="http://schemas.microsoft.com/office/drawing/2014/main" id="{C3E5B050-0B19-4194-B7F8-04FB7A10374B}"/>
              </a:ext>
            </a:extLst>
          </p:cNvPr>
          <p:cNvCxnSpPr>
            <a:cxnSpLocks/>
          </p:cNvCxnSpPr>
          <p:nvPr/>
        </p:nvCxnSpPr>
        <p:spPr>
          <a:xfrm>
            <a:off x="2185506" y="2136246"/>
            <a:ext cx="2958754" cy="721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45397D8-F90F-921C-ECF2-D00E34451DB1}"/>
              </a:ext>
            </a:extLst>
          </p:cNvPr>
          <p:cNvCxnSpPr>
            <a:cxnSpLocks/>
          </p:cNvCxnSpPr>
          <p:nvPr/>
        </p:nvCxnSpPr>
        <p:spPr>
          <a:xfrm>
            <a:off x="3615500" y="3164297"/>
            <a:ext cx="847443" cy="812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72E8530-28E0-6A1E-1ADC-D41AE858DF74}"/>
              </a:ext>
            </a:extLst>
          </p:cNvPr>
          <p:cNvCxnSpPr>
            <a:cxnSpLocks/>
          </p:cNvCxnSpPr>
          <p:nvPr/>
        </p:nvCxnSpPr>
        <p:spPr>
          <a:xfrm flipV="1">
            <a:off x="3298004" y="4659426"/>
            <a:ext cx="1236656" cy="354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D48E63E-C222-066C-CD99-8A29050B05C8}"/>
              </a:ext>
            </a:extLst>
          </p:cNvPr>
          <p:cNvPicPr>
            <a:picLocks noChangeAspect="1"/>
          </p:cNvPicPr>
          <p:nvPr/>
        </p:nvPicPr>
        <p:blipFill>
          <a:blip r:embed="rId3"/>
          <a:stretch>
            <a:fillRect/>
          </a:stretch>
        </p:blipFill>
        <p:spPr>
          <a:xfrm>
            <a:off x="4534659" y="3527741"/>
            <a:ext cx="4487525" cy="3058743"/>
          </a:xfrm>
          <a:prstGeom prst="rect">
            <a:avLst/>
          </a:prstGeom>
          <a:ln>
            <a:solidFill>
              <a:srgbClr val="002060"/>
            </a:solidFill>
          </a:ln>
        </p:spPr>
      </p:pic>
    </p:spTree>
    <p:extLst>
      <p:ext uri="{BB962C8B-B14F-4D97-AF65-F5344CB8AC3E}">
        <p14:creationId xmlns:p14="http://schemas.microsoft.com/office/powerpoint/2010/main" val="3327969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149E42-19B6-DC5B-7367-3B5A3C88E7A2}"/>
              </a:ext>
            </a:extLst>
          </p:cNvPr>
          <p:cNvPicPr>
            <a:picLocks noChangeAspect="1"/>
          </p:cNvPicPr>
          <p:nvPr/>
        </p:nvPicPr>
        <p:blipFill>
          <a:blip r:embed="rId3"/>
          <a:stretch>
            <a:fillRect/>
          </a:stretch>
        </p:blipFill>
        <p:spPr>
          <a:xfrm>
            <a:off x="4173614" y="1429310"/>
            <a:ext cx="4877931" cy="4099035"/>
          </a:xfrm>
          <a:prstGeom prst="rect">
            <a:avLst/>
          </a:prstGeom>
        </p:spPr>
      </p:pic>
      <p:sp>
        <p:nvSpPr>
          <p:cNvPr id="2" name="Title 1">
            <a:extLst>
              <a:ext uri="{FF2B5EF4-FFF2-40B4-BE49-F238E27FC236}">
                <a16:creationId xmlns:a16="http://schemas.microsoft.com/office/drawing/2014/main" id="{76D19379-57A3-4841-B31D-C0B219656251}"/>
              </a:ext>
            </a:extLst>
          </p:cNvPr>
          <p:cNvSpPr>
            <a:spLocks noGrp="1"/>
          </p:cNvSpPr>
          <p:nvPr>
            <p:ph type="title"/>
          </p:nvPr>
        </p:nvSpPr>
        <p:spPr/>
        <p:txBody>
          <a:bodyPr/>
          <a:lstStyle/>
          <a:p>
            <a:r>
              <a:rPr lang="en-US" sz="3200" dirty="0"/>
              <a:t>To check the status of an application</a:t>
            </a:r>
          </a:p>
        </p:txBody>
      </p:sp>
      <p:sp>
        <p:nvSpPr>
          <p:cNvPr id="3" name="Content Placeholder 2">
            <a:extLst>
              <a:ext uri="{FF2B5EF4-FFF2-40B4-BE49-F238E27FC236}">
                <a16:creationId xmlns:a16="http://schemas.microsoft.com/office/drawing/2014/main" id="{C230AA36-D484-43A3-88BC-E74772088E60}"/>
              </a:ext>
            </a:extLst>
          </p:cNvPr>
          <p:cNvSpPr>
            <a:spLocks noGrp="1"/>
          </p:cNvSpPr>
          <p:nvPr>
            <p:ph sz="half" idx="1"/>
          </p:nvPr>
        </p:nvSpPr>
        <p:spPr>
          <a:xfrm>
            <a:off x="65561" y="1387775"/>
            <a:ext cx="3809836" cy="4286249"/>
          </a:xfrm>
        </p:spPr>
        <p:txBody>
          <a:bodyPr/>
          <a:lstStyle/>
          <a:p>
            <a:pPr>
              <a:buClr>
                <a:schemeClr val="accent6">
                  <a:lumMod val="50000"/>
                </a:schemeClr>
              </a:buClr>
              <a:buFont typeface="Wingdings" panose="05000000000000000000" pitchFamily="2" charset="2"/>
              <a:buChar char="q"/>
            </a:pPr>
            <a:r>
              <a:rPr lang="en-US" dirty="0"/>
              <a:t>Log on to EEA ePlace portal</a:t>
            </a:r>
          </a:p>
          <a:p>
            <a:pPr lvl="1">
              <a:buClr>
                <a:schemeClr val="accent6">
                  <a:lumMod val="50000"/>
                </a:schemeClr>
              </a:buClr>
              <a:buFont typeface="Wingdings" panose="05000000000000000000" pitchFamily="2" charset="2"/>
              <a:buChar char="Ø"/>
            </a:pPr>
            <a:r>
              <a:rPr lang="en-US" sz="2000" u="sng" dirty="0">
                <a:hlinkClick r:id="rId4"/>
              </a:rPr>
              <a:t>https://eplace.eea.mass.gov/citizenaccess</a:t>
            </a:r>
            <a:r>
              <a:rPr lang="en-US" sz="2000" dirty="0"/>
              <a:t> </a:t>
            </a:r>
          </a:p>
          <a:p>
            <a:pPr>
              <a:buClr>
                <a:schemeClr val="accent6">
                  <a:lumMod val="50000"/>
                </a:schemeClr>
              </a:buClr>
              <a:buFont typeface="Wingdings" panose="05000000000000000000" pitchFamily="2" charset="2"/>
              <a:buChar char="q"/>
            </a:pPr>
            <a:r>
              <a:rPr lang="en-US" dirty="0"/>
              <a:t>Go to your “My Records” page to see and/or track the status of an application</a:t>
            </a:r>
          </a:p>
          <a:p>
            <a:endParaRPr lang="en-US" dirty="0"/>
          </a:p>
        </p:txBody>
      </p:sp>
      <p:sp>
        <p:nvSpPr>
          <p:cNvPr id="5" name="Slide Number Placeholder 4">
            <a:extLst>
              <a:ext uri="{FF2B5EF4-FFF2-40B4-BE49-F238E27FC236}">
                <a16:creationId xmlns:a16="http://schemas.microsoft.com/office/drawing/2014/main" id="{398B53D1-6A7D-499E-9D7B-C0A9F523B6A5}"/>
              </a:ext>
            </a:extLst>
          </p:cNvPr>
          <p:cNvSpPr>
            <a:spLocks noGrp="1"/>
          </p:cNvSpPr>
          <p:nvPr>
            <p:ph type="sldNum" sz="quarter" idx="11"/>
          </p:nvPr>
        </p:nvSpPr>
        <p:spPr>
          <a:xfrm>
            <a:off x="3429000" y="6569075"/>
            <a:ext cx="2133600" cy="212725"/>
          </a:xfrm>
        </p:spPr>
        <p:txBody>
          <a:bodyPr/>
          <a:lstStyle/>
          <a:p>
            <a:pPr algn="ctr"/>
            <a:fld id="{F18658D7-1126-ED4D-8495-0BFAD5FF0E82}" type="slidenum">
              <a:rPr lang="en-US" smtClean="0"/>
              <a:pPr algn="ctr"/>
              <a:t>28</a:t>
            </a:fld>
            <a:endParaRPr lang="en-US" dirty="0"/>
          </a:p>
        </p:txBody>
      </p:sp>
      <p:cxnSp>
        <p:nvCxnSpPr>
          <p:cNvPr id="11" name="Straight Arrow Connector 10">
            <a:extLst>
              <a:ext uri="{FF2B5EF4-FFF2-40B4-BE49-F238E27FC236}">
                <a16:creationId xmlns:a16="http://schemas.microsoft.com/office/drawing/2014/main" id="{55F7A99B-70DC-47F3-9EF0-22DAEFB16CED}"/>
              </a:ext>
            </a:extLst>
          </p:cNvPr>
          <p:cNvCxnSpPr>
            <a:cxnSpLocks/>
          </p:cNvCxnSpPr>
          <p:nvPr/>
        </p:nvCxnSpPr>
        <p:spPr>
          <a:xfrm flipV="1">
            <a:off x="2521057" y="1997155"/>
            <a:ext cx="2571062" cy="13810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361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7520" y="676407"/>
            <a:ext cx="7772400" cy="601682"/>
          </a:xfrm>
        </p:spPr>
        <p:txBody>
          <a:bodyPr/>
          <a:lstStyle/>
          <a:p>
            <a:pPr algn="l"/>
            <a:r>
              <a:rPr lang="en-US" sz="3200" dirty="0"/>
              <a:t>Questions?</a:t>
            </a:r>
          </a:p>
        </p:txBody>
      </p:sp>
      <p:sp>
        <p:nvSpPr>
          <p:cNvPr id="7" name="Content Placeholder 6"/>
          <p:cNvSpPr>
            <a:spLocks noGrp="1"/>
          </p:cNvSpPr>
          <p:nvPr>
            <p:ph sz="quarter" idx="13"/>
          </p:nvPr>
        </p:nvSpPr>
        <p:spPr>
          <a:xfrm>
            <a:off x="253530" y="1317337"/>
            <a:ext cx="8203816" cy="1488141"/>
          </a:xfrm>
        </p:spPr>
        <p:txBody>
          <a:bodyPr/>
          <a:lstStyle/>
          <a:p>
            <a:pPr marL="0" indent="0" algn="l">
              <a:buNone/>
            </a:pPr>
            <a:r>
              <a:rPr lang="en-US" sz="2200" dirty="0">
                <a:solidFill>
                  <a:schemeClr val="tx1"/>
                </a:solidFill>
                <a:latin typeface="Arial"/>
                <a:ea typeface="ＭＳ Ｐゴシック"/>
                <a:cs typeface="Arial"/>
              </a:rPr>
              <a:t>For technical assistance:</a:t>
            </a:r>
          </a:p>
          <a:p>
            <a:pPr lvl="1"/>
            <a:r>
              <a:rPr lang="en-US" sz="2200" dirty="0">
                <a:latin typeface="Arial"/>
                <a:cs typeface="Arial"/>
              </a:rPr>
              <a:t>Contact the ePlace Help Desk Team at </a:t>
            </a:r>
            <a:r>
              <a:rPr lang="en-US" sz="2200" dirty="0">
                <a:solidFill>
                  <a:schemeClr val="accent5">
                    <a:lumMod val="50000"/>
                  </a:schemeClr>
                </a:solidFill>
                <a:latin typeface="Arial"/>
                <a:cs typeface="Arial"/>
              </a:rPr>
              <a:t>(844) 733-7522</a:t>
            </a:r>
          </a:p>
          <a:p>
            <a:pPr lvl="1"/>
            <a:r>
              <a:rPr lang="en-US" sz="2200" dirty="0">
                <a:latin typeface="Arial"/>
                <a:cs typeface="Arial"/>
              </a:rPr>
              <a:t>Or send an email to: </a:t>
            </a:r>
            <a:r>
              <a:rPr lang="en-US" sz="2200" dirty="0">
                <a:solidFill>
                  <a:schemeClr val="accent5">
                    <a:lumMod val="50000"/>
                  </a:schemeClr>
                </a:solidFill>
                <a:latin typeface="Arial"/>
                <a:cs typeface="Arial"/>
                <a:hlinkClick r:id="rId2">
                  <a:extLst>
                    <a:ext uri="{A12FA001-AC4F-418D-AE19-62706E023703}">
                      <ahyp:hlinkClr xmlns:ahyp="http://schemas.microsoft.com/office/drawing/2018/hyperlinkcolor" val="tx"/>
                    </a:ext>
                  </a:extLst>
                </a:hlinkClick>
              </a:rPr>
              <a:t>ePLACE_helpdesk@state.ma.us</a:t>
            </a:r>
            <a:endParaRPr lang="en-US" sz="2200" dirty="0">
              <a:solidFill>
                <a:schemeClr val="accent5">
                  <a:lumMod val="50000"/>
                </a:schemeClr>
              </a:solidFill>
              <a:latin typeface="Arial"/>
              <a:cs typeface="Arial"/>
            </a:endParaRPr>
          </a:p>
          <a:p>
            <a:pPr marL="0" indent="0">
              <a:buNone/>
            </a:pPr>
            <a:endParaRPr lang="en-US" sz="3600" dirty="0">
              <a:solidFill>
                <a:schemeClr val="tx1"/>
              </a:solidFill>
            </a:endParaRPr>
          </a:p>
        </p:txBody>
      </p:sp>
      <p:sp>
        <p:nvSpPr>
          <p:cNvPr id="3" name="Slide Number Placeholder 2"/>
          <p:cNvSpPr>
            <a:spLocks noGrp="1"/>
          </p:cNvSpPr>
          <p:nvPr>
            <p:ph type="sldNum" sz="quarter" idx="14"/>
          </p:nvPr>
        </p:nvSpPr>
        <p:spPr>
          <a:xfrm>
            <a:off x="3566544" y="6553277"/>
            <a:ext cx="2133600" cy="212725"/>
          </a:xfrm>
        </p:spPr>
        <p:txBody>
          <a:bodyPr/>
          <a:lstStyle/>
          <a:p>
            <a:pPr algn="ctr"/>
            <a:fld id="{4A1CB9DC-AE73-6249-B04B-8FC14CD0CF1A}" type="slidenum">
              <a:rPr lang="en-US" smtClean="0"/>
              <a:pPr algn="ctr"/>
              <a:t>29</a:t>
            </a:fld>
            <a:endParaRPr lang="en-US" dirty="0"/>
          </a:p>
        </p:txBody>
      </p:sp>
      <p:sp>
        <p:nvSpPr>
          <p:cNvPr id="2" name="Rectangle 1">
            <a:extLst>
              <a:ext uri="{FF2B5EF4-FFF2-40B4-BE49-F238E27FC236}">
                <a16:creationId xmlns:a16="http://schemas.microsoft.com/office/drawing/2014/main" id="{EDFA0524-35F6-4FDA-B4AF-CF1FFD4E4E96}"/>
              </a:ext>
            </a:extLst>
          </p:cNvPr>
          <p:cNvSpPr/>
          <p:nvPr/>
        </p:nvSpPr>
        <p:spPr>
          <a:xfrm>
            <a:off x="136989" y="3177989"/>
            <a:ext cx="8711669" cy="1046440"/>
          </a:xfrm>
          <a:prstGeom prst="rect">
            <a:avLst/>
          </a:prstGeom>
        </p:spPr>
        <p:txBody>
          <a:bodyPr wrap="square" lIns="91440" tIns="45720" rIns="91440" bIns="45720" anchor="t">
            <a:spAutoFit/>
          </a:bodyPr>
          <a:lstStyle/>
          <a:p>
            <a:r>
              <a:rPr lang="en-US" sz="2200" dirty="0">
                <a:solidFill>
                  <a:schemeClr val="tx1"/>
                </a:solidFill>
                <a:latin typeface="Arial"/>
                <a:ea typeface="ＭＳ Ｐゴシック"/>
              </a:rPr>
              <a:t>For business related questions, please visit the link below: </a:t>
            </a:r>
            <a:endParaRPr lang="en-US" sz="2200" dirty="0">
              <a:solidFill>
                <a:schemeClr val="tx1"/>
              </a:solidFill>
            </a:endParaRPr>
          </a:p>
          <a:p>
            <a:r>
              <a:rPr lang="en-US" sz="2000" dirty="0">
                <a:latin typeface="Arial"/>
                <a:ea typeface="ＭＳ Ｐゴシック"/>
                <a:cs typeface="Arial"/>
                <a:hlinkClick r:id="rId3"/>
              </a:rPr>
              <a:t>LPA/CPA: Administrative Amendment to Previous Plan Approval (AQ 34) | Mass.gov</a:t>
            </a:r>
            <a:endParaRPr lang="en-US"/>
          </a:p>
        </p:txBody>
      </p:sp>
    </p:spTree>
    <p:extLst>
      <p:ext uri="{BB962C8B-B14F-4D97-AF65-F5344CB8AC3E}">
        <p14:creationId xmlns:p14="http://schemas.microsoft.com/office/powerpoint/2010/main" val="200631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152"/>
            <a:ext cx="8229600" cy="623048"/>
          </a:xfrm>
        </p:spPr>
        <p:txBody>
          <a:bodyPr>
            <a:normAutofit/>
          </a:bodyPr>
          <a:lstStyle/>
          <a:p>
            <a:r>
              <a:rPr lang="en-US" sz="3200" dirty="0"/>
              <a:t>General Navigation</a:t>
            </a:r>
          </a:p>
        </p:txBody>
      </p:sp>
      <p:sp>
        <p:nvSpPr>
          <p:cNvPr id="3" name="Content Placeholder 2"/>
          <p:cNvSpPr>
            <a:spLocks noGrp="1"/>
          </p:cNvSpPr>
          <p:nvPr>
            <p:ph sz="half" idx="2"/>
          </p:nvPr>
        </p:nvSpPr>
        <p:spPr>
          <a:xfrm>
            <a:off x="381000" y="1400960"/>
            <a:ext cx="8229600" cy="4420999"/>
          </a:xfrm>
        </p:spPr>
        <p:txBody>
          <a:bodyPr/>
          <a:lstStyle/>
          <a:p>
            <a:pPr>
              <a:buClr>
                <a:schemeClr val="accent6">
                  <a:lumMod val="50000"/>
                </a:schemeClr>
              </a:buClr>
              <a:buFont typeface="Wingdings" panose="05000000000000000000" pitchFamily="2" charset="2"/>
              <a:buChar char="q"/>
            </a:pPr>
            <a:r>
              <a:rPr lang="en-US" sz="2000" dirty="0"/>
              <a:t>Always Click                            to move to the next page. </a:t>
            </a:r>
          </a:p>
          <a:p>
            <a:pPr>
              <a:buClr>
                <a:schemeClr val="accent6">
                  <a:lumMod val="50000"/>
                </a:schemeClr>
              </a:buClr>
              <a:buFont typeface="Wingdings" panose="05000000000000000000" pitchFamily="2" charset="2"/>
              <a:buChar char="q"/>
            </a:pPr>
            <a:r>
              <a:rPr lang="en-US" sz="2000" dirty="0"/>
              <a:t>Do NOT use the Browser Back Button         as this will take you out of the system</a:t>
            </a:r>
          </a:p>
          <a:p>
            <a:pPr>
              <a:buClr>
                <a:schemeClr val="accent6">
                  <a:lumMod val="50000"/>
                </a:schemeClr>
              </a:buClr>
              <a:buFont typeface="Wingdings" panose="05000000000000000000" pitchFamily="2" charset="2"/>
              <a:buChar char="q"/>
            </a:pPr>
            <a:r>
              <a:rPr lang="en-US" sz="2000" dirty="0"/>
              <a:t>Any field with a red asterisk (</a:t>
            </a:r>
            <a:r>
              <a:rPr lang="en-US" sz="2000" dirty="0">
                <a:solidFill>
                  <a:srgbClr val="FF0000"/>
                </a:solidFill>
              </a:rPr>
              <a:t>*</a:t>
            </a:r>
            <a:r>
              <a:rPr lang="en-US" sz="2000" dirty="0"/>
              <a:t>)is required before you can move off the page.</a:t>
            </a:r>
          </a:p>
          <a:p>
            <a:pPr>
              <a:buClr>
                <a:schemeClr val="accent6">
                  <a:lumMod val="50000"/>
                </a:schemeClr>
              </a:buClr>
              <a:buFont typeface="Wingdings" panose="05000000000000000000" pitchFamily="2" charset="2"/>
              <a:buChar char="q"/>
            </a:pPr>
            <a:r>
              <a:rPr lang="en-US" sz="2000" dirty="0"/>
              <a:t>Click                         to save your work and resume at a later time. </a:t>
            </a:r>
          </a:p>
          <a:p>
            <a:pPr>
              <a:buClr>
                <a:schemeClr val="accent6">
                  <a:lumMod val="50000"/>
                </a:schemeClr>
              </a:buClr>
              <a:buFont typeface="Wingdings" panose="05000000000000000000" pitchFamily="2" charset="2"/>
              <a:buChar char="q"/>
            </a:pPr>
            <a:r>
              <a:rPr lang="en-US" sz="2000" dirty="0"/>
              <a:t>Click on the tool tips where applicable to get more details</a:t>
            </a:r>
            <a:r>
              <a:rPr lang="en-US" sz="1600" dirty="0"/>
              <a:t>.</a:t>
            </a:r>
          </a:p>
          <a:p>
            <a:pPr>
              <a:buClr>
                <a:schemeClr val="accent6">
                  <a:lumMod val="50000"/>
                </a:schemeClr>
              </a:buClr>
              <a:buFont typeface="Wingdings" panose="05000000000000000000" pitchFamily="2" charset="2"/>
              <a:buChar char="q"/>
            </a:pPr>
            <a:r>
              <a:rPr lang="en-US" sz="2000" dirty="0"/>
              <a:t>Suggested preferred browsers are Chrome and Microsoft Edge </a:t>
            </a:r>
          </a:p>
        </p:txBody>
      </p:sp>
      <p:sp>
        <p:nvSpPr>
          <p:cNvPr id="4" name="Slide Number Placeholder 3"/>
          <p:cNvSpPr>
            <a:spLocks noGrp="1"/>
          </p:cNvSpPr>
          <p:nvPr>
            <p:ph type="sldNum" sz="quarter" idx="11"/>
          </p:nvPr>
        </p:nvSpPr>
        <p:spPr/>
        <p:txBody>
          <a:bodyPr/>
          <a:lstStyle/>
          <a:p>
            <a:fld id="{1E4BF15A-7CE0-344C-8EF2-3A65B5B17089}" type="slidenum">
              <a:rPr lang="en-US" smtClean="0"/>
              <a:pPr/>
              <a:t>3</a:t>
            </a:fld>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67515" y="1400961"/>
            <a:ext cx="1772042" cy="43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70091" y="1905899"/>
            <a:ext cx="476250" cy="39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00106" y="3462556"/>
            <a:ext cx="1629093" cy="53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7F9F8863-554C-4A3D-AE4E-C11589905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9713" y="4001563"/>
            <a:ext cx="739302" cy="48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76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to Apply</a:t>
            </a:r>
          </a:p>
        </p:txBody>
      </p:sp>
      <p:sp>
        <p:nvSpPr>
          <p:cNvPr id="3" name="Content Placeholder 2"/>
          <p:cNvSpPr>
            <a:spLocks noGrp="1"/>
          </p:cNvSpPr>
          <p:nvPr>
            <p:ph sz="half" idx="1"/>
          </p:nvPr>
        </p:nvSpPr>
        <p:spPr>
          <a:xfrm>
            <a:off x="251788" y="1319210"/>
            <a:ext cx="3875417" cy="4867259"/>
          </a:xfrm>
        </p:spPr>
        <p:txBody>
          <a:bodyPr/>
          <a:lstStyle/>
          <a:p>
            <a:pPr marL="0" indent="0">
              <a:lnSpc>
                <a:spcPct val="150000"/>
              </a:lnSpc>
              <a:buNone/>
            </a:pPr>
            <a:r>
              <a:rPr lang="en-US" b="1" dirty="0"/>
              <a:t>First time users</a:t>
            </a:r>
            <a:r>
              <a:rPr lang="en-US" sz="2000" b="1" dirty="0"/>
              <a:t>: </a:t>
            </a:r>
          </a:p>
          <a:p>
            <a:pPr lvl="1">
              <a:buClr>
                <a:schemeClr val="accent6">
                  <a:lumMod val="50000"/>
                </a:schemeClr>
              </a:buClr>
              <a:buFont typeface="Wingdings" panose="05000000000000000000" pitchFamily="2" charset="2"/>
              <a:buChar char="q"/>
            </a:pPr>
            <a:r>
              <a:rPr lang="en-US" sz="2000" dirty="0"/>
              <a:t> </a:t>
            </a:r>
            <a:r>
              <a:rPr lang="en-US" sz="2200" dirty="0"/>
              <a:t>Click or type this address on your browser: </a:t>
            </a:r>
            <a:r>
              <a:rPr lang="en-US" sz="2200" u="sng" dirty="0">
                <a:hlinkClick r:id="rId2"/>
              </a:rPr>
              <a:t>https://eplace.eea.mass.gov/citizenaccess</a:t>
            </a:r>
            <a:r>
              <a:rPr lang="en-US" sz="2200" dirty="0"/>
              <a:t> </a:t>
            </a:r>
          </a:p>
          <a:p>
            <a:pPr lvl="1">
              <a:buFont typeface="Wingdings" panose="05000000000000000000" pitchFamily="2" charset="2"/>
              <a:buChar char="q"/>
            </a:pPr>
            <a:r>
              <a:rPr lang="en-US" sz="2200" dirty="0"/>
              <a:t> Follow the prompts to create a new user account</a:t>
            </a:r>
          </a:p>
          <a:p>
            <a:pPr lvl="1">
              <a:buFont typeface="Wingdings" panose="05000000000000000000" pitchFamily="2" charset="2"/>
              <a:buChar char="q"/>
            </a:pPr>
            <a:r>
              <a:rPr lang="en-US" sz="2200" dirty="0"/>
              <a:t> Log into your account in EEA ePlace using your username/password</a:t>
            </a:r>
          </a:p>
        </p:txBody>
      </p:sp>
      <p:sp>
        <p:nvSpPr>
          <p:cNvPr id="4" name="Slide Number Placeholder 3"/>
          <p:cNvSpPr>
            <a:spLocks noGrp="1"/>
          </p:cNvSpPr>
          <p:nvPr>
            <p:ph type="sldNum" sz="quarter" idx="11"/>
          </p:nvPr>
        </p:nvSpPr>
        <p:spPr/>
        <p:txBody>
          <a:bodyPr/>
          <a:lstStyle/>
          <a:p>
            <a:pPr algn="ctr"/>
            <a:fld id="{1E4BF15A-7CE0-344C-8EF2-3A65B5B17089}" type="slidenum">
              <a:rPr lang="en-US" smtClean="0"/>
              <a:pPr algn="ctr"/>
              <a:t>4</a:t>
            </a:fld>
            <a:endParaRPr lang="en-US" dirty="0"/>
          </a:p>
        </p:txBody>
      </p:sp>
      <p:cxnSp>
        <p:nvCxnSpPr>
          <p:cNvPr id="9" name="Straight Arrow Connector 8"/>
          <p:cNvCxnSpPr>
            <a:cxnSpLocks/>
          </p:cNvCxnSpPr>
          <p:nvPr/>
        </p:nvCxnSpPr>
        <p:spPr>
          <a:xfrm flipV="1">
            <a:off x="4308278" y="4639112"/>
            <a:ext cx="3115979" cy="550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461F399F-E560-429C-B06E-B4E589B67AF6}"/>
              </a:ext>
            </a:extLst>
          </p:cNvPr>
          <p:cNvPicPr>
            <a:picLocks noGrp="1" noChangeAspect="1"/>
          </p:cNvPicPr>
          <p:nvPr>
            <p:ph sz="half" idx="2"/>
          </p:nvPr>
        </p:nvPicPr>
        <p:blipFill>
          <a:blip r:embed="rId3"/>
          <a:stretch>
            <a:fillRect/>
          </a:stretch>
        </p:blipFill>
        <p:spPr>
          <a:xfrm>
            <a:off x="4229398" y="1698445"/>
            <a:ext cx="4457402" cy="4408740"/>
          </a:xfrm>
        </p:spPr>
      </p:pic>
      <p:cxnSp>
        <p:nvCxnSpPr>
          <p:cNvPr id="12" name="Straight Arrow Connector 11">
            <a:extLst>
              <a:ext uri="{FF2B5EF4-FFF2-40B4-BE49-F238E27FC236}">
                <a16:creationId xmlns:a16="http://schemas.microsoft.com/office/drawing/2014/main" id="{7CF2912A-8A2A-4B1B-A801-A05E7119C2BE}"/>
              </a:ext>
            </a:extLst>
          </p:cNvPr>
          <p:cNvCxnSpPr>
            <a:cxnSpLocks/>
          </p:cNvCxnSpPr>
          <p:nvPr/>
        </p:nvCxnSpPr>
        <p:spPr>
          <a:xfrm flipV="1">
            <a:off x="3565321" y="2541867"/>
            <a:ext cx="3489820" cy="1057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244F165-ACBE-4A45-AA3C-3306B1042178}"/>
              </a:ext>
            </a:extLst>
          </p:cNvPr>
          <p:cNvCxnSpPr>
            <a:cxnSpLocks/>
          </p:cNvCxnSpPr>
          <p:nvPr/>
        </p:nvCxnSpPr>
        <p:spPr>
          <a:xfrm flipV="1">
            <a:off x="3506598" y="4754463"/>
            <a:ext cx="3724712" cy="614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57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51329"/>
            <a:ext cx="8229600" cy="667871"/>
          </a:xfrm>
        </p:spPr>
        <p:txBody>
          <a:bodyPr>
            <a:normAutofit/>
          </a:bodyPr>
          <a:lstStyle/>
          <a:p>
            <a:r>
              <a:rPr lang="en-US" sz="3200" dirty="0"/>
              <a:t>File an Online Application</a:t>
            </a:r>
          </a:p>
        </p:txBody>
      </p:sp>
      <p:sp>
        <p:nvSpPr>
          <p:cNvPr id="4" name="Content Placeholder 3"/>
          <p:cNvSpPr>
            <a:spLocks noGrp="1"/>
          </p:cNvSpPr>
          <p:nvPr>
            <p:ph sz="half" idx="2"/>
          </p:nvPr>
        </p:nvSpPr>
        <p:spPr/>
        <p:txBody>
          <a:bodyPr/>
          <a:lstStyle/>
          <a:p>
            <a:pPr>
              <a:buClr>
                <a:schemeClr val="accent6">
                  <a:lumMod val="50000"/>
                </a:schemeClr>
              </a:buClr>
              <a:buFont typeface="Wingdings" panose="05000000000000000000" pitchFamily="2" charset="2"/>
              <a:buChar char="q"/>
            </a:pPr>
            <a:r>
              <a:rPr lang="en-US" dirty="0"/>
              <a:t>Click here to start</a:t>
            </a:r>
          </a:p>
          <a:p>
            <a:endParaRPr lang="en-US" dirty="0"/>
          </a:p>
        </p:txBody>
      </p:sp>
      <p:sp>
        <p:nvSpPr>
          <p:cNvPr id="2" name="Slide Number Placeholder 1"/>
          <p:cNvSpPr>
            <a:spLocks noGrp="1"/>
          </p:cNvSpPr>
          <p:nvPr>
            <p:ph type="sldNum" sz="quarter" idx="11"/>
          </p:nvPr>
        </p:nvSpPr>
        <p:spPr/>
        <p:txBody>
          <a:bodyPr/>
          <a:lstStyle/>
          <a:p>
            <a:fld id="{609B05E6-C0D7-2E4A-963D-8E79E5BBAD96}" type="slidenum">
              <a:rPr lang="en-US" smtClean="0"/>
              <a:pPr/>
              <a:t>5</a:t>
            </a:fld>
            <a:endParaRPr lang="en-US" dirty="0"/>
          </a:p>
        </p:txBody>
      </p:sp>
      <p:sp>
        <p:nvSpPr>
          <p:cNvPr id="8" name="Rectangle 7"/>
          <p:cNvSpPr/>
          <p:nvPr/>
        </p:nvSpPr>
        <p:spPr>
          <a:xfrm>
            <a:off x="1555668" y="3253839"/>
            <a:ext cx="926275" cy="17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itchFamily="34" charset="0"/>
              <a:cs typeface="Arial" pitchFamily="34" charset="0"/>
            </a:endParaRPr>
          </a:p>
        </p:txBody>
      </p:sp>
      <p:pic>
        <p:nvPicPr>
          <p:cNvPr id="12" name="Picture 11">
            <a:extLst>
              <a:ext uri="{FF2B5EF4-FFF2-40B4-BE49-F238E27FC236}">
                <a16:creationId xmlns:a16="http://schemas.microsoft.com/office/drawing/2014/main" id="{FFB92763-021D-4524-B1F2-C73B5959592F}"/>
              </a:ext>
            </a:extLst>
          </p:cNvPr>
          <p:cNvPicPr>
            <a:picLocks noChangeAspect="1"/>
          </p:cNvPicPr>
          <p:nvPr/>
        </p:nvPicPr>
        <p:blipFill>
          <a:blip r:embed="rId2"/>
          <a:stretch>
            <a:fillRect/>
          </a:stretch>
        </p:blipFill>
        <p:spPr>
          <a:xfrm>
            <a:off x="781050" y="2286044"/>
            <a:ext cx="7429500" cy="3762375"/>
          </a:xfrm>
          <a:prstGeom prst="rect">
            <a:avLst/>
          </a:prstGeom>
        </p:spPr>
      </p:pic>
      <p:cxnSp>
        <p:nvCxnSpPr>
          <p:cNvPr id="13" name="Straight Arrow Connector 12">
            <a:extLst>
              <a:ext uri="{FF2B5EF4-FFF2-40B4-BE49-F238E27FC236}">
                <a16:creationId xmlns:a16="http://schemas.microsoft.com/office/drawing/2014/main" id="{E7B333F2-3054-40A8-AB5C-C03D1139F5E7}"/>
              </a:ext>
            </a:extLst>
          </p:cNvPr>
          <p:cNvCxnSpPr>
            <a:cxnSpLocks/>
          </p:cNvCxnSpPr>
          <p:nvPr/>
        </p:nvCxnSpPr>
        <p:spPr>
          <a:xfrm>
            <a:off x="2952750" y="1828800"/>
            <a:ext cx="2927933"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96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sz="3200" dirty="0"/>
              <a:t>File an Online Application</a:t>
            </a:r>
          </a:p>
        </p:txBody>
      </p:sp>
      <p:sp>
        <p:nvSpPr>
          <p:cNvPr id="3" name="Content Placeholder 2"/>
          <p:cNvSpPr>
            <a:spLocks noGrp="1"/>
          </p:cNvSpPr>
          <p:nvPr>
            <p:ph sz="half" idx="2"/>
          </p:nvPr>
        </p:nvSpPr>
        <p:spPr/>
        <p:txBody>
          <a:bodyPr/>
          <a:lstStyle/>
          <a:p>
            <a:pPr>
              <a:buClr>
                <a:schemeClr val="accent6">
                  <a:lumMod val="50000"/>
                </a:schemeClr>
              </a:buClr>
              <a:buFont typeface="Wingdings" panose="05000000000000000000" pitchFamily="2" charset="2"/>
              <a:buChar char="q"/>
            </a:pPr>
            <a:r>
              <a:rPr lang="en-US" dirty="0"/>
              <a:t>Read and accept the Terms and Conditions</a:t>
            </a:r>
          </a:p>
          <a:p>
            <a:pPr>
              <a:buClr>
                <a:schemeClr val="accent6">
                  <a:lumMod val="50000"/>
                </a:schemeClr>
              </a:buClr>
              <a:buFont typeface="Wingdings" panose="05000000000000000000" pitchFamily="2" charset="2"/>
              <a:buChar char="q"/>
            </a:pPr>
            <a:r>
              <a:rPr lang="en-US" dirty="0"/>
              <a:t>Click the checkbox and click “Continue”</a:t>
            </a:r>
          </a:p>
        </p:txBody>
      </p:sp>
      <p:sp>
        <p:nvSpPr>
          <p:cNvPr id="4" name="Slide Number Placeholder 3"/>
          <p:cNvSpPr>
            <a:spLocks noGrp="1"/>
          </p:cNvSpPr>
          <p:nvPr>
            <p:ph type="sldNum" sz="quarter" idx="11"/>
          </p:nvPr>
        </p:nvSpPr>
        <p:spPr/>
        <p:txBody>
          <a:bodyPr/>
          <a:lstStyle/>
          <a:p>
            <a:fld id="{1E4BF15A-7CE0-344C-8EF2-3A65B5B17089}" type="slidenum">
              <a:rPr lang="en-US" smtClean="0"/>
              <a:pPr/>
              <a:t>6</a:t>
            </a:fld>
            <a:endParaRPr lang="en-US" dirty="0"/>
          </a:p>
        </p:txBody>
      </p:sp>
      <p:pic>
        <p:nvPicPr>
          <p:cNvPr id="1026" name="Picture 2" descr="\\env.govt.state.ma.us\enterprise\DEP-Winter-U-Home\ESwallow\EIPAS FormTestingScreen Caps\ScreenCaps\AQ09\AQ09_2.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8517"/>
          <a:stretch/>
        </p:blipFill>
        <p:spPr bwMode="auto">
          <a:xfrm>
            <a:off x="1947553" y="2580011"/>
            <a:ext cx="4435580" cy="36688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cxnSpLocks/>
          </p:cNvCxnSpPr>
          <p:nvPr/>
        </p:nvCxnSpPr>
        <p:spPr>
          <a:xfrm>
            <a:off x="620785" y="2290194"/>
            <a:ext cx="1326768" cy="3163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9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sz="3200" dirty="0"/>
              <a:t>Apply for an AQ34 Amendment</a:t>
            </a:r>
          </a:p>
        </p:txBody>
      </p:sp>
      <p:sp>
        <p:nvSpPr>
          <p:cNvPr id="3" name="Content Placeholder 2"/>
          <p:cNvSpPr>
            <a:spLocks noGrp="1"/>
          </p:cNvSpPr>
          <p:nvPr>
            <p:ph sz="half" idx="2"/>
          </p:nvPr>
        </p:nvSpPr>
        <p:spPr>
          <a:xfrm>
            <a:off x="162266" y="1399483"/>
            <a:ext cx="3053043" cy="4526280"/>
          </a:xfrm>
        </p:spPr>
        <p:txBody>
          <a:bodyPr/>
          <a:lstStyle/>
          <a:p>
            <a:pPr>
              <a:buClr>
                <a:schemeClr val="accent6">
                  <a:lumMod val="50000"/>
                </a:schemeClr>
              </a:buClr>
              <a:buFont typeface="Wingdings" panose="05000000000000000000" pitchFamily="2" charset="2"/>
              <a:buChar char="q"/>
            </a:pPr>
            <a:r>
              <a:rPr lang="en-US" sz="2200" dirty="0">
                <a:latin typeface="Arial"/>
                <a:ea typeface="ＭＳ Ｐゴシック"/>
                <a:cs typeface="Arial"/>
              </a:rPr>
              <a:t>Click on “Apply for a DEP Authorization- Air Quality (AQ) to expand the list of applications </a:t>
            </a:r>
            <a:endParaRPr lang="en-US" sz="2200"/>
          </a:p>
          <a:p>
            <a:pPr>
              <a:buClr>
                <a:schemeClr val="accent6">
                  <a:lumMod val="50000"/>
                </a:schemeClr>
              </a:buClr>
              <a:buFont typeface="Wingdings" panose="05000000000000000000" pitchFamily="2" charset="2"/>
              <a:buChar char="q"/>
            </a:pPr>
            <a:r>
              <a:rPr lang="en-US" sz="2200" dirty="0">
                <a:latin typeface="Arial"/>
                <a:ea typeface="ＭＳ Ｐゴシック"/>
                <a:cs typeface="Arial"/>
              </a:rPr>
              <a:t>You can also search for the application on the search bar field</a:t>
            </a:r>
          </a:p>
        </p:txBody>
      </p:sp>
      <p:sp>
        <p:nvSpPr>
          <p:cNvPr id="4" name="Slide Number Placeholder 3"/>
          <p:cNvSpPr>
            <a:spLocks noGrp="1"/>
          </p:cNvSpPr>
          <p:nvPr>
            <p:ph type="sldNum" sz="quarter" idx="11"/>
          </p:nvPr>
        </p:nvSpPr>
        <p:spPr/>
        <p:txBody>
          <a:bodyPr/>
          <a:lstStyle/>
          <a:p>
            <a:fld id="{1E4BF15A-7CE0-344C-8EF2-3A65B5B17089}" type="slidenum">
              <a:rPr lang="en-US" smtClean="0"/>
              <a:pPr/>
              <a:t>7</a:t>
            </a:fld>
            <a:endParaRPr lang="en-US" dirty="0"/>
          </a:p>
        </p:txBody>
      </p:sp>
      <p:cxnSp>
        <p:nvCxnSpPr>
          <p:cNvPr id="25" name="Straight Arrow Connector 24">
            <a:extLst>
              <a:ext uri="{FF2B5EF4-FFF2-40B4-BE49-F238E27FC236}">
                <a16:creationId xmlns:a16="http://schemas.microsoft.com/office/drawing/2014/main" id="{D23BD96A-234D-4538-9F98-73D0D4B35B4E}"/>
              </a:ext>
            </a:extLst>
          </p:cNvPr>
          <p:cNvCxnSpPr>
            <a:cxnSpLocks/>
            <a:endCxn id="9" idx="3"/>
          </p:cNvCxnSpPr>
          <p:nvPr/>
        </p:nvCxnSpPr>
        <p:spPr>
          <a:xfrm>
            <a:off x="2393405" y="2350373"/>
            <a:ext cx="1721705" cy="2227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B2EC4E8-7FD5-4BCA-96B6-B0F31D182AD6}"/>
              </a:ext>
            </a:extLst>
          </p:cNvPr>
          <p:cNvCxnSpPr>
            <a:cxnSpLocks/>
          </p:cNvCxnSpPr>
          <p:nvPr/>
        </p:nvCxnSpPr>
        <p:spPr>
          <a:xfrm>
            <a:off x="2965427" y="3662082"/>
            <a:ext cx="1167610" cy="431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B411A8C-9B35-2282-9084-55655ADC3112}"/>
              </a:ext>
            </a:extLst>
          </p:cNvPr>
          <p:cNvPicPr>
            <a:picLocks noChangeAspect="1"/>
          </p:cNvPicPr>
          <p:nvPr/>
        </p:nvPicPr>
        <p:blipFill>
          <a:blip r:embed="rId2"/>
          <a:stretch>
            <a:fillRect/>
          </a:stretch>
        </p:blipFill>
        <p:spPr>
          <a:xfrm>
            <a:off x="4124074" y="1347360"/>
            <a:ext cx="4298506" cy="5221715"/>
          </a:xfrm>
          <a:prstGeom prst="rect">
            <a:avLst/>
          </a:prstGeom>
        </p:spPr>
      </p:pic>
      <p:sp>
        <p:nvSpPr>
          <p:cNvPr id="9" name="Rectangle 8">
            <a:extLst>
              <a:ext uri="{FF2B5EF4-FFF2-40B4-BE49-F238E27FC236}">
                <a16:creationId xmlns:a16="http://schemas.microsoft.com/office/drawing/2014/main" id="{85AC9E28-9ECA-D137-3F13-4C04B366F65A}"/>
              </a:ext>
            </a:extLst>
          </p:cNvPr>
          <p:cNvSpPr/>
          <p:nvPr/>
        </p:nvSpPr>
        <p:spPr>
          <a:xfrm rot="10800000" flipV="1">
            <a:off x="4124074" y="4504888"/>
            <a:ext cx="1698438" cy="1464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Arial" pitchFamily="34" charset="0"/>
              <a:cs typeface="Arial" pitchFamily="34" charset="0"/>
            </a:endParaRPr>
          </a:p>
        </p:txBody>
      </p:sp>
    </p:spTree>
    <p:extLst>
      <p:ext uri="{BB962C8B-B14F-4D97-AF65-F5344CB8AC3E}">
        <p14:creationId xmlns:p14="http://schemas.microsoft.com/office/powerpoint/2010/main" val="221863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40A683-3D97-CBC0-F51B-2DFDB28870A5}"/>
              </a:ext>
            </a:extLst>
          </p:cNvPr>
          <p:cNvPicPr>
            <a:picLocks noChangeAspect="1"/>
          </p:cNvPicPr>
          <p:nvPr/>
        </p:nvPicPr>
        <p:blipFill>
          <a:blip r:embed="rId2"/>
          <a:stretch>
            <a:fillRect/>
          </a:stretch>
        </p:blipFill>
        <p:spPr>
          <a:xfrm>
            <a:off x="4790113" y="1349928"/>
            <a:ext cx="3724712" cy="5431872"/>
          </a:xfrm>
          <a:prstGeom prst="rect">
            <a:avLst/>
          </a:prstGeom>
        </p:spPr>
      </p:pic>
      <p:sp>
        <p:nvSpPr>
          <p:cNvPr id="2" name="Title 1"/>
          <p:cNvSpPr>
            <a:spLocks noGrp="1"/>
          </p:cNvSpPr>
          <p:nvPr>
            <p:ph type="title"/>
          </p:nvPr>
        </p:nvSpPr>
        <p:spPr>
          <a:xfrm>
            <a:off x="457200" y="587188"/>
            <a:ext cx="8229600" cy="632012"/>
          </a:xfrm>
        </p:spPr>
        <p:txBody>
          <a:bodyPr>
            <a:normAutofit/>
          </a:bodyPr>
          <a:lstStyle/>
          <a:p>
            <a:r>
              <a:rPr lang="en-US" sz="3200" dirty="0"/>
              <a:t>Apply for an AQ34 Amendment</a:t>
            </a:r>
          </a:p>
        </p:txBody>
      </p:sp>
      <p:sp>
        <p:nvSpPr>
          <p:cNvPr id="3" name="Content Placeholder 2"/>
          <p:cNvSpPr>
            <a:spLocks noGrp="1"/>
          </p:cNvSpPr>
          <p:nvPr>
            <p:ph sz="half" idx="2"/>
          </p:nvPr>
        </p:nvSpPr>
        <p:spPr>
          <a:xfrm>
            <a:off x="310392" y="1447798"/>
            <a:ext cx="3456264" cy="4295775"/>
          </a:xfrm>
        </p:spPr>
        <p:txBody>
          <a:bodyPr/>
          <a:lstStyle/>
          <a:p>
            <a:pPr>
              <a:buClr>
                <a:schemeClr val="accent6">
                  <a:lumMod val="50000"/>
                </a:schemeClr>
              </a:buClr>
              <a:buFont typeface="Wingdings" panose="05000000000000000000" pitchFamily="2" charset="2"/>
              <a:buChar char="q"/>
            </a:pPr>
            <a:r>
              <a:rPr lang="en-US" sz="2200" dirty="0"/>
              <a:t>Select “AQ34 - </a:t>
            </a:r>
            <a:r>
              <a:rPr lang="fr-FR" sz="2200" dirty="0"/>
              <a:t>LPA or CPA Administrative Amendment</a:t>
            </a:r>
            <a:r>
              <a:rPr lang="en-US" sz="2200" dirty="0"/>
              <a:t>” and click continue at the bottom of the page to start your application </a:t>
            </a:r>
          </a:p>
        </p:txBody>
      </p:sp>
      <p:sp>
        <p:nvSpPr>
          <p:cNvPr id="4" name="Slide Number Placeholder 3"/>
          <p:cNvSpPr>
            <a:spLocks noGrp="1"/>
          </p:cNvSpPr>
          <p:nvPr>
            <p:ph type="sldNum" sz="quarter" idx="11"/>
          </p:nvPr>
        </p:nvSpPr>
        <p:spPr/>
        <p:txBody>
          <a:bodyPr/>
          <a:lstStyle/>
          <a:p>
            <a:fld id="{1E4BF15A-7CE0-344C-8EF2-3A65B5B17089}" type="slidenum">
              <a:rPr lang="en-US" smtClean="0"/>
              <a:pPr/>
              <a:t>8</a:t>
            </a:fld>
            <a:endParaRPr lang="en-US" dirty="0"/>
          </a:p>
        </p:txBody>
      </p:sp>
      <p:cxnSp>
        <p:nvCxnSpPr>
          <p:cNvPr id="12" name="Straight Arrow Connector 11">
            <a:extLst>
              <a:ext uri="{FF2B5EF4-FFF2-40B4-BE49-F238E27FC236}">
                <a16:creationId xmlns:a16="http://schemas.microsoft.com/office/drawing/2014/main" id="{000C9839-C358-421F-93B3-87E1DE14F03F}"/>
              </a:ext>
            </a:extLst>
          </p:cNvPr>
          <p:cNvCxnSpPr>
            <a:cxnSpLocks/>
          </p:cNvCxnSpPr>
          <p:nvPr/>
        </p:nvCxnSpPr>
        <p:spPr>
          <a:xfrm>
            <a:off x="1974428" y="1799439"/>
            <a:ext cx="2815685" cy="1527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4D82622-D9AD-8A5A-2FB7-46BD946DB0FD}"/>
              </a:ext>
            </a:extLst>
          </p:cNvPr>
          <p:cNvSpPr/>
          <p:nvPr/>
        </p:nvSpPr>
        <p:spPr>
          <a:xfrm rot="10800000" flipV="1">
            <a:off x="4890782" y="3327029"/>
            <a:ext cx="2273416" cy="203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Arial" pitchFamily="34" charset="0"/>
              <a:cs typeface="Arial" pitchFamily="34" charset="0"/>
            </a:endParaRPr>
          </a:p>
        </p:txBody>
      </p:sp>
    </p:spTree>
    <p:extLst>
      <p:ext uri="{BB962C8B-B14F-4D97-AF65-F5344CB8AC3E}">
        <p14:creationId xmlns:p14="http://schemas.microsoft.com/office/powerpoint/2010/main" val="70517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3047"/>
            <a:ext cx="8229600" cy="596153"/>
          </a:xfrm>
        </p:spPr>
        <p:txBody>
          <a:bodyPr>
            <a:normAutofit/>
          </a:bodyPr>
          <a:lstStyle/>
          <a:p>
            <a:r>
              <a:rPr lang="en-US" sz="3200" dirty="0"/>
              <a:t>Contact Information: Important NOTE </a:t>
            </a:r>
          </a:p>
        </p:txBody>
      </p:sp>
      <p:sp>
        <p:nvSpPr>
          <p:cNvPr id="3" name="Content Placeholder 2"/>
          <p:cNvSpPr>
            <a:spLocks noGrp="1"/>
          </p:cNvSpPr>
          <p:nvPr>
            <p:ph sz="half" idx="2"/>
          </p:nvPr>
        </p:nvSpPr>
        <p:spPr>
          <a:xfrm>
            <a:off x="352338" y="1308683"/>
            <a:ext cx="8414158" cy="4806891"/>
          </a:xfrm>
        </p:spPr>
        <p:txBody>
          <a:bodyPr/>
          <a:lstStyle/>
          <a:p>
            <a:pPr>
              <a:buClr>
                <a:schemeClr val="accent6">
                  <a:lumMod val="50000"/>
                </a:schemeClr>
              </a:buClr>
              <a:buFont typeface="Wingdings" panose="05000000000000000000" pitchFamily="2" charset="2"/>
              <a:buChar char="q"/>
            </a:pPr>
            <a:r>
              <a:rPr lang="en-US" sz="2200" dirty="0">
                <a:latin typeface="Arial"/>
                <a:ea typeface="ＭＳ Ｐゴシック"/>
                <a:cs typeface="Arial"/>
              </a:rPr>
              <a:t>There are three contact sections in the next screen:</a:t>
            </a:r>
          </a:p>
          <a:p>
            <a:pPr lvl="1">
              <a:buClr>
                <a:schemeClr val="accent6">
                  <a:lumMod val="50000"/>
                </a:schemeClr>
              </a:buClr>
              <a:buFont typeface="Wingdings" panose="05000000000000000000" pitchFamily="2" charset="2"/>
              <a:buChar char="q"/>
            </a:pPr>
            <a:r>
              <a:rPr lang="en-US" b="1" dirty="0">
                <a:latin typeface="Arial"/>
                <a:cs typeface="Arial"/>
              </a:rPr>
              <a:t>Permittee</a:t>
            </a:r>
            <a:r>
              <a:rPr lang="en-US" dirty="0">
                <a:latin typeface="Arial"/>
                <a:cs typeface="Arial"/>
              </a:rPr>
              <a:t>: the person or signatory authority responsible for signing and accepting all conditions of the Permit</a:t>
            </a:r>
          </a:p>
          <a:p>
            <a:pPr lvl="2">
              <a:buClr>
                <a:schemeClr val="accent6">
                  <a:lumMod val="50000"/>
                </a:schemeClr>
              </a:buClr>
              <a:buFont typeface="Wingdings" panose="05000000000000000000" pitchFamily="2" charset="2"/>
              <a:buChar char="q"/>
            </a:pPr>
            <a:r>
              <a:rPr lang="en-US" sz="1600" dirty="0"/>
              <a:t>If you are the Permittee, click “Add New” button and select the checkbox “Use Login Information”</a:t>
            </a:r>
          </a:p>
          <a:p>
            <a:pPr lvl="2">
              <a:buClr>
                <a:schemeClr val="accent6">
                  <a:lumMod val="50000"/>
                </a:schemeClr>
              </a:buClr>
              <a:buFont typeface="Wingdings" panose="05000000000000000000" pitchFamily="2" charset="2"/>
              <a:buChar char="q"/>
            </a:pPr>
            <a:r>
              <a:rPr lang="en-US" sz="1600" dirty="0"/>
              <a:t>If you are not the Permittee you have the option to Add New and enter all the Permittee Information or if the Permittee has an EEA ePlace account, then you have the option to look them up under “Look Up” option</a:t>
            </a:r>
            <a:endParaRPr lang="en-US" sz="1600" b="1" dirty="0"/>
          </a:p>
          <a:p>
            <a:pPr lvl="1">
              <a:buClr>
                <a:schemeClr val="accent6">
                  <a:lumMod val="50000"/>
                </a:schemeClr>
              </a:buClr>
              <a:buFont typeface="Wingdings" panose="05000000000000000000" pitchFamily="2" charset="2"/>
              <a:buChar char="q"/>
            </a:pPr>
            <a:r>
              <a:rPr lang="en-US" b="1" dirty="0">
                <a:latin typeface="Arial"/>
                <a:cs typeface="Arial"/>
              </a:rPr>
              <a:t>Permittee Company</a:t>
            </a:r>
            <a:r>
              <a:rPr lang="en-US" dirty="0">
                <a:latin typeface="Arial"/>
                <a:cs typeface="Arial"/>
              </a:rPr>
              <a:t>: here enter the company information the Permittee is affiliated with, if applicable. </a:t>
            </a:r>
            <a:endParaRPr lang="en-US" b="1" dirty="0"/>
          </a:p>
          <a:p>
            <a:pPr lvl="1">
              <a:buClr>
                <a:schemeClr val="accent6">
                  <a:lumMod val="50000"/>
                </a:schemeClr>
              </a:buClr>
              <a:buFont typeface="Wingdings" panose="05000000000000000000" pitchFamily="2" charset="2"/>
              <a:buChar char="q"/>
            </a:pPr>
            <a:r>
              <a:rPr lang="en-US" b="1" dirty="0">
                <a:latin typeface="Arial"/>
                <a:cs typeface="Arial"/>
              </a:rPr>
              <a:t>Application Contributors</a:t>
            </a:r>
            <a:r>
              <a:rPr lang="en-US" dirty="0">
                <a:latin typeface="Arial"/>
                <a:cs typeface="Arial"/>
              </a:rPr>
              <a:t>: use this section if multiple users will be coordinating in the preparation of this application</a:t>
            </a:r>
          </a:p>
          <a:p>
            <a:pPr lvl="2">
              <a:buClr>
                <a:schemeClr val="accent6">
                  <a:lumMod val="50000"/>
                </a:schemeClr>
              </a:buClr>
              <a:buFont typeface="Wingdings" panose="05000000000000000000" pitchFamily="2" charset="2"/>
              <a:buChar char="q"/>
            </a:pPr>
            <a:r>
              <a:rPr lang="en-US" sz="1600" dirty="0"/>
              <a:t>If you are unable to find the correct contributor, click on the “Save and resume later” button. Advise the contributor to create an account in the EEA </a:t>
            </a:r>
            <a:r>
              <a:rPr lang="en-US" sz="1600" dirty="0" err="1"/>
              <a:t>ePLACE</a:t>
            </a:r>
            <a:r>
              <a:rPr lang="en-US" sz="1600" dirty="0"/>
              <a:t> Portal and then resume the application</a:t>
            </a:r>
            <a:r>
              <a:rPr lang="en-US" sz="1600" b="1" dirty="0"/>
              <a:t>.</a:t>
            </a:r>
            <a:r>
              <a:rPr lang="en-US" sz="1600" dirty="0"/>
              <a:t> </a:t>
            </a:r>
            <a:r>
              <a:rPr lang="en-US" dirty="0"/>
              <a:t>  </a:t>
            </a:r>
          </a:p>
        </p:txBody>
      </p:sp>
      <p:sp>
        <p:nvSpPr>
          <p:cNvPr id="4" name="Slide Number Placeholder 3"/>
          <p:cNvSpPr>
            <a:spLocks noGrp="1"/>
          </p:cNvSpPr>
          <p:nvPr>
            <p:ph type="sldNum" sz="quarter" idx="11"/>
          </p:nvPr>
        </p:nvSpPr>
        <p:spPr/>
        <p:txBody>
          <a:bodyPr/>
          <a:lstStyle/>
          <a:p>
            <a:fld id="{1E4BF15A-7CE0-344C-8EF2-3A65B5B17089}" type="slidenum">
              <a:rPr lang="en-US" smtClean="0"/>
              <a:pPr/>
              <a:t>9</a:t>
            </a:fld>
            <a:endParaRPr lang="en-US" dirty="0"/>
          </a:p>
        </p:txBody>
      </p:sp>
    </p:spTree>
    <p:extLst>
      <p:ext uri="{BB962C8B-B14F-4D97-AF65-F5344CB8AC3E}">
        <p14:creationId xmlns:p14="http://schemas.microsoft.com/office/powerpoint/2010/main" val="64942665"/>
      </p:ext>
    </p:extLst>
  </p:cSld>
  <p:clrMapOvr>
    <a:masterClrMapping/>
  </p:clrMapOvr>
</p:sld>
</file>

<file path=ppt/theme/theme1.xml><?xml version="1.0" encoding="utf-8"?>
<a:theme xmlns:a="http://schemas.openxmlformats.org/drawingml/2006/main" name="Presentation Template ">
  <a:themeElements>
    <a:clrScheme name="Custom 1">
      <a:dk1>
        <a:srgbClr val="000000"/>
      </a:dk1>
      <a:lt1>
        <a:srgbClr val="FFFFFF"/>
      </a:lt1>
      <a:dk2>
        <a:srgbClr val="D4C66F"/>
      </a:dk2>
      <a:lt2>
        <a:srgbClr val="F1F0E7"/>
      </a:lt2>
      <a:accent1>
        <a:srgbClr val="3F9365"/>
      </a:accent1>
      <a:accent2>
        <a:srgbClr val="2B3990"/>
      </a:accent2>
      <a:accent3>
        <a:srgbClr val="F69200"/>
      </a:accent3>
      <a:accent4>
        <a:srgbClr val="BDB58B"/>
      </a:accent4>
      <a:accent5>
        <a:srgbClr val="CDD2F0"/>
      </a:accent5>
      <a:accent6>
        <a:srgbClr val="ABDBC0"/>
      </a:accent6>
      <a:hlink>
        <a:srgbClr val="FF8C00"/>
      </a:hlink>
      <a:folHlink>
        <a:srgbClr val="D4C6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B3990"/>
        </a:solidFill>
        <a:ln>
          <a:noFill/>
        </a:ln>
      </a:spPr>
      <a:bodyPr rtlCol="0" anchor="ctr"/>
      <a:lstStyle>
        <a:defPPr algn="ctr">
          <a:defRPr sz="14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D4C66F"/>
    </a:dk2>
    <a:lt2>
      <a:srgbClr val="F1F0E7"/>
    </a:lt2>
    <a:accent1>
      <a:srgbClr val="3F9365"/>
    </a:accent1>
    <a:accent2>
      <a:srgbClr val="2B3990"/>
    </a:accent2>
    <a:accent3>
      <a:srgbClr val="F69200"/>
    </a:accent3>
    <a:accent4>
      <a:srgbClr val="BDB58B"/>
    </a:accent4>
    <a:accent5>
      <a:srgbClr val="CDD2F0"/>
    </a:accent5>
    <a:accent6>
      <a:srgbClr val="ABDBC0"/>
    </a:accent6>
    <a:hlink>
      <a:srgbClr val="FF8C00"/>
    </a:hlink>
    <a:folHlink>
      <a:srgbClr val="D4C66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2D8CA7673C0640BFEBC736D5C4ABDC" ma:contentTypeVersion="14" ma:contentTypeDescription="Create a new document." ma:contentTypeScope="" ma:versionID="fbb9e2cb29ac987fa4de47b152956203">
  <xsd:schema xmlns:xsd="http://www.w3.org/2001/XMLSchema" xmlns:xs="http://www.w3.org/2001/XMLSchema" xmlns:p="http://schemas.microsoft.com/office/2006/metadata/properties" xmlns:ns2="630afa1e-ed26-4532-a8ce-d61671f44041" xmlns:ns3="2393b48e-2028-4294-b7c8-3c925a55d314" xmlns:ns4="1da56e6b-ac0e-4ffc-8b40-9e4a1d231754" targetNamespace="http://schemas.microsoft.com/office/2006/metadata/properties" ma:root="true" ma:fieldsID="a81694dd84aa99327c837d93bd2bf9a4" ns2:_="" ns3:_="" ns4:_="">
    <xsd:import namespace="630afa1e-ed26-4532-a8ce-d61671f44041"/>
    <xsd:import namespace="2393b48e-2028-4294-b7c8-3c925a55d314"/>
    <xsd:import namespace="1da56e6b-ac0e-4ffc-8b40-9e4a1d231754"/>
    <xsd:element name="properties">
      <xsd:complexType>
        <xsd:sequence>
          <xsd:element name="documentManagement">
            <xsd:complexType>
              <xsd:all>
                <xsd:element ref="ns2:Category" minOccurs="0"/>
                <xsd:element ref="ns2:Sub_x002d_category"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Tag"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fa1e-ed26-4532-a8ce-d61671f44041"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Work In Progress"/>
          <xsd:enumeration value="Production"/>
          <xsd:enumeration value="Manuals and Guides"/>
        </xsd:restriction>
      </xsd:simpleType>
    </xsd:element>
    <xsd:element name="Sub_x002d_category" ma:index="9" nillable="true" ma:displayName="Sub-category" ma:format="Dropdown" ma:internalName="Sub_x002d_category">
      <xsd:simpleType>
        <xsd:restriction base="dms:Choice">
          <xsd:enumeration value="Chapter 91"/>
          <xsd:enumeration value="401 Water Certification"/>
          <xsd:enumeration value="Solid Waste"/>
          <xsd:enumeration value="Hazardous Waste"/>
          <xsd:enumeration value="Test 3"/>
          <xsd:enumeration value="Other"/>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8" nillable="true" ma:displayName="Tag" ma:default="DEP" ma:format="Dropdown" ma:internalName="Tag">
      <xsd:simpleType>
        <xsd:restriction base="dms:Choice">
          <xsd:enumeration value="DEP"/>
          <xsd:enumeration value="MDAR"/>
          <xsd:enumeration value="DCR"/>
          <xsd:enumeration value="EEA"/>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93b48e-2028-4294-b7c8-3c925a55d3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a56e6b-ac0e-4ffc-8b40-9e4a1d23175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a82a8a7-7260-45ae-beb4-7fa6dbd9e9ea}" ma:internalName="TaxCatchAll" ma:showField="CatchAllData" ma:web="1da56e6b-ac0e-4ffc-8b40-9e4a1d2317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_x002d_category xmlns="630afa1e-ed26-4532-a8ce-d61671f44041" xsi:nil="true"/>
    <TaxCatchAll xmlns="1da56e6b-ac0e-4ffc-8b40-9e4a1d231754" xsi:nil="true"/>
    <Category xmlns="630afa1e-ed26-4532-a8ce-d61671f44041" xsi:nil="true"/>
    <Tag xmlns="630afa1e-ed26-4532-a8ce-d61671f44041">DEP</Tag>
    <lcf76f155ced4ddcb4097134ff3c332f xmlns="630afa1e-ed26-4532-a8ce-d61671f440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CC8B2E-A295-4F76-9606-9BB69F5734AD}">
  <ds:schemaRefs>
    <ds:schemaRef ds:uri="http://schemas.microsoft.com/sharepoint/v3/contenttype/forms"/>
  </ds:schemaRefs>
</ds:datastoreItem>
</file>

<file path=customXml/itemProps2.xml><?xml version="1.0" encoding="utf-8"?>
<ds:datastoreItem xmlns:ds="http://schemas.openxmlformats.org/officeDocument/2006/customXml" ds:itemID="{986D37C5-2BB8-49A2-A8C3-A90DCA4799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fa1e-ed26-4532-a8ce-d61671f44041"/>
    <ds:schemaRef ds:uri="2393b48e-2028-4294-b7c8-3c925a55d314"/>
    <ds:schemaRef ds:uri="1da56e6b-ac0e-4ffc-8b40-9e4a1d2317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802B8D-AC63-4E54-B759-C9FA966C435A}">
  <ds:schemaRefs>
    <ds:schemaRef ds:uri="1da56e6b-ac0e-4ffc-8b40-9e4a1d231754"/>
    <ds:schemaRef ds:uri="630afa1e-ed26-4532-a8ce-d61671f44041"/>
    <ds:schemaRef ds:uri="http://schemas.microsoft.com/office/2006/metadata/properties"/>
    <ds:schemaRef ds:uri="2393b48e-2028-4294-b7c8-3c925a55d314"/>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13407</TotalTime>
  <Words>1477</Words>
  <Application>Microsoft Office PowerPoint</Application>
  <PresentationFormat>On-screen Show (4:3)</PresentationFormat>
  <Paragraphs>174</Paragraphs>
  <Slides>29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Calibri</vt:lpstr>
      <vt:lpstr>Times New Roman</vt:lpstr>
      <vt:lpstr>Wingdings</vt:lpstr>
      <vt:lpstr>Wingdings 3</vt:lpstr>
      <vt:lpstr>Presentation Template </vt:lpstr>
      <vt:lpstr>  AQ34 - LPA or CPA Administrative Amendment   </vt:lpstr>
      <vt:lpstr>Overview</vt:lpstr>
      <vt:lpstr>General Navigation</vt:lpstr>
      <vt:lpstr>How to Apply</vt:lpstr>
      <vt:lpstr>File an Online Application</vt:lpstr>
      <vt:lpstr>File an Online Application</vt:lpstr>
      <vt:lpstr>Apply for an AQ34 Amendment</vt:lpstr>
      <vt:lpstr>Apply for an AQ34 Amendment</vt:lpstr>
      <vt:lpstr>Contact Information: Important NOTE </vt:lpstr>
      <vt:lpstr>Step 1: Contact Information</vt:lpstr>
      <vt:lpstr>Step 2: Facility Information</vt:lpstr>
      <vt:lpstr>Step 3: Application Information</vt:lpstr>
      <vt:lpstr>Step 4: Permittee Signature</vt:lpstr>
      <vt:lpstr>Step 5: Documents</vt:lpstr>
      <vt:lpstr>Step 5: Documents (Attaching)</vt:lpstr>
      <vt:lpstr>Step 5: Documents (Attaching)</vt:lpstr>
      <vt:lpstr>Step 5: Documents (Attaching)</vt:lpstr>
      <vt:lpstr>Step 6: Review</vt:lpstr>
      <vt:lpstr>Step 6: Review </vt:lpstr>
      <vt:lpstr>ATTENTION!!!</vt:lpstr>
      <vt:lpstr>Step 7: Submission Successful!</vt:lpstr>
      <vt:lpstr>Permittee Certification</vt:lpstr>
      <vt:lpstr>Permittee Certification</vt:lpstr>
      <vt:lpstr>Permittee Certification</vt:lpstr>
      <vt:lpstr>Permittee Certification</vt:lpstr>
      <vt:lpstr>Permittee Certification</vt:lpstr>
      <vt:lpstr>Permittee Certification - Submission Successful!</vt:lpstr>
      <vt:lpstr>To check the status of an application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gcoetzee</dc:creator>
  <cp:lastModifiedBy>Staple, Karen (DEP)</cp:lastModifiedBy>
  <cp:revision>1268</cp:revision>
  <cp:lastPrinted>1601-01-01T00:00:00Z</cp:lastPrinted>
  <dcterms:created xsi:type="dcterms:W3CDTF">2014-06-17T15:39:54Z</dcterms:created>
  <dcterms:modified xsi:type="dcterms:W3CDTF">2024-07-23T14:53:32Z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0x010100102D8CA7673C0640BFEBC736D5C4ABDC</vt:lpwstr>
  </property>
  <property fmtid="{D5CDD505-2E9C-101B-9397-08002B2CF9AE}" pid="4" name="MediaServiceImageTags">
    <vt:lpwstr/>
  </property>
</Properties>
</file>