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F7F9FD"/>
    <a:srgbClr val="F0F3FA"/>
    <a:srgbClr val="E8EEF8"/>
    <a:srgbClr val="D6DCE5"/>
    <a:srgbClr val="B4C7E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B7CE8A-72F8-4CB5-A672-20ED4D068316}" v="4" dt="2021-04-09T14:18:30.131"/>
    <p1510:client id="{8F88B583-5888-4244-B508-77E4675565DE}" v="19" dt="2021-04-08T19:13:22.084"/>
    <p1510:client id="{A2B5F575-D3B7-4B59-B706-B6D8C58ADA18}" v="7" dt="2021-04-08T16:09:26.0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sh, Renee (DPH)" userId="S::renee.walsh@mass.gov::765e1f1d-1214-4c70-9985-3b2cff859230" providerId="AD" clId="Web-{A2B5F575-D3B7-4B59-B706-B6D8C58ADA18}"/>
    <pc:docChg chg="modSld">
      <pc:chgData name="Walsh, Renee (DPH)" userId="S::renee.walsh@mass.gov::765e1f1d-1214-4c70-9985-3b2cff859230" providerId="AD" clId="Web-{A2B5F575-D3B7-4B59-B706-B6D8C58ADA18}" dt="2021-04-08T16:09:26.049" v="5"/>
      <pc:docMkLst>
        <pc:docMk/>
      </pc:docMkLst>
      <pc:sldChg chg="modSp">
        <pc:chgData name="Walsh, Renee (DPH)" userId="S::renee.walsh@mass.gov::765e1f1d-1214-4c70-9985-3b2cff859230" providerId="AD" clId="Web-{A2B5F575-D3B7-4B59-B706-B6D8C58ADA18}" dt="2021-04-08T16:08:40.845" v="0"/>
        <pc:sldMkLst>
          <pc:docMk/>
          <pc:sldMk cId="1806575864" sldId="267"/>
        </pc:sldMkLst>
        <pc:graphicFrameChg chg="modGraphic">
          <ac:chgData name="Walsh, Renee (DPH)" userId="S::renee.walsh@mass.gov::765e1f1d-1214-4c70-9985-3b2cff859230" providerId="AD" clId="Web-{A2B5F575-D3B7-4B59-B706-B6D8C58ADA18}" dt="2021-04-08T16:08:40.845" v="0"/>
          <ac:graphicFrameMkLst>
            <pc:docMk/>
            <pc:sldMk cId="1806575864" sldId="267"/>
            <ac:graphicFrameMk id="5" creationId="{A7DF9D62-E3BE-4E6C-93D2-9B56ACF2148B}"/>
          </ac:graphicFrameMkLst>
        </pc:graphicFrameChg>
      </pc:sldChg>
      <pc:sldChg chg="modSp">
        <pc:chgData name="Walsh, Renee (DPH)" userId="S::renee.walsh@mass.gov::765e1f1d-1214-4c70-9985-3b2cff859230" providerId="AD" clId="Web-{A2B5F575-D3B7-4B59-B706-B6D8C58ADA18}" dt="2021-04-08T16:09:26.049" v="5"/>
        <pc:sldMkLst>
          <pc:docMk/>
          <pc:sldMk cId="2321371490" sldId="269"/>
        </pc:sldMkLst>
        <pc:graphicFrameChg chg="modGraphic">
          <ac:chgData name="Walsh, Renee (DPH)" userId="S::renee.walsh@mass.gov::765e1f1d-1214-4c70-9985-3b2cff859230" providerId="AD" clId="Web-{A2B5F575-D3B7-4B59-B706-B6D8C58ADA18}" dt="2021-04-08T16:09:26.049" v="5"/>
          <ac:graphicFrameMkLst>
            <pc:docMk/>
            <pc:sldMk cId="2321371490" sldId="269"/>
            <ac:graphicFrameMk id="8" creationId="{785F5116-8A2B-48E4-A4AC-832746306D59}"/>
          </ac:graphicFrameMkLst>
        </pc:graphicFrameChg>
        <pc:graphicFrameChg chg="modGraphic">
          <ac:chgData name="Walsh, Renee (DPH)" userId="S::renee.walsh@mass.gov::765e1f1d-1214-4c70-9985-3b2cff859230" providerId="AD" clId="Web-{A2B5F575-D3B7-4B59-B706-B6D8C58ADA18}" dt="2021-04-08T16:09:16.174" v="3"/>
          <ac:graphicFrameMkLst>
            <pc:docMk/>
            <pc:sldMk cId="2321371490" sldId="269"/>
            <ac:graphicFrameMk id="10" creationId="{B1091EA0-7D02-4BC6-8EF4-10915C87438A}"/>
          </ac:graphicFrameMkLst>
        </pc:graphicFrameChg>
      </pc:sldChg>
      <pc:sldChg chg="modSp">
        <pc:chgData name="Walsh, Renee (DPH)" userId="S::renee.walsh@mass.gov::765e1f1d-1214-4c70-9985-3b2cff859230" providerId="AD" clId="Web-{A2B5F575-D3B7-4B59-B706-B6D8C58ADA18}" dt="2021-04-08T16:09:09.424" v="2"/>
        <pc:sldMkLst>
          <pc:docMk/>
          <pc:sldMk cId="310562512" sldId="295"/>
        </pc:sldMkLst>
        <pc:graphicFrameChg chg="modGraphic">
          <ac:chgData name="Walsh, Renee (DPH)" userId="S::renee.walsh@mass.gov::765e1f1d-1214-4c70-9985-3b2cff859230" providerId="AD" clId="Web-{A2B5F575-D3B7-4B59-B706-B6D8C58ADA18}" dt="2021-04-08T16:09:09.424" v="2"/>
          <ac:graphicFrameMkLst>
            <pc:docMk/>
            <pc:sldMk cId="310562512" sldId="295"/>
            <ac:graphicFrameMk id="7" creationId="{605E144A-8B73-4509-B5A1-46BDBC416354}"/>
          </ac:graphicFrameMkLst>
        </pc:graphicFrameChg>
      </pc:sldChg>
    </pc:docChg>
  </pc:docChgLst>
  <pc:docChgLst>
    <pc:chgData name="Reid, Michelle (DPH)" userId="3afdc34b-dadf-4ab5-ad26-84f6332c48e3" providerId="ADAL" clId="{8F88B583-5888-4244-B508-77E4675565DE}"/>
    <pc:docChg chg="custSel modSld">
      <pc:chgData name="Reid, Michelle (DPH)" userId="3afdc34b-dadf-4ab5-ad26-84f6332c48e3" providerId="ADAL" clId="{8F88B583-5888-4244-B508-77E4675565DE}" dt="2021-04-08T19:55:14.472" v="17"/>
      <pc:docMkLst>
        <pc:docMk/>
      </pc:docMkLst>
      <pc:sldChg chg="modSp mod">
        <pc:chgData name="Reid, Michelle (DPH)" userId="3afdc34b-dadf-4ab5-ad26-84f6332c48e3" providerId="ADAL" clId="{8F88B583-5888-4244-B508-77E4675565DE}" dt="2021-04-08T19:08:41.376" v="9" actId="13926"/>
        <pc:sldMkLst>
          <pc:docMk/>
          <pc:sldMk cId="3437272428" sldId="266"/>
        </pc:sldMkLst>
        <pc:spChg chg="mod">
          <ac:chgData name="Reid, Michelle (DPH)" userId="3afdc34b-dadf-4ab5-ad26-84f6332c48e3" providerId="ADAL" clId="{8F88B583-5888-4244-B508-77E4675565DE}" dt="2021-04-08T19:08:41.376" v="9" actId="13926"/>
          <ac:spMkLst>
            <pc:docMk/>
            <pc:sldMk cId="3437272428" sldId="266"/>
            <ac:spMk id="3" creationId="{ED7907DD-4508-46A8-B98F-0FDEF5ED0337}"/>
          </ac:spMkLst>
        </pc:spChg>
        <pc:graphicFrameChg chg="modGraphic">
          <ac:chgData name="Reid, Michelle (DPH)" userId="3afdc34b-dadf-4ab5-ad26-84f6332c48e3" providerId="ADAL" clId="{8F88B583-5888-4244-B508-77E4675565DE}" dt="2021-04-08T19:08:27.240" v="8"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8F88B583-5888-4244-B508-77E4675565DE}" dt="2021-04-08T19:09:34.717" v="10"/>
        <pc:sldMkLst>
          <pc:docMk/>
          <pc:sldMk cId="1806575864" sldId="267"/>
        </pc:sldMkLst>
        <pc:graphicFrameChg chg="modGraphic">
          <ac:chgData name="Reid, Michelle (DPH)" userId="3afdc34b-dadf-4ab5-ad26-84f6332c48e3" providerId="ADAL" clId="{8F88B583-5888-4244-B508-77E4675565DE}" dt="2021-04-08T19:09:34.717" v="10"/>
          <ac:graphicFrameMkLst>
            <pc:docMk/>
            <pc:sldMk cId="1806575864" sldId="267"/>
            <ac:graphicFrameMk id="5" creationId="{A7DF9D62-E3BE-4E6C-93D2-9B56ACF2148B}"/>
          </ac:graphicFrameMkLst>
        </pc:graphicFrameChg>
      </pc:sldChg>
      <pc:sldChg chg="modSp mod">
        <pc:chgData name="Reid, Michelle (DPH)" userId="3afdc34b-dadf-4ab5-ad26-84f6332c48e3" providerId="ADAL" clId="{8F88B583-5888-4244-B508-77E4675565DE}" dt="2021-04-08T19:10:17.204" v="11" actId="3064"/>
        <pc:sldMkLst>
          <pc:docMk/>
          <pc:sldMk cId="2692492634" sldId="268"/>
        </pc:sldMkLst>
        <pc:graphicFrameChg chg="modGraphic">
          <ac:chgData name="Reid, Michelle (DPH)" userId="3afdc34b-dadf-4ab5-ad26-84f6332c48e3" providerId="ADAL" clId="{8F88B583-5888-4244-B508-77E4675565DE}" dt="2021-04-08T19:10:17.204" v="11" actId="3064"/>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8F88B583-5888-4244-B508-77E4675565DE}" dt="2021-04-08T19:55:14.472" v="17"/>
        <pc:sldMkLst>
          <pc:docMk/>
          <pc:sldMk cId="2321371490" sldId="269"/>
        </pc:sldMkLst>
        <pc:graphicFrameChg chg="modGraphic">
          <ac:chgData name="Reid, Michelle (DPH)" userId="3afdc34b-dadf-4ab5-ad26-84f6332c48e3" providerId="ADAL" clId="{8F88B583-5888-4244-B508-77E4675565DE}" dt="2021-04-08T19:55:14.472" v="17"/>
          <ac:graphicFrameMkLst>
            <pc:docMk/>
            <pc:sldMk cId="2321371490" sldId="269"/>
            <ac:graphicFrameMk id="8" creationId="{785F5116-8A2B-48E4-A4AC-832746306D59}"/>
          </ac:graphicFrameMkLst>
        </pc:graphicFrameChg>
        <pc:graphicFrameChg chg="modGraphic">
          <ac:chgData name="Reid, Michelle (DPH)" userId="3afdc34b-dadf-4ab5-ad26-84f6332c48e3" providerId="ADAL" clId="{8F88B583-5888-4244-B508-77E4675565DE}" dt="2021-04-08T19:55:04.516" v="15"/>
          <ac:graphicFrameMkLst>
            <pc:docMk/>
            <pc:sldMk cId="2321371490" sldId="269"/>
            <ac:graphicFrameMk id="10" creationId="{B1091EA0-7D02-4BC6-8EF4-10915C87438A}"/>
          </ac:graphicFrameMkLst>
        </pc:graphicFrameChg>
      </pc:sldChg>
      <pc:sldChg chg="modSp mod">
        <pc:chgData name="Reid, Michelle (DPH)" userId="3afdc34b-dadf-4ab5-ad26-84f6332c48e3" providerId="ADAL" clId="{8F88B583-5888-4244-B508-77E4675565DE}" dt="2021-04-08T19:06:58.929" v="0" actId="13926"/>
        <pc:sldMkLst>
          <pc:docMk/>
          <pc:sldMk cId="2887077757" sldId="292"/>
        </pc:sldMkLst>
        <pc:spChg chg="mod">
          <ac:chgData name="Reid, Michelle (DPH)" userId="3afdc34b-dadf-4ab5-ad26-84f6332c48e3" providerId="ADAL" clId="{8F88B583-5888-4244-B508-77E4675565DE}" dt="2021-04-08T19:06:58.929" v="0" actId="13926"/>
          <ac:spMkLst>
            <pc:docMk/>
            <pc:sldMk cId="2887077757" sldId="292"/>
            <ac:spMk id="6" creationId="{1969D6DE-8958-4FC5-99C7-55A7F881A900}"/>
          </ac:spMkLst>
        </pc:spChg>
      </pc:sldChg>
      <pc:sldChg chg="modSp mod">
        <pc:chgData name="Reid, Michelle (DPH)" userId="3afdc34b-dadf-4ab5-ad26-84f6332c48e3" providerId="ADAL" clId="{8F88B583-5888-4244-B508-77E4675565DE}" dt="2021-04-08T19:13:22.084" v="14"/>
        <pc:sldMkLst>
          <pc:docMk/>
          <pc:sldMk cId="310562512" sldId="295"/>
        </pc:sldMkLst>
        <pc:graphicFrameChg chg="modGraphic">
          <ac:chgData name="Reid, Michelle (DPH)" userId="3afdc34b-dadf-4ab5-ad26-84f6332c48e3" providerId="ADAL" clId="{8F88B583-5888-4244-B508-77E4675565DE}" dt="2021-04-08T19:13:22.084" v="14"/>
          <ac:graphicFrameMkLst>
            <pc:docMk/>
            <pc:sldMk cId="310562512" sldId="295"/>
            <ac:graphicFrameMk id="7" creationId="{605E144A-8B73-4509-B5A1-46BDBC416354}"/>
          </ac:graphicFrameMkLst>
        </pc:graphicFrameChg>
      </pc:sldChg>
    </pc:docChg>
  </pc:docChgLst>
  <pc:docChgLst>
    <pc:chgData name="Coq, Arielle T (DPH)" userId="4aac495c-e6bc-4871-991b-5cbd029c71f4" providerId="ADAL" clId="{4EB7CE8A-72F8-4CB5-A672-20ED4D068316}"/>
    <pc:docChg chg="modSld">
      <pc:chgData name="Coq, Arielle T (DPH)" userId="4aac495c-e6bc-4871-991b-5cbd029c71f4" providerId="ADAL" clId="{4EB7CE8A-72F8-4CB5-A672-20ED4D068316}" dt="2021-04-09T14:18:30.131" v="1" actId="1076"/>
      <pc:docMkLst>
        <pc:docMk/>
      </pc:docMkLst>
      <pc:sldChg chg="addSp modSp mod">
        <pc:chgData name="Coq, Arielle T (DPH)" userId="4aac495c-e6bc-4871-991b-5cbd029c71f4" providerId="ADAL" clId="{4EB7CE8A-72F8-4CB5-A672-20ED4D068316}" dt="2021-04-09T14:18:30.131" v="1" actId="1076"/>
        <pc:sldMkLst>
          <pc:docMk/>
          <pc:sldMk cId="1776995749" sldId="274"/>
        </pc:sldMkLst>
        <pc:graphicFrameChg chg="add mod">
          <ac:chgData name="Coq, Arielle T (DPH)" userId="4aac495c-e6bc-4871-991b-5cbd029c71f4" providerId="ADAL" clId="{4EB7CE8A-72F8-4CB5-A672-20ED4D068316}" dt="2021-04-09T14:18:30.131" v="1" actId="1076"/>
          <ac:graphicFrameMkLst>
            <pc:docMk/>
            <pc:sldMk cId="1776995749" sldId="274"/>
            <ac:graphicFrameMk id="2" creationId="{5EC29839-CDCF-428D-B2CC-C96ABBDB46C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5913" y="2016810"/>
            <a:ext cx="10337562" cy="2956843"/>
          </a:xfrm>
        </p:spPr>
        <p:txBody>
          <a:bodyPr/>
          <a:lstStyle/>
          <a:p>
            <a:pPr algn="ctr"/>
            <a:r>
              <a:rPr lang="en-US" sz="6000"/>
              <a:t>Vaccination Data Report</a:t>
            </a:r>
            <a:br>
              <a:rPr lang="en-US" sz="6000"/>
            </a:br>
            <a:r>
              <a:rPr lang="en-US" sz="6000"/>
              <a:t>Lynn</a:t>
            </a:r>
            <a:br>
              <a:rPr lang="en-US" sz="6000"/>
            </a:br>
            <a:r>
              <a:rPr lang="en-US"/>
              <a:t>4/9/2021</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723199488"/>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Lynn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10,975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Lynn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Lynn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4193705634"/>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5,810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14192928"/>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Lynn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Lynn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14.5</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56.3</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49214442"/>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Lynn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12,505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4,644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59.0%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3,531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502772508"/>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Lynn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11,460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562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51812542"/>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12,210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8,413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Lynn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10541791"/>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Lynn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2,631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1,775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Lynn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5EC29839-CDCF-428D-B2CC-C96ABBDB46CD}"/>
              </a:ext>
            </a:extLst>
          </p:cNvPr>
          <p:cNvGraphicFramePr>
            <a:graphicFrameLocks noGrp="1"/>
          </p:cNvGraphicFramePr>
          <p:nvPr>
            <p:extLst>
              <p:ext uri="{D42A27DB-BD31-4B8C-83A1-F6EECF244321}">
                <p14:modId xmlns:p14="http://schemas.microsoft.com/office/powerpoint/2010/main" val="3873420546"/>
              </p:ext>
            </p:extLst>
          </p:nvPr>
        </p:nvGraphicFramePr>
        <p:xfrm>
          <a:off x="4376610" y="1078774"/>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Lynn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Lynn</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Lynn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Lynn</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Lynn</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077336025"/>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a:solidFill>
                            <a:srgbClr val="0F1C32"/>
                          </a:solidFill>
                          <a:latin typeface="+mn-lt"/>
                        </a:rPr>
                        <a:t>Lynn</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100,824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6,987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45,630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2,244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33,319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Lynn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Lynn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097837871"/>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Lynn</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51,576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51,154.3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Lynn</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Lynn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846137210"/>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Lynn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20,680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Lynn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Lynn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Lynn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Lynn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053740092"/>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Lynn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33,371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Lynn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Lynn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29.2</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80.3%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83.6%</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25581124"/>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Lynn</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23,480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3,974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58432995"/>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Lynn</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2,838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1,034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955156212"/>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Lynn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19,030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14,223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Lynn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B9D50D12-9A4B-4954-9D0B-D60D191B4BD0}"/>
</file>

<file path=customXml/itemProps3.xml><?xml version="1.0" encoding="utf-8"?>
<ds:datastoreItem xmlns:ds="http://schemas.openxmlformats.org/officeDocument/2006/customXml" ds:itemID="{28F66196-D198-45E7-B220-75B766ED04E5}">
  <ds:schemaRefs>
    <ds:schemaRef ds:uri="08dbe0c4-748a-4e17-baf4-445a2db175a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Lynn 4/9/2021</vt:lpstr>
      <vt:lpstr>Lynn – Benchmarks</vt:lpstr>
      <vt:lpstr>PowerPoint Presentation</vt:lpstr>
      <vt:lpstr>Vaccine Administration </vt:lpstr>
      <vt:lpstr>Total Doses and Dose Administration Rate/100,000 Population for Lynn Compared to Statewide as of 4/7/2021</vt:lpstr>
      <vt:lpstr>Count and Percentage of Population for First Dose, Partially, and Fully Vaccinated for Lynn Compared to Statewide as of 4/7/2021</vt:lpstr>
      <vt:lpstr>First Dose</vt:lpstr>
      <vt:lpstr>Counts and Percentages of Population with a First Dose by Demographics for Lynn Compared to Statewide as of 4/7/2021  contd.</vt:lpstr>
      <vt:lpstr>Counts and Percentages of Population with a First Dose by Demographics for Lynn Compared to Statewide as of 4/7/2021 </vt:lpstr>
      <vt:lpstr>Partially vaccinated</vt:lpstr>
      <vt:lpstr>Counts and Percentages of Population Partially Vaccinated by Demographics for Lynn Compared to Statewide as of 4/7/2021 contd.</vt:lpstr>
      <vt:lpstr>Counts and Percentages of Population Partially Vaccinated by Demographics for Lynn Compared to Statewide as of 4/7/2021</vt:lpstr>
      <vt:lpstr>Fully vaccinated</vt:lpstr>
      <vt:lpstr>Counts and Percentages of Population Fully Vaccinated by Demographics for Lynn Compared to Statewide as of 4/7/2021 contd. </vt:lpstr>
      <vt:lpstr>Counts and Percentages of Population Fully Vaccinated by Demographics for Lynn Compared to Statewide as of 4/7/2021</vt:lpstr>
      <vt:lpstr>Missing Race/Ethnicity Count and Percentage of Population Vaccinated for Lynn Compared to Statewide as of 4/7/2021</vt:lpstr>
      <vt:lpstr>PowerPoint Presentation</vt:lpstr>
      <vt:lpstr>COVID-19 Case Counts and Rates for 20 Prioritized Communities</vt:lpstr>
      <vt:lpstr>Background </vt:lpstr>
      <vt:lpstr> Profile of Lynn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2021-04-09T14:18:32Z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