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82" r:id="rId5"/>
  </p:sldMasterIdLst>
  <p:notesMasterIdLst>
    <p:notesMasterId r:id="rId49"/>
  </p:notesMasterIdLst>
  <p:sldIdLst>
    <p:sldId id="472" r:id="rId6"/>
    <p:sldId id="961" r:id="rId7"/>
    <p:sldId id="258" r:id="rId8"/>
    <p:sldId id="266" r:id="rId9"/>
    <p:sldId id="265" r:id="rId10"/>
    <p:sldId id="267" r:id="rId11"/>
    <p:sldId id="954" r:id="rId12"/>
    <p:sldId id="974" r:id="rId13"/>
    <p:sldId id="975" r:id="rId14"/>
    <p:sldId id="976" r:id="rId15"/>
    <p:sldId id="977" r:id="rId16"/>
    <p:sldId id="978" r:id="rId17"/>
    <p:sldId id="979" r:id="rId18"/>
    <p:sldId id="980" r:id="rId19"/>
    <p:sldId id="981" r:id="rId20"/>
    <p:sldId id="982" r:id="rId21"/>
    <p:sldId id="963" r:id="rId22"/>
    <p:sldId id="930" r:id="rId23"/>
    <p:sldId id="970" r:id="rId24"/>
    <p:sldId id="971" r:id="rId25"/>
    <p:sldId id="972" r:id="rId26"/>
    <p:sldId id="973" r:id="rId27"/>
    <p:sldId id="891" r:id="rId28"/>
    <p:sldId id="931" r:id="rId29"/>
    <p:sldId id="893" r:id="rId30"/>
    <p:sldId id="987" r:id="rId31"/>
    <p:sldId id="986" r:id="rId32"/>
    <p:sldId id="964" r:id="rId33"/>
    <p:sldId id="985" r:id="rId34"/>
    <p:sldId id="984" r:id="rId35"/>
    <p:sldId id="269" r:id="rId36"/>
    <p:sldId id="962" r:id="rId37"/>
    <p:sldId id="261" r:id="rId38"/>
    <p:sldId id="983" r:id="rId39"/>
    <p:sldId id="967" r:id="rId40"/>
    <p:sldId id="968" r:id="rId41"/>
    <p:sldId id="965" r:id="rId42"/>
    <p:sldId id="969" r:id="rId43"/>
    <p:sldId id="259" r:id="rId44"/>
    <p:sldId id="260" r:id="rId45"/>
    <p:sldId id="262" r:id="rId46"/>
    <p:sldId id="263" r:id="rId47"/>
    <p:sldId id="264" r:id="rId4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ACDD1E-9FAA-29E6-4FFE-F854A563DF83}" name="Goodman, Elisha (ELD)" initials="EG" userId="S::Elisha.Goodman2@mass.gov::a9b44b0d-38c3-46b9-b350-1d08319bb09b" providerId="AD"/>
  <p188:author id="{4D127026-4511-36FC-F6A5-311F72B318FE}" name="Goodman, Elisha (ELD)" initials="GE" userId="S::elisha.goodman2@mass.gov::a9b44b0d-38c3-46b9-b350-1d08319bb09b" providerId="AD"/>
  <p188:author id="{C0A50036-BB00-2B58-AC14-87F4EC3FA9B4}" name="Roberts, Nicholas P. (ELD)" initials="RNP(" userId="S::Nicholas.P.Roberts@mass.gov::e42477b6-73ba-4779-9746-b20104d57a5b" providerId="AD"/>
  <p188:author id="{85B4345C-BC66-290B-4035-DC6A18025282}" name="Evans, Molly R. (EHS)" initials="" userId="S::Molly.R.Evans@mass.gov::a9c5fa9b-a355-4f49-90d5-8d28eab8d1db" providerId="AD"/>
  <p188:author id="{A5911760-BDE7-EF39-51F5-DF467B9016B5}" name="Evans, Molly R. (EHS)" initials="MRE" userId="Evans, Molly R. (EHS)" providerId="None"/>
  <p188:author id="{C5784F77-BEC9-907E-5D14-6FEEE20296AA}" name="Philbrick, Shannon (ELD)" initials="PS(" userId="S::shannon.philbrick@mass.gov::6bfe0104-2f17-4a97-a9c3-3b4a60c642d5" providerId="AD"/>
  <p188:author id="{93512891-5E59-C5D7-9112-EA5A28B608A3}" name="Shantz, Bonnie-May (ELD)" initials="BS" userId="S::Bonnie-May.Shantz2@mass.gov::710f49eb-bd88-4b65-a04c-51ab4dba3acf" providerId="AD"/>
  <p188:author id="{A72037D5-7CCC-4711-F7EF-13D4ABE0EBC2}" name="Moyer, Whitney (ELD)" initials="" userId="S::Whitney.Moyer2@mass.gov::645ce904-0638-466d-b087-3453c0ac9ea0" providerId="AD"/>
  <p188:author id="{14D1DFED-80A6-11E3-D81A-820FA11158B4}" name="Vidler, Lynn (ELD)" initials="VL(" userId="S::Lynn.Vidler@mass.gov::1675df6e-cb8d-4bc7-97a2-e341fd57e1c5" providerId="AD"/>
  <p188:author id="{C4D1A6FB-0CCD-5BB7-BECF-13FAA5FE8591}" name="Moyer, Whitney (ELD)" initials="WM" userId="Moyer, Whitney (EL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11D44"/>
    <a:srgbClr val="141D44"/>
    <a:srgbClr val="1B6B3A"/>
    <a:srgbClr val="D4A017"/>
    <a:srgbClr val="FFF8E1"/>
    <a:srgbClr val="023467"/>
    <a:srgbClr val="007F86"/>
    <a:srgbClr val="EAEDD6"/>
    <a:srgbClr val="9D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A3F69-54C3-42B9-9641-CCD8AD5DF07E}" v="2" dt="2026-06-11T11:42:58.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634" autoAdjust="0"/>
  </p:normalViewPr>
  <p:slideViewPr>
    <p:cSldViewPr snapToGrid="0">
      <p:cViewPr varScale="1">
        <p:scale>
          <a:sx n="101" d="100"/>
          <a:sy n="101" d="100"/>
        </p:scale>
        <p:origin x="960" y="114"/>
      </p:cViewPr>
      <p:guideLst>
        <p:guide orient="horz" pos="2160"/>
        <p:guide pos="3840"/>
      </p:guideLst>
    </p:cSldViewPr>
  </p:slideViewPr>
  <p:outlineViewPr>
    <p:cViewPr>
      <p:scale>
        <a:sx n="33" d="100"/>
        <a:sy n="33" d="100"/>
      </p:scale>
      <p:origin x="0" y="-40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ascio, William (ELD)" userId="bd887fb0-5764-4916-99c1-fdfb95f8c83d" providerId="ADAL" clId="{E1191217-E6C3-4BBA-BB32-58DB029EE362}"/>
    <pc:docChg chg="undo custSel addSld delSld modSld">
      <pc:chgData name="Travascio, William (ELD)" userId="bd887fb0-5764-4916-99c1-fdfb95f8c83d" providerId="ADAL" clId="{E1191217-E6C3-4BBA-BB32-58DB029EE362}" dt="2026-06-11T13:21:42.783" v="1368" actId="20577"/>
      <pc:docMkLst>
        <pc:docMk/>
      </pc:docMkLst>
      <pc:sldChg chg="modSp mod">
        <pc:chgData name="Travascio, William (ELD)" userId="bd887fb0-5764-4916-99c1-fdfb95f8c83d" providerId="ADAL" clId="{E1191217-E6C3-4BBA-BB32-58DB029EE362}" dt="2026-06-11T11:42:22.015" v="1305" actId="113"/>
        <pc:sldMkLst>
          <pc:docMk/>
          <pc:sldMk cId="0" sldId="258"/>
        </pc:sldMkLst>
        <pc:spChg chg="mod">
          <ac:chgData name="Travascio, William (ELD)" userId="bd887fb0-5764-4916-99c1-fdfb95f8c83d" providerId="ADAL" clId="{E1191217-E6C3-4BBA-BB32-58DB029EE362}" dt="2026-06-09T13:56:36.915" v="166" actId="33553"/>
          <ac:spMkLst>
            <pc:docMk/>
            <pc:sldMk cId="0" sldId="258"/>
            <ac:spMk id="4" creationId="{00000000-0000-0000-0000-000000000000}"/>
          </ac:spMkLst>
        </pc:spChg>
        <pc:spChg chg="mod">
          <ac:chgData name="Travascio, William (ELD)" userId="bd887fb0-5764-4916-99c1-fdfb95f8c83d" providerId="ADAL" clId="{E1191217-E6C3-4BBA-BB32-58DB029EE362}" dt="2026-06-09T13:43:48.793" v="32" actId="962"/>
          <ac:spMkLst>
            <pc:docMk/>
            <pc:sldMk cId="0" sldId="258"/>
            <ac:spMk id="6" creationId="{00000000-0000-0000-0000-000000000000}"/>
          </ac:spMkLst>
        </pc:spChg>
        <pc:spChg chg="mod">
          <ac:chgData name="Travascio, William (ELD)" userId="bd887fb0-5764-4916-99c1-fdfb95f8c83d" providerId="ADAL" clId="{E1191217-E6C3-4BBA-BB32-58DB029EE362}" dt="2026-06-09T13:43:51.669" v="33" actId="962"/>
          <ac:spMkLst>
            <pc:docMk/>
            <pc:sldMk cId="0" sldId="258"/>
            <ac:spMk id="7" creationId="{00000000-0000-0000-0000-000000000000}"/>
          </ac:spMkLst>
        </pc:spChg>
        <pc:spChg chg="mod">
          <ac:chgData name="Travascio, William (ELD)" userId="bd887fb0-5764-4916-99c1-fdfb95f8c83d" providerId="ADAL" clId="{E1191217-E6C3-4BBA-BB32-58DB029EE362}" dt="2026-06-11T11:42:22.015" v="1305" actId="113"/>
          <ac:spMkLst>
            <pc:docMk/>
            <pc:sldMk cId="0" sldId="258"/>
            <ac:spMk id="13" creationId="{00000000-0000-0000-0000-000000000000}"/>
          </ac:spMkLst>
        </pc:spChg>
        <pc:picChg chg="mod">
          <ac:chgData name="Travascio, William (ELD)" userId="bd887fb0-5764-4916-99c1-fdfb95f8c83d" providerId="ADAL" clId="{E1191217-E6C3-4BBA-BB32-58DB029EE362}" dt="2026-06-09T13:43:36.253" v="29" actId="962"/>
          <ac:picMkLst>
            <pc:docMk/>
            <pc:sldMk cId="0" sldId="258"/>
            <ac:picMk id="2" creationId="{00000000-0000-0000-0000-000000000000}"/>
          </ac:picMkLst>
        </pc:picChg>
        <pc:picChg chg="mod">
          <ac:chgData name="Travascio, William (ELD)" userId="bd887fb0-5764-4916-99c1-fdfb95f8c83d" providerId="ADAL" clId="{E1191217-E6C3-4BBA-BB32-58DB029EE362}" dt="2026-06-09T14:00:27.939" v="191" actId="962"/>
          <ac:picMkLst>
            <pc:docMk/>
            <pc:sldMk cId="0" sldId="258"/>
            <ac:picMk id="3" creationId="{00000000-0000-0000-0000-000000000000}"/>
          </ac:picMkLst>
        </pc:picChg>
      </pc:sldChg>
      <pc:sldChg chg="modSp mod">
        <pc:chgData name="Travascio, William (ELD)" userId="bd887fb0-5764-4916-99c1-fdfb95f8c83d" providerId="ADAL" clId="{E1191217-E6C3-4BBA-BB32-58DB029EE362}" dt="2026-06-09T14:37:19.410" v="937" actId="962"/>
        <pc:sldMkLst>
          <pc:docMk/>
          <pc:sldMk cId="2349700826" sldId="259"/>
        </pc:sldMkLst>
        <pc:spChg chg="mod">
          <ac:chgData name="Travascio, William (ELD)" userId="bd887fb0-5764-4916-99c1-fdfb95f8c83d" providerId="ADAL" clId="{E1191217-E6C3-4BBA-BB32-58DB029EE362}" dt="2026-06-09T14:01:45.591" v="207" actId="33553"/>
          <ac:spMkLst>
            <pc:docMk/>
            <pc:sldMk cId="2349700826" sldId="259"/>
            <ac:spMk id="4" creationId="{00000000-0000-0000-0000-000000000000}"/>
          </ac:spMkLst>
        </pc:spChg>
        <pc:spChg chg="mod">
          <ac:chgData name="Travascio, William (ELD)" userId="bd887fb0-5764-4916-99c1-fdfb95f8c83d" providerId="ADAL" clId="{E1191217-E6C3-4BBA-BB32-58DB029EE362}" dt="2026-06-09T14:37:00.587" v="929" actId="962"/>
          <ac:spMkLst>
            <pc:docMk/>
            <pc:sldMk cId="2349700826" sldId="259"/>
            <ac:spMk id="7" creationId="{00000000-0000-0000-0000-000000000000}"/>
          </ac:spMkLst>
        </pc:spChg>
        <pc:spChg chg="mod">
          <ac:chgData name="Travascio, William (ELD)" userId="bd887fb0-5764-4916-99c1-fdfb95f8c83d" providerId="ADAL" clId="{E1191217-E6C3-4BBA-BB32-58DB029EE362}" dt="2026-06-09T14:37:02.060" v="930" actId="962"/>
          <ac:spMkLst>
            <pc:docMk/>
            <pc:sldMk cId="2349700826" sldId="259"/>
            <ac:spMk id="8" creationId="{00000000-0000-0000-0000-000000000000}"/>
          </ac:spMkLst>
        </pc:spChg>
        <pc:spChg chg="mod">
          <ac:chgData name="Travascio, William (ELD)" userId="bd887fb0-5764-4916-99c1-fdfb95f8c83d" providerId="ADAL" clId="{E1191217-E6C3-4BBA-BB32-58DB029EE362}" dt="2026-06-09T14:37:09.830" v="932" actId="962"/>
          <ac:spMkLst>
            <pc:docMk/>
            <pc:sldMk cId="2349700826" sldId="259"/>
            <ac:spMk id="12" creationId="{00000000-0000-0000-0000-000000000000}"/>
          </ac:spMkLst>
        </pc:spChg>
        <pc:spChg chg="mod">
          <ac:chgData name="Travascio, William (ELD)" userId="bd887fb0-5764-4916-99c1-fdfb95f8c83d" providerId="ADAL" clId="{E1191217-E6C3-4BBA-BB32-58DB029EE362}" dt="2026-06-09T14:37:10.530" v="933" actId="962"/>
          <ac:spMkLst>
            <pc:docMk/>
            <pc:sldMk cId="2349700826" sldId="259"/>
            <ac:spMk id="13" creationId="{00000000-0000-0000-0000-000000000000}"/>
          </ac:spMkLst>
        </pc:spChg>
        <pc:spChg chg="mod">
          <ac:chgData name="Travascio, William (ELD)" userId="bd887fb0-5764-4916-99c1-fdfb95f8c83d" providerId="ADAL" clId="{E1191217-E6C3-4BBA-BB32-58DB029EE362}" dt="2026-06-09T14:37:17.122" v="935" actId="962"/>
          <ac:spMkLst>
            <pc:docMk/>
            <pc:sldMk cId="2349700826" sldId="259"/>
            <ac:spMk id="17" creationId="{00000000-0000-0000-0000-000000000000}"/>
          </ac:spMkLst>
        </pc:spChg>
        <pc:spChg chg="mod">
          <ac:chgData name="Travascio, William (ELD)" userId="bd887fb0-5764-4916-99c1-fdfb95f8c83d" providerId="ADAL" clId="{E1191217-E6C3-4BBA-BB32-58DB029EE362}" dt="2026-06-09T14:37:17.828" v="936" actId="962"/>
          <ac:spMkLst>
            <pc:docMk/>
            <pc:sldMk cId="2349700826" sldId="259"/>
            <ac:spMk id="18" creationId="{00000000-0000-0000-0000-000000000000}"/>
          </ac:spMkLst>
        </pc:spChg>
        <pc:picChg chg="mod">
          <ac:chgData name="Travascio, William (ELD)" userId="bd887fb0-5764-4916-99c1-fdfb95f8c83d" providerId="ADAL" clId="{E1191217-E6C3-4BBA-BB32-58DB029EE362}" dt="2026-06-09T14:36:54.859" v="927" actId="962"/>
          <ac:picMkLst>
            <pc:docMk/>
            <pc:sldMk cId="2349700826" sldId="259"/>
            <ac:picMk id="2" creationId="{00000000-0000-0000-0000-000000000000}"/>
          </ac:picMkLst>
        </pc:picChg>
        <pc:picChg chg="mod">
          <ac:chgData name="Travascio, William (ELD)" userId="bd887fb0-5764-4916-99c1-fdfb95f8c83d" providerId="ADAL" clId="{E1191217-E6C3-4BBA-BB32-58DB029EE362}" dt="2026-06-09T14:36:56.175" v="928" actId="962"/>
          <ac:picMkLst>
            <pc:docMk/>
            <pc:sldMk cId="2349700826" sldId="259"/>
            <ac:picMk id="3" creationId="{00000000-0000-0000-0000-000000000000}"/>
          </ac:picMkLst>
        </pc:picChg>
        <pc:picChg chg="mod">
          <ac:chgData name="Travascio, William (ELD)" userId="bd887fb0-5764-4916-99c1-fdfb95f8c83d" providerId="ADAL" clId="{E1191217-E6C3-4BBA-BB32-58DB029EE362}" dt="2026-06-09T14:37:04.210" v="931" actId="962"/>
          <ac:picMkLst>
            <pc:docMk/>
            <pc:sldMk cId="2349700826" sldId="259"/>
            <ac:picMk id="9" creationId="{00000000-0000-0000-0000-000000000000}"/>
          </ac:picMkLst>
        </pc:picChg>
        <pc:picChg chg="mod">
          <ac:chgData name="Travascio, William (ELD)" userId="bd887fb0-5764-4916-99c1-fdfb95f8c83d" providerId="ADAL" clId="{E1191217-E6C3-4BBA-BB32-58DB029EE362}" dt="2026-06-09T14:37:12.848" v="934" actId="962"/>
          <ac:picMkLst>
            <pc:docMk/>
            <pc:sldMk cId="2349700826" sldId="259"/>
            <ac:picMk id="14" creationId="{00000000-0000-0000-0000-000000000000}"/>
          </ac:picMkLst>
        </pc:picChg>
        <pc:picChg chg="mod">
          <ac:chgData name="Travascio, William (ELD)" userId="bd887fb0-5764-4916-99c1-fdfb95f8c83d" providerId="ADAL" clId="{E1191217-E6C3-4BBA-BB32-58DB029EE362}" dt="2026-06-09T14:37:19.410" v="937" actId="962"/>
          <ac:picMkLst>
            <pc:docMk/>
            <pc:sldMk cId="2349700826" sldId="259"/>
            <ac:picMk id="19" creationId="{00000000-0000-0000-0000-000000000000}"/>
          </ac:picMkLst>
        </pc:picChg>
      </pc:sldChg>
      <pc:sldChg chg="modSp mod">
        <pc:chgData name="Travascio, William (ELD)" userId="bd887fb0-5764-4916-99c1-fdfb95f8c83d" providerId="ADAL" clId="{E1191217-E6C3-4BBA-BB32-58DB029EE362}" dt="2026-06-09T14:39:06.061" v="949" actId="13244"/>
        <pc:sldMkLst>
          <pc:docMk/>
          <pc:sldMk cId="1382240276" sldId="260"/>
        </pc:sldMkLst>
        <pc:spChg chg="mod">
          <ac:chgData name="Travascio, William (ELD)" userId="bd887fb0-5764-4916-99c1-fdfb95f8c83d" providerId="ADAL" clId="{E1191217-E6C3-4BBA-BB32-58DB029EE362}" dt="2026-06-09T14:01:47.489" v="208" actId="33553"/>
          <ac:spMkLst>
            <pc:docMk/>
            <pc:sldMk cId="1382240276" sldId="260"/>
            <ac:spMk id="4" creationId="{00000000-0000-0000-0000-000000000000}"/>
          </ac:spMkLst>
        </pc:spChg>
        <pc:spChg chg="mod">
          <ac:chgData name="Travascio, William (ELD)" userId="bd887fb0-5764-4916-99c1-fdfb95f8c83d" providerId="ADAL" clId="{E1191217-E6C3-4BBA-BB32-58DB029EE362}" dt="2026-06-09T14:37:35.146" v="940" actId="962"/>
          <ac:spMkLst>
            <pc:docMk/>
            <pc:sldMk cId="1382240276" sldId="260"/>
            <ac:spMk id="8" creationId="{00000000-0000-0000-0000-000000000000}"/>
          </ac:spMkLst>
        </pc:spChg>
        <pc:spChg chg="mod">
          <ac:chgData name="Travascio, William (ELD)" userId="bd887fb0-5764-4916-99c1-fdfb95f8c83d" providerId="ADAL" clId="{E1191217-E6C3-4BBA-BB32-58DB029EE362}" dt="2026-06-09T14:37:40.652" v="941" actId="962"/>
          <ac:spMkLst>
            <pc:docMk/>
            <pc:sldMk cId="1382240276" sldId="260"/>
            <ac:spMk id="11" creationId="{00000000-0000-0000-0000-000000000000}"/>
          </ac:spMkLst>
        </pc:spChg>
        <pc:spChg chg="mod">
          <ac:chgData name="Travascio, William (ELD)" userId="bd887fb0-5764-4916-99c1-fdfb95f8c83d" providerId="ADAL" clId="{E1191217-E6C3-4BBA-BB32-58DB029EE362}" dt="2026-06-09T14:38:22.008" v="942" actId="962"/>
          <ac:spMkLst>
            <pc:docMk/>
            <pc:sldMk cId="1382240276" sldId="260"/>
            <ac:spMk id="14" creationId="{00000000-0000-0000-0000-000000000000}"/>
          </ac:spMkLst>
        </pc:spChg>
        <pc:spChg chg="ord">
          <ac:chgData name="Travascio, William (ELD)" userId="bd887fb0-5764-4916-99c1-fdfb95f8c83d" providerId="ADAL" clId="{E1191217-E6C3-4BBA-BB32-58DB029EE362}" dt="2026-06-09T14:38:49.242" v="946" actId="13244"/>
          <ac:spMkLst>
            <pc:docMk/>
            <pc:sldMk cId="1382240276" sldId="260"/>
            <ac:spMk id="15" creationId="{00000000-0000-0000-0000-000000000000}"/>
          </ac:spMkLst>
        </pc:spChg>
        <pc:spChg chg="ord">
          <ac:chgData name="Travascio, William (ELD)" userId="bd887fb0-5764-4916-99c1-fdfb95f8c83d" providerId="ADAL" clId="{E1191217-E6C3-4BBA-BB32-58DB029EE362}" dt="2026-06-09T14:38:52.780" v="947" actId="13244"/>
          <ac:spMkLst>
            <pc:docMk/>
            <pc:sldMk cId="1382240276" sldId="260"/>
            <ac:spMk id="16" creationId="{00000000-0000-0000-0000-000000000000}"/>
          </ac:spMkLst>
        </pc:spChg>
        <pc:spChg chg="mod">
          <ac:chgData name="Travascio, William (ELD)" userId="bd887fb0-5764-4916-99c1-fdfb95f8c83d" providerId="ADAL" clId="{E1191217-E6C3-4BBA-BB32-58DB029EE362}" dt="2026-06-09T14:38:26.902" v="943" actId="962"/>
          <ac:spMkLst>
            <pc:docMk/>
            <pc:sldMk cId="1382240276" sldId="260"/>
            <ac:spMk id="17" creationId="{00000000-0000-0000-0000-000000000000}"/>
          </ac:spMkLst>
        </pc:spChg>
        <pc:spChg chg="mod">
          <ac:chgData name="Travascio, William (ELD)" userId="bd887fb0-5764-4916-99c1-fdfb95f8c83d" providerId="ADAL" clId="{E1191217-E6C3-4BBA-BB32-58DB029EE362}" dt="2026-06-09T14:38:30.731" v="944" actId="962"/>
          <ac:spMkLst>
            <pc:docMk/>
            <pc:sldMk cId="1382240276" sldId="260"/>
            <ac:spMk id="20" creationId="{00000000-0000-0000-0000-000000000000}"/>
          </ac:spMkLst>
        </pc:spChg>
        <pc:spChg chg="ord">
          <ac:chgData name="Travascio, William (ELD)" userId="bd887fb0-5764-4916-99c1-fdfb95f8c83d" providerId="ADAL" clId="{E1191217-E6C3-4BBA-BB32-58DB029EE362}" dt="2026-06-09T14:38:58.164" v="948" actId="13244"/>
          <ac:spMkLst>
            <pc:docMk/>
            <pc:sldMk cId="1382240276" sldId="260"/>
            <ac:spMk id="21" creationId="{00000000-0000-0000-0000-000000000000}"/>
          </ac:spMkLst>
        </pc:spChg>
        <pc:spChg chg="ord">
          <ac:chgData name="Travascio, William (ELD)" userId="bd887fb0-5764-4916-99c1-fdfb95f8c83d" providerId="ADAL" clId="{E1191217-E6C3-4BBA-BB32-58DB029EE362}" dt="2026-06-09T14:39:06.061" v="949" actId="13244"/>
          <ac:spMkLst>
            <pc:docMk/>
            <pc:sldMk cId="1382240276" sldId="260"/>
            <ac:spMk id="22" creationId="{00000000-0000-0000-0000-000000000000}"/>
          </ac:spMkLst>
        </pc:spChg>
        <pc:spChg chg="mod">
          <ac:chgData name="Travascio, William (ELD)" userId="bd887fb0-5764-4916-99c1-fdfb95f8c83d" providerId="ADAL" clId="{E1191217-E6C3-4BBA-BB32-58DB029EE362}" dt="2026-06-09T14:38:35.294" v="945" actId="962"/>
          <ac:spMkLst>
            <pc:docMk/>
            <pc:sldMk cId="1382240276" sldId="260"/>
            <ac:spMk id="23" creationId="{00000000-0000-0000-0000-000000000000}"/>
          </ac:spMkLst>
        </pc:spChg>
        <pc:picChg chg="mod">
          <ac:chgData name="Travascio, William (ELD)" userId="bd887fb0-5764-4916-99c1-fdfb95f8c83d" providerId="ADAL" clId="{E1191217-E6C3-4BBA-BB32-58DB029EE362}" dt="2026-06-09T14:37:28.282" v="938" actId="962"/>
          <ac:picMkLst>
            <pc:docMk/>
            <pc:sldMk cId="1382240276" sldId="260"/>
            <ac:picMk id="2" creationId="{00000000-0000-0000-0000-000000000000}"/>
          </ac:picMkLst>
        </pc:picChg>
        <pc:picChg chg="mod">
          <ac:chgData name="Travascio, William (ELD)" userId="bd887fb0-5764-4916-99c1-fdfb95f8c83d" providerId="ADAL" clId="{E1191217-E6C3-4BBA-BB32-58DB029EE362}" dt="2026-06-09T14:37:29.100" v="939" actId="962"/>
          <ac:picMkLst>
            <pc:docMk/>
            <pc:sldMk cId="1382240276" sldId="260"/>
            <ac:picMk id="3" creationId="{00000000-0000-0000-0000-000000000000}"/>
          </ac:picMkLst>
        </pc:picChg>
      </pc:sldChg>
      <pc:sldChg chg="modSp mod">
        <pc:chgData name="Travascio, William (ELD)" userId="bd887fb0-5764-4916-99c1-fdfb95f8c83d" providerId="ADAL" clId="{E1191217-E6C3-4BBA-BB32-58DB029EE362}" dt="2026-06-09T14:33:52.621" v="887" actId="962"/>
        <pc:sldMkLst>
          <pc:docMk/>
          <pc:sldMk cId="562819588" sldId="261"/>
        </pc:sldMkLst>
        <pc:spChg chg="mod">
          <ac:chgData name="Travascio, William (ELD)" userId="bd887fb0-5764-4916-99c1-fdfb95f8c83d" providerId="ADAL" clId="{E1191217-E6C3-4BBA-BB32-58DB029EE362}" dt="2026-06-09T14:01:34.623" v="201" actId="33553"/>
          <ac:spMkLst>
            <pc:docMk/>
            <pc:sldMk cId="562819588" sldId="261"/>
            <ac:spMk id="4" creationId="{00000000-0000-0000-0000-000000000000}"/>
          </ac:spMkLst>
        </pc:spChg>
        <pc:spChg chg="mod">
          <ac:chgData name="Travascio, William (ELD)" userId="bd887fb0-5764-4916-99c1-fdfb95f8c83d" providerId="ADAL" clId="{E1191217-E6C3-4BBA-BB32-58DB029EE362}" dt="2026-06-09T14:33:25.790" v="881" actId="962"/>
          <ac:spMkLst>
            <pc:docMk/>
            <pc:sldMk cId="562819588" sldId="261"/>
            <ac:spMk id="8" creationId="{00000000-0000-0000-0000-000000000000}"/>
          </ac:spMkLst>
        </pc:spChg>
        <pc:spChg chg="mod">
          <ac:chgData name="Travascio, William (ELD)" userId="bd887fb0-5764-4916-99c1-fdfb95f8c83d" providerId="ADAL" clId="{E1191217-E6C3-4BBA-BB32-58DB029EE362}" dt="2026-06-09T14:33:26.411" v="882" actId="962"/>
          <ac:spMkLst>
            <pc:docMk/>
            <pc:sldMk cId="562819588" sldId="261"/>
            <ac:spMk id="9" creationId="{00000000-0000-0000-0000-000000000000}"/>
          </ac:spMkLst>
        </pc:spChg>
        <pc:spChg chg="mod">
          <ac:chgData name="Travascio, William (ELD)" userId="bd887fb0-5764-4916-99c1-fdfb95f8c83d" providerId="ADAL" clId="{E1191217-E6C3-4BBA-BB32-58DB029EE362}" dt="2026-06-09T14:33:30.603" v="883" actId="962"/>
          <ac:spMkLst>
            <pc:docMk/>
            <pc:sldMk cId="562819588" sldId="261"/>
            <ac:spMk id="12" creationId="{00000000-0000-0000-0000-000000000000}"/>
          </ac:spMkLst>
        </pc:spChg>
        <pc:spChg chg="mod">
          <ac:chgData name="Travascio, William (ELD)" userId="bd887fb0-5764-4916-99c1-fdfb95f8c83d" providerId="ADAL" clId="{E1191217-E6C3-4BBA-BB32-58DB029EE362}" dt="2026-06-09T14:33:35.822" v="884" actId="962"/>
          <ac:spMkLst>
            <pc:docMk/>
            <pc:sldMk cId="562819588" sldId="261"/>
            <ac:spMk id="13" creationId="{00000000-0000-0000-0000-000000000000}"/>
          </ac:spMkLst>
        </pc:spChg>
        <pc:spChg chg="mod">
          <ac:chgData name="Travascio, William (ELD)" userId="bd887fb0-5764-4916-99c1-fdfb95f8c83d" providerId="ADAL" clId="{E1191217-E6C3-4BBA-BB32-58DB029EE362}" dt="2026-06-09T14:33:41.826" v="885" actId="962"/>
          <ac:spMkLst>
            <pc:docMk/>
            <pc:sldMk cId="562819588" sldId="261"/>
            <ac:spMk id="17" creationId="{00000000-0000-0000-0000-000000000000}"/>
          </ac:spMkLst>
        </pc:spChg>
        <pc:spChg chg="mod">
          <ac:chgData name="Travascio, William (ELD)" userId="bd887fb0-5764-4916-99c1-fdfb95f8c83d" providerId="ADAL" clId="{E1191217-E6C3-4BBA-BB32-58DB029EE362}" dt="2026-06-09T14:33:46.931" v="886" actId="962"/>
          <ac:spMkLst>
            <pc:docMk/>
            <pc:sldMk cId="562819588" sldId="261"/>
            <ac:spMk id="20" creationId="{00000000-0000-0000-0000-000000000000}"/>
          </ac:spMkLst>
        </pc:spChg>
        <pc:spChg chg="mod">
          <ac:chgData name="Travascio, William (ELD)" userId="bd887fb0-5764-4916-99c1-fdfb95f8c83d" providerId="ADAL" clId="{E1191217-E6C3-4BBA-BB32-58DB029EE362}" dt="2026-06-09T14:33:52.621" v="887" actId="962"/>
          <ac:spMkLst>
            <pc:docMk/>
            <pc:sldMk cId="562819588" sldId="261"/>
            <ac:spMk id="23" creationId="{00000000-0000-0000-0000-000000000000}"/>
          </ac:spMkLst>
        </pc:spChg>
        <pc:picChg chg="mod">
          <ac:chgData name="Travascio, William (ELD)" userId="bd887fb0-5764-4916-99c1-fdfb95f8c83d" providerId="ADAL" clId="{E1191217-E6C3-4BBA-BB32-58DB029EE362}" dt="2026-06-09T14:33:14.575" v="878" actId="962"/>
          <ac:picMkLst>
            <pc:docMk/>
            <pc:sldMk cId="562819588" sldId="261"/>
            <ac:picMk id="2" creationId="{00000000-0000-0000-0000-000000000000}"/>
          </ac:picMkLst>
        </pc:picChg>
        <pc:picChg chg="mod">
          <ac:chgData name="Travascio, William (ELD)" userId="bd887fb0-5764-4916-99c1-fdfb95f8c83d" providerId="ADAL" clId="{E1191217-E6C3-4BBA-BB32-58DB029EE362}" dt="2026-06-09T14:33:16.476" v="879" actId="962"/>
          <ac:picMkLst>
            <pc:docMk/>
            <pc:sldMk cId="562819588" sldId="261"/>
            <ac:picMk id="3" creationId="{00000000-0000-0000-0000-000000000000}"/>
          </ac:picMkLst>
        </pc:picChg>
      </pc:sldChg>
      <pc:sldChg chg="modSp mod">
        <pc:chgData name="Travascio, William (ELD)" userId="bd887fb0-5764-4916-99c1-fdfb95f8c83d" providerId="ADAL" clId="{E1191217-E6C3-4BBA-BB32-58DB029EE362}" dt="2026-06-09T14:39:56.474" v="963" actId="962"/>
        <pc:sldMkLst>
          <pc:docMk/>
          <pc:sldMk cId="2994171325" sldId="262"/>
        </pc:sldMkLst>
        <pc:spChg chg="mod">
          <ac:chgData name="Travascio, William (ELD)" userId="bd887fb0-5764-4916-99c1-fdfb95f8c83d" providerId="ADAL" clId="{E1191217-E6C3-4BBA-BB32-58DB029EE362}" dt="2026-06-09T14:01:49.290" v="209" actId="33553"/>
          <ac:spMkLst>
            <pc:docMk/>
            <pc:sldMk cId="2994171325" sldId="262"/>
            <ac:spMk id="4" creationId="{00000000-0000-0000-0000-000000000000}"/>
          </ac:spMkLst>
        </pc:spChg>
        <pc:spChg chg="mod">
          <ac:chgData name="Travascio, William (ELD)" userId="bd887fb0-5764-4916-99c1-fdfb95f8c83d" providerId="ADAL" clId="{E1191217-E6C3-4BBA-BB32-58DB029EE362}" dt="2026-06-09T14:39:25.876" v="952" actId="962"/>
          <ac:spMkLst>
            <pc:docMk/>
            <pc:sldMk cId="2994171325" sldId="262"/>
            <ac:spMk id="8" creationId="{00000000-0000-0000-0000-000000000000}"/>
          </ac:spMkLst>
        </pc:spChg>
        <pc:spChg chg="mod">
          <ac:chgData name="Travascio, William (ELD)" userId="bd887fb0-5764-4916-99c1-fdfb95f8c83d" providerId="ADAL" clId="{E1191217-E6C3-4BBA-BB32-58DB029EE362}" dt="2026-06-09T14:39:30.828" v="954" actId="962"/>
          <ac:spMkLst>
            <pc:docMk/>
            <pc:sldMk cId="2994171325" sldId="262"/>
            <ac:spMk id="11" creationId="{00000000-0000-0000-0000-000000000000}"/>
          </ac:spMkLst>
        </pc:spChg>
        <pc:spChg chg="mod">
          <ac:chgData name="Travascio, William (ELD)" userId="bd887fb0-5764-4916-99c1-fdfb95f8c83d" providerId="ADAL" clId="{E1191217-E6C3-4BBA-BB32-58DB029EE362}" dt="2026-06-09T14:39:36.179" v="956" actId="962"/>
          <ac:spMkLst>
            <pc:docMk/>
            <pc:sldMk cId="2994171325" sldId="262"/>
            <ac:spMk id="14" creationId="{00000000-0000-0000-0000-000000000000}"/>
          </ac:spMkLst>
        </pc:spChg>
        <pc:spChg chg="mod">
          <ac:chgData name="Travascio, William (ELD)" userId="bd887fb0-5764-4916-99c1-fdfb95f8c83d" providerId="ADAL" clId="{E1191217-E6C3-4BBA-BB32-58DB029EE362}" dt="2026-06-09T14:39:42.314" v="958" actId="962"/>
          <ac:spMkLst>
            <pc:docMk/>
            <pc:sldMk cId="2994171325" sldId="262"/>
            <ac:spMk id="17" creationId="{00000000-0000-0000-0000-000000000000}"/>
          </ac:spMkLst>
        </pc:spChg>
        <pc:spChg chg="mod">
          <ac:chgData name="Travascio, William (ELD)" userId="bd887fb0-5764-4916-99c1-fdfb95f8c83d" providerId="ADAL" clId="{E1191217-E6C3-4BBA-BB32-58DB029EE362}" dt="2026-06-09T14:39:47.375" v="960" actId="962"/>
          <ac:spMkLst>
            <pc:docMk/>
            <pc:sldMk cId="2994171325" sldId="262"/>
            <ac:spMk id="20" creationId="{00000000-0000-0000-0000-000000000000}"/>
          </ac:spMkLst>
        </pc:spChg>
        <pc:spChg chg="mod">
          <ac:chgData name="Travascio, William (ELD)" userId="bd887fb0-5764-4916-99c1-fdfb95f8c83d" providerId="ADAL" clId="{E1191217-E6C3-4BBA-BB32-58DB029EE362}" dt="2026-06-09T14:39:52.851" v="962" actId="962"/>
          <ac:spMkLst>
            <pc:docMk/>
            <pc:sldMk cId="2994171325" sldId="262"/>
            <ac:spMk id="23" creationId="{00000000-0000-0000-0000-000000000000}"/>
          </ac:spMkLst>
        </pc:spChg>
        <pc:picChg chg="mod">
          <ac:chgData name="Travascio, William (ELD)" userId="bd887fb0-5764-4916-99c1-fdfb95f8c83d" providerId="ADAL" clId="{E1191217-E6C3-4BBA-BB32-58DB029EE362}" dt="2026-06-09T14:39:19.179" v="950" actId="962"/>
          <ac:picMkLst>
            <pc:docMk/>
            <pc:sldMk cId="2994171325" sldId="262"/>
            <ac:picMk id="2" creationId="{00000000-0000-0000-0000-000000000000}"/>
          </ac:picMkLst>
        </pc:picChg>
        <pc:picChg chg="mod">
          <ac:chgData name="Travascio, William (ELD)" userId="bd887fb0-5764-4916-99c1-fdfb95f8c83d" providerId="ADAL" clId="{E1191217-E6C3-4BBA-BB32-58DB029EE362}" dt="2026-06-09T14:39:20.337" v="951" actId="962"/>
          <ac:picMkLst>
            <pc:docMk/>
            <pc:sldMk cId="2994171325" sldId="262"/>
            <ac:picMk id="3" creationId="{00000000-0000-0000-0000-000000000000}"/>
          </ac:picMkLst>
        </pc:picChg>
        <pc:picChg chg="mod">
          <ac:chgData name="Travascio, William (ELD)" userId="bd887fb0-5764-4916-99c1-fdfb95f8c83d" providerId="ADAL" clId="{E1191217-E6C3-4BBA-BB32-58DB029EE362}" dt="2026-06-09T14:39:27.137" v="953" actId="962"/>
          <ac:picMkLst>
            <pc:docMk/>
            <pc:sldMk cId="2994171325" sldId="262"/>
            <ac:picMk id="9" creationId="{00000000-0000-0000-0000-000000000000}"/>
          </ac:picMkLst>
        </pc:picChg>
        <pc:picChg chg="mod">
          <ac:chgData name="Travascio, William (ELD)" userId="bd887fb0-5764-4916-99c1-fdfb95f8c83d" providerId="ADAL" clId="{E1191217-E6C3-4BBA-BB32-58DB029EE362}" dt="2026-06-09T14:39:33.019" v="955" actId="962"/>
          <ac:picMkLst>
            <pc:docMk/>
            <pc:sldMk cId="2994171325" sldId="262"/>
            <ac:picMk id="12" creationId="{00000000-0000-0000-0000-000000000000}"/>
          </ac:picMkLst>
        </pc:picChg>
        <pc:picChg chg="mod">
          <ac:chgData name="Travascio, William (ELD)" userId="bd887fb0-5764-4916-99c1-fdfb95f8c83d" providerId="ADAL" clId="{E1191217-E6C3-4BBA-BB32-58DB029EE362}" dt="2026-06-09T14:39:38.329" v="957" actId="962"/>
          <ac:picMkLst>
            <pc:docMk/>
            <pc:sldMk cId="2994171325" sldId="262"/>
            <ac:picMk id="15" creationId="{00000000-0000-0000-0000-000000000000}"/>
          </ac:picMkLst>
        </pc:picChg>
        <pc:picChg chg="mod">
          <ac:chgData name="Travascio, William (ELD)" userId="bd887fb0-5764-4916-99c1-fdfb95f8c83d" providerId="ADAL" clId="{E1191217-E6C3-4BBA-BB32-58DB029EE362}" dt="2026-06-09T14:39:44.607" v="959" actId="962"/>
          <ac:picMkLst>
            <pc:docMk/>
            <pc:sldMk cId="2994171325" sldId="262"/>
            <ac:picMk id="18" creationId="{00000000-0000-0000-0000-000000000000}"/>
          </ac:picMkLst>
        </pc:picChg>
        <pc:picChg chg="mod">
          <ac:chgData name="Travascio, William (ELD)" userId="bd887fb0-5764-4916-99c1-fdfb95f8c83d" providerId="ADAL" clId="{E1191217-E6C3-4BBA-BB32-58DB029EE362}" dt="2026-06-09T14:39:49.570" v="961" actId="962"/>
          <ac:picMkLst>
            <pc:docMk/>
            <pc:sldMk cId="2994171325" sldId="262"/>
            <ac:picMk id="21" creationId="{00000000-0000-0000-0000-000000000000}"/>
          </ac:picMkLst>
        </pc:picChg>
        <pc:picChg chg="mod">
          <ac:chgData name="Travascio, William (ELD)" userId="bd887fb0-5764-4916-99c1-fdfb95f8c83d" providerId="ADAL" clId="{E1191217-E6C3-4BBA-BB32-58DB029EE362}" dt="2026-06-09T14:39:56.474" v="963" actId="962"/>
          <ac:picMkLst>
            <pc:docMk/>
            <pc:sldMk cId="2994171325" sldId="262"/>
            <ac:picMk id="24" creationId="{00000000-0000-0000-0000-000000000000}"/>
          </ac:picMkLst>
        </pc:picChg>
      </pc:sldChg>
      <pc:sldChg chg="modSp mod">
        <pc:chgData name="Travascio, William (ELD)" userId="bd887fb0-5764-4916-99c1-fdfb95f8c83d" providerId="ADAL" clId="{E1191217-E6C3-4BBA-BB32-58DB029EE362}" dt="2026-06-09T14:40:12.364" v="967" actId="962"/>
        <pc:sldMkLst>
          <pc:docMk/>
          <pc:sldMk cId="2400259898" sldId="263"/>
        </pc:sldMkLst>
        <pc:spChg chg="mod">
          <ac:chgData name="Travascio, William (ELD)" userId="bd887fb0-5764-4916-99c1-fdfb95f8c83d" providerId="ADAL" clId="{E1191217-E6C3-4BBA-BB32-58DB029EE362}" dt="2026-06-09T14:01:51.132" v="210" actId="33553"/>
          <ac:spMkLst>
            <pc:docMk/>
            <pc:sldMk cId="2400259898" sldId="263"/>
            <ac:spMk id="4" creationId="{00000000-0000-0000-0000-000000000000}"/>
          </ac:spMkLst>
        </pc:spChg>
        <pc:spChg chg="mod">
          <ac:chgData name="Travascio, William (ELD)" userId="bd887fb0-5764-4916-99c1-fdfb95f8c83d" providerId="ADAL" clId="{E1191217-E6C3-4BBA-BB32-58DB029EE362}" dt="2026-06-09T14:40:07.904" v="966" actId="962"/>
          <ac:spMkLst>
            <pc:docMk/>
            <pc:sldMk cId="2400259898" sldId="263"/>
            <ac:spMk id="6" creationId="{00000000-0000-0000-0000-000000000000}"/>
          </ac:spMkLst>
        </pc:spChg>
        <pc:spChg chg="mod">
          <ac:chgData name="Travascio, William (ELD)" userId="bd887fb0-5764-4916-99c1-fdfb95f8c83d" providerId="ADAL" clId="{E1191217-E6C3-4BBA-BB32-58DB029EE362}" dt="2026-06-09T14:40:12.364" v="967" actId="962"/>
          <ac:spMkLst>
            <pc:docMk/>
            <pc:sldMk cId="2400259898" sldId="263"/>
            <ac:spMk id="9" creationId="{00000000-0000-0000-0000-000000000000}"/>
          </ac:spMkLst>
        </pc:spChg>
        <pc:picChg chg="mod">
          <ac:chgData name="Travascio, William (ELD)" userId="bd887fb0-5764-4916-99c1-fdfb95f8c83d" providerId="ADAL" clId="{E1191217-E6C3-4BBA-BB32-58DB029EE362}" dt="2026-06-09T14:40:03.172" v="964" actId="962"/>
          <ac:picMkLst>
            <pc:docMk/>
            <pc:sldMk cId="2400259898" sldId="263"/>
            <ac:picMk id="2" creationId="{00000000-0000-0000-0000-000000000000}"/>
          </ac:picMkLst>
        </pc:picChg>
        <pc:picChg chg="mod">
          <ac:chgData name="Travascio, William (ELD)" userId="bd887fb0-5764-4916-99c1-fdfb95f8c83d" providerId="ADAL" clId="{E1191217-E6C3-4BBA-BB32-58DB029EE362}" dt="2026-06-09T14:40:04.319" v="965" actId="962"/>
          <ac:picMkLst>
            <pc:docMk/>
            <pc:sldMk cId="2400259898" sldId="263"/>
            <ac:picMk id="3" creationId="{00000000-0000-0000-0000-000000000000}"/>
          </ac:picMkLst>
        </pc:picChg>
      </pc:sldChg>
      <pc:sldChg chg="modSp mod">
        <pc:chgData name="Travascio, William (ELD)" userId="bd887fb0-5764-4916-99c1-fdfb95f8c83d" providerId="ADAL" clId="{E1191217-E6C3-4BBA-BB32-58DB029EE362}" dt="2026-06-09T14:40:32.990" v="974" actId="962"/>
        <pc:sldMkLst>
          <pc:docMk/>
          <pc:sldMk cId="3041935111" sldId="264"/>
        </pc:sldMkLst>
        <pc:spChg chg="mod">
          <ac:chgData name="Travascio, William (ELD)" userId="bd887fb0-5764-4916-99c1-fdfb95f8c83d" providerId="ADAL" clId="{E1191217-E6C3-4BBA-BB32-58DB029EE362}" dt="2026-06-09T14:01:52.920" v="211" actId="33553"/>
          <ac:spMkLst>
            <pc:docMk/>
            <pc:sldMk cId="3041935111" sldId="264"/>
            <ac:spMk id="4" creationId="{00000000-0000-0000-0000-000000000000}"/>
          </ac:spMkLst>
        </pc:spChg>
        <pc:spChg chg="mod">
          <ac:chgData name="Travascio, William (ELD)" userId="bd887fb0-5764-4916-99c1-fdfb95f8c83d" providerId="ADAL" clId="{E1191217-E6C3-4BBA-BB32-58DB029EE362}" dt="2026-06-09T14:40:27.570" v="971" actId="962"/>
          <ac:spMkLst>
            <pc:docMk/>
            <pc:sldMk cId="3041935111" sldId="264"/>
            <ac:spMk id="8" creationId="{00000000-0000-0000-0000-000000000000}"/>
          </ac:spMkLst>
        </pc:spChg>
        <pc:spChg chg="mod">
          <ac:chgData name="Travascio, William (ELD)" userId="bd887fb0-5764-4916-99c1-fdfb95f8c83d" providerId="ADAL" clId="{E1191217-E6C3-4BBA-BB32-58DB029EE362}" dt="2026-06-09T14:40:28.115" v="972" actId="962"/>
          <ac:spMkLst>
            <pc:docMk/>
            <pc:sldMk cId="3041935111" sldId="264"/>
            <ac:spMk id="9" creationId="{00000000-0000-0000-0000-000000000000}"/>
          </ac:spMkLst>
        </pc:spChg>
        <pc:spChg chg="mod">
          <ac:chgData name="Travascio, William (ELD)" userId="bd887fb0-5764-4916-99c1-fdfb95f8c83d" providerId="ADAL" clId="{E1191217-E6C3-4BBA-BB32-58DB029EE362}" dt="2026-06-09T14:40:32.378" v="973" actId="962"/>
          <ac:spMkLst>
            <pc:docMk/>
            <pc:sldMk cId="3041935111" sldId="264"/>
            <ac:spMk id="12" creationId="{00000000-0000-0000-0000-000000000000}"/>
          </ac:spMkLst>
        </pc:spChg>
        <pc:spChg chg="mod">
          <ac:chgData name="Travascio, William (ELD)" userId="bd887fb0-5764-4916-99c1-fdfb95f8c83d" providerId="ADAL" clId="{E1191217-E6C3-4BBA-BB32-58DB029EE362}" dt="2026-06-09T14:40:32.990" v="974" actId="962"/>
          <ac:spMkLst>
            <pc:docMk/>
            <pc:sldMk cId="3041935111" sldId="264"/>
            <ac:spMk id="13" creationId="{00000000-0000-0000-0000-000000000000}"/>
          </ac:spMkLst>
        </pc:spChg>
        <pc:picChg chg="mod">
          <ac:chgData name="Travascio, William (ELD)" userId="bd887fb0-5764-4916-99c1-fdfb95f8c83d" providerId="ADAL" clId="{E1191217-E6C3-4BBA-BB32-58DB029EE362}" dt="2026-06-09T14:40:21.259" v="969" actId="962"/>
          <ac:picMkLst>
            <pc:docMk/>
            <pc:sldMk cId="3041935111" sldId="264"/>
            <ac:picMk id="2" creationId="{00000000-0000-0000-0000-000000000000}"/>
          </ac:picMkLst>
        </pc:picChg>
        <pc:picChg chg="mod">
          <ac:chgData name="Travascio, William (ELD)" userId="bd887fb0-5764-4916-99c1-fdfb95f8c83d" providerId="ADAL" clId="{E1191217-E6C3-4BBA-BB32-58DB029EE362}" dt="2026-06-09T14:40:21.865" v="970" actId="962"/>
          <ac:picMkLst>
            <pc:docMk/>
            <pc:sldMk cId="3041935111" sldId="264"/>
            <ac:picMk id="3" creationId="{00000000-0000-0000-0000-000000000000}"/>
          </ac:picMkLst>
        </pc:picChg>
      </pc:sldChg>
      <pc:sldChg chg="modSp mod">
        <pc:chgData name="Travascio, William (ELD)" userId="bd887fb0-5764-4916-99c1-fdfb95f8c83d" providerId="ADAL" clId="{E1191217-E6C3-4BBA-BB32-58DB029EE362}" dt="2026-06-09T14:19:24.364" v="793" actId="13244"/>
        <pc:sldMkLst>
          <pc:docMk/>
          <pc:sldMk cId="0" sldId="265"/>
        </pc:sldMkLst>
        <pc:spChg chg="mod">
          <ac:chgData name="Travascio, William (ELD)" userId="bd887fb0-5764-4916-99c1-fdfb95f8c83d" providerId="ADAL" clId="{E1191217-E6C3-4BBA-BB32-58DB029EE362}" dt="2026-06-09T13:56:43.359" v="168" actId="33553"/>
          <ac:spMkLst>
            <pc:docMk/>
            <pc:sldMk cId="0" sldId="265"/>
            <ac:spMk id="4" creationId="{00000000-0000-0000-0000-000000000000}"/>
          </ac:spMkLst>
        </pc:spChg>
        <pc:spChg chg="mod">
          <ac:chgData name="Travascio, William (ELD)" userId="bd887fb0-5764-4916-99c1-fdfb95f8c83d" providerId="ADAL" clId="{E1191217-E6C3-4BBA-BB32-58DB029EE362}" dt="2026-06-09T13:51:10.495" v="53" actId="962"/>
          <ac:spMkLst>
            <pc:docMk/>
            <pc:sldMk cId="0" sldId="265"/>
            <ac:spMk id="5" creationId="{712E0995-DC3B-F102-AB7B-751D12FF911F}"/>
          </ac:spMkLst>
        </pc:spChg>
        <pc:spChg chg="mod">
          <ac:chgData name="Travascio, William (ELD)" userId="bd887fb0-5764-4916-99c1-fdfb95f8c83d" providerId="ADAL" clId="{E1191217-E6C3-4BBA-BB32-58DB029EE362}" dt="2026-06-09T13:51:04.007" v="44" actId="962"/>
          <ac:spMkLst>
            <pc:docMk/>
            <pc:sldMk cId="0" sldId="265"/>
            <ac:spMk id="7" creationId="{00000000-0000-0000-0000-000000000000}"/>
          </ac:spMkLst>
        </pc:spChg>
        <pc:spChg chg="mod">
          <ac:chgData name="Travascio, William (ELD)" userId="bd887fb0-5764-4916-99c1-fdfb95f8c83d" providerId="ADAL" clId="{E1191217-E6C3-4BBA-BB32-58DB029EE362}" dt="2026-06-09T13:51:05.579" v="46" actId="962"/>
          <ac:spMkLst>
            <pc:docMk/>
            <pc:sldMk cId="0" sldId="265"/>
            <ac:spMk id="11" creationId="{00000000-0000-0000-0000-000000000000}"/>
          </ac:spMkLst>
        </pc:spChg>
        <pc:spChg chg="mod">
          <ac:chgData name="Travascio, William (ELD)" userId="bd887fb0-5764-4916-99c1-fdfb95f8c83d" providerId="ADAL" clId="{E1191217-E6C3-4BBA-BB32-58DB029EE362}" dt="2026-06-09T13:51:06.701" v="48" actId="962"/>
          <ac:spMkLst>
            <pc:docMk/>
            <pc:sldMk cId="0" sldId="265"/>
            <ac:spMk id="15" creationId="{00000000-0000-0000-0000-000000000000}"/>
          </ac:spMkLst>
        </pc:spChg>
        <pc:spChg chg="mod">
          <ac:chgData name="Travascio, William (ELD)" userId="bd887fb0-5764-4916-99c1-fdfb95f8c83d" providerId="ADAL" clId="{E1191217-E6C3-4BBA-BB32-58DB029EE362}" dt="2026-06-09T13:51:07.860" v="50" actId="962"/>
          <ac:spMkLst>
            <pc:docMk/>
            <pc:sldMk cId="0" sldId="265"/>
            <ac:spMk id="19" creationId="{00000000-0000-0000-0000-000000000000}"/>
          </ac:spMkLst>
        </pc:spChg>
        <pc:spChg chg="mod">
          <ac:chgData name="Travascio, William (ELD)" userId="bd887fb0-5764-4916-99c1-fdfb95f8c83d" providerId="ADAL" clId="{E1191217-E6C3-4BBA-BB32-58DB029EE362}" dt="2026-06-09T13:51:09.266" v="51" actId="962"/>
          <ac:spMkLst>
            <pc:docMk/>
            <pc:sldMk cId="0" sldId="265"/>
            <ac:spMk id="23" creationId="{00000000-0000-0000-0000-000000000000}"/>
          </ac:spMkLst>
        </pc:spChg>
        <pc:spChg chg="mod">
          <ac:chgData name="Travascio, William (ELD)" userId="bd887fb0-5764-4916-99c1-fdfb95f8c83d" providerId="ADAL" clId="{E1191217-E6C3-4BBA-BB32-58DB029EE362}" dt="2026-06-09T13:51:11.370" v="54" actId="962"/>
          <ac:spMkLst>
            <pc:docMk/>
            <pc:sldMk cId="0" sldId="265"/>
            <ac:spMk id="25" creationId="{45F1403A-4C02-E6D9-3B97-CC4BC2CA4AC2}"/>
          </ac:spMkLst>
        </pc:spChg>
        <pc:spChg chg="ord">
          <ac:chgData name="Travascio, William (ELD)" userId="bd887fb0-5764-4916-99c1-fdfb95f8c83d" providerId="ADAL" clId="{E1191217-E6C3-4BBA-BB32-58DB029EE362}" dt="2026-06-09T14:19:24.364" v="793" actId="13244"/>
          <ac:spMkLst>
            <pc:docMk/>
            <pc:sldMk cId="0" sldId="265"/>
            <ac:spMk id="26" creationId="{3477A1F2-262C-7AE8-00BF-9362035FB7A6}"/>
          </ac:spMkLst>
        </pc:spChg>
        <pc:spChg chg="mod">
          <ac:chgData name="Travascio, William (ELD)" userId="bd887fb0-5764-4916-99c1-fdfb95f8c83d" providerId="ADAL" clId="{E1191217-E6C3-4BBA-BB32-58DB029EE362}" dt="2026-06-09T13:51:09.927" v="52" actId="962"/>
          <ac:spMkLst>
            <pc:docMk/>
            <pc:sldMk cId="0" sldId="265"/>
            <ac:spMk id="29" creationId="{00000000-0000-0000-0000-000000000000}"/>
          </ac:spMkLst>
        </pc:spChg>
        <pc:spChg chg="mod">
          <ac:chgData name="Travascio, William (ELD)" userId="bd887fb0-5764-4916-99c1-fdfb95f8c83d" providerId="ADAL" clId="{E1191217-E6C3-4BBA-BB32-58DB029EE362}" dt="2026-06-09T14:19:18.304" v="792" actId="962"/>
          <ac:spMkLst>
            <pc:docMk/>
            <pc:sldMk cId="0" sldId="265"/>
            <ac:spMk id="32" creationId="{39A515F4-A7F9-E43E-89FF-886402BF7D81}"/>
          </ac:spMkLst>
        </pc:spChg>
        <pc:picChg chg="mod">
          <ac:chgData name="Travascio, William (ELD)" userId="bd887fb0-5764-4916-99c1-fdfb95f8c83d" providerId="ADAL" clId="{E1191217-E6C3-4BBA-BB32-58DB029EE362}" dt="2026-06-09T13:44:19.221" v="41" actId="962"/>
          <ac:picMkLst>
            <pc:docMk/>
            <pc:sldMk cId="0" sldId="265"/>
            <ac:picMk id="2" creationId="{00000000-0000-0000-0000-000000000000}"/>
          </ac:picMkLst>
        </pc:picChg>
        <pc:picChg chg="mod">
          <ac:chgData name="Travascio, William (ELD)" userId="bd887fb0-5764-4916-99c1-fdfb95f8c83d" providerId="ADAL" clId="{E1191217-E6C3-4BBA-BB32-58DB029EE362}" dt="2026-06-09T14:18:31.771" v="791" actId="962"/>
          <ac:picMkLst>
            <pc:docMk/>
            <pc:sldMk cId="0" sldId="265"/>
            <ac:picMk id="3" creationId="{00000000-0000-0000-0000-000000000000}"/>
          </ac:picMkLst>
        </pc:picChg>
        <pc:picChg chg="mod">
          <ac:chgData name="Travascio, William (ELD)" userId="bd887fb0-5764-4916-99c1-fdfb95f8c83d" providerId="ADAL" clId="{E1191217-E6C3-4BBA-BB32-58DB029EE362}" dt="2026-06-09T13:51:04.965" v="45" actId="962"/>
          <ac:picMkLst>
            <pc:docMk/>
            <pc:sldMk cId="0" sldId="265"/>
            <ac:picMk id="10" creationId="{00000000-0000-0000-0000-000000000000}"/>
          </ac:picMkLst>
        </pc:picChg>
        <pc:picChg chg="mod">
          <ac:chgData name="Travascio, William (ELD)" userId="bd887fb0-5764-4916-99c1-fdfb95f8c83d" providerId="ADAL" clId="{E1191217-E6C3-4BBA-BB32-58DB029EE362}" dt="2026-06-09T13:51:06.003" v="47" actId="962"/>
          <ac:picMkLst>
            <pc:docMk/>
            <pc:sldMk cId="0" sldId="265"/>
            <ac:picMk id="14" creationId="{00000000-0000-0000-0000-000000000000}"/>
          </ac:picMkLst>
        </pc:picChg>
        <pc:picChg chg="mod">
          <ac:chgData name="Travascio, William (ELD)" userId="bd887fb0-5764-4916-99c1-fdfb95f8c83d" providerId="ADAL" clId="{E1191217-E6C3-4BBA-BB32-58DB029EE362}" dt="2026-06-09T13:51:07.336" v="49" actId="962"/>
          <ac:picMkLst>
            <pc:docMk/>
            <pc:sldMk cId="0" sldId="265"/>
            <ac:picMk id="18" creationId="{00000000-0000-0000-0000-000000000000}"/>
          </ac:picMkLst>
        </pc:picChg>
      </pc:sldChg>
      <pc:sldChg chg="modSp mod">
        <pc:chgData name="Travascio, William (ELD)" userId="bd887fb0-5764-4916-99c1-fdfb95f8c83d" providerId="ADAL" clId="{E1191217-E6C3-4BBA-BB32-58DB029EE362}" dt="2026-06-09T14:18:21.088" v="790" actId="13244"/>
        <pc:sldMkLst>
          <pc:docMk/>
          <pc:sldMk cId="0" sldId="266"/>
        </pc:sldMkLst>
        <pc:spChg chg="mod">
          <ac:chgData name="Travascio, William (ELD)" userId="bd887fb0-5764-4916-99c1-fdfb95f8c83d" providerId="ADAL" clId="{E1191217-E6C3-4BBA-BB32-58DB029EE362}" dt="2026-06-09T13:56:39.024" v="167" actId="33553"/>
          <ac:spMkLst>
            <pc:docMk/>
            <pc:sldMk cId="0" sldId="266"/>
            <ac:spMk id="4" creationId="{00000000-0000-0000-0000-000000000000}"/>
          </ac:spMkLst>
        </pc:spChg>
        <pc:spChg chg="mod">
          <ac:chgData name="Travascio, William (ELD)" userId="bd887fb0-5764-4916-99c1-fdfb95f8c83d" providerId="ADAL" clId="{E1191217-E6C3-4BBA-BB32-58DB029EE362}" dt="2026-06-09T13:44:11.645" v="37" actId="962"/>
          <ac:spMkLst>
            <pc:docMk/>
            <pc:sldMk cId="0" sldId="266"/>
            <ac:spMk id="6" creationId="{00000000-0000-0000-0000-000000000000}"/>
          </ac:spMkLst>
        </pc:spChg>
        <pc:spChg chg="mod">
          <ac:chgData name="Travascio, William (ELD)" userId="bd887fb0-5764-4916-99c1-fdfb95f8c83d" providerId="ADAL" clId="{E1191217-E6C3-4BBA-BB32-58DB029EE362}" dt="2026-06-09T13:44:15.261" v="38" actId="962"/>
          <ac:spMkLst>
            <pc:docMk/>
            <pc:sldMk cId="0" sldId="266"/>
            <ac:spMk id="7" creationId="{00000000-0000-0000-0000-000000000000}"/>
          </ac:spMkLst>
        </pc:spChg>
        <pc:spChg chg="mod">
          <ac:chgData name="Travascio, William (ELD)" userId="bd887fb0-5764-4916-99c1-fdfb95f8c83d" providerId="ADAL" clId="{E1191217-E6C3-4BBA-BB32-58DB029EE362}" dt="2026-06-09T13:44:16.521" v="39" actId="962"/>
          <ac:spMkLst>
            <pc:docMk/>
            <pc:sldMk cId="0" sldId="266"/>
            <ac:spMk id="8" creationId="{00000000-0000-0000-0000-000000000000}"/>
          </ac:spMkLst>
        </pc:spChg>
        <pc:spChg chg="ord">
          <ac:chgData name="Travascio, William (ELD)" userId="bd887fb0-5764-4916-99c1-fdfb95f8c83d" providerId="ADAL" clId="{E1191217-E6C3-4BBA-BB32-58DB029EE362}" dt="2026-06-09T14:18:14.155" v="788" actId="166"/>
          <ac:spMkLst>
            <pc:docMk/>
            <pc:sldMk cId="0" sldId="266"/>
            <ac:spMk id="10" creationId="{00000000-0000-0000-0000-000000000000}"/>
          </ac:spMkLst>
        </pc:spChg>
        <pc:spChg chg="ord">
          <ac:chgData name="Travascio, William (ELD)" userId="bd887fb0-5764-4916-99c1-fdfb95f8c83d" providerId="ADAL" clId="{E1191217-E6C3-4BBA-BB32-58DB029EE362}" dt="2026-06-09T14:18:18.471" v="789" actId="13244"/>
          <ac:spMkLst>
            <pc:docMk/>
            <pc:sldMk cId="0" sldId="266"/>
            <ac:spMk id="11" creationId="{00000000-0000-0000-0000-000000000000}"/>
          </ac:spMkLst>
        </pc:spChg>
        <pc:spChg chg="ord">
          <ac:chgData name="Travascio, William (ELD)" userId="bd887fb0-5764-4916-99c1-fdfb95f8c83d" providerId="ADAL" clId="{E1191217-E6C3-4BBA-BB32-58DB029EE362}" dt="2026-06-09T14:18:21.088" v="790" actId="13244"/>
          <ac:spMkLst>
            <pc:docMk/>
            <pc:sldMk cId="0" sldId="266"/>
            <ac:spMk id="12" creationId="{00000000-0000-0000-0000-000000000000}"/>
          </ac:spMkLst>
        </pc:spChg>
        <pc:picChg chg="mod">
          <ac:chgData name="Travascio, William (ELD)" userId="bd887fb0-5764-4916-99c1-fdfb95f8c83d" providerId="ADAL" clId="{E1191217-E6C3-4BBA-BB32-58DB029EE362}" dt="2026-06-09T13:43:53.815" v="34" actId="962"/>
          <ac:picMkLst>
            <pc:docMk/>
            <pc:sldMk cId="0" sldId="266"/>
            <ac:picMk id="2" creationId="{00000000-0000-0000-0000-000000000000}"/>
          </ac:picMkLst>
        </pc:picChg>
        <pc:picChg chg="mod">
          <ac:chgData name="Travascio, William (ELD)" userId="bd887fb0-5764-4916-99c1-fdfb95f8c83d" providerId="ADAL" clId="{E1191217-E6C3-4BBA-BB32-58DB029EE362}" dt="2026-06-09T14:17:49.482" v="784" actId="962"/>
          <ac:picMkLst>
            <pc:docMk/>
            <pc:sldMk cId="0" sldId="266"/>
            <ac:picMk id="3" creationId="{00000000-0000-0000-0000-000000000000}"/>
          </ac:picMkLst>
        </pc:picChg>
        <pc:picChg chg="mod">
          <ac:chgData name="Travascio, William (ELD)" userId="bd887fb0-5764-4916-99c1-fdfb95f8c83d" providerId="ADAL" clId="{E1191217-E6C3-4BBA-BB32-58DB029EE362}" dt="2026-06-09T13:44:17.686" v="40" actId="962"/>
          <ac:picMkLst>
            <pc:docMk/>
            <pc:sldMk cId="0" sldId="266"/>
            <ac:picMk id="9" creationId="{00000000-0000-0000-0000-000000000000}"/>
          </ac:picMkLst>
        </pc:picChg>
      </pc:sldChg>
      <pc:sldChg chg="addSp modSp mod">
        <pc:chgData name="Travascio, William (ELD)" userId="bd887fb0-5764-4916-99c1-fdfb95f8c83d" providerId="ADAL" clId="{E1191217-E6C3-4BBA-BB32-58DB029EE362}" dt="2026-06-11T11:43:11.811" v="1362" actId="20577"/>
        <pc:sldMkLst>
          <pc:docMk/>
          <pc:sldMk cId="0" sldId="267"/>
        </pc:sldMkLst>
        <pc:spChg chg="mod">
          <ac:chgData name="Travascio, William (ELD)" userId="bd887fb0-5764-4916-99c1-fdfb95f8c83d" providerId="ADAL" clId="{E1191217-E6C3-4BBA-BB32-58DB029EE362}" dt="2026-06-09T13:56:47.108" v="169" actId="33553"/>
          <ac:spMkLst>
            <pc:docMk/>
            <pc:sldMk cId="0" sldId="267"/>
            <ac:spMk id="4" creationId="{00000000-0000-0000-0000-000000000000}"/>
          </ac:spMkLst>
        </pc:spChg>
        <pc:spChg chg="add mod">
          <ac:chgData name="Travascio, William (ELD)" userId="bd887fb0-5764-4916-99c1-fdfb95f8c83d" providerId="ADAL" clId="{E1191217-E6C3-4BBA-BB32-58DB029EE362}" dt="2026-06-11T11:42:51.902" v="1310" actId="1076"/>
          <ac:spMkLst>
            <pc:docMk/>
            <pc:sldMk cId="0" sldId="267"/>
            <ac:spMk id="5" creationId="{D05C40B4-BF29-DD14-2464-5975A3FFD427}"/>
          </ac:spMkLst>
        </pc:spChg>
        <pc:spChg chg="mod">
          <ac:chgData name="Travascio, William (ELD)" userId="bd887fb0-5764-4916-99c1-fdfb95f8c83d" providerId="ADAL" clId="{E1191217-E6C3-4BBA-BB32-58DB029EE362}" dt="2026-06-09T13:51:21.667" v="58" actId="962"/>
          <ac:spMkLst>
            <pc:docMk/>
            <pc:sldMk cId="0" sldId="267"/>
            <ac:spMk id="6" creationId="{00000000-0000-0000-0000-000000000000}"/>
          </ac:spMkLst>
        </pc:spChg>
        <pc:spChg chg="mod">
          <ac:chgData name="Travascio, William (ELD)" userId="bd887fb0-5764-4916-99c1-fdfb95f8c83d" providerId="ADAL" clId="{E1191217-E6C3-4BBA-BB32-58DB029EE362}" dt="2026-06-09T13:51:22.491" v="59" actId="962"/>
          <ac:spMkLst>
            <pc:docMk/>
            <pc:sldMk cId="0" sldId="267"/>
            <ac:spMk id="7" creationId="{00000000-0000-0000-0000-000000000000}"/>
          </ac:spMkLst>
        </pc:spChg>
        <pc:spChg chg="mod">
          <ac:chgData name="Travascio, William (ELD)" userId="bd887fb0-5764-4916-99c1-fdfb95f8c83d" providerId="ADAL" clId="{E1191217-E6C3-4BBA-BB32-58DB029EE362}" dt="2026-06-09T13:51:24.088" v="60" actId="962"/>
          <ac:spMkLst>
            <pc:docMk/>
            <pc:sldMk cId="0" sldId="267"/>
            <ac:spMk id="11" creationId="{00000000-0000-0000-0000-000000000000}"/>
          </ac:spMkLst>
        </pc:spChg>
        <pc:spChg chg="mod">
          <ac:chgData name="Travascio, William (ELD)" userId="bd887fb0-5764-4916-99c1-fdfb95f8c83d" providerId="ADAL" clId="{E1191217-E6C3-4BBA-BB32-58DB029EE362}" dt="2026-06-09T13:51:24.870" v="61" actId="962"/>
          <ac:spMkLst>
            <pc:docMk/>
            <pc:sldMk cId="0" sldId="267"/>
            <ac:spMk id="13" creationId="{00000000-0000-0000-0000-000000000000}"/>
          </ac:spMkLst>
        </pc:spChg>
        <pc:spChg chg="mod">
          <ac:chgData name="Travascio, William (ELD)" userId="bd887fb0-5764-4916-99c1-fdfb95f8c83d" providerId="ADAL" clId="{E1191217-E6C3-4BBA-BB32-58DB029EE362}" dt="2026-06-09T13:51:25.389" v="62" actId="962"/>
          <ac:spMkLst>
            <pc:docMk/>
            <pc:sldMk cId="0" sldId="267"/>
            <ac:spMk id="15" creationId="{00000000-0000-0000-0000-000000000000}"/>
          </ac:spMkLst>
        </pc:spChg>
        <pc:spChg chg="mod">
          <ac:chgData name="Travascio, William (ELD)" userId="bd887fb0-5764-4916-99c1-fdfb95f8c83d" providerId="ADAL" clId="{E1191217-E6C3-4BBA-BB32-58DB029EE362}" dt="2026-06-09T13:51:26.161" v="63" actId="962"/>
          <ac:spMkLst>
            <pc:docMk/>
            <pc:sldMk cId="0" sldId="267"/>
            <ac:spMk id="17" creationId="{00000000-0000-0000-0000-000000000000}"/>
          </ac:spMkLst>
        </pc:spChg>
        <pc:spChg chg="mod">
          <ac:chgData name="Travascio, William (ELD)" userId="bd887fb0-5764-4916-99c1-fdfb95f8c83d" providerId="ADAL" clId="{E1191217-E6C3-4BBA-BB32-58DB029EE362}" dt="2026-06-09T13:51:26.660" v="64" actId="962"/>
          <ac:spMkLst>
            <pc:docMk/>
            <pc:sldMk cId="0" sldId="267"/>
            <ac:spMk id="19" creationId="{00000000-0000-0000-0000-000000000000}"/>
          </ac:spMkLst>
        </pc:spChg>
        <pc:spChg chg="mod">
          <ac:chgData name="Travascio, William (ELD)" userId="bd887fb0-5764-4916-99c1-fdfb95f8c83d" providerId="ADAL" clId="{E1191217-E6C3-4BBA-BB32-58DB029EE362}" dt="2026-06-09T13:51:27.124" v="65" actId="962"/>
          <ac:spMkLst>
            <pc:docMk/>
            <pc:sldMk cId="0" sldId="267"/>
            <ac:spMk id="21" creationId="{00000000-0000-0000-0000-000000000000}"/>
          </ac:spMkLst>
        </pc:spChg>
        <pc:spChg chg="mod">
          <ac:chgData name="Travascio, William (ELD)" userId="bd887fb0-5764-4916-99c1-fdfb95f8c83d" providerId="ADAL" clId="{E1191217-E6C3-4BBA-BB32-58DB029EE362}" dt="2026-06-09T13:51:27.826" v="66" actId="962"/>
          <ac:spMkLst>
            <pc:docMk/>
            <pc:sldMk cId="0" sldId="267"/>
            <ac:spMk id="23" creationId="{00000000-0000-0000-0000-000000000000}"/>
          </ac:spMkLst>
        </pc:spChg>
        <pc:spChg chg="mod">
          <ac:chgData name="Travascio, William (ELD)" userId="bd887fb0-5764-4916-99c1-fdfb95f8c83d" providerId="ADAL" clId="{E1191217-E6C3-4BBA-BB32-58DB029EE362}" dt="2026-06-09T13:51:28.310" v="67" actId="962"/>
          <ac:spMkLst>
            <pc:docMk/>
            <pc:sldMk cId="0" sldId="267"/>
            <ac:spMk id="25" creationId="{00000000-0000-0000-0000-000000000000}"/>
          </ac:spMkLst>
        </pc:spChg>
        <pc:spChg chg="add mod">
          <ac:chgData name="Travascio, William (ELD)" userId="bd887fb0-5764-4916-99c1-fdfb95f8c83d" providerId="ADAL" clId="{E1191217-E6C3-4BBA-BB32-58DB029EE362}" dt="2026-06-11T11:43:11.811" v="1362" actId="20577"/>
          <ac:spMkLst>
            <pc:docMk/>
            <pc:sldMk cId="0" sldId="267"/>
            <ac:spMk id="27" creationId="{9B37FBBC-771B-3D6D-D866-F75DD6EC14DC}"/>
          </ac:spMkLst>
        </pc:spChg>
        <pc:picChg chg="mod">
          <ac:chgData name="Travascio, William (ELD)" userId="bd887fb0-5764-4916-99c1-fdfb95f8c83d" providerId="ADAL" clId="{E1191217-E6C3-4BBA-BB32-58DB029EE362}" dt="2026-06-09T13:51:13.084" v="55" actId="962"/>
          <ac:picMkLst>
            <pc:docMk/>
            <pc:sldMk cId="0" sldId="267"/>
            <ac:picMk id="2" creationId="{00000000-0000-0000-0000-000000000000}"/>
          </ac:picMkLst>
        </pc:picChg>
        <pc:picChg chg="mod">
          <ac:chgData name="Travascio, William (ELD)" userId="bd887fb0-5764-4916-99c1-fdfb95f8c83d" providerId="ADAL" clId="{E1191217-E6C3-4BBA-BB32-58DB029EE362}" dt="2026-06-09T14:19:33.375" v="794" actId="962"/>
          <ac:picMkLst>
            <pc:docMk/>
            <pc:sldMk cId="0" sldId="267"/>
            <ac:picMk id="3" creationId="{00000000-0000-0000-0000-000000000000}"/>
          </ac:picMkLst>
        </pc:picChg>
      </pc:sldChg>
      <pc:sldChg chg="modSp mod">
        <pc:chgData name="Travascio, William (ELD)" userId="bd887fb0-5764-4916-99c1-fdfb95f8c83d" providerId="ADAL" clId="{E1191217-E6C3-4BBA-BB32-58DB029EE362}" dt="2026-06-09T17:03:00.238" v="1258" actId="1076"/>
        <pc:sldMkLst>
          <pc:docMk/>
          <pc:sldMk cId="0" sldId="269"/>
        </pc:sldMkLst>
        <pc:spChg chg="mod">
          <ac:chgData name="Travascio, William (ELD)" userId="bd887fb0-5764-4916-99c1-fdfb95f8c83d" providerId="ADAL" clId="{E1191217-E6C3-4BBA-BB32-58DB029EE362}" dt="2026-06-09T14:01:29.023" v="199" actId="33553"/>
          <ac:spMkLst>
            <pc:docMk/>
            <pc:sldMk cId="0" sldId="269"/>
            <ac:spMk id="4" creationId="{00000000-0000-0000-0000-000000000000}"/>
          </ac:spMkLst>
        </pc:spChg>
        <pc:spChg chg="mod">
          <ac:chgData name="Travascio, William (ELD)" userId="bd887fb0-5764-4916-99c1-fdfb95f8c83d" providerId="ADAL" clId="{E1191217-E6C3-4BBA-BB32-58DB029EE362}" dt="2026-06-09T14:32:43.889" v="873" actId="962"/>
          <ac:spMkLst>
            <pc:docMk/>
            <pc:sldMk cId="0" sldId="269"/>
            <ac:spMk id="6" creationId="{00000000-0000-0000-0000-000000000000}"/>
          </ac:spMkLst>
        </pc:spChg>
        <pc:spChg chg="mod">
          <ac:chgData name="Travascio, William (ELD)" userId="bd887fb0-5764-4916-99c1-fdfb95f8c83d" providerId="ADAL" clId="{E1191217-E6C3-4BBA-BB32-58DB029EE362}" dt="2026-06-09T17:03:00.238" v="1258" actId="1076"/>
          <ac:spMkLst>
            <pc:docMk/>
            <pc:sldMk cId="0" sldId="269"/>
            <ac:spMk id="9" creationId="{00000000-0000-0000-0000-000000000000}"/>
          </ac:spMkLst>
        </pc:spChg>
        <pc:spChg chg="mod">
          <ac:chgData name="Travascio, William (ELD)" userId="bd887fb0-5764-4916-99c1-fdfb95f8c83d" providerId="ADAL" clId="{E1191217-E6C3-4BBA-BB32-58DB029EE362}" dt="2026-06-09T14:32:56.404" v="875" actId="962"/>
          <ac:spMkLst>
            <pc:docMk/>
            <pc:sldMk cId="0" sldId="269"/>
            <ac:spMk id="12" creationId="{00000000-0000-0000-0000-000000000000}"/>
          </ac:spMkLst>
        </pc:spChg>
        <pc:picChg chg="mod">
          <ac:chgData name="Travascio, William (ELD)" userId="bd887fb0-5764-4916-99c1-fdfb95f8c83d" providerId="ADAL" clId="{E1191217-E6C3-4BBA-BB32-58DB029EE362}" dt="2026-06-09T14:32:38.769" v="871" actId="962"/>
          <ac:picMkLst>
            <pc:docMk/>
            <pc:sldMk cId="0" sldId="269"/>
            <ac:picMk id="2" creationId="{00000000-0000-0000-0000-000000000000}"/>
          </ac:picMkLst>
        </pc:picChg>
        <pc:picChg chg="mod">
          <ac:chgData name="Travascio, William (ELD)" userId="bd887fb0-5764-4916-99c1-fdfb95f8c83d" providerId="ADAL" clId="{E1191217-E6C3-4BBA-BB32-58DB029EE362}" dt="2026-06-09T14:32:40.675" v="872" actId="962"/>
          <ac:picMkLst>
            <pc:docMk/>
            <pc:sldMk cId="0" sldId="269"/>
            <ac:picMk id="3" creationId="{00000000-0000-0000-0000-000000000000}"/>
          </ac:picMkLst>
        </pc:picChg>
        <pc:picChg chg="mod">
          <ac:chgData name="Travascio, William (ELD)" userId="bd887fb0-5764-4916-99c1-fdfb95f8c83d" providerId="ADAL" clId="{E1191217-E6C3-4BBA-BB32-58DB029EE362}" dt="2026-06-09T14:32:45.763" v="874" actId="962"/>
          <ac:picMkLst>
            <pc:docMk/>
            <pc:sldMk cId="0" sldId="269"/>
            <ac:picMk id="7" creationId="{00000000-0000-0000-0000-000000000000}"/>
          </ac:picMkLst>
        </pc:picChg>
      </pc:sldChg>
      <pc:sldChg chg="modSp mod modNotesTx">
        <pc:chgData name="Travascio, William (ELD)" userId="bd887fb0-5764-4916-99c1-fdfb95f8c83d" providerId="ADAL" clId="{E1191217-E6C3-4BBA-BB32-58DB029EE362}" dt="2026-06-09T14:17:21.571" v="733" actId="20577"/>
        <pc:sldMkLst>
          <pc:docMk/>
          <pc:sldMk cId="1785020548" sldId="891"/>
        </pc:sldMkLst>
        <pc:spChg chg="mod">
          <ac:chgData name="Travascio, William (ELD)" userId="bd887fb0-5764-4916-99c1-fdfb95f8c83d" providerId="ADAL" clId="{E1191217-E6C3-4BBA-BB32-58DB029EE362}" dt="2026-06-09T14:17:21.571" v="733" actId="20577"/>
          <ac:spMkLst>
            <pc:docMk/>
            <pc:sldMk cId="1785020548" sldId="891"/>
            <ac:spMk id="9" creationId="{A3954A58-6F0B-E02D-9927-222B98AFFF40}"/>
          </ac:spMkLst>
        </pc:spChg>
      </pc:sldChg>
      <pc:sldChg chg="modSp mod modNotesTx">
        <pc:chgData name="Travascio, William (ELD)" userId="bd887fb0-5764-4916-99c1-fdfb95f8c83d" providerId="ADAL" clId="{E1191217-E6C3-4BBA-BB32-58DB029EE362}" dt="2026-06-09T14:17:39.716" v="783" actId="20577"/>
        <pc:sldMkLst>
          <pc:docMk/>
          <pc:sldMk cId="283057435" sldId="893"/>
        </pc:sldMkLst>
        <pc:spChg chg="mod">
          <ac:chgData name="Travascio, William (ELD)" userId="bd887fb0-5764-4916-99c1-fdfb95f8c83d" providerId="ADAL" clId="{E1191217-E6C3-4BBA-BB32-58DB029EE362}" dt="2026-06-09T14:17:39.716" v="783" actId="20577"/>
          <ac:spMkLst>
            <pc:docMk/>
            <pc:sldMk cId="283057435" sldId="893"/>
            <ac:spMk id="9" creationId="{0AB4865B-F799-46FB-4B71-539C154EC5B3}"/>
          </ac:spMkLst>
        </pc:spChg>
      </pc:sldChg>
      <pc:sldChg chg="modSp mod modNotesTx">
        <pc:chgData name="Travascio, William (ELD)" userId="bd887fb0-5764-4916-99c1-fdfb95f8c83d" providerId="ADAL" clId="{E1191217-E6C3-4BBA-BB32-58DB029EE362}" dt="2026-06-09T14:16:38.994" v="610" actId="20577"/>
        <pc:sldMkLst>
          <pc:docMk/>
          <pc:sldMk cId="3030036077" sldId="930"/>
        </pc:sldMkLst>
        <pc:spChg chg="mod">
          <ac:chgData name="Travascio, William (ELD)" userId="bd887fb0-5764-4916-99c1-fdfb95f8c83d" providerId="ADAL" clId="{E1191217-E6C3-4BBA-BB32-58DB029EE362}" dt="2026-06-09T14:16:38.994" v="610" actId="20577"/>
          <ac:spMkLst>
            <pc:docMk/>
            <pc:sldMk cId="3030036077" sldId="930"/>
            <ac:spMk id="9" creationId="{F696E873-F000-6CF4-65D3-A4C97F49BEF7}"/>
          </ac:spMkLst>
        </pc:spChg>
      </pc:sldChg>
      <pc:sldChg chg="modSp mod modNotesTx">
        <pc:chgData name="Travascio, William (ELD)" userId="bd887fb0-5764-4916-99c1-fdfb95f8c83d" providerId="ADAL" clId="{E1191217-E6C3-4BBA-BB32-58DB029EE362}" dt="2026-06-09T14:17:29.804" v="758" actId="20577"/>
        <pc:sldMkLst>
          <pc:docMk/>
          <pc:sldMk cId="1196640780" sldId="931"/>
        </pc:sldMkLst>
        <pc:spChg chg="mod">
          <ac:chgData name="Travascio, William (ELD)" userId="bd887fb0-5764-4916-99c1-fdfb95f8c83d" providerId="ADAL" clId="{E1191217-E6C3-4BBA-BB32-58DB029EE362}" dt="2026-06-09T14:17:29.804" v="758" actId="20577"/>
          <ac:spMkLst>
            <pc:docMk/>
            <pc:sldMk cId="1196640780" sldId="931"/>
            <ac:spMk id="9" creationId="{3AFF34FE-C275-9946-4D8E-CFA81F95A748}"/>
          </ac:spMkLst>
        </pc:spChg>
      </pc:sldChg>
      <pc:sldChg chg="modSp mod">
        <pc:chgData name="Travascio, William (ELD)" userId="bd887fb0-5764-4916-99c1-fdfb95f8c83d" providerId="ADAL" clId="{E1191217-E6C3-4BBA-BB32-58DB029EE362}" dt="2026-06-09T14:20:38.385" v="798" actId="962"/>
        <pc:sldMkLst>
          <pc:docMk/>
          <pc:sldMk cId="0" sldId="954"/>
        </pc:sldMkLst>
        <pc:spChg chg="mod">
          <ac:chgData name="Travascio, William (ELD)" userId="bd887fb0-5764-4916-99c1-fdfb95f8c83d" providerId="ADAL" clId="{E1191217-E6C3-4BBA-BB32-58DB029EE362}" dt="2026-06-09T13:56:49.688" v="170" actId="33553"/>
          <ac:spMkLst>
            <pc:docMk/>
            <pc:sldMk cId="0" sldId="954"/>
            <ac:spMk id="4" creationId="{00000000-0000-0000-0000-000000000000}"/>
          </ac:spMkLst>
        </pc:spChg>
        <pc:spChg chg="mod">
          <ac:chgData name="Travascio, William (ELD)" userId="bd887fb0-5764-4916-99c1-fdfb95f8c83d" providerId="ADAL" clId="{E1191217-E6C3-4BBA-BB32-58DB029EE362}" dt="2026-06-09T13:51:37.152" v="71" actId="962"/>
          <ac:spMkLst>
            <pc:docMk/>
            <pc:sldMk cId="0" sldId="954"/>
            <ac:spMk id="9" creationId="{00000000-0000-0000-0000-000000000000}"/>
          </ac:spMkLst>
        </pc:spChg>
        <pc:spChg chg="mod">
          <ac:chgData name="Travascio, William (ELD)" userId="bd887fb0-5764-4916-99c1-fdfb95f8c83d" providerId="ADAL" clId="{E1191217-E6C3-4BBA-BB32-58DB029EE362}" dt="2026-06-09T13:51:38.581" v="73" actId="962"/>
          <ac:spMkLst>
            <pc:docMk/>
            <pc:sldMk cId="0" sldId="954"/>
            <ac:spMk id="11" creationId="{00000000-0000-0000-0000-000000000000}"/>
          </ac:spMkLst>
        </pc:spChg>
        <pc:spChg chg="mod">
          <ac:chgData name="Travascio, William (ELD)" userId="bd887fb0-5764-4916-99c1-fdfb95f8c83d" providerId="ADAL" clId="{E1191217-E6C3-4BBA-BB32-58DB029EE362}" dt="2026-06-09T13:51:39.041" v="74" actId="962"/>
          <ac:spMkLst>
            <pc:docMk/>
            <pc:sldMk cId="0" sldId="954"/>
            <ac:spMk id="12" creationId="{00000000-0000-0000-0000-000000000000}"/>
          </ac:spMkLst>
        </pc:spChg>
        <pc:spChg chg="mod">
          <ac:chgData name="Travascio, William (ELD)" userId="bd887fb0-5764-4916-99c1-fdfb95f8c83d" providerId="ADAL" clId="{E1191217-E6C3-4BBA-BB32-58DB029EE362}" dt="2026-06-09T13:51:40.189" v="76" actId="962"/>
          <ac:spMkLst>
            <pc:docMk/>
            <pc:sldMk cId="0" sldId="954"/>
            <ac:spMk id="18" creationId="{00000000-0000-0000-0000-000000000000}"/>
          </ac:spMkLst>
        </pc:spChg>
        <pc:spChg chg="mod">
          <ac:chgData name="Travascio, William (ELD)" userId="bd887fb0-5764-4916-99c1-fdfb95f8c83d" providerId="ADAL" clId="{E1191217-E6C3-4BBA-BB32-58DB029EE362}" dt="2026-06-09T13:51:41.613" v="78" actId="962"/>
          <ac:spMkLst>
            <pc:docMk/>
            <pc:sldMk cId="0" sldId="954"/>
            <ac:spMk id="20" creationId="{00000000-0000-0000-0000-000000000000}"/>
          </ac:spMkLst>
        </pc:spChg>
        <pc:spChg chg="mod">
          <ac:chgData name="Travascio, William (ELD)" userId="bd887fb0-5764-4916-99c1-fdfb95f8c83d" providerId="ADAL" clId="{E1191217-E6C3-4BBA-BB32-58DB029EE362}" dt="2026-06-09T13:51:42.304" v="79" actId="962"/>
          <ac:spMkLst>
            <pc:docMk/>
            <pc:sldMk cId="0" sldId="954"/>
            <ac:spMk id="21" creationId="{00000000-0000-0000-0000-000000000000}"/>
          </ac:spMkLst>
        </pc:spChg>
        <pc:spChg chg="mod">
          <ac:chgData name="Travascio, William (ELD)" userId="bd887fb0-5764-4916-99c1-fdfb95f8c83d" providerId="ADAL" clId="{E1191217-E6C3-4BBA-BB32-58DB029EE362}" dt="2026-06-09T13:51:43.319" v="81" actId="962"/>
          <ac:spMkLst>
            <pc:docMk/>
            <pc:sldMk cId="0" sldId="954"/>
            <ac:spMk id="27" creationId="{00000000-0000-0000-0000-000000000000}"/>
          </ac:spMkLst>
        </pc:spChg>
        <pc:spChg chg="mod">
          <ac:chgData name="Travascio, William (ELD)" userId="bd887fb0-5764-4916-99c1-fdfb95f8c83d" providerId="ADAL" clId="{E1191217-E6C3-4BBA-BB32-58DB029EE362}" dt="2026-06-09T13:51:44.844" v="83" actId="962"/>
          <ac:spMkLst>
            <pc:docMk/>
            <pc:sldMk cId="0" sldId="954"/>
            <ac:spMk id="29" creationId="{00000000-0000-0000-0000-000000000000}"/>
          </ac:spMkLst>
        </pc:spChg>
        <pc:spChg chg="mod">
          <ac:chgData name="Travascio, William (ELD)" userId="bd887fb0-5764-4916-99c1-fdfb95f8c83d" providerId="ADAL" clId="{E1191217-E6C3-4BBA-BB32-58DB029EE362}" dt="2026-06-09T13:51:46.285" v="84" actId="962"/>
          <ac:spMkLst>
            <pc:docMk/>
            <pc:sldMk cId="0" sldId="954"/>
            <ac:spMk id="30" creationId="{00000000-0000-0000-0000-000000000000}"/>
          </ac:spMkLst>
        </pc:spChg>
        <pc:picChg chg="mod">
          <ac:chgData name="Travascio, William (ELD)" userId="bd887fb0-5764-4916-99c1-fdfb95f8c83d" providerId="ADAL" clId="{E1191217-E6C3-4BBA-BB32-58DB029EE362}" dt="2026-06-09T13:51:30.503" v="68" actId="962"/>
          <ac:picMkLst>
            <pc:docMk/>
            <pc:sldMk cId="0" sldId="954"/>
            <ac:picMk id="2" creationId="{00000000-0000-0000-0000-000000000000}"/>
          </ac:picMkLst>
        </pc:picChg>
        <pc:picChg chg="mod">
          <ac:chgData name="Travascio, William (ELD)" userId="bd887fb0-5764-4916-99c1-fdfb95f8c83d" providerId="ADAL" clId="{E1191217-E6C3-4BBA-BB32-58DB029EE362}" dt="2026-06-09T14:20:38.385" v="798" actId="962"/>
          <ac:picMkLst>
            <pc:docMk/>
            <pc:sldMk cId="0" sldId="954"/>
            <ac:picMk id="3" creationId="{00000000-0000-0000-0000-000000000000}"/>
          </ac:picMkLst>
        </pc:picChg>
        <pc:picChg chg="mod">
          <ac:chgData name="Travascio, William (ELD)" userId="bd887fb0-5764-4916-99c1-fdfb95f8c83d" providerId="ADAL" clId="{E1191217-E6C3-4BBA-BB32-58DB029EE362}" dt="2026-06-09T13:51:37.630" v="72" actId="962"/>
          <ac:picMkLst>
            <pc:docMk/>
            <pc:sldMk cId="0" sldId="954"/>
            <ac:picMk id="10" creationId="{00000000-0000-0000-0000-000000000000}"/>
          </ac:picMkLst>
        </pc:picChg>
        <pc:picChg chg="mod">
          <ac:chgData name="Travascio, William (ELD)" userId="bd887fb0-5764-4916-99c1-fdfb95f8c83d" providerId="ADAL" clId="{E1191217-E6C3-4BBA-BB32-58DB029EE362}" dt="2026-06-09T13:51:39.745" v="75" actId="962"/>
          <ac:picMkLst>
            <pc:docMk/>
            <pc:sldMk cId="0" sldId="954"/>
            <ac:picMk id="17" creationId="{00000000-0000-0000-0000-000000000000}"/>
          </ac:picMkLst>
        </pc:picChg>
        <pc:picChg chg="mod">
          <ac:chgData name="Travascio, William (ELD)" userId="bd887fb0-5764-4916-99c1-fdfb95f8c83d" providerId="ADAL" clId="{E1191217-E6C3-4BBA-BB32-58DB029EE362}" dt="2026-06-09T13:51:40.889" v="77" actId="962"/>
          <ac:picMkLst>
            <pc:docMk/>
            <pc:sldMk cId="0" sldId="954"/>
            <ac:picMk id="19" creationId="{00000000-0000-0000-0000-000000000000}"/>
          </ac:picMkLst>
        </pc:picChg>
        <pc:picChg chg="mod">
          <ac:chgData name="Travascio, William (ELD)" userId="bd887fb0-5764-4916-99c1-fdfb95f8c83d" providerId="ADAL" clId="{E1191217-E6C3-4BBA-BB32-58DB029EE362}" dt="2026-06-09T13:51:42.859" v="80" actId="962"/>
          <ac:picMkLst>
            <pc:docMk/>
            <pc:sldMk cId="0" sldId="954"/>
            <ac:picMk id="26" creationId="{00000000-0000-0000-0000-000000000000}"/>
          </ac:picMkLst>
        </pc:picChg>
        <pc:picChg chg="mod">
          <ac:chgData name="Travascio, William (ELD)" userId="bd887fb0-5764-4916-99c1-fdfb95f8c83d" providerId="ADAL" clId="{E1191217-E6C3-4BBA-BB32-58DB029EE362}" dt="2026-06-09T13:51:44.162" v="82" actId="962"/>
          <ac:picMkLst>
            <pc:docMk/>
            <pc:sldMk cId="0" sldId="954"/>
            <ac:picMk id="28" creationId="{00000000-0000-0000-0000-000000000000}"/>
          </ac:picMkLst>
        </pc:picChg>
        <pc:picChg chg="mod">
          <ac:chgData name="Travascio, William (ELD)" userId="bd887fb0-5764-4916-99c1-fdfb95f8c83d" providerId="ADAL" clId="{E1191217-E6C3-4BBA-BB32-58DB029EE362}" dt="2026-06-09T13:51:47.430" v="85" actId="962"/>
          <ac:picMkLst>
            <pc:docMk/>
            <pc:sldMk cId="0" sldId="954"/>
            <ac:picMk id="35" creationId="{79669A79-564F-BA0D-452E-A887BC85ADF6}"/>
          </ac:picMkLst>
        </pc:picChg>
      </pc:sldChg>
      <pc:sldChg chg="modSp mod">
        <pc:chgData name="Travascio, William (ELD)" userId="bd887fb0-5764-4916-99c1-fdfb95f8c83d" providerId="ADAL" clId="{E1191217-E6C3-4BBA-BB32-58DB029EE362}" dt="2026-06-09T14:30:57.427" v="847" actId="13244"/>
        <pc:sldMkLst>
          <pc:docMk/>
          <pc:sldMk cId="1733283502" sldId="961"/>
        </pc:sldMkLst>
        <pc:spChg chg="mod">
          <ac:chgData name="Travascio, William (ELD)" userId="bd887fb0-5764-4916-99c1-fdfb95f8c83d" providerId="ADAL" clId="{E1191217-E6C3-4BBA-BB32-58DB029EE362}" dt="2026-06-09T13:56:33.783" v="165" actId="33553"/>
          <ac:spMkLst>
            <pc:docMk/>
            <pc:sldMk cId="1733283502" sldId="961"/>
            <ac:spMk id="4" creationId="{3B8648E8-80A7-C160-9BAD-9339B4090F25}"/>
          </ac:spMkLst>
        </pc:spChg>
        <pc:spChg chg="mod">
          <ac:chgData name="Travascio, William (ELD)" userId="bd887fb0-5764-4916-99c1-fdfb95f8c83d" providerId="ADAL" clId="{E1191217-E6C3-4BBA-BB32-58DB029EE362}" dt="2026-06-09T13:59:49" v="189" actId="13244"/>
          <ac:spMkLst>
            <pc:docMk/>
            <pc:sldMk cId="1733283502" sldId="961"/>
            <ac:spMk id="5" creationId="{471547AF-10AD-5DEB-122C-220D3082054E}"/>
          </ac:spMkLst>
        </pc:spChg>
        <pc:spChg chg="mod">
          <ac:chgData name="Travascio, William (ELD)" userId="bd887fb0-5764-4916-99c1-fdfb95f8c83d" providerId="ADAL" clId="{E1191217-E6C3-4BBA-BB32-58DB029EE362}" dt="2026-06-09T14:30:30.018" v="839" actId="962"/>
          <ac:spMkLst>
            <pc:docMk/>
            <pc:sldMk cId="1733283502" sldId="961"/>
            <ac:spMk id="7" creationId="{E981141D-184E-330D-47A0-804B6919C882}"/>
          </ac:spMkLst>
        </pc:spChg>
        <pc:spChg chg="mod">
          <ac:chgData name="Travascio, William (ELD)" userId="bd887fb0-5764-4916-99c1-fdfb95f8c83d" providerId="ADAL" clId="{E1191217-E6C3-4BBA-BB32-58DB029EE362}" dt="2026-06-09T14:30:35.610" v="841" actId="962"/>
          <ac:spMkLst>
            <pc:docMk/>
            <pc:sldMk cId="1733283502" sldId="961"/>
            <ac:spMk id="9" creationId="{7166C8BA-EA96-1E5F-2415-DB061F89B986}"/>
          </ac:spMkLst>
        </pc:spChg>
        <pc:spChg chg="mod">
          <ac:chgData name="Travascio, William (ELD)" userId="bd887fb0-5764-4916-99c1-fdfb95f8c83d" providerId="ADAL" clId="{E1191217-E6C3-4BBA-BB32-58DB029EE362}" dt="2026-06-09T13:58:46.424" v="185" actId="13244"/>
          <ac:spMkLst>
            <pc:docMk/>
            <pc:sldMk cId="1733283502" sldId="961"/>
            <ac:spMk id="10" creationId="{BB00E0D2-7956-FBEC-766E-C9EF5747A7F0}"/>
          </ac:spMkLst>
        </pc:spChg>
        <pc:spChg chg="mod">
          <ac:chgData name="Travascio, William (ELD)" userId="bd887fb0-5764-4916-99c1-fdfb95f8c83d" providerId="ADAL" clId="{E1191217-E6C3-4BBA-BB32-58DB029EE362}" dt="2026-06-09T14:30:38.943" v="842" actId="962"/>
          <ac:spMkLst>
            <pc:docMk/>
            <pc:sldMk cId="1733283502" sldId="961"/>
            <ac:spMk id="14" creationId="{E05D6B5A-4097-E080-76B6-E35D3DBB5C55}"/>
          </ac:spMkLst>
        </pc:spChg>
        <pc:spChg chg="mod">
          <ac:chgData name="Travascio, William (ELD)" userId="bd887fb0-5764-4916-99c1-fdfb95f8c83d" providerId="ADAL" clId="{E1191217-E6C3-4BBA-BB32-58DB029EE362}" dt="2026-06-09T14:30:42.382" v="843" actId="962"/>
          <ac:spMkLst>
            <pc:docMk/>
            <pc:sldMk cId="1733283502" sldId="961"/>
            <ac:spMk id="16" creationId="{D5D2C385-3E69-41E8-0642-EC1714A654CC}"/>
          </ac:spMkLst>
        </pc:spChg>
        <pc:spChg chg="mod">
          <ac:chgData name="Travascio, William (ELD)" userId="bd887fb0-5764-4916-99c1-fdfb95f8c83d" providerId="ADAL" clId="{E1191217-E6C3-4BBA-BB32-58DB029EE362}" dt="2026-06-09T14:30:45.429" v="844" actId="962"/>
          <ac:spMkLst>
            <pc:docMk/>
            <pc:sldMk cId="1733283502" sldId="961"/>
            <ac:spMk id="18" creationId="{30A43A6E-B67A-FB9F-D4DB-BDCFE1A01880}"/>
          </ac:spMkLst>
        </pc:spChg>
        <pc:spChg chg="mod">
          <ac:chgData name="Travascio, William (ELD)" userId="bd887fb0-5764-4916-99c1-fdfb95f8c83d" providerId="ADAL" clId="{E1191217-E6C3-4BBA-BB32-58DB029EE362}" dt="2026-06-09T13:59:14.928" v="187" actId="13244"/>
          <ac:spMkLst>
            <pc:docMk/>
            <pc:sldMk cId="1733283502" sldId="961"/>
            <ac:spMk id="19" creationId="{3812519B-96FC-4B12-A94F-F47750392C9D}"/>
          </ac:spMkLst>
        </pc:spChg>
        <pc:spChg chg="mod">
          <ac:chgData name="Travascio, William (ELD)" userId="bd887fb0-5764-4916-99c1-fdfb95f8c83d" providerId="ADAL" clId="{E1191217-E6C3-4BBA-BB32-58DB029EE362}" dt="2026-06-09T14:30:33.101" v="840" actId="962"/>
          <ac:spMkLst>
            <pc:docMk/>
            <pc:sldMk cId="1733283502" sldId="961"/>
            <ac:spMk id="20" creationId="{97385183-7200-853E-F754-34638D50E3DE}"/>
          </ac:spMkLst>
        </pc:spChg>
        <pc:spChg chg="mod ord">
          <ac:chgData name="Travascio, William (ELD)" userId="bd887fb0-5764-4916-99c1-fdfb95f8c83d" providerId="ADAL" clId="{E1191217-E6C3-4BBA-BB32-58DB029EE362}" dt="2026-06-09T14:30:50.458" v="846" actId="13244"/>
          <ac:spMkLst>
            <pc:docMk/>
            <pc:sldMk cId="1733283502" sldId="961"/>
            <ac:spMk id="23" creationId="{0909CA0F-D664-8D34-EF82-A39199FE0742}"/>
          </ac:spMkLst>
        </pc:spChg>
        <pc:picChg chg="mod">
          <ac:chgData name="Travascio, William (ELD)" userId="bd887fb0-5764-4916-99c1-fdfb95f8c83d" providerId="ADAL" clId="{E1191217-E6C3-4BBA-BB32-58DB029EE362}" dt="2026-06-09T13:42:55.056" v="23" actId="962"/>
          <ac:picMkLst>
            <pc:docMk/>
            <pc:sldMk cId="1733283502" sldId="961"/>
            <ac:picMk id="2" creationId="{8450075A-381F-391A-4013-D2C36F072801}"/>
          </ac:picMkLst>
        </pc:picChg>
        <pc:picChg chg="mod">
          <ac:chgData name="Travascio, William (ELD)" userId="bd887fb0-5764-4916-99c1-fdfb95f8c83d" providerId="ADAL" clId="{E1191217-E6C3-4BBA-BB32-58DB029EE362}" dt="2026-06-09T13:58:03.457" v="184" actId="962"/>
          <ac:picMkLst>
            <pc:docMk/>
            <pc:sldMk cId="1733283502" sldId="961"/>
            <ac:picMk id="3" creationId="{6DC9DB0E-CE2C-F2C1-5D14-4008C9213A94}"/>
          </ac:picMkLst>
        </pc:picChg>
        <pc:picChg chg="mod ord">
          <ac:chgData name="Travascio, William (ELD)" userId="bd887fb0-5764-4916-99c1-fdfb95f8c83d" providerId="ADAL" clId="{E1191217-E6C3-4BBA-BB32-58DB029EE362}" dt="2026-06-09T14:30:57.427" v="847" actId="13244"/>
          <ac:picMkLst>
            <pc:docMk/>
            <pc:sldMk cId="1733283502" sldId="961"/>
            <ac:picMk id="24" creationId="{038F05E4-BA62-FA39-F113-326E93A1BE63}"/>
          </ac:picMkLst>
        </pc:picChg>
      </pc:sldChg>
      <pc:sldChg chg="modSp mod">
        <pc:chgData name="Travascio, William (ELD)" userId="bd887fb0-5764-4916-99c1-fdfb95f8c83d" providerId="ADAL" clId="{E1191217-E6C3-4BBA-BB32-58DB029EE362}" dt="2026-06-09T14:33:04.297" v="877" actId="962"/>
        <pc:sldMkLst>
          <pc:docMk/>
          <pc:sldMk cId="362865045" sldId="962"/>
        </pc:sldMkLst>
        <pc:spChg chg="mod">
          <ac:chgData name="Travascio, William (ELD)" userId="bd887fb0-5764-4916-99c1-fdfb95f8c83d" providerId="ADAL" clId="{E1191217-E6C3-4BBA-BB32-58DB029EE362}" dt="2026-06-09T14:01:32.151" v="200" actId="33553"/>
          <ac:spMkLst>
            <pc:docMk/>
            <pc:sldMk cId="362865045" sldId="962"/>
            <ac:spMk id="4" creationId="{65CAEF99-5BCB-C7E0-686A-86B7910D57CF}"/>
          </ac:spMkLst>
        </pc:spChg>
        <pc:picChg chg="mod">
          <ac:chgData name="Travascio, William (ELD)" userId="bd887fb0-5764-4916-99c1-fdfb95f8c83d" providerId="ADAL" clId="{E1191217-E6C3-4BBA-BB32-58DB029EE362}" dt="2026-06-09T14:33:03.783" v="876" actId="962"/>
          <ac:picMkLst>
            <pc:docMk/>
            <pc:sldMk cId="362865045" sldId="962"/>
            <ac:picMk id="2" creationId="{068314A0-76F4-D45C-ADE7-2F78748BE721}"/>
          </ac:picMkLst>
        </pc:picChg>
        <pc:picChg chg="mod">
          <ac:chgData name="Travascio, William (ELD)" userId="bd887fb0-5764-4916-99c1-fdfb95f8c83d" providerId="ADAL" clId="{E1191217-E6C3-4BBA-BB32-58DB029EE362}" dt="2026-06-09T14:33:04.297" v="877" actId="962"/>
          <ac:picMkLst>
            <pc:docMk/>
            <pc:sldMk cId="362865045" sldId="962"/>
            <ac:picMk id="3" creationId="{10D91EFE-A134-37D8-1B3D-988C97FC47BF}"/>
          </ac:picMkLst>
        </pc:picChg>
      </pc:sldChg>
      <pc:sldChg chg="modSp mod">
        <pc:chgData name="Travascio, William (ELD)" userId="bd887fb0-5764-4916-99c1-fdfb95f8c83d" providerId="ADAL" clId="{E1191217-E6C3-4BBA-BB32-58DB029EE362}" dt="2026-06-09T14:26:52.964" v="822" actId="13244"/>
        <pc:sldMkLst>
          <pc:docMk/>
          <pc:sldMk cId="3245859798" sldId="963"/>
        </pc:sldMkLst>
        <pc:spChg chg="ord">
          <ac:chgData name="Travascio, William (ELD)" userId="bd887fb0-5764-4916-99c1-fdfb95f8c83d" providerId="ADAL" clId="{E1191217-E6C3-4BBA-BB32-58DB029EE362}" dt="2026-06-09T14:26:52.964" v="822" actId="13244"/>
          <ac:spMkLst>
            <pc:docMk/>
            <pc:sldMk cId="3245859798" sldId="963"/>
            <ac:spMk id="4" creationId="{D7EE74B8-830A-F25D-9771-C415C9CFE01D}"/>
          </ac:spMkLst>
        </pc:spChg>
        <pc:spChg chg="mod ord">
          <ac:chgData name="Travascio, William (ELD)" userId="bd887fb0-5764-4916-99c1-fdfb95f8c83d" providerId="ADAL" clId="{E1191217-E6C3-4BBA-BB32-58DB029EE362}" dt="2026-06-09T14:26:40.372" v="820" actId="13244"/>
          <ac:spMkLst>
            <pc:docMk/>
            <pc:sldMk cId="3245859798" sldId="963"/>
            <ac:spMk id="36" creationId="{D5D9665C-9E5E-9CE4-FCDE-A1EBBAC4ACBC}"/>
          </ac:spMkLst>
        </pc:spChg>
        <pc:spChg chg="mod">
          <ac:chgData name="Travascio, William (ELD)" userId="bd887fb0-5764-4916-99c1-fdfb95f8c83d" providerId="ADAL" clId="{E1191217-E6C3-4BBA-BB32-58DB029EE362}" dt="2026-06-09T13:53:04.909" v="141" actId="962"/>
          <ac:spMkLst>
            <pc:docMk/>
            <pc:sldMk cId="3245859798" sldId="963"/>
            <ac:spMk id="37" creationId="{219552A5-CE53-004D-77C8-451246307282}"/>
          </ac:spMkLst>
        </pc:spChg>
        <pc:picChg chg="mod">
          <ac:chgData name="Travascio, William (ELD)" userId="bd887fb0-5764-4916-99c1-fdfb95f8c83d" providerId="ADAL" clId="{E1191217-E6C3-4BBA-BB32-58DB029EE362}" dt="2026-06-09T13:53:00.567" v="138" actId="962"/>
          <ac:picMkLst>
            <pc:docMk/>
            <pc:sldMk cId="3245859798" sldId="963"/>
            <ac:picMk id="2" creationId="{943FE00C-F0F4-44AE-F4A7-54C30EDF3747}"/>
          </ac:picMkLst>
        </pc:picChg>
        <pc:picChg chg="mod">
          <ac:chgData name="Travascio, William (ELD)" userId="bd887fb0-5764-4916-99c1-fdfb95f8c83d" providerId="ADAL" clId="{E1191217-E6C3-4BBA-BB32-58DB029EE362}" dt="2026-06-09T14:26:35.558" v="819" actId="962"/>
          <ac:picMkLst>
            <pc:docMk/>
            <pc:sldMk cId="3245859798" sldId="963"/>
            <ac:picMk id="3" creationId="{CAD69042-270A-7525-F1D7-23FBD18F260D}"/>
          </ac:picMkLst>
        </pc:picChg>
      </pc:sldChg>
      <pc:sldChg chg="modSp mod">
        <pc:chgData name="Travascio, William (ELD)" userId="bd887fb0-5764-4916-99c1-fdfb95f8c83d" providerId="ADAL" clId="{E1191217-E6C3-4BBA-BB32-58DB029EE362}" dt="2026-06-09T14:31:18.291" v="852" actId="962"/>
        <pc:sldMkLst>
          <pc:docMk/>
          <pc:sldMk cId="738810175" sldId="964"/>
        </pc:sldMkLst>
        <pc:spChg chg="mod">
          <ac:chgData name="Travascio, William (ELD)" userId="bd887fb0-5764-4916-99c1-fdfb95f8c83d" providerId="ADAL" clId="{E1191217-E6C3-4BBA-BB32-58DB029EE362}" dt="2026-06-09T14:31:18.291" v="852" actId="962"/>
          <ac:spMkLst>
            <pc:docMk/>
            <pc:sldMk cId="738810175" sldId="964"/>
            <ac:spMk id="6" creationId="{12C5D80F-570E-4C8F-941A-8A984B8E314D}"/>
          </ac:spMkLst>
        </pc:spChg>
        <pc:spChg chg="ord">
          <ac:chgData name="Travascio, William (ELD)" userId="bd887fb0-5764-4916-99c1-fdfb95f8c83d" providerId="ADAL" clId="{E1191217-E6C3-4BBA-BB32-58DB029EE362}" dt="2026-06-09T14:31:17.132" v="851" actId="13244"/>
          <ac:spMkLst>
            <pc:docMk/>
            <pc:sldMk cId="738810175" sldId="964"/>
            <ac:spMk id="8" creationId="{0D0645D5-1BAC-B0C2-AF3E-611D879066ED}"/>
          </ac:spMkLst>
        </pc:spChg>
        <pc:spChg chg="mod ord">
          <ac:chgData name="Travascio, William (ELD)" userId="bd887fb0-5764-4916-99c1-fdfb95f8c83d" providerId="ADAL" clId="{E1191217-E6C3-4BBA-BB32-58DB029EE362}" dt="2026-06-09T14:31:10.278" v="849" actId="13244"/>
          <ac:spMkLst>
            <pc:docMk/>
            <pc:sldMk cId="738810175" sldId="964"/>
            <ac:spMk id="36" creationId="{5D9F855A-ADCF-DC5F-0068-E6322190ED38}"/>
          </ac:spMkLst>
        </pc:spChg>
        <pc:spChg chg="mod">
          <ac:chgData name="Travascio, William (ELD)" userId="bd887fb0-5764-4916-99c1-fdfb95f8c83d" providerId="ADAL" clId="{E1191217-E6C3-4BBA-BB32-58DB029EE362}" dt="2026-06-09T14:31:13.562" v="850" actId="962"/>
          <ac:spMkLst>
            <pc:docMk/>
            <pc:sldMk cId="738810175" sldId="964"/>
            <ac:spMk id="37" creationId="{5B9A495F-09B3-3952-99C2-7B313BF458C4}"/>
          </ac:spMkLst>
        </pc:spChg>
        <pc:picChg chg="mod">
          <ac:chgData name="Travascio, William (ELD)" userId="bd887fb0-5764-4916-99c1-fdfb95f8c83d" providerId="ADAL" clId="{E1191217-E6C3-4BBA-BB32-58DB029EE362}" dt="2026-06-09T13:54:29.810" v="162" actId="962"/>
          <ac:picMkLst>
            <pc:docMk/>
            <pc:sldMk cId="738810175" sldId="964"/>
            <ac:picMk id="2" creationId="{745FB7FD-81F9-AA0D-6ABF-E31D5C22DB13}"/>
          </ac:picMkLst>
        </pc:picChg>
        <pc:picChg chg="mod">
          <ac:chgData name="Travascio, William (ELD)" userId="bd887fb0-5764-4916-99c1-fdfb95f8c83d" providerId="ADAL" clId="{E1191217-E6C3-4BBA-BB32-58DB029EE362}" dt="2026-06-09T14:31:05.115" v="848" actId="962"/>
          <ac:picMkLst>
            <pc:docMk/>
            <pc:sldMk cId="738810175" sldId="964"/>
            <ac:picMk id="3" creationId="{E8B351B2-865C-2916-C335-F5936481196C}"/>
          </ac:picMkLst>
        </pc:picChg>
      </pc:sldChg>
      <pc:sldChg chg="modSp mod">
        <pc:chgData name="Travascio, William (ELD)" userId="bd887fb0-5764-4916-99c1-fdfb95f8c83d" providerId="ADAL" clId="{E1191217-E6C3-4BBA-BB32-58DB029EE362}" dt="2026-06-09T14:36:30.521" v="922" actId="13244"/>
        <pc:sldMkLst>
          <pc:docMk/>
          <pc:sldMk cId="1967012921" sldId="965"/>
        </pc:sldMkLst>
        <pc:spChg chg="mod">
          <ac:chgData name="Travascio, William (ELD)" userId="bd887fb0-5764-4916-99c1-fdfb95f8c83d" providerId="ADAL" clId="{E1191217-E6C3-4BBA-BB32-58DB029EE362}" dt="2026-06-09T14:16:12.957" v="571" actId="20577"/>
          <ac:spMkLst>
            <pc:docMk/>
            <pc:sldMk cId="1967012921" sldId="965"/>
            <ac:spMk id="4" creationId="{F63BE84E-70B7-35E8-743F-4F173089CA61}"/>
          </ac:spMkLst>
        </pc:spChg>
        <pc:spChg chg="mod">
          <ac:chgData name="Travascio, William (ELD)" userId="bd887fb0-5764-4916-99c1-fdfb95f8c83d" providerId="ADAL" clId="{E1191217-E6C3-4BBA-BB32-58DB029EE362}" dt="2026-06-09T14:36:12.458" v="917" actId="962"/>
          <ac:spMkLst>
            <pc:docMk/>
            <pc:sldMk cId="1967012921" sldId="965"/>
            <ac:spMk id="55" creationId="{A3E37F63-F329-9F99-3BE4-3C8452EEACA1}"/>
          </ac:spMkLst>
        </pc:spChg>
        <pc:spChg chg="mod">
          <ac:chgData name="Travascio, William (ELD)" userId="bd887fb0-5764-4916-99c1-fdfb95f8c83d" providerId="ADAL" clId="{E1191217-E6C3-4BBA-BB32-58DB029EE362}" dt="2026-06-09T14:36:13.798" v="918" actId="962"/>
          <ac:spMkLst>
            <pc:docMk/>
            <pc:sldMk cId="1967012921" sldId="965"/>
            <ac:spMk id="56" creationId="{D8401853-13D9-3D7C-47D7-F906E15A83AB}"/>
          </ac:spMkLst>
        </pc:spChg>
        <pc:spChg chg="ord">
          <ac:chgData name="Travascio, William (ELD)" userId="bd887fb0-5764-4916-99c1-fdfb95f8c83d" providerId="ADAL" clId="{E1191217-E6C3-4BBA-BB32-58DB029EE362}" dt="2026-06-09T14:36:28.620" v="921" actId="13244"/>
          <ac:spMkLst>
            <pc:docMk/>
            <pc:sldMk cId="1967012921" sldId="965"/>
            <ac:spMk id="57" creationId="{65426267-7D2F-34D2-8324-0ED55FD125DF}"/>
          </ac:spMkLst>
        </pc:spChg>
        <pc:spChg chg="ord">
          <ac:chgData name="Travascio, William (ELD)" userId="bd887fb0-5764-4916-99c1-fdfb95f8c83d" providerId="ADAL" clId="{E1191217-E6C3-4BBA-BB32-58DB029EE362}" dt="2026-06-09T14:36:30.521" v="922" actId="13244"/>
          <ac:spMkLst>
            <pc:docMk/>
            <pc:sldMk cId="1967012921" sldId="965"/>
            <ac:spMk id="58" creationId="{36C01573-6E83-4B19-2882-C26533193D61}"/>
          </ac:spMkLst>
        </pc:spChg>
        <pc:spChg chg="mod">
          <ac:chgData name="Travascio, William (ELD)" userId="bd887fb0-5764-4916-99c1-fdfb95f8c83d" providerId="ADAL" clId="{E1191217-E6C3-4BBA-BB32-58DB029EE362}" dt="2026-06-09T14:36:18.397" v="919" actId="962"/>
          <ac:spMkLst>
            <pc:docMk/>
            <pc:sldMk cId="1967012921" sldId="965"/>
            <ac:spMk id="66" creationId="{07E57E77-1DFE-E04E-3AA6-72E1C7102F2F}"/>
          </ac:spMkLst>
        </pc:spChg>
        <pc:spChg chg="mod">
          <ac:chgData name="Travascio, William (ELD)" userId="bd887fb0-5764-4916-99c1-fdfb95f8c83d" providerId="ADAL" clId="{E1191217-E6C3-4BBA-BB32-58DB029EE362}" dt="2026-06-09T14:36:19.940" v="920" actId="962"/>
          <ac:spMkLst>
            <pc:docMk/>
            <pc:sldMk cId="1967012921" sldId="965"/>
            <ac:spMk id="67" creationId="{6496DB47-0183-224D-298F-6FC07AAB2BB9}"/>
          </ac:spMkLst>
        </pc:spChg>
        <pc:picChg chg="mod">
          <ac:chgData name="Travascio, William (ELD)" userId="bd887fb0-5764-4916-99c1-fdfb95f8c83d" providerId="ADAL" clId="{E1191217-E6C3-4BBA-BB32-58DB029EE362}" dt="2026-06-09T14:36:04.264" v="915" actId="962"/>
          <ac:picMkLst>
            <pc:docMk/>
            <pc:sldMk cId="1967012921" sldId="965"/>
            <ac:picMk id="2" creationId="{3EF6C24C-EEF6-054A-265E-46EC82244253}"/>
          </ac:picMkLst>
        </pc:picChg>
        <pc:picChg chg="mod">
          <ac:chgData name="Travascio, William (ELD)" userId="bd887fb0-5764-4916-99c1-fdfb95f8c83d" providerId="ADAL" clId="{E1191217-E6C3-4BBA-BB32-58DB029EE362}" dt="2026-06-09T14:36:06.561" v="916" actId="962"/>
          <ac:picMkLst>
            <pc:docMk/>
            <pc:sldMk cId="1967012921" sldId="965"/>
            <ac:picMk id="3" creationId="{0DD50CF8-E4E8-E7D3-9B21-667ABFD15196}"/>
          </ac:picMkLst>
        </pc:picChg>
      </pc:sldChg>
      <pc:sldChg chg="modSp mod">
        <pc:chgData name="Travascio, William (ELD)" userId="bd887fb0-5764-4916-99c1-fdfb95f8c83d" providerId="ADAL" clId="{E1191217-E6C3-4BBA-BB32-58DB029EE362}" dt="2026-06-09T14:35:14.430" v="903" actId="962"/>
        <pc:sldMkLst>
          <pc:docMk/>
          <pc:sldMk cId="2873142278" sldId="967"/>
        </pc:sldMkLst>
        <pc:spChg chg="mod">
          <ac:chgData name="Travascio, William (ELD)" userId="bd887fb0-5764-4916-99c1-fdfb95f8c83d" providerId="ADAL" clId="{E1191217-E6C3-4BBA-BB32-58DB029EE362}" dt="2026-06-09T14:15:52.029" v="541" actId="20577"/>
          <ac:spMkLst>
            <pc:docMk/>
            <pc:sldMk cId="2873142278" sldId="967"/>
            <ac:spMk id="4" creationId="{1E1F58F7-CD0F-8935-215C-A83E2EE714DD}"/>
          </ac:spMkLst>
        </pc:spChg>
        <pc:spChg chg="mod">
          <ac:chgData name="Travascio, William (ELD)" userId="bd887fb0-5764-4916-99c1-fdfb95f8c83d" providerId="ADAL" clId="{E1191217-E6C3-4BBA-BB32-58DB029EE362}" dt="2026-06-09T14:34:25.659" v="894" actId="962"/>
          <ac:spMkLst>
            <pc:docMk/>
            <pc:sldMk cId="2873142278" sldId="967"/>
            <ac:spMk id="5" creationId="{CEB23B8C-117F-F7C6-7FE6-026CE224F2E6}"/>
          </ac:spMkLst>
        </pc:spChg>
        <pc:spChg chg="mod">
          <ac:chgData name="Travascio, William (ELD)" userId="bd887fb0-5764-4916-99c1-fdfb95f8c83d" providerId="ADAL" clId="{E1191217-E6C3-4BBA-BB32-58DB029EE362}" dt="2026-06-09T14:34:30.334" v="895" actId="962"/>
          <ac:spMkLst>
            <pc:docMk/>
            <pc:sldMk cId="2873142278" sldId="967"/>
            <ac:spMk id="8" creationId="{BF3868BD-53F2-68E3-65E1-D1F611EF414C}"/>
          </ac:spMkLst>
        </pc:spChg>
        <pc:spChg chg="mod">
          <ac:chgData name="Travascio, William (ELD)" userId="bd887fb0-5764-4916-99c1-fdfb95f8c83d" providerId="ADAL" clId="{E1191217-E6C3-4BBA-BB32-58DB029EE362}" dt="2026-06-09T14:34:32.322" v="896" actId="962"/>
          <ac:spMkLst>
            <pc:docMk/>
            <pc:sldMk cId="2873142278" sldId="967"/>
            <ac:spMk id="9" creationId="{F31A5E58-3589-E808-89F3-EF88A4AAE65E}"/>
          </ac:spMkLst>
        </pc:spChg>
        <pc:spChg chg="mod">
          <ac:chgData name="Travascio, William (ELD)" userId="bd887fb0-5764-4916-99c1-fdfb95f8c83d" providerId="ADAL" clId="{E1191217-E6C3-4BBA-BB32-58DB029EE362}" dt="2026-06-09T14:34:59.264" v="897" actId="962"/>
          <ac:spMkLst>
            <pc:docMk/>
            <pc:sldMk cId="2873142278" sldId="967"/>
            <ac:spMk id="11" creationId="{4B027614-BF8A-91AB-E180-8A134892A2DB}"/>
          </ac:spMkLst>
        </pc:spChg>
        <pc:spChg chg="mod">
          <ac:chgData name="Travascio, William (ELD)" userId="bd887fb0-5764-4916-99c1-fdfb95f8c83d" providerId="ADAL" clId="{E1191217-E6C3-4BBA-BB32-58DB029EE362}" dt="2026-06-09T14:35:00.568" v="898" actId="962"/>
          <ac:spMkLst>
            <pc:docMk/>
            <pc:sldMk cId="2873142278" sldId="967"/>
            <ac:spMk id="12" creationId="{FB4320A7-0CAB-CA8A-7E80-54730173169D}"/>
          </ac:spMkLst>
        </pc:spChg>
        <pc:spChg chg="mod">
          <ac:chgData name="Travascio, William (ELD)" userId="bd887fb0-5764-4916-99c1-fdfb95f8c83d" providerId="ADAL" clId="{E1191217-E6C3-4BBA-BB32-58DB029EE362}" dt="2026-06-09T14:35:05.435" v="900" actId="962"/>
          <ac:spMkLst>
            <pc:docMk/>
            <pc:sldMk cId="2873142278" sldId="967"/>
            <ac:spMk id="14" creationId="{359F0022-9320-DF60-6932-2720137766AE}"/>
          </ac:spMkLst>
        </pc:spChg>
        <pc:spChg chg="mod">
          <ac:chgData name="Travascio, William (ELD)" userId="bd887fb0-5764-4916-99c1-fdfb95f8c83d" providerId="ADAL" clId="{E1191217-E6C3-4BBA-BB32-58DB029EE362}" dt="2026-06-09T14:35:07.580" v="901" actId="962"/>
          <ac:spMkLst>
            <pc:docMk/>
            <pc:sldMk cId="2873142278" sldId="967"/>
            <ac:spMk id="15" creationId="{3D6E82D9-91F9-00BF-AD2B-39C8B97D012A}"/>
          </ac:spMkLst>
        </pc:spChg>
        <pc:spChg chg="mod">
          <ac:chgData name="Travascio, William (ELD)" userId="bd887fb0-5764-4916-99c1-fdfb95f8c83d" providerId="ADAL" clId="{E1191217-E6C3-4BBA-BB32-58DB029EE362}" dt="2026-06-09T14:35:11.013" v="902" actId="962"/>
          <ac:spMkLst>
            <pc:docMk/>
            <pc:sldMk cId="2873142278" sldId="967"/>
            <ac:spMk id="17" creationId="{6AB7C245-18DD-8D93-58B2-709AF038AD96}"/>
          </ac:spMkLst>
        </pc:spChg>
        <pc:spChg chg="mod">
          <ac:chgData name="Travascio, William (ELD)" userId="bd887fb0-5764-4916-99c1-fdfb95f8c83d" providerId="ADAL" clId="{E1191217-E6C3-4BBA-BB32-58DB029EE362}" dt="2026-06-09T14:35:14.430" v="903" actId="962"/>
          <ac:spMkLst>
            <pc:docMk/>
            <pc:sldMk cId="2873142278" sldId="967"/>
            <ac:spMk id="19" creationId="{07EE8CBE-9B48-546B-C3DE-11E59144F62F}"/>
          </ac:spMkLst>
        </pc:spChg>
        <pc:picChg chg="mod">
          <ac:chgData name="Travascio, William (ELD)" userId="bd887fb0-5764-4916-99c1-fdfb95f8c83d" providerId="ADAL" clId="{E1191217-E6C3-4BBA-BB32-58DB029EE362}" dt="2026-06-09T14:34:20.753" v="892" actId="962"/>
          <ac:picMkLst>
            <pc:docMk/>
            <pc:sldMk cId="2873142278" sldId="967"/>
            <ac:picMk id="2" creationId="{5576278E-6B70-F138-8AC0-E8970BC1719A}"/>
          </ac:picMkLst>
        </pc:picChg>
        <pc:picChg chg="mod">
          <ac:chgData name="Travascio, William (ELD)" userId="bd887fb0-5764-4916-99c1-fdfb95f8c83d" providerId="ADAL" clId="{E1191217-E6C3-4BBA-BB32-58DB029EE362}" dt="2026-06-09T14:34:21.973" v="893" actId="962"/>
          <ac:picMkLst>
            <pc:docMk/>
            <pc:sldMk cId="2873142278" sldId="967"/>
            <ac:picMk id="3" creationId="{8607F101-C6DB-F0A9-834E-B4E0A5FDFD1C}"/>
          </ac:picMkLst>
        </pc:picChg>
      </pc:sldChg>
      <pc:sldChg chg="modSp mod">
        <pc:chgData name="Travascio, William (ELD)" userId="bd887fb0-5764-4916-99c1-fdfb95f8c83d" providerId="ADAL" clId="{E1191217-E6C3-4BBA-BB32-58DB029EE362}" dt="2026-06-09T14:35:54.316" v="914" actId="962"/>
        <pc:sldMkLst>
          <pc:docMk/>
          <pc:sldMk cId="3505117847" sldId="968"/>
        </pc:sldMkLst>
        <pc:spChg chg="mod">
          <ac:chgData name="Travascio, William (ELD)" userId="bd887fb0-5764-4916-99c1-fdfb95f8c83d" providerId="ADAL" clId="{E1191217-E6C3-4BBA-BB32-58DB029EE362}" dt="2026-06-09T14:15:58.588" v="552" actId="20577"/>
          <ac:spMkLst>
            <pc:docMk/>
            <pc:sldMk cId="3505117847" sldId="968"/>
            <ac:spMk id="4" creationId="{33CF9B00-DE30-D436-F08A-3B977F455537}"/>
          </ac:spMkLst>
        </pc:spChg>
        <pc:spChg chg="mod">
          <ac:chgData name="Travascio, William (ELD)" userId="bd887fb0-5764-4916-99c1-fdfb95f8c83d" providerId="ADAL" clId="{E1191217-E6C3-4BBA-BB32-58DB029EE362}" dt="2026-06-09T14:35:30.675" v="906" actId="962"/>
          <ac:spMkLst>
            <pc:docMk/>
            <pc:sldMk cId="3505117847" sldId="968"/>
            <ac:spMk id="55" creationId="{78344917-E73F-F567-99B5-F9C451DB0F2C}"/>
          </ac:spMkLst>
        </pc:spChg>
        <pc:spChg chg="mod">
          <ac:chgData name="Travascio, William (ELD)" userId="bd887fb0-5764-4916-99c1-fdfb95f8c83d" providerId="ADAL" clId="{E1191217-E6C3-4BBA-BB32-58DB029EE362}" dt="2026-06-09T14:35:33.894" v="908" actId="962"/>
          <ac:spMkLst>
            <pc:docMk/>
            <pc:sldMk cId="3505117847" sldId="968"/>
            <ac:spMk id="56" creationId="{87F377AA-14F7-69F6-D869-706A6AE5CA40}"/>
          </ac:spMkLst>
        </pc:spChg>
        <pc:spChg chg="ord">
          <ac:chgData name="Travascio, William (ELD)" userId="bd887fb0-5764-4916-99c1-fdfb95f8c83d" providerId="ADAL" clId="{E1191217-E6C3-4BBA-BB32-58DB029EE362}" dt="2026-06-09T14:35:48.315" v="911" actId="13244"/>
          <ac:spMkLst>
            <pc:docMk/>
            <pc:sldMk cId="3505117847" sldId="968"/>
            <ac:spMk id="57" creationId="{F9A40834-5BF9-1225-0243-5B057160A821}"/>
          </ac:spMkLst>
        </pc:spChg>
        <pc:spChg chg="ord">
          <ac:chgData name="Travascio, William (ELD)" userId="bd887fb0-5764-4916-99c1-fdfb95f8c83d" providerId="ADAL" clId="{E1191217-E6C3-4BBA-BB32-58DB029EE362}" dt="2026-06-09T14:35:51.046" v="912" actId="13244"/>
          <ac:spMkLst>
            <pc:docMk/>
            <pc:sldMk cId="3505117847" sldId="968"/>
            <ac:spMk id="58" creationId="{73DB1680-289E-1F36-84A0-BE5B7A765EB0}"/>
          </ac:spMkLst>
        </pc:spChg>
        <pc:spChg chg="mod">
          <ac:chgData name="Travascio, William (ELD)" userId="bd887fb0-5764-4916-99c1-fdfb95f8c83d" providerId="ADAL" clId="{E1191217-E6C3-4BBA-BB32-58DB029EE362}" dt="2026-06-09T14:35:53.145" v="913" actId="962"/>
          <ac:spMkLst>
            <pc:docMk/>
            <pc:sldMk cId="3505117847" sldId="968"/>
            <ac:spMk id="66" creationId="{A1F1FF20-0726-4A63-1515-055038148152}"/>
          </ac:spMkLst>
        </pc:spChg>
        <pc:spChg chg="mod">
          <ac:chgData name="Travascio, William (ELD)" userId="bd887fb0-5764-4916-99c1-fdfb95f8c83d" providerId="ADAL" clId="{E1191217-E6C3-4BBA-BB32-58DB029EE362}" dt="2026-06-09T14:35:54.316" v="914" actId="962"/>
          <ac:spMkLst>
            <pc:docMk/>
            <pc:sldMk cId="3505117847" sldId="968"/>
            <ac:spMk id="67" creationId="{E3C509E2-8A2B-6742-5E44-2FD960CC6898}"/>
          </ac:spMkLst>
        </pc:spChg>
        <pc:spChg chg="ord">
          <ac:chgData name="Travascio, William (ELD)" userId="bd887fb0-5764-4916-99c1-fdfb95f8c83d" providerId="ADAL" clId="{E1191217-E6C3-4BBA-BB32-58DB029EE362}" dt="2026-06-09T14:35:43.282" v="910" actId="13244"/>
          <ac:spMkLst>
            <pc:docMk/>
            <pc:sldMk cId="3505117847" sldId="968"/>
            <ac:spMk id="68" creationId="{752736FF-3C8B-95A5-6B7B-A14039CAE6A6}"/>
          </ac:spMkLst>
        </pc:spChg>
        <pc:picChg chg="mod">
          <ac:chgData name="Travascio, William (ELD)" userId="bd887fb0-5764-4916-99c1-fdfb95f8c83d" providerId="ADAL" clId="{E1191217-E6C3-4BBA-BB32-58DB029EE362}" dt="2026-06-09T14:35:22.629" v="904" actId="962"/>
          <ac:picMkLst>
            <pc:docMk/>
            <pc:sldMk cId="3505117847" sldId="968"/>
            <ac:picMk id="2" creationId="{CF6B11E6-2ECB-738D-9A8E-27C3FB3DB495}"/>
          </ac:picMkLst>
        </pc:picChg>
        <pc:picChg chg="mod">
          <ac:chgData name="Travascio, William (ELD)" userId="bd887fb0-5764-4916-99c1-fdfb95f8c83d" providerId="ADAL" clId="{E1191217-E6C3-4BBA-BB32-58DB029EE362}" dt="2026-06-09T14:35:23.973" v="905" actId="962"/>
          <ac:picMkLst>
            <pc:docMk/>
            <pc:sldMk cId="3505117847" sldId="968"/>
            <ac:picMk id="3" creationId="{F7D95D2D-7612-57EF-AA7D-48EE7D169107}"/>
          </ac:picMkLst>
        </pc:picChg>
      </pc:sldChg>
      <pc:sldChg chg="modSp mod">
        <pc:chgData name="Travascio, William (ELD)" userId="bd887fb0-5764-4916-99c1-fdfb95f8c83d" providerId="ADAL" clId="{E1191217-E6C3-4BBA-BB32-58DB029EE362}" dt="2026-06-09T14:36:45.121" v="926" actId="962"/>
        <pc:sldMkLst>
          <pc:docMk/>
          <pc:sldMk cId="3488137447" sldId="969"/>
        </pc:sldMkLst>
        <pc:spChg chg="mod">
          <ac:chgData name="Travascio, William (ELD)" userId="bd887fb0-5764-4916-99c1-fdfb95f8c83d" providerId="ADAL" clId="{E1191217-E6C3-4BBA-BB32-58DB029EE362}" dt="2026-06-09T14:16:18.695" v="587" actId="20577"/>
          <ac:spMkLst>
            <pc:docMk/>
            <pc:sldMk cId="3488137447" sldId="969"/>
            <ac:spMk id="4" creationId="{08C413BC-A3A4-E5DB-6576-F15B7BB1A18D}"/>
          </ac:spMkLst>
        </pc:spChg>
        <pc:spChg chg="mod">
          <ac:chgData name="Travascio, William (ELD)" userId="bd887fb0-5764-4916-99c1-fdfb95f8c83d" providerId="ADAL" clId="{E1191217-E6C3-4BBA-BB32-58DB029EE362}" dt="2026-06-09T14:36:44.464" v="925" actId="962"/>
          <ac:spMkLst>
            <pc:docMk/>
            <pc:sldMk cId="3488137447" sldId="969"/>
            <ac:spMk id="66" creationId="{42CD0118-E728-A1FC-5930-5537E78DA162}"/>
          </ac:spMkLst>
        </pc:spChg>
        <pc:spChg chg="mod">
          <ac:chgData name="Travascio, William (ELD)" userId="bd887fb0-5764-4916-99c1-fdfb95f8c83d" providerId="ADAL" clId="{E1191217-E6C3-4BBA-BB32-58DB029EE362}" dt="2026-06-09T14:36:45.121" v="926" actId="962"/>
          <ac:spMkLst>
            <pc:docMk/>
            <pc:sldMk cId="3488137447" sldId="969"/>
            <ac:spMk id="67" creationId="{69B7C253-DAA8-5865-FE5E-F4E87CC8F74E}"/>
          </ac:spMkLst>
        </pc:spChg>
        <pc:picChg chg="mod">
          <ac:chgData name="Travascio, William (ELD)" userId="bd887fb0-5764-4916-99c1-fdfb95f8c83d" providerId="ADAL" clId="{E1191217-E6C3-4BBA-BB32-58DB029EE362}" dt="2026-06-09T14:36:37.626" v="923" actId="962"/>
          <ac:picMkLst>
            <pc:docMk/>
            <pc:sldMk cId="3488137447" sldId="969"/>
            <ac:picMk id="2" creationId="{57DB04E8-15FA-3773-6462-76504054C907}"/>
          </ac:picMkLst>
        </pc:picChg>
        <pc:picChg chg="mod">
          <ac:chgData name="Travascio, William (ELD)" userId="bd887fb0-5764-4916-99c1-fdfb95f8c83d" providerId="ADAL" clId="{E1191217-E6C3-4BBA-BB32-58DB029EE362}" dt="2026-06-09T14:36:39.136" v="924" actId="962"/>
          <ac:picMkLst>
            <pc:docMk/>
            <pc:sldMk cId="3488137447" sldId="969"/>
            <ac:picMk id="3" creationId="{283EE7E9-B3C3-F37D-5984-7846EEA0F0FB}"/>
          </ac:picMkLst>
        </pc:picChg>
      </pc:sldChg>
      <pc:sldChg chg="modSp mod modNotesTx">
        <pc:chgData name="Travascio, William (ELD)" userId="bd887fb0-5764-4916-99c1-fdfb95f8c83d" providerId="ADAL" clId="{E1191217-E6C3-4BBA-BB32-58DB029EE362}" dt="2026-06-09T14:16:48.974" v="631" actId="20577"/>
        <pc:sldMkLst>
          <pc:docMk/>
          <pc:sldMk cId="3206876094" sldId="970"/>
        </pc:sldMkLst>
        <pc:spChg chg="mod">
          <ac:chgData name="Travascio, William (ELD)" userId="bd887fb0-5764-4916-99c1-fdfb95f8c83d" providerId="ADAL" clId="{E1191217-E6C3-4BBA-BB32-58DB029EE362}" dt="2026-06-09T14:16:48.974" v="631" actId="20577"/>
          <ac:spMkLst>
            <pc:docMk/>
            <pc:sldMk cId="3206876094" sldId="970"/>
            <ac:spMk id="9" creationId="{F7AF0867-F462-C01A-DDE9-5C0BB95A1494}"/>
          </ac:spMkLst>
        </pc:spChg>
        <pc:picChg chg="mod">
          <ac:chgData name="Travascio, William (ELD)" userId="bd887fb0-5764-4916-99c1-fdfb95f8c83d" providerId="ADAL" clId="{E1191217-E6C3-4BBA-BB32-58DB029EE362}" dt="2026-06-09T13:53:06.405" v="142" actId="962"/>
          <ac:picMkLst>
            <pc:docMk/>
            <pc:sldMk cId="3206876094" sldId="970"/>
            <ac:picMk id="4" creationId="{78F46301-4633-00BE-FE38-B310A5310934}"/>
          </ac:picMkLst>
        </pc:picChg>
      </pc:sldChg>
      <pc:sldChg chg="modSp add del mod">
        <pc:chgData name="Travascio, William (ELD)" userId="bd887fb0-5764-4916-99c1-fdfb95f8c83d" providerId="ADAL" clId="{E1191217-E6C3-4BBA-BB32-58DB029EE362}" dt="2026-06-09T14:27:03.477" v="823" actId="13244"/>
        <pc:sldMkLst>
          <pc:docMk/>
          <pc:sldMk cId="3227980903" sldId="971"/>
        </pc:sldMkLst>
        <pc:spChg chg="mod ord">
          <ac:chgData name="Travascio, William (ELD)" userId="bd887fb0-5764-4916-99c1-fdfb95f8c83d" providerId="ADAL" clId="{E1191217-E6C3-4BBA-BB32-58DB029EE362}" dt="2026-06-09T14:27:03.477" v="823" actId="13244"/>
          <ac:spMkLst>
            <pc:docMk/>
            <pc:sldMk cId="3227980903" sldId="971"/>
            <ac:spMk id="5" creationId="{EAECE172-2F89-5231-103F-9CCF049F4275}"/>
          </ac:spMkLst>
        </pc:spChg>
        <pc:graphicFrameChg chg="mod">
          <ac:chgData name="Travascio, William (ELD)" userId="bd887fb0-5764-4916-99c1-fdfb95f8c83d" providerId="ADAL" clId="{E1191217-E6C3-4BBA-BB32-58DB029EE362}" dt="2026-06-09T13:53:08.638" v="143" actId="962"/>
          <ac:graphicFrameMkLst>
            <pc:docMk/>
            <pc:sldMk cId="3227980903" sldId="971"/>
            <ac:graphicFrameMk id="4" creationId="{DCC17CD5-9136-A4B2-27C3-7E08A1348CAC}"/>
          </ac:graphicFrameMkLst>
        </pc:graphicFrameChg>
      </pc:sldChg>
      <pc:sldChg chg="addSp delSp modSp mod">
        <pc:chgData name="Travascio, William (ELD)" userId="bd887fb0-5764-4916-99c1-fdfb95f8c83d" providerId="ADAL" clId="{E1191217-E6C3-4BBA-BB32-58DB029EE362}" dt="2026-06-09T14:27:33.213" v="825" actId="13244"/>
        <pc:sldMkLst>
          <pc:docMk/>
          <pc:sldMk cId="3907921174" sldId="972"/>
        </pc:sldMkLst>
        <pc:spChg chg="ord">
          <ac:chgData name="Travascio, William (ELD)" userId="bd887fb0-5764-4916-99c1-fdfb95f8c83d" providerId="ADAL" clId="{E1191217-E6C3-4BBA-BB32-58DB029EE362}" dt="2026-06-09T14:27:33.213" v="825" actId="13244"/>
          <ac:spMkLst>
            <pc:docMk/>
            <pc:sldMk cId="3907921174" sldId="972"/>
            <ac:spMk id="3" creationId="{7E44E0FB-E84B-4396-2990-ABF876414303}"/>
          </ac:spMkLst>
        </pc:spChg>
        <pc:spChg chg="mod ord">
          <ac:chgData name="Travascio, William (ELD)" userId="bd887fb0-5764-4916-99c1-fdfb95f8c83d" providerId="ADAL" clId="{E1191217-E6C3-4BBA-BB32-58DB029EE362}" dt="2026-06-09T14:27:29.640" v="824" actId="13244"/>
          <ac:spMkLst>
            <pc:docMk/>
            <pc:sldMk cId="3907921174" sldId="972"/>
            <ac:spMk id="5" creationId="{1FFD3F36-4A49-471A-3115-2D23A9619D04}"/>
          </ac:spMkLst>
        </pc:spChg>
      </pc:sldChg>
      <pc:sldChg chg="modSp mod">
        <pc:chgData name="Travascio, William (ELD)" userId="bd887fb0-5764-4916-99c1-fdfb95f8c83d" providerId="ADAL" clId="{E1191217-E6C3-4BBA-BB32-58DB029EE362}" dt="2026-06-09T14:17:13.141" v="706" actId="20577"/>
        <pc:sldMkLst>
          <pc:docMk/>
          <pc:sldMk cId="3502655860" sldId="973"/>
        </pc:sldMkLst>
        <pc:spChg chg="mod">
          <ac:chgData name="Travascio, William (ELD)" userId="bd887fb0-5764-4916-99c1-fdfb95f8c83d" providerId="ADAL" clId="{E1191217-E6C3-4BBA-BB32-58DB029EE362}" dt="2026-06-09T14:17:13.141" v="706" actId="20577"/>
          <ac:spMkLst>
            <pc:docMk/>
            <pc:sldMk cId="3502655860" sldId="973"/>
            <ac:spMk id="7" creationId="{F0B544D7-8F7B-8D7D-58A9-7E9DC7CF6CBF}"/>
          </ac:spMkLst>
        </pc:spChg>
        <pc:picChg chg="mod">
          <ac:chgData name="Travascio, William (ELD)" userId="bd887fb0-5764-4916-99c1-fdfb95f8c83d" providerId="ADAL" clId="{E1191217-E6C3-4BBA-BB32-58DB029EE362}" dt="2026-06-09T13:53:12.317" v="144" actId="962"/>
          <ac:picMkLst>
            <pc:docMk/>
            <pc:sldMk cId="3502655860" sldId="973"/>
            <ac:picMk id="4" creationId="{EC858A51-C094-E501-DC92-A918C7749C63}"/>
          </ac:picMkLst>
        </pc:picChg>
        <pc:picChg chg="mod">
          <ac:chgData name="Travascio, William (ELD)" userId="bd887fb0-5764-4916-99c1-fdfb95f8c83d" providerId="ADAL" clId="{E1191217-E6C3-4BBA-BB32-58DB029EE362}" dt="2026-06-09T13:53:13.046" v="145" actId="962"/>
          <ac:picMkLst>
            <pc:docMk/>
            <pc:sldMk cId="3502655860" sldId="973"/>
            <ac:picMk id="5" creationId="{C353FC17-C01A-5B47-21C8-5BA829798A09}"/>
          </ac:picMkLst>
        </pc:picChg>
        <pc:picChg chg="mod">
          <ac:chgData name="Travascio, William (ELD)" userId="bd887fb0-5764-4916-99c1-fdfb95f8c83d" providerId="ADAL" clId="{E1191217-E6C3-4BBA-BB32-58DB029EE362}" dt="2026-06-09T13:53:13.607" v="146" actId="962"/>
          <ac:picMkLst>
            <pc:docMk/>
            <pc:sldMk cId="3502655860" sldId="973"/>
            <ac:picMk id="6" creationId="{9624D606-5E1B-D867-245B-ADCCC609170B}"/>
          </ac:picMkLst>
        </pc:picChg>
      </pc:sldChg>
      <pc:sldChg chg="modSp mod modNotesTx">
        <pc:chgData name="Travascio, William (ELD)" userId="bd887fb0-5764-4916-99c1-fdfb95f8c83d" providerId="ADAL" clId="{E1191217-E6C3-4BBA-BB32-58DB029EE362}" dt="2026-06-09T14:21:29.206" v="800" actId="962"/>
        <pc:sldMkLst>
          <pc:docMk/>
          <pc:sldMk cId="0" sldId="974"/>
        </pc:sldMkLst>
        <pc:spChg chg="mod">
          <ac:chgData name="Travascio, William (ELD)" userId="bd887fb0-5764-4916-99c1-fdfb95f8c83d" providerId="ADAL" clId="{E1191217-E6C3-4BBA-BB32-58DB029EE362}" dt="2026-06-09T13:56:55.133" v="171" actId="33553"/>
          <ac:spMkLst>
            <pc:docMk/>
            <pc:sldMk cId="0" sldId="974"/>
            <ac:spMk id="4" creationId="{00000000-0000-0000-0000-000000000000}"/>
          </ac:spMkLst>
        </pc:spChg>
        <pc:spChg chg="mod">
          <ac:chgData name="Travascio, William (ELD)" userId="bd887fb0-5764-4916-99c1-fdfb95f8c83d" providerId="ADAL" clId="{E1191217-E6C3-4BBA-BB32-58DB029EE362}" dt="2026-06-09T13:51:54.958" v="89" actId="962"/>
          <ac:spMkLst>
            <pc:docMk/>
            <pc:sldMk cId="0" sldId="974"/>
            <ac:spMk id="5" creationId="{00000000-0000-0000-0000-000000000000}"/>
          </ac:spMkLst>
        </pc:spChg>
        <pc:picChg chg="mod">
          <ac:chgData name="Travascio, William (ELD)" userId="bd887fb0-5764-4916-99c1-fdfb95f8c83d" providerId="ADAL" clId="{E1191217-E6C3-4BBA-BB32-58DB029EE362}" dt="2026-06-09T13:51:48.658" v="86" actId="962"/>
          <ac:picMkLst>
            <pc:docMk/>
            <pc:sldMk cId="0" sldId="974"/>
            <ac:picMk id="2" creationId="{00000000-0000-0000-0000-000000000000}"/>
          </ac:picMkLst>
        </pc:picChg>
        <pc:picChg chg="mod">
          <ac:chgData name="Travascio, William (ELD)" userId="bd887fb0-5764-4916-99c1-fdfb95f8c83d" providerId="ADAL" clId="{E1191217-E6C3-4BBA-BB32-58DB029EE362}" dt="2026-06-09T14:21:29.206" v="800" actId="962"/>
          <ac:picMkLst>
            <pc:docMk/>
            <pc:sldMk cId="0" sldId="974"/>
            <ac:picMk id="3" creationId="{00000000-0000-0000-0000-000000000000}"/>
          </ac:picMkLst>
        </pc:picChg>
      </pc:sldChg>
      <pc:sldChg chg="modSp mod">
        <pc:chgData name="Travascio, William (ELD)" userId="bd887fb0-5764-4916-99c1-fdfb95f8c83d" providerId="ADAL" clId="{E1191217-E6C3-4BBA-BB32-58DB029EE362}" dt="2026-06-09T14:21:59.400" v="801" actId="962"/>
        <pc:sldMkLst>
          <pc:docMk/>
          <pc:sldMk cId="0" sldId="975"/>
        </pc:sldMkLst>
        <pc:spChg chg="mod">
          <ac:chgData name="Travascio, William (ELD)" userId="bd887fb0-5764-4916-99c1-fdfb95f8c83d" providerId="ADAL" clId="{E1191217-E6C3-4BBA-BB32-58DB029EE362}" dt="2026-06-09T13:56:57.632" v="172" actId="33553"/>
          <ac:spMkLst>
            <pc:docMk/>
            <pc:sldMk cId="0" sldId="975"/>
            <ac:spMk id="4" creationId="{00000000-0000-0000-0000-000000000000}"/>
          </ac:spMkLst>
        </pc:spChg>
        <pc:spChg chg="mod">
          <ac:chgData name="Travascio, William (ELD)" userId="bd887fb0-5764-4916-99c1-fdfb95f8c83d" providerId="ADAL" clId="{E1191217-E6C3-4BBA-BB32-58DB029EE362}" dt="2026-06-09T13:52:01.132" v="93" actId="962"/>
          <ac:spMkLst>
            <pc:docMk/>
            <pc:sldMk cId="0" sldId="975"/>
            <ac:spMk id="8" creationId="{00000000-0000-0000-0000-000000000000}"/>
          </ac:spMkLst>
        </pc:spChg>
        <pc:spChg chg="mod">
          <ac:chgData name="Travascio, William (ELD)" userId="bd887fb0-5764-4916-99c1-fdfb95f8c83d" providerId="ADAL" clId="{E1191217-E6C3-4BBA-BB32-58DB029EE362}" dt="2026-06-09T13:52:01.980" v="94" actId="962"/>
          <ac:spMkLst>
            <pc:docMk/>
            <pc:sldMk cId="0" sldId="975"/>
            <ac:spMk id="9" creationId="{00000000-0000-0000-0000-000000000000}"/>
          </ac:spMkLst>
        </pc:spChg>
        <pc:spChg chg="mod">
          <ac:chgData name="Travascio, William (ELD)" userId="bd887fb0-5764-4916-99c1-fdfb95f8c83d" providerId="ADAL" clId="{E1191217-E6C3-4BBA-BB32-58DB029EE362}" dt="2026-06-09T13:52:02.574" v="95" actId="962"/>
          <ac:spMkLst>
            <pc:docMk/>
            <pc:sldMk cId="0" sldId="975"/>
            <ac:spMk id="12" creationId="{00000000-0000-0000-0000-000000000000}"/>
          </ac:spMkLst>
        </pc:spChg>
        <pc:spChg chg="mod">
          <ac:chgData name="Travascio, William (ELD)" userId="bd887fb0-5764-4916-99c1-fdfb95f8c83d" providerId="ADAL" clId="{E1191217-E6C3-4BBA-BB32-58DB029EE362}" dt="2026-06-09T13:52:02.992" v="96" actId="962"/>
          <ac:spMkLst>
            <pc:docMk/>
            <pc:sldMk cId="0" sldId="975"/>
            <ac:spMk id="13" creationId="{00000000-0000-0000-0000-000000000000}"/>
          </ac:spMkLst>
        </pc:spChg>
        <pc:spChg chg="mod">
          <ac:chgData name="Travascio, William (ELD)" userId="bd887fb0-5764-4916-99c1-fdfb95f8c83d" providerId="ADAL" clId="{E1191217-E6C3-4BBA-BB32-58DB029EE362}" dt="2026-06-09T13:52:03.629" v="97" actId="962"/>
          <ac:spMkLst>
            <pc:docMk/>
            <pc:sldMk cId="0" sldId="975"/>
            <ac:spMk id="16" creationId="{00000000-0000-0000-0000-000000000000}"/>
          </ac:spMkLst>
        </pc:spChg>
        <pc:spChg chg="mod">
          <ac:chgData name="Travascio, William (ELD)" userId="bd887fb0-5764-4916-99c1-fdfb95f8c83d" providerId="ADAL" clId="{E1191217-E6C3-4BBA-BB32-58DB029EE362}" dt="2026-06-09T13:52:04.327" v="98" actId="962"/>
          <ac:spMkLst>
            <pc:docMk/>
            <pc:sldMk cId="0" sldId="975"/>
            <ac:spMk id="17" creationId="{00000000-0000-0000-0000-000000000000}"/>
          </ac:spMkLst>
        </pc:spChg>
        <pc:spChg chg="mod">
          <ac:chgData name="Travascio, William (ELD)" userId="bd887fb0-5764-4916-99c1-fdfb95f8c83d" providerId="ADAL" clId="{E1191217-E6C3-4BBA-BB32-58DB029EE362}" dt="2026-06-09T13:52:04.892" v="99" actId="962"/>
          <ac:spMkLst>
            <pc:docMk/>
            <pc:sldMk cId="0" sldId="975"/>
            <ac:spMk id="20" creationId="{00000000-0000-0000-0000-000000000000}"/>
          </ac:spMkLst>
        </pc:spChg>
        <pc:spChg chg="mod">
          <ac:chgData name="Travascio, William (ELD)" userId="bd887fb0-5764-4916-99c1-fdfb95f8c83d" providerId="ADAL" clId="{E1191217-E6C3-4BBA-BB32-58DB029EE362}" dt="2026-06-09T13:52:05.333" v="100" actId="962"/>
          <ac:spMkLst>
            <pc:docMk/>
            <pc:sldMk cId="0" sldId="975"/>
            <ac:spMk id="21" creationId="{00000000-0000-0000-0000-000000000000}"/>
          </ac:spMkLst>
        </pc:spChg>
        <pc:spChg chg="mod">
          <ac:chgData name="Travascio, William (ELD)" userId="bd887fb0-5764-4916-99c1-fdfb95f8c83d" providerId="ADAL" clId="{E1191217-E6C3-4BBA-BB32-58DB029EE362}" dt="2026-06-09T13:52:05.935" v="101" actId="962"/>
          <ac:spMkLst>
            <pc:docMk/>
            <pc:sldMk cId="0" sldId="975"/>
            <ac:spMk id="24" creationId="{00000000-0000-0000-0000-000000000000}"/>
          </ac:spMkLst>
        </pc:spChg>
        <pc:spChg chg="mod">
          <ac:chgData name="Travascio, William (ELD)" userId="bd887fb0-5764-4916-99c1-fdfb95f8c83d" providerId="ADAL" clId="{E1191217-E6C3-4BBA-BB32-58DB029EE362}" dt="2026-06-09T13:52:06.414" v="102" actId="962"/>
          <ac:spMkLst>
            <pc:docMk/>
            <pc:sldMk cId="0" sldId="975"/>
            <ac:spMk id="25" creationId="{00000000-0000-0000-0000-000000000000}"/>
          </ac:spMkLst>
        </pc:spChg>
        <pc:spChg chg="mod">
          <ac:chgData name="Travascio, William (ELD)" userId="bd887fb0-5764-4916-99c1-fdfb95f8c83d" providerId="ADAL" clId="{E1191217-E6C3-4BBA-BB32-58DB029EE362}" dt="2026-06-09T13:52:06.956" v="103" actId="962"/>
          <ac:spMkLst>
            <pc:docMk/>
            <pc:sldMk cId="0" sldId="975"/>
            <ac:spMk id="28" creationId="{00000000-0000-0000-0000-000000000000}"/>
          </ac:spMkLst>
        </pc:spChg>
        <pc:spChg chg="mod">
          <ac:chgData name="Travascio, William (ELD)" userId="bd887fb0-5764-4916-99c1-fdfb95f8c83d" providerId="ADAL" clId="{E1191217-E6C3-4BBA-BB32-58DB029EE362}" dt="2026-06-09T13:52:07.545" v="104" actId="962"/>
          <ac:spMkLst>
            <pc:docMk/>
            <pc:sldMk cId="0" sldId="975"/>
            <ac:spMk id="29" creationId="{00000000-0000-0000-0000-000000000000}"/>
          </ac:spMkLst>
        </pc:spChg>
        <pc:picChg chg="mod">
          <ac:chgData name="Travascio, William (ELD)" userId="bd887fb0-5764-4916-99c1-fdfb95f8c83d" providerId="ADAL" clId="{E1191217-E6C3-4BBA-BB32-58DB029EE362}" dt="2026-06-09T13:51:56.354" v="90" actId="962"/>
          <ac:picMkLst>
            <pc:docMk/>
            <pc:sldMk cId="0" sldId="975"/>
            <ac:picMk id="2" creationId="{00000000-0000-0000-0000-000000000000}"/>
          </ac:picMkLst>
        </pc:picChg>
        <pc:picChg chg="mod">
          <ac:chgData name="Travascio, William (ELD)" userId="bd887fb0-5764-4916-99c1-fdfb95f8c83d" providerId="ADAL" clId="{E1191217-E6C3-4BBA-BB32-58DB029EE362}" dt="2026-06-09T14:21:59.400" v="801" actId="962"/>
          <ac:picMkLst>
            <pc:docMk/>
            <pc:sldMk cId="0" sldId="975"/>
            <ac:picMk id="3" creationId="{00000000-0000-0000-0000-000000000000}"/>
          </ac:picMkLst>
        </pc:picChg>
      </pc:sldChg>
      <pc:sldChg chg="modSp mod">
        <pc:chgData name="Travascio, William (ELD)" userId="bd887fb0-5764-4916-99c1-fdfb95f8c83d" providerId="ADAL" clId="{E1191217-E6C3-4BBA-BB32-58DB029EE362}" dt="2026-06-09T14:22:39.458" v="802" actId="962"/>
        <pc:sldMkLst>
          <pc:docMk/>
          <pc:sldMk cId="0" sldId="976"/>
        </pc:sldMkLst>
        <pc:spChg chg="mod">
          <ac:chgData name="Travascio, William (ELD)" userId="bd887fb0-5764-4916-99c1-fdfb95f8c83d" providerId="ADAL" clId="{E1191217-E6C3-4BBA-BB32-58DB029EE362}" dt="2026-06-09T13:56:59.152" v="173" actId="33553"/>
          <ac:spMkLst>
            <pc:docMk/>
            <pc:sldMk cId="0" sldId="976"/>
            <ac:spMk id="4" creationId="{00000000-0000-0000-0000-000000000000}"/>
          </ac:spMkLst>
        </pc:spChg>
        <pc:spChg chg="mod">
          <ac:chgData name="Travascio, William (ELD)" userId="bd887fb0-5764-4916-99c1-fdfb95f8c83d" providerId="ADAL" clId="{E1191217-E6C3-4BBA-BB32-58DB029EE362}" dt="2026-06-09T13:52:14.286" v="108" actId="962"/>
          <ac:spMkLst>
            <pc:docMk/>
            <pc:sldMk cId="0" sldId="976"/>
            <ac:spMk id="20" creationId="{00000000-0000-0000-0000-000000000000}"/>
          </ac:spMkLst>
        </pc:spChg>
        <pc:spChg chg="mod">
          <ac:chgData name="Travascio, William (ELD)" userId="bd887fb0-5764-4916-99c1-fdfb95f8c83d" providerId="ADAL" clId="{E1191217-E6C3-4BBA-BB32-58DB029EE362}" dt="2026-06-09T13:52:15.003" v="109" actId="962"/>
          <ac:spMkLst>
            <pc:docMk/>
            <pc:sldMk cId="0" sldId="976"/>
            <ac:spMk id="21" creationId="{00000000-0000-0000-0000-000000000000}"/>
          </ac:spMkLst>
        </pc:spChg>
        <pc:picChg chg="mod">
          <ac:chgData name="Travascio, William (ELD)" userId="bd887fb0-5764-4916-99c1-fdfb95f8c83d" providerId="ADAL" clId="{E1191217-E6C3-4BBA-BB32-58DB029EE362}" dt="2026-06-09T13:52:09.410" v="105" actId="962"/>
          <ac:picMkLst>
            <pc:docMk/>
            <pc:sldMk cId="0" sldId="976"/>
            <ac:picMk id="2" creationId="{00000000-0000-0000-0000-000000000000}"/>
          </ac:picMkLst>
        </pc:picChg>
        <pc:picChg chg="mod">
          <ac:chgData name="Travascio, William (ELD)" userId="bd887fb0-5764-4916-99c1-fdfb95f8c83d" providerId="ADAL" clId="{E1191217-E6C3-4BBA-BB32-58DB029EE362}" dt="2026-06-09T14:22:39.458" v="802" actId="962"/>
          <ac:picMkLst>
            <pc:docMk/>
            <pc:sldMk cId="0" sldId="976"/>
            <ac:picMk id="3" creationId="{00000000-0000-0000-0000-000000000000}"/>
          </ac:picMkLst>
        </pc:picChg>
      </pc:sldChg>
      <pc:sldChg chg="modSp mod modNotesTx">
        <pc:chgData name="Travascio, William (ELD)" userId="bd887fb0-5764-4916-99c1-fdfb95f8c83d" providerId="ADAL" clId="{E1191217-E6C3-4BBA-BB32-58DB029EE362}" dt="2026-06-09T14:22:54.577" v="803" actId="962"/>
        <pc:sldMkLst>
          <pc:docMk/>
          <pc:sldMk cId="4233140056" sldId="977"/>
        </pc:sldMkLst>
        <pc:spChg chg="mod">
          <ac:chgData name="Travascio, William (ELD)" userId="bd887fb0-5764-4916-99c1-fdfb95f8c83d" providerId="ADAL" clId="{E1191217-E6C3-4BBA-BB32-58DB029EE362}" dt="2026-06-09T13:57:00.722" v="174" actId="33553"/>
          <ac:spMkLst>
            <pc:docMk/>
            <pc:sldMk cId="4233140056" sldId="977"/>
            <ac:spMk id="4" creationId="{E5054F2F-179B-D676-5208-8251061A3676}"/>
          </ac:spMkLst>
        </pc:spChg>
        <pc:spChg chg="mod">
          <ac:chgData name="Travascio, William (ELD)" userId="bd887fb0-5764-4916-99c1-fdfb95f8c83d" providerId="ADAL" clId="{E1191217-E6C3-4BBA-BB32-58DB029EE362}" dt="2026-06-09T13:52:21.659" v="113" actId="962"/>
          <ac:spMkLst>
            <pc:docMk/>
            <pc:sldMk cId="4233140056" sldId="977"/>
            <ac:spMk id="5" creationId="{38BA8DD2-555F-7E39-DC3E-8F8435F89D78}"/>
          </ac:spMkLst>
        </pc:spChg>
        <pc:picChg chg="mod">
          <ac:chgData name="Travascio, William (ELD)" userId="bd887fb0-5764-4916-99c1-fdfb95f8c83d" providerId="ADAL" clId="{E1191217-E6C3-4BBA-BB32-58DB029EE362}" dt="2026-06-09T13:52:16.434" v="110" actId="962"/>
          <ac:picMkLst>
            <pc:docMk/>
            <pc:sldMk cId="4233140056" sldId="977"/>
            <ac:picMk id="2" creationId="{A6153604-9F57-A229-57AC-1BBD4EA99569}"/>
          </ac:picMkLst>
        </pc:picChg>
        <pc:picChg chg="mod">
          <ac:chgData name="Travascio, William (ELD)" userId="bd887fb0-5764-4916-99c1-fdfb95f8c83d" providerId="ADAL" clId="{E1191217-E6C3-4BBA-BB32-58DB029EE362}" dt="2026-06-09T14:22:54.577" v="803" actId="962"/>
          <ac:picMkLst>
            <pc:docMk/>
            <pc:sldMk cId="4233140056" sldId="977"/>
            <ac:picMk id="3" creationId="{FA23A855-0AE6-838F-B8A5-D7A7A283FE2D}"/>
          </ac:picMkLst>
        </pc:picChg>
      </pc:sldChg>
      <pc:sldChg chg="modSp mod modNotesTx">
        <pc:chgData name="Travascio, William (ELD)" userId="bd887fb0-5764-4916-99c1-fdfb95f8c83d" providerId="ADAL" clId="{E1191217-E6C3-4BBA-BB32-58DB029EE362}" dt="2026-06-09T14:23:14.945" v="804" actId="962"/>
        <pc:sldMkLst>
          <pc:docMk/>
          <pc:sldMk cId="4175304982" sldId="978"/>
        </pc:sldMkLst>
        <pc:spChg chg="mod">
          <ac:chgData name="Travascio, William (ELD)" userId="bd887fb0-5764-4916-99c1-fdfb95f8c83d" providerId="ADAL" clId="{E1191217-E6C3-4BBA-BB32-58DB029EE362}" dt="2026-06-09T13:57:03.565" v="175" actId="33553"/>
          <ac:spMkLst>
            <pc:docMk/>
            <pc:sldMk cId="4175304982" sldId="978"/>
            <ac:spMk id="4" creationId="{D28A5632-8DD4-7D92-20D3-7A84D4157B7E}"/>
          </ac:spMkLst>
        </pc:spChg>
        <pc:spChg chg="mod">
          <ac:chgData name="Travascio, William (ELD)" userId="bd887fb0-5764-4916-99c1-fdfb95f8c83d" providerId="ADAL" clId="{E1191217-E6C3-4BBA-BB32-58DB029EE362}" dt="2026-06-09T13:52:28.254" v="117" actId="962"/>
          <ac:spMkLst>
            <pc:docMk/>
            <pc:sldMk cId="4175304982" sldId="978"/>
            <ac:spMk id="5" creationId="{D7DD969D-3C4F-0449-67AE-B71B97BE285D}"/>
          </ac:spMkLst>
        </pc:spChg>
        <pc:picChg chg="mod">
          <ac:chgData name="Travascio, William (ELD)" userId="bd887fb0-5764-4916-99c1-fdfb95f8c83d" providerId="ADAL" clId="{E1191217-E6C3-4BBA-BB32-58DB029EE362}" dt="2026-06-09T13:52:22.668" v="114" actId="962"/>
          <ac:picMkLst>
            <pc:docMk/>
            <pc:sldMk cId="4175304982" sldId="978"/>
            <ac:picMk id="2" creationId="{B9B6D7A5-7485-96D2-AE23-269C5B5DCDCE}"/>
          </ac:picMkLst>
        </pc:picChg>
        <pc:picChg chg="mod">
          <ac:chgData name="Travascio, William (ELD)" userId="bd887fb0-5764-4916-99c1-fdfb95f8c83d" providerId="ADAL" clId="{E1191217-E6C3-4BBA-BB32-58DB029EE362}" dt="2026-06-09T14:23:14.945" v="804" actId="962"/>
          <ac:picMkLst>
            <pc:docMk/>
            <pc:sldMk cId="4175304982" sldId="978"/>
            <ac:picMk id="3" creationId="{1DF1A47D-EE9B-2969-BCF2-25C6208F7233}"/>
          </ac:picMkLst>
        </pc:picChg>
      </pc:sldChg>
      <pc:sldChg chg="modSp mod">
        <pc:chgData name="Travascio, William (ELD)" userId="bd887fb0-5764-4916-99c1-fdfb95f8c83d" providerId="ADAL" clId="{E1191217-E6C3-4BBA-BB32-58DB029EE362}" dt="2026-06-09T14:24:07.402" v="809" actId="13244"/>
        <pc:sldMkLst>
          <pc:docMk/>
          <pc:sldMk cId="0" sldId="979"/>
        </pc:sldMkLst>
        <pc:spChg chg="mod">
          <ac:chgData name="Travascio, William (ELD)" userId="bd887fb0-5764-4916-99c1-fdfb95f8c83d" providerId="ADAL" clId="{E1191217-E6C3-4BBA-BB32-58DB029EE362}" dt="2026-06-09T13:57:05.678" v="176" actId="33553"/>
          <ac:spMkLst>
            <pc:docMk/>
            <pc:sldMk cId="0" sldId="979"/>
            <ac:spMk id="4" creationId="{00000000-0000-0000-0000-000000000000}"/>
          </ac:spMkLst>
        </pc:spChg>
        <pc:spChg chg="mod">
          <ac:chgData name="Travascio, William (ELD)" userId="bd887fb0-5764-4916-99c1-fdfb95f8c83d" providerId="ADAL" clId="{E1191217-E6C3-4BBA-BB32-58DB029EE362}" dt="2026-06-09T13:52:34.407" v="121" actId="962"/>
          <ac:spMkLst>
            <pc:docMk/>
            <pc:sldMk cId="0" sldId="979"/>
            <ac:spMk id="8" creationId="{00000000-0000-0000-0000-000000000000}"/>
          </ac:spMkLst>
        </pc:spChg>
        <pc:spChg chg="ord">
          <ac:chgData name="Travascio, William (ELD)" userId="bd887fb0-5764-4916-99c1-fdfb95f8c83d" providerId="ADAL" clId="{E1191217-E6C3-4BBA-BB32-58DB029EE362}" dt="2026-06-09T14:23:47.573" v="806" actId="13244"/>
          <ac:spMkLst>
            <pc:docMk/>
            <pc:sldMk cId="0" sldId="979"/>
            <ac:spMk id="11" creationId="{BE675E8B-F553-F04F-0C3A-868CEEE2019B}"/>
          </ac:spMkLst>
        </pc:spChg>
        <pc:spChg chg="mod">
          <ac:chgData name="Travascio, William (ELD)" userId="bd887fb0-5764-4916-99c1-fdfb95f8c83d" providerId="ADAL" clId="{E1191217-E6C3-4BBA-BB32-58DB029EE362}" dt="2026-06-09T13:52:35.758" v="123" actId="962"/>
          <ac:spMkLst>
            <pc:docMk/>
            <pc:sldMk cId="0" sldId="979"/>
            <ac:spMk id="12" creationId="{3202C725-CE5A-607B-7B90-5AB33541DC8A}"/>
          </ac:spMkLst>
        </pc:spChg>
        <pc:spChg chg="ord">
          <ac:chgData name="Travascio, William (ELD)" userId="bd887fb0-5764-4916-99c1-fdfb95f8c83d" providerId="ADAL" clId="{E1191217-E6C3-4BBA-BB32-58DB029EE362}" dt="2026-06-09T14:24:00.816" v="808" actId="13244"/>
          <ac:spMkLst>
            <pc:docMk/>
            <pc:sldMk cId="0" sldId="979"/>
            <ac:spMk id="13" creationId="{A769BBC9-431C-B7D1-6229-9077A857636C}"/>
          </ac:spMkLst>
        </pc:spChg>
        <pc:spChg chg="ord">
          <ac:chgData name="Travascio, William (ELD)" userId="bd887fb0-5764-4916-99c1-fdfb95f8c83d" providerId="ADAL" clId="{E1191217-E6C3-4BBA-BB32-58DB029EE362}" dt="2026-06-09T14:23:54.442" v="807" actId="13244"/>
          <ac:spMkLst>
            <pc:docMk/>
            <pc:sldMk cId="0" sldId="979"/>
            <ac:spMk id="17" creationId="{798D02F2-4149-B1C6-1132-6CAAE2F69918}"/>
          </ac:spMkLst>
        </pc:spChg>
        <pc:spChg chg="mod">
          <ac:chgData name="Travascio, William (ELD)" userId="bd887fb0-5764-4916-99c1-fdfb95f8c83d" providerId="ADAL" clId="{E1191217-E6C3-4BBA-BB32-58DB029EE362}" dt="2026-06-09T13:52:34.914" v="122" actId="962"/>
          <ac:spMkLst>
            <pc:docMk/>
            <pc:sldMk cId="0" sldId="979"/>
            <ac:spMk id="36" creationId="{21CEDB59-1742-42CF-4D2B-699243BCE64A}"/>
          </ac:spMkLst>
        </pc:spChg>
        <pc:spChg chg="ord">
          <ac:chgData name="Travascio, William (ELD)" userId="bd887fb0-5764-4916-99c1-fdfb95f8c83d" providerId="ADAL" clId="{E1191217-E6C3-4BBA-BB32-58DB029EE362}" dt="2026-06-09T14:24:07.402" v="809" actId="13244"/>
          <ac:spMkLst>
            <pc:docMk/>
            <pc:sldMk cId="0" sldId="979"/>
            <ac:spMk id="42" creationId="{94DF55EE-8B32-1C86-D4F0-F06FA8A83A74}"/>
          </ac:spMkLst>
        </pc:spChg>
        <pc:picChg chg="mod">
          <ac:chgData name="Travascio, William (ELD)" userId="bd887fb0-5764-4916-99c1-fdfb95f8c83d" providerId="ADAL" clId="{E1191217-E6C3-4BBA-BB32-58DB029EE362}" dt="2026-06-09T13:52:29.842" v="118" actId="962"/>
          <ac:picMkLst>
            <pc:docMk/>
            <pc:sldMk cId="0" sldId="979"/>
            <ac:picMk id="2" creationId="{00000000-0000-0000-0000-000000000000}"/>
          </ac:picMkLst>
        </pc:picChg>
        <pc:picChg chg="mod">
          <ac:chgData name="Travascio, William (ELD)" userId="bd887fb0-5764-4916-99c1-fdfb95f8c83d" providerId="ADAL" clId="{E1191217-E6C3-4BBA-BB32-58DB029EE362}" dt="2026-06-09T14:23:30.226" v="805" actId="962"/>
          <ac:picMkLst>
            <pc:docMk/>
            <pc:sldMk cId="0" sldId="979"/>
            <ac:picMk id="3" creationId="{00000000-0000-0000-0000-000000000000}"/>
          </ac:picMkLst>
        </pc:picChg>
      </pc:sldChg>
      <pc:sldChg chg="modSp mod">
        <pc:chgData name="Travascio, William (ELD)" userId="bd887fb0-5764-4916-99c1-fdfb95f8c83d" providerId="ADAL" clId="{E1191217-E6C3-4BBA-BB32-58DB029EE362}" dt="2026-06-09T14:24:39.843" v="814" actId="13244"/>
        <pc:sldMkLst>
          <pc:docMk/>
          <pc:sldMk cId="1360670788" sldId="980"/>
        </pc:sldMkLst>
        <pc:spChg chg="mod">
          <ac:chgData name="Travascio, William (ELD)" userId="bd887fb0-5764-4916-99c1-fdfb95f8c83d" providerId="ADAL" clId="{E1191217-E6C3-4BBA-BB32-58DB029EE362}" dt="2026-06-09T14:02:27.876" v="219" actId="20577"/>
          <ac:spMkLst>
            <pc:docMk/>
            <pc:sldMk cId="1360670788" sldId="980"/>
            <ac:spMk id="4" creationId="{4C44B769-D355-CF99-F850-34B03342F43D}"/>
          </ac:spMkLst>
        </pc:spChg>
        <pc:spChg chg="mod">
          <ac:chgData name="Travascio, William (ELD)" userId="bd887fb0-5764-4916-99c1-fdfb95f8c83d" providerId="ADAL" clId="{E1191217-E6C3-4BBA-BB32-58DB029EE362}" dt="2026-06-09T13:52:43.858" v="130" actId="962"/>
          <ac:spMkLst>
            <pc:docMk/>
            <pc:sldMk cId="1360670788" sldId="980"/>
            <ac:spMk id="6" creationId="{7A6EBC41-CF2B-5894-7E2D-D22C99BE461E}"/>
          </ac:spMkLst>
        </pc:spChg>
        <pc:spChg chg="mod">
          <ac:chgData name="Travascio, William (ELD)" userId="bd887fb0-5764-4916-99c1-fdfb95f8c83d" providerId="ADAL" clId="{E1191217-E6C3-4BBA-BB32-58DB029EE362}" dt="2026-06-09T13:52:42.191" v="127" actId="962"/>
          <ac:spMkLst>
            <pc:docMk/>
            <pc:sldMk cId="1360670788" sldId="980"/>
            <ac:spMk id="8" creationId="{9C806A62-58C6-8A14-F40A-AE73BA6BEE77}"/>
          </ac:spMkLst>
        </pc:spChg>
        <pc:spChg chg="ord">
          <ac:chgData name="Travascio, William (ELD)" userId="bd887fb0-5764-4916-99c1-fdfb95f8c83d" providerId="ADAL" clId="{E1191217-E6C3-4BBA-BB32-58DB029EE362}" dt="2026-06-09T14:24:39.843" v="814" actId="13244"/>
          <ac:spMkLst>
            <pc:docMk/>
            <pc:sldMk cId="1360670788" sldId="980"/>
            <ac:spMk id="11" creationId="{85C07A97-25BB-7BDB-9608-B7E49C1C8DDF}"/>
          </ac:spMkLst>
        </pc:spChg>
        <pc:spChg chg="mod">
          <ac:chgData name="Travascio, William (ELD)" userId="bd887fb0-5764-4916-99c1-fdfb95f8c83d" providerId="ADAL" clId="{E1191217-E6C3-4BBA-BB32-58DB029EE362}" dt="2026-06-09T13:52:42.750" v="128" actId="962"/>
          <ac:spMkLst>
            <pc:docMk/>
            <pc:sldMk cId="1360670788" sldId="980"/>
            <ac:spMk id="14" creationId="{522B7593-F213-197F-FAA6-E5E302DD1897}"/>
          </ac:spMkLst>
        </pc:spChg>
        <pc:spChg chg="ord">
          <ac:chgData name="Travascio, William (ELD)" userId="bd887fb0-5764-4916-99c1-fdfb95f8c83d" providerId="ADAL" clId="{E1191217-E6C3-4BBA-BB32-58DB029EE362}" dt="2026-06-09T14:24:34.899" v="813" actId="13244"/>
          <ac:spMkLst>
            <pc:docMk/>
            <pc:sldMk cId="1360670788" sldId="980"/>
            <ac:spMk id="15" creationId="{76AA8225-C5AC-6991-E02B-111856E9C38D}"/>
          </ac:spMkLst>
        </pc:spChg>
        <pc:spChg chg="ord">
          <ac:chgData name="Travascio, William (ELD)" userId="bd887fb0-5764-4916-99c1-fdfb95f8c83d" providerId="ADAL" clId="{E1191217-E6C3-4BBA-BB32-58DB029EE362}" dt="2026-06-09T14:24:24.987" v="811" actId="13244"/>
          <ac:spMkLst>
            <pc:docMk/>
            <pc:sldMk cId="1360670788" sldId="980"/>
            <ac:spMk id="21" creationId="{717F5EB9-43DE-4EC3-DB06-51C3D7F83C76}"/>
          </ac:spMkLst>
        </pc:spChg>
        <pc:spChg chg="ord">
          <ac:chgData name="Travascio, William (ELD)" userId="bd887fb0-5764-4916-99c1-fdfb95f8c83d" providerId="ADAL" clId="{E1191217-E6C3-4BBA-BB32-58DB029EE362}" dt="2026-06-09T14:24:30.882" v="812" actId="13244"/>
          <ac:spMkLst>
            <pc:docMk/>
            <pc:sldMk cId="1360670788" sldId="980"/>
            <ac:spMk id="22" creationId="{260B0224-1664-36EE-AB14-7470A4FE0BF7}"/>
          </ac:spMkLst>
        </pc:spChg>
        <pc:spChg chg="mod">
          <ac:chgData name="Travascio, William (ELD)" userId="bd887fb0-5764-4916-99c1-fdfb95f8c83d" providerId="ADAL" clId="{E1191217-E6C3-4BBA-BB32-58DB029EE362}" dt="2026-06-09T13:52:43.285" v="129" actId="962"/>
          <ac:spMkLst>
            <pc:docMk/>
            <pc:sldMk cId="1360670788" sldId="980"/>
            <ac:spMk id="36" creationId="{70076822-B238-99C5-A62A-786675E2C5AA}"/>
          </ac:spMkLst>
        </pc:spChg>
        <pc:picChg chg="mod">
          <ac:chgData name="Travascio, William (ELD)" userId="bd887fb0-5764-4916-99c1-fdfb95f8c83d" providerId="ADAL" clId="{E1191217-E6C3-4BBA-BB32-58DB029EE362}" dt="2026-06-09T13:52:37.345" v="124" actId="962"/>
          <ac:picMkLst>
            <pc:docMk/>
            <pc:sldMk cId="1360670788" sldId="980"/>
            <ac:picMk id="2" creationId="{3E82C6D2-B902-E2F6-20CC-69922CD7C838}"/>
          </ac:picMkLst>
        </pc:picChg>
        <pc:picChg chg="mod">
          <ac:chgData name="Travascio, William (ELD)" userId="bd887fb0-5764-4916-99c1-fdfb95f8c83d" providerId="ADAL" clId="{E1191217-E6C3-4BBA-BB32-58DB029EE362}" dt="2026-06-09T14:24:17.056" v="810" actId="962"/>
          <ac:picMkLst>
            <pc:docMk/>
            <pc:sldMk cId="1360670788" sldId="980"/>
            <ac:picMk id="3" creationId="{4B63C916-1968-C403-C4AE-768E46F6D8BF}"/>
          </ac:picMkLst>
        </pc:picChg>
      </pc:sldChg>
      <pc:sldChg chg="modSp mod">
        <pc:chgData name="Travascio, William (ELD)" userId="bd887fb0-5764-4916-99c1-fdfb95f8c83d" providerId="ADAL" clId="{E1191217-E6C3-4BBA-BB32-58DB029EE362}" dt="2026-06-09T14:24:57.495" v="815" actId="962"/>
        <pc:sldMkLst>
          <pc:docMk/>
          <pc:sldMk cId="4023887516" sldId="981"/>
        </pc:sldMkLst>
        <pc:spChg chg="mod">
          <ac:chgData name="Travascio, William (ELD)" userId="bd887fb0-5764-4916-99c1-fdfb95f8c83d" providerId="ADAL" clId="{E1191217-E6C3-4BBA-BB32-58DB029EE362}" dt="2026-06-09T13:57:09.255" v="178" actId="33553"/>
          <ac:spMkLst>
            <pc:docMk/>
            <pc:sldMk cId="4023887516" sldId="981"/>
            <ac:spMk id="4" creationId="{C67CFC31-4E5C-5423-4997-D856D8C34FCA}"/>
          </ac:spMkLst>
        </pc:spChg>
        <pc:picChg chg="mod">
          <ac:chgData name="Travascio, William (ELD)" userId="bd887fb0-5764-4916-99c1-fdfb95f8c83d" providerId="ADAL" clId="{E1191217-E6C3-4BBA-BB32-58DB029EE362}" dt="2026-06-09T13:52:45.016" v="131" actId="962"/>
          <ac:picMkLst>
            <pc:docMk/>
            <pc:sldMk cId="4023887516" sldId="981"/>
            <ac:picMk id="2" creationId="{BD689132-4A50-4A77-99A1-0A213E741182}"/>
          </ac:picMkLst>
        </pc:picChg>
        <pc:picChg chg="mod">
          <ac:chgData name="Travascio, William (ELD)" userId="bd887fb0-5764-4916-99c1-fdfb95f8c83d" providerId="ADAL" clId="{E1191217-E6C3-4BBA-BB32-58DB029EE362}" dt="2026-06-09T14:24:57.495" v="815" actId="962"/>
          <ac:picMkLst>
            <pc:docMk/>
            <pc:sldMk cId="4023887516" sldId="981"/>
            <ac:picMk id="3" creationId="{E59BEABD-AA23-5639-5419-48DF9FCD18D8}"/>
          </ac:picMkLst>
        </pc:picChg>
      </pc:sldChg>
      <pc:sldChg chg="modSp mod">
        <pc:chgData name="Travascio, William (ELD)" userId="bd887fb0-5764-4916-99c1-fdfb95f8c83d" providerId="ADAL" clId="{E1191217-E6C3-4BBA-BB32-58DB029EE362}" dt="2026-06-09T14:26:18.249" v="818" actId="13244"/>
        <pc:sldMkLst>
          <pc:docMk/>
          <pc:sldMk cId="3162956065" sldId="982"/>
        </pc:sldMkLst>
        <pc:spChg chg="mod ord">
          <ac:chgData name="Travascio, William (ELD)" userId="bd887fb0-5764-4916-99c1-fdfb95f8c83d" providerId="ADAL" clId="{E1191217-E6C3-4BBA-BB32-58DB029EE362}" dt="2026-06-09T14:26:18.249" v="818" actId="13244"/>
          <ac:spMkLst>
            <pc:docMk/>
            <pc:sldMk cId="3162956065" sldId="982"/>
            <ac:spMk id="36" creationId="{9C4B72D8-16D1-2032-3F96-54195AFBFE7A}"/>
          </ac:spMkLst>
        </pc:spChg>
        <pc:spChg chg="mod">
          <ac:chgData name="Travascio, William (ELD)" userId="bd887fb0-5764-4916-99c1-fdfb95f8c83d" providerId="ADAL" clId="{E1191217-E6C3-4BBA-BB32-58DB029EE362}" dt="2026-06-09T13:52:59.406" v="137" actId="962"/>
          <ac:spMkLst>
            <pc:docMk/>
            <pc:sldMk cId="3162956065" sldId="982"/>
            <ac:spMk id="37" creationId="{59181404-38DF-227B-6C8B-05D5FD6722CB}"/>
          </ac:spMkLst>
        </pc:spChg>
        <pc:picChg chg="mod">
          <ac:chgData name="Travascio, William (ELD)" userId="bd887fb0-5764-4916-99c1-fdfb95f8c83d" providerId="ADAL" clId="{E1191217-E6C3-4BBA-BB32-58DB029EE362}" dt="2026-06-09T13:52:54.029" v="134" actId="962"/>
          <ac:picMkLst>
            <pc:docMk/>
            <pc:sldMk cId="3162956065" sldId="982"/>
            <ac:picMk id="2" creationId="{1E520CE2-87C3-3550-839A-DFF74333E39C}"/>
          </ac:picMkLst>
        </pc:picChg>
        <pc:picChg chg="mod">
          <ac:chgData name="Travascio, William (ELD)" userId="bd887fb0-5764-4916-99c1-fdfb95f8c83d" providerId="ADAL" clId="{E1191217-E6C3-4BBA-BB32-58DB029EE362}" dt="2026-06-09T14:26:14.675" v="817" actId="962"/>
          <ac:picMkLst>
            <pc:docMk/>
            <pc:sldMk cId="3162956065" sldId="982"/>
            <ac:picMk id="3" creationId="{D86F7E2D-C40F-8D07-D831-18E3B8829D49}"/>
          </ac:picMkLst>
        </pc:picChg>
      </pc:sldChg>
      <pc:sldChg chg="modSp mod">
        <pc:chgData name="Travascio, William (ELD)" userId="bd887fb0-5764-4916-99c1-fdfb95f8c83d" providerId="ADAL" clId="{E1191217-E6C3-4BBA-BB32-58DB029EE362}" dt="2026-06-09T14:34:14.254" v="891" actId="962"/>
        <pc:sldMkLst>
          <pc:docMk/>
          <pc:sldMk cId="2984211340" sldId="983"/>
        </pc:sldMkLst>
        <pc:spChg chg="mod ord">
          <ac:chgData name="Travascio, William (ELD)" userId="bd887fb0-5764-4916-99c1-fdfb95f8c83d" providerId="ADAL" clId="{E1191217-E6C3-4BBA-BB32-58DB029EE362}" dt="2026-06-09T14:34:12.494" v="890" actId="13244"/>
          <ac:spMkLst>
            <pc:docMk/>
            <pc:sldMk cId="2984211340" sldId="983"/>
            <ac:spMk id="36" creationId="{5F9370CD-2971-4AD6-4EEA-EBC2722CF634}"/>
          </ac:spMkLst>
        </pc:spChg>
        <pc:spChg chg="mod">
          <ac:chgData name="Travascio, William (ELD)" userId="bd887fb0-5764-4916-99c1-fdfb95f8c83d" providerId="ADAL" clId="{E1191217-E6C3-4BBA-BB32-58DB029EE362}" dt="2026-06-09T14:34:14.254" v="891" actId="962"/>
          <ac:spMkLst>
            <pc:docMk/>
            <pc:sldMk cId="2984211340" sldId="983"/>
            <ac:spMk id="37" creationId="{9F3659B7-EAAC-A93D-43A2-0B9FBFE49667}"/>
          </ac:spMkLst>
        </pc:spChg>
        <pc:picChg chg="mod">
          <ac:chgData name="Travascio, William (ELD)" userId="bd887fb0-5764-4916-99c1-fdfb95f8c83d" providerId="ADAL" clId="{E1191217-E6C3-4BBA-BB32-58DB029EE362}" dt="2026-06-09T14:34:06.391" v="888" actId="962"/>
          <ac:picMkLst>
            <pc:docMk/>
            <pc:sldMk cId="2984211340" sldId="983"/>
            <ac:picMk id="2" creationId="{C68EC5EF-8312-6A1D-9783-6E9C69DF154E}"/>
          </ac:picMkLst>
        </pc:picChg>
        <pc:picChg chg="mod">
          <ac:chgData name="Travascio, William (ELD)" userId="bd887fb0-5764-4916-99c1-fdfb95f8c83d" providerId="ADAL" clId="{E1191217-E6C3-4BBA-BB32-58DB029EE362}" dt="2026-06-09T14:34:07.741" v="889" actId="962"/>
          <ac:picMkLst>
            <pc:docMk/>
            <pc:sldMk cId="2984211340" sldId="983"/>
            <ac:picMk id="3" creationId="{648C75EA-D0B0-664A-1E04-050FF5B09961}"/>
          </ac:picMkLst>
        </pc:picChg>
      </pc:sldChg>
      <pc:sldChg chg="modSp mod">
        <pc:chgData name="Travascio, William (ELD)" userId="bd887fb0-5764-4916-99c1-fdfb95f8c83d" providerId="ADAL" clId="{E1191217-E6C3-4BBA-BB32-58DB029EE362}" dt="2026-06-11T13:21:42.783" v="1368" actId="20577"/>
        <pc:sldMkLst>
          <pc:docMk/>
          <pc:sldMk cId="1232428296" sldId="984"/>
        </pc:sldMkLst>
        <pc:spChg chg="mod">
          <ac:chgData name="Travascio, William (ELD)" userId="bd887fb0-5764-4916-99c1-fdfb95f8c83d" providerId="ADAL" clId="{E1191217-E6C3-4BBA-BB32-58DB029EE362}" dt="2026-06-09T14:05:10.725" v="532" actId="20577"/>
          <ac:spMkLst>
            <pc:docMk/>
            <pc:sldMk cId="1232428296" sldId="984"/>
            <ac:spMk id="4" creationId="{6688F8FA-2FBE-1207-8CDD-F843D4F96D05}"/>
          </ac:spMkLst>
        </pc:spChg>
        <pc:spChg chg="mod">
          <ac:chgData name="Travascio, William (ELD)" userId="bd887fb0-5764-4916-99c1-fdfb95f8c83d" providerId="ADAL" clId="{E1191217-E6C3-4BBA-BB32-58DB029EE362}" dt="2026-06-09T14:31:49.579" v="860" actId="962"/>
          <ac:spMkLst>
            <pc:docMk/>
            <pc:sldMk cId="1232428296" sldId="984"/>
            <ac:spMk id="5" creationId="{A3A63101-424C-41E0-451D-8D1F19B50C52}"/>
          </ac:spMkLst>
        </pc:spChg>
        <pc:spChg chg="mod">
          <ac:chgData name="Travascio, William (ELD)" userId="bd887fb0-5764-4916-99c1-fdfb95f8c83d" providerId="ADAL" clId="{E1191217-E6C3-4BBA-BB32-58DB029EE362}" dt="2026-06-11T13:21:42.783" v="1368" actId="20577"/>
          <ac:spMkLst>
            <pc:docMk/>
            <pc:sldMk cId="1232428296" sldId="984"/>
            <ac:spMk id="6" creationId="{FF909463-5688-6850-FEBB-BDFC78982B8B}"/>
          </ac:spMkLst>
        </pc:spChg>
        <pc:spChg chg="mod">
          <ac:chgData name="Travascio, William (ELD)" userId="bd887fb0-5764-4916-99c1-fdfb95f8c83d" providerId="ADAL" clId="{E1191217-E6C3-4BBA-BB32-58DB029EE362}" dt="2026-06-09T14:31:58.132" v="861" actId="962"/>
          <ac:spMkLst>
            <pc:docMk/>
            <pc:sldMk cId="1232428296" sldId="984"/>
            <ac:spMk id="8" creationId="{3490FC8D-0B2A-3ECE-5A06-A322136B84B7}"/>
          </ac:spMkLst>
        </pc:spChg>
        <pc:spChg chg="mod">
          <ac:chgData name="Travascio, William (ELD)" userId="bd887fb0-5764-4916-99c1-fdfb95f8c83d" providerId="ADAL" clId="{E1191217-E6C3-4BBA-BB32-58DB029EE362}" dt="2026-06-09T14:32:02.087" v="862" actId="962"/>
          <ac:spMkLst>
            <pc:docMk/>
            <pc:sldMk cId="1232428296" sldId="984"/>
            <ac:spMk id="9" creationId="{662EE71B-69B8-0BCB-FF11-13265287B877}"/>
          </ac:spMkLst>
        </pc:spChg>
        <pc:spChg chg="ord">
          <ac:chgData name="Travascio, William (ELD)" userId="bd887fb0-5764-4916-99c1-fdfb95f8c83d" providerId="ADAL" clId="{E1191217-E6C3-4BBA-BB32-58DB029EE362}" dt="2026-06-09T14:32:32.278" v="870" actId="13244"/>
          <ac:spMkLst>
            <pc:docMk/>
            <pc:sldMk cId="1232428296" sldId="984"/>
            <ac:spMk id="10" creationId="{275C81CF-0CC7-213D-77AD-6C9322BC77CD}"/>
          </ac:spMkLst>
        </pc:spChg>
        <pc:spChg chg="mod">
          <ac:chgData name="Travascio, William (ELD)" userId="bd887fb0-5764-4916-99c1-fdfb95f8c83d" providerId="ADAL" clId="{E1191217-E6C3-4BBA-BB32-58DB029EE362}" dt="2026-06-09T14:32:17.361" v="864" actId="962"/>
          <ac:spMkLst>
            <pc:docMk/>
            <pc:sldMk cId="1232428296" sldId="984"/>
            <ac:spMk id="11" creationId="{33EEED0F-8C8E-8BA9-E64F-192010272EB3}"/>
          </ac:spMkLst>
        </pc:spChg>
        <pc:spChg chg="mod">
          <ac:chgData name="Travascio, William (ELD)" userId="bd887fb0-5764-4916-99c1-fdfb95f8c83d" providerId="ADAL" clId="{E1191217-E6C3-4BBA-BB32-58DB029EE362}" dt="2026-06-09T14:32:19.178" v="865" actId="962"/>
          <ac:spMkLst>
            <pc:docMk/>
            <pc:sldMk cId="1232428296" sldId="984"/>
            <ac:spMk id="12" creationId="{A9434624-320A-9E35-F92E-DD69551BB8B3}"/>
          </ac:spMkLst>
        </pc:spChg>
        <pc:spChg chg="ord">
          <ac:chgData name="Travascio, William (ELD)" userId="bd887fb0-5764-4916-99c1-fdfb95f8c83d" providerId="ADAL" clId="{E1191217-E6C3-4BBA-BB32-58DB029EE362}" dt="2026-06-09T14:32:21.797" v="866" actId="13244"/>
          <ac:spMkLst>
            <pc:docMk/>
            <pc:sldMk cId="1232428296" sldId="984"/>
            <ac:spMk id="13" creationId="{4F6A274F-A6F7-8A20-27A7-A8A8E5B96C38}"/>
          </ac:spMkLst>
        </pc:spChg>
        <pc:spChg chg="mod">
          <ac:chgData name="Travascio, William (ELD)" userId="bd887fb0-5764-4916-99c1-fdfb95f8c83d" providerId="ADAL" clId="{E1191217-E6C3-4BBA-BB32-58DB029EE362}" dt="2026-06-09T14:32:25.026" v="867" actId="962"/>
          <ac:spMkLst>
            <pc:docMk/>
            <pc:sldMk cId="1232428296" sldId="984"/>
            <ac:spMk id="14" creationId="{66D156AB-A54A-BCA1-23E2-5F1F811D568F}"/>
          </ac:spMkLst>
        </pc:spChg>
        <pc:spChg chg="mod">
          <ac:chgData name="Travascio, William (ELD)" userId="bd887fb0-5764-4916-99c1-fdfb95f8c83d" providerId="ADAL" clId="{E1191217-E6C3-4BBA-BB32-58DB029EE362}" dt="2026-06-09T14:32:25.995" v="868" actId="962"/>
          <ac:spMkLst>
            <pc:docMk/>
            <pc:sldMk cId="1232428296" sldId="984"/>
            <ac:spMk id="15" creationId="{7E0B8D01-B0E1-2AB0-0EE1-EFDF74FB3A93}"/>
          </ac:spMkLst>
        </pc:spChg>
        <pc:spChg chg="ord">
          <ac:chgData name="Travascio, William (ELD)" userId="bd887fb0-5764-4916-99c1-fdfb95f8c83d" providerId="ADAL" clId="{E1191217-E6C3-4BBA-BB32-58DB029EE362}" dt="2026-06-09T14:32:10.846" v="863" actId="13244"/>
          <ac:spMkLst>
            <pc:docMk/>
            <pc:sldMk cId="1232428296" sldId="984"/>
            <ac:spMk id="16" creationId="{D46408DA-0851-764A-8F98-51C7BA7E8B75}"/>
          </ac:spMkLst>
        </pc:spChg>
        <pc:spChg chg="mod">
          <ac:chgData name="Travascio, William (ELD)" userId="bd887fb0-5764-4916-99c1-fdfb95f8c83d" providerId="ADAL" clId="{E1191217-E6C3-4BBA-BB32-58DB029EE362}" dt="2026-06-09T14:32:26.614" v="869" actId="962"/>
          <ac:spMkLst>
            <pc:docMk/>
            <pc:sldMk cId="1232428296" sldId="984"/>
            <ac:spMk id="21" creationId="{262C2247-F04F-AAE8-67F5-8DB79842701B}"/>
          </ac:spMkLst>
        </pc:spChg>
        <pc:picChg chg="mod">
          <ac:chgData name="Travascio, William (ELD)" userId="bd887fb0-5764-4916-99c1-fdfb95f8c83d" providerId="ADAL" clId="{E1191217-E6C3-4BBA-BB32-58DB029EE362}" dt="2026-06-09T14:31:44.320" v="858" actId="962"/>
          <ac:picMkLst>
            <pc:docMk/>
            <pc:sldMk cId="1232428296" sldId="984"/>
            <ac:picMk id="2" creationId="{F5210DC0-4D79-F37A-4B18-744CA3D4EFB0}"/>
          </ac:picMkLst>
        </pc:picChg>
        <pc:picChg chg="mod">
          <ac:chgData name="Travascio, William (ELD)" userId="bd887fb0-5764-4916-99c1-fdfb95f8c83d" providerId="ADAL" clId="{E1191217-E6C3-4BBA-BB32-58DB029EE362}" dt="2026-06-09T14:31:46.482" v="859" actId="962"/>
          <ac:picMkLst>
            <pc:docMk/>
            <pc:sldMk cId="1232428296" sldId="984"/>
            <ac:picMk id="3" creationId="{AAB69BAE-0D7A-567A-A95F-02F531CADA44}"/>
          </ac:picMkLst>
        </pc:picChg>
      </pc:sldChg>
      <pc:sldChg chg="modSp mod">
        <pc:chgData name="Travascio, William (ELD)" userId="bd887fb0-5764-4916-99c1-fdfb95f8c83d" providerId="ADAL" clId="{E1191217-E6C3-4BBA-BB32-58DB029EE362}" dt="2026-06-09T14:31:37.667" v="857" actId="962"/>
        <pc:sldMkLst>
          <pc:docMk/>
          <pc:sldMk cId="3978652304" sldId="985"/>
        </pc:sldMkLst>
        <pc:spChg chg="mod">
          <ac:chgData name="Travascio, William (ELD)" userId="bd887fb0-5764-4916-99c1-fdfb95f8c83d" providerId="ADAL" clId="{E1191217-E6C3-4BBA-BB32-58DB029EE362}" dt="2026-06-09T14:01:23.710" v="197" actId="33553"/>
          <ac:spMkLst>
            <pc:docMk/>
            <pc:sldMk cId="3978652304" sldId="985"/>
            <ac:spMk id="4" creationId="{6B760FE1-B773-0F0B-7C18-25F60A783DC3}"/>
          </ac:spMkLst>
        </pc:spChg>
        <pc:spChg chg="mod">
          <ac:chgData name="Travascio, William (ELD)" userId="bd887fb0-5764-4916-99c1-fdfb95f8c83d" providerId="ADAL" clId="{E1191217-E6C3-4BBA-BB32-58DB029EE362}" dt="2026-06-09T14:31:34.727" v="856" actId="962"/>
          <ac:spMkLst>
            <pc:docMk/>
            <pc:sldMk cId="3978652304" sldId="985"/>
            <ac:spMk id="5" creationId="{3584AFB2-8782-925B-8AC6-46C0FC4DE121}"/>
          </ac:spMkLst>
        </pc:spChg>
        <pc:spChg chg="mod">
          <ac:chgData name="Travascio, William (ELD)" userId="bd887fb0-5764-4916-99c1-fdfb95f8c83d" providerId="ADAL" clId="{E1191217-E6C3-4BBA-BB32-58DB029EE362}" dt="2026-06-09T14:31:37.667" v="857" actId="962"/>
          <ac:spMkLst>
            <pc:docMk/>
            <pc:sldMk cId="3978652304" sldId="985"/>
            <ac:spMk id="21" creationId="{C85D96C0-EBE1-6C54-EF73-2C879C2DCC1E}"/>
          </ac:spMkLst>
        </pc:spChg>
        <pc:picChg chg="mod">
          <ac:chgData name="Travascio, William (ELD)" userId="bd887fb0-5764-4916-99c1-fdfb95f8c83d" providerId="ADAL" clId="{E1191217-E6C3-4BBA-BB32-58DB029EE362}" dt="2026-06-09T14:31:27.232" v="853" actId="962"/>
          <ac:picMkLst>
            <pc:docMk/>
            <pc:sldMk cId="3978652304" sldId="985"/>
            <ac:picMk id="2" creationId="{71794998-7FE1-F2B3-0833-FCC8EC9DE2EB}"/>
          </ac:picMkLst>
        </pc:picChg>
        <pc:picChg chg="mod">
          <ac:chgData name="Travascio, William (ELD)" userId="bd887fb0-5764-4916-99c1-fdfb95f8c83d" providerId="ADAL" clId="{E1191217-E6C3-4BBA-BB32-58DB029EE362}" dt="2026-06-09T14:31:31.341" v="855" actId="962"/>
          <ac:picMkLst>
            <pc:docMk/>
            <pc:sldMk cId="3978652304" sldId="985"/>
            <ac:picMk id="3" creationId="{7BF7BB90-C968-FE14-1623-A06C73E5E5F3}"/>
          </ac:picMkLst>
        </pc:picChg>
      </pc:sldChg>
      <pc:sldChg chg="modSp mod">
        <pc:chgData name="Travascio, William (ELD)" userId="bd887fb0-5764-4916-99c1-fdfb95f8c83d" providerId="ADAL" clId="{E1191217-E6C3-4BBA-BB32-58DB029EE362}" dt="2026-06-11T13:21:33.214" v="1364" actId="20577"/>
        <pc:sldMkLst>
          <pc:docMk/>
          <pc:sldMk cId="1398135014" sldId="986"/>
        </pc:sldMkLst>
        <pc:spChg chg="mod">
          <ac:chgData name="Travascio, William (ELD)" userId="bd887fb0-5764-4916-99c1-fdfb95f8c83d" providerId="ADAL" clId="{E1191217-E6C3-4BBA-BB32-58DB029EE362}" dt="2026-06-09T14:01:19.912" v="195" actId="33553"/>
          <ac:spMkLst>
            <pc:docMk/>
            <pc:sldMk cId="1398135014" sldId="986"/>
            <ac:spMk id="4" creationId="{084210ED-F282-994C-4FC6-DABCED0C3E33}"/>
          </ac:spMkLst>
        </pc:spChg>
        <pc:spChg chg="mod">
          <ac:chgData name="Travascio, William (ELD)" userId="bd887fb0-5764-4916-99c1-fdfb95f8c83d" providerId="ADAL" clId="{E1191217-E6C3-4BBA-BB32-58DB029EE362}" dt="2026-06-09T13:53:56.700" v="156" actId="962"/>
          <ac:spMkLst>
            <pc:docMk/>
            <pc:sldMk cId="1398135014" sldId="986"/>
            <ac:spMk id="5" creationId="{EA61892D-ED06-800C-5D9D-11CDCF561E9C}"/>
          </ac:spMkLst>
        </pc:spChg>
        <pc:spChg chg="mod">
          <ac:chgData name="Travascio, William (ELD)" userId="bd887fb0-5764-4916-99c1-fdfb95f8c83d" providerId="ADAL" clId="{E1191217-E6C3-4BBA-BB32-58DB029EE362}" dt="2026-06-11T13:21:33.214" v="1364" actId="20577"/>
          <ac:spMkLst>
            <pc:docMk/>
            <pc:sldMk cId="1398135014" sldId="986"/>
            <ac:spMk id="6" creationId="{2230F1A7-94E3-E994-2405-1BAA6AB2F9B1}"/>
          </ac:spMkLst>
        </pc:spChg>
        <pc:spChg chg="mod ord">
          <ac:chgData name="Travascio, William (ELD)" userId="bd887fb0-5764-4916-99c1-fdfb95f8c83d" providerId="ADAL" clId="{E1191217-E6C3-4BBA-BB32-58DB029EE362}" dt="2026-06-09T14:29:39.428" v="832" actId="166"/>
          <ac:spMkLst>
            <pc:docMk/>
            <pc:sldMk cId="1398135014" sldId="986"/>
            <ac:spMk id="17" creationId="{CCAD48A3-5179-1698-683E-90F11F641CCC}"/>
          </ac:spMkLst>
        </pc:spChg>
        <pc:spChg chg="mod ord">
          <ac:chgData name="Travascio, William (ELD)" userId="bd887fb0-5764-4916-99c1-fdfb95f8c83d" providerId="ADAL" clId="{E1191217-E6C3-4BBA-BB32-58DB029EE362}" dt="2026-06-09T14:29:42.140" v="834" actId="962"/>
          <ac:spMkLst>
            <pc:docMk/>
            <pc:sldMk cId="1398135014" sldId="986"/>
            <ac:spMk id="18" creationId="{F3E551DF-A270-136A-A2CE-4E9E998C8F1E}"/>
          </ac:spMkLst>
        </pc:spChg>
        <pc:spChg chg="mod">
          <ac:chgData name="Travascio, William (ELD)" userId="bd887fb0-5764-4916-99c1-fdfb95f8c83d" providerId="ADAL" clId="{E1191217-E6C3-4BBA-BB32-58DB029EE362}" dt="2026-06-09T13:54:26.930" v="160" actId="962"/>
          <ac:spMkLst>
            <pc:docMk/>
            <pc:sldMk cId="1398135014" sldId="986"/>
            <ac:spMk id="20" creationId="{D9F77EA5-EB9D-3B3C-B58A-CB63FA7C697E}"/>
          </ac:spMkLst>
        </pc:spChg>
        <pc:spChg chg="mod ord">
          <ac:chgData name="Travascio, William (ELD)" userId="bd887fb0-5764-4916-99c1-fdfb95f8c83d" providerId="ADAL" clId="{E1191217-E6C3-4BBA-BB32-58DB029EE362}" dt="2026-06-09T14:30:04.129" v="838" actId="962"/>
          <ac:spMkLst>
            <pc:docMk/>
            <pc:sldMk cId="1398135014" sldId="986"/>
            <ac:spMk id="21" creationId="{CFFC2D2C-3826-7072-985D-C2606615423A}"/>
          </ac:spMkLst>
        </pc:spChg>
        <pc:spChg chg="mod">
          <ac:chgData name="Travascio, William (ELD)" userId="bd887fb0-5764-4916-99c1-fdfb95f8c83d" providerId="ADAL" clId="{E1191217-E6C3-4BBA-BB32-58DB029EE362}" dt="2026-06-09T14:29:59.558" v="836" actId="962"/>
          <ac:spMkLst>
            <pc:docMk/>
            <pc:sldMk cId="1398135014" sldId="986"/>
            <ac:spMk id="22" creationId="{A18C397B-5EA0-27E9-E55B-8C72E7FEDF88}"/>
          </ac:spMkLst>
        </pc:spChg>
        <pc:spChg chg="ord">
          <ac:chgData name="Travascio, William (ELD)" userId="bd887fb0-5764-4916-99c1-fdfb95f8c83d" providerId="ADAL" clId="{E1191217-E6C3-4BBA-BB32-58DB029EE362}" dt="2026-06-09T14:29:53.713" v="835" actId="13244"/>
          <ac:spMkLst>
            <pc:docMk/>
            <pc:sldMk cId="1398135014" sldId="986"/>
            <ac:spMk id="23" creationId="{699DA72F-5BB5-E91B-DC51-A8FD915F9126}"/>
          </ac:spMkLst>
        </pc:spChg>
        <pc:spChg chg="mod">
          <ac:chgData name="Travascio, William (ELD)" userId="bd887fb0-5764-4916-99c1-fdfb95f8c83d" providerId="ADAL" clId="{E1191217-E6C3-4BBA-BB32-58DB029EE362}" dt="2026-06-09T13:54:27.532" v="161" actId="962"/>
          <ac:spMkLst>
            <pc:docMk/>
            <pc:sldMk cId="1398135014" sldId="986"/>
            <ac:spMk id="24" creationId="{94519634-1EF3-8BA2-1EB4-FC78ACDFC816}"/>
          </ac:spMkLst>
        </pc:spChg>
        <pc:spChg chg="mod">
          <ac:chgData name="Travascio, William (ELD)" userId="bd887fb0-5764-4916-99c1-fdfb95f8c83d" providerId="ADAL" clId="{E1191217-E6C3-4BBA-BB32-58DB029EE362}" dt="2026-06-09T14:30:02.221" v="837" actId="962"/>
          <ac:spMkLst>
            <pc:docMk/>
            <pc:sldMk cId="1398135014" sldId="986"/>
            <ac:spMk id="25" creationId="{FA7C08BF-FDFD-DD6C-946F-D393BE112C4F}"/>
          </ac:spMkLst>
        </pc:spChg>
        <pc:spChg chg="ord">
          <ac:chgData name="Travascio, William (ELD)" userId="bd887fb0-5764-4916-99c1-fdfb95f8c83d" providerId="ADAL" clId="{E1191217-E6C3-4BBA-BB32-58DB029EE362}" dt="2026-06-09T14:29:16.743" v="829" actId="13244"/>
          <ac:spMkLst>
            <pc:docMk/>
            <pc:sldMk cId="1398135014" sldId="986"/>
            <ac:spMk id="26" creationId="{C5F79EFB-3DAE-4EB0-19F5-F1C28516C077}"/>
          </ac:spMkLst>
        </pc:spChg>
        <pc:picChg chg="mod">
          <ac:chgData name="Travascio, William (ELD)" userId="bd887fb0-5764-4916-99c1-fdfb95f8c83d" providerId="ADAL" clId="{E1191217-E6C3-4BBA-BB32-58DB029EE362}" dt="2026-06-09T13:53:51.150" v="153" actId="962"/>
          <ac:picMkLst>
            <pc:docMk/>
            <pc:sldMk cId="1398135014" sldId="986"/>
            <ac:picMk id="2" creationId="{917E6801-5267-018C-8596-590D73FE8AFF}"/>
          </ac:picMkLst>
        </pc:picChg>
        <pc:picChg chg="mod">
          <ac:chgData name="Travascio, William (ELD)" userId="bd887fb0-5764-4916-99c1-fdfb95f8c83d" providerId="ADAL" clId="{E1191217-E6C3-4BBA-BB32-58DB029EE362}" dt="2026-06-09T14:29:05.180" v="827" actId="962"/>
          <ac:picMkLst>
            <pc:docMk/>
            <pc:sldMk cId="1398135014" sldId="986"/>
            <ac:picMk id="3" creationId="{13AC4671-D292-9469-D5A1-EEFFC06CA1E4}"/>
          </ac:picMkLst>
        </pc:picChg>
      </pc:sldChg>
      <pc:sldChg chg="modSp mod">
        <pc:chgData name="Travascio, William (ELD)" userId="bd887fb0-5764-4916-99c1-fdfb95f8c83d" providerId="ADAL" clId="{E1191217-E6C3-4BBA-BB32-58DB029EE362}" dt="2026-06-09T14:27:49.467" v="826" actId="962"/>
        <pc:sldMkLst>
          <pc:docMk/>
          <pc:sldMk cId="1286054737" sldId="987"/>
        </pc:sldMkLst>
        <pc:spChg chg="mod">
          <ac:chgData name="Travascio, William (ELD)" userId="bd887fb0-5764-4916-99c1-fdfb95f8c83d" providerId="ADAL" clId="{E1191217-E6C3-4BBA-BB32-58DB029EE362}" dt="2026-06-09T14:01:17.629" v="194" actId="33553"/>
          <ac:spMkLst>
            <pc:docMk/>
            <pc:sldMk cId="1286054737" sldId="987"/>
            <ac:spMk id="4" creationId="{D2BD90A1-CF30-1A6A-16ED-B0E1B8111A20}"/>
          </ac:spMkLst>
        </pc:spChg>
        <pc:spChg chg="mod">
          <ac:chgData name="Travascio, William (ELD)" userId="bd887fb0-5764-4916-99c1-fdfb95f8c83d" providerId="ADAL" clId="{E1191217-E6C3-4BBA-BB32-58DB029EE362}" dt="2026-06-09T13:53:21.990" v="150" actId="962"/>
          <ac:spMkLst>
            <pc:docMk/>
            <pc:sldMk cId="1286054737" sldId="987"/>
            <ac:spMk id="5" creationId="{8E33128C-2035-7DE6-1477-908C45FBC89A}"/>
          </ac:spMkLst>
        </pc:spChg>
        <pc:spChg chg="mod">
          <ac:chgData name="Travascio, William (ELD)" userId="bd887fb0-5764-4916-99c1-fdfb95f8c83d" providerId="ADAL" clId="{E1191217-E6C3-4BBA-BB32-58DB029EE362}" dt="2026-06-09T13:53:48.484" v="152" actId="962"/>
          <ac:spMkLst>
            <pc:docMk/>
            <pc:sldMk cId="1286054737" sldId="987"/>
            <ac:spMk id="21" creationId="{9D678C64-641A-1E03-62F0-B64844FF743D}"/>
          </ac:spMkLst>
        </pc:spChg>
        <pc:picChg chg="mod">
          <ac:chgData name="Travascio, William (ELD)" userId="bd887fb0-5764-4916-99c1-fdfb95f8c83d" providerId="ADAL" clId="{E1191217-E6C3-4BBA-BB32-58DB029EE362}" dt="2026-06-09T13:53:17.094" v="147" actId="962"/>
          <ac:picMkLst>
            <pc:docMk/>
            <pc:sldMk cId="1286054737" sldId="987"/>
            <ac:picMk id="2" creationId="{F5A0725F-FDF8-6AC6-1106-0858FE47D63E}"/>
          </ac:picMkLst>
        </pc:picChg>
        <pc:picChg chg="mod">
          <ac:chgData name="Travascio, William (ELD)" userId="bd887fb0-5764-4916-99c1-fdfb95f8c83d" providerId="ADAL" clId="{E1191217-E6C3-4BBA-BB32-58DB029EE362}" dt="2026-06-09T14:27:49.467" v="826" actId="962"/>
          <ac:picMkLst>
            <pc:docMk/>
            <pc:sldMk cId="1286054737" sldId="987"/>
            <ac:picMk id="3" creationId="{7DC953ED-7220-7D09-4DBE-4E1CBC2A92C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E7B6A-F694-47B4-B71B-93425BF08A1F}"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8ACCC149-5E63-43DA-B774-45E9A12FC46F}">
      <dgm:prSet/>
      <dgm:spPr/>
      <dgm:t>
        <a:bodyPr/>
        <a:lstStyle/>
        <a:p>
          <a:r>
            <a:rPr lang="en-US">
              <a:latin typeface="Inter" panose="02000503000000020004" pitchFamily="50" charset="0"/>
              <a:ea typeface="Inter" panose="02000503000000020004" pitchFamily="50" charset="0"/>
              <a:cs typeface="Inter" panose="02000503000000020004" pitchFamily="50" charset="0"/>
            </a:rPr>
            <a:t>Care Consultations</a:t>
          </a:r>
        </a:p>
      </dgm:t>
    </dgm:pt>
    <dgm:pt modelId="{0913E9CE-A40E-41CF-9937-C19406B46897}" type="parTrans" cxnId="{B8BBD683-FCAA-40B7-A155-2F7C77A8F877}">
      <dgm:prSet/>
      <dgm:spPr/>
      <dgm:t>
        <a:bodyPr/>
        <a:lstStyle/>
        <a:p>
          <a:endParaRPr lang="en-US"/>
        </a:p>
      </dgm:t>
    </dgm:pt>
    <dgm:pt modelId="{2E90E35D-5E86-4B78-860C-2F86CBDEE55C}" type="sibTrans" cxnId="{B8BBD683-FCAA-40B7-A155-2F7C77A8F877}">
      <dgm:prSet/>
      <dgm:spPr/>
      <dgm:t>
        <a:bodyPr/>
        <a:lstStyle/>
        <a:p>
          <a:endParaRPr lang="en-US"/>
        </a:p>
      </dgm:t>
    </dgm:pt>
    <dgm:pt modelId="{8D46BA4F-D342-4C78-9DCA-8BF787E27511}">
      <dgm:prSet/>
      <dgm:spPr/>
      <dgm:t>
        <a:bodyPr/>
        <a:lstStyle/>
        <a:p>
          <a:r>
            <a:rPr lang="en-US">
              <a:latin typeface="Inter" panose="02000503000000020004" pitchFamily="50" charset="0"/>
              <a:ea typeface="Inter" panose="02000503000000020004" pitchFamily="50" charset="0"/>
              <a:cs typeface="Inter" panose="02000503000000020004" pitchFamily="50" charset="0"/>
            </a:rPr>
            <a:t>Information &amp; Referrals</a:t>
          </a:r>
        </a:p>
      </dgm:t>
    </dgm:pt>
    <dgm:pt modelId="{C542C2AE-BC60-402A-9B0F-D17C5388B127}" type="parTrans" cxnId="{C15EE7F1-C7BE-4E74-871A-256E9BB24955}">
      <dgm:prSet/>
      <dgm:spPr/>
      <dgm:t>
        <a:bodyPr/>
        <a:lstStyle/>
        <a:p>
          <a:endParaRPr lang="en-US"/>
        </a:p>
      </dgm:t>
    </dgm:pt>
    <dgm:pt modelId="{061C479F-9A7B-4FB0-A423-059AB58CAA58}" type="sibTrans" cxnId="{C15EE7F1-C7BE-4E74-871A-256E9BB24955}">
      <dgm:prSet/>
      <dgm:spPr/>
      <dgm:t>
        <a:bodyPr/>
        <a:lstStyle/>
        <a:p>
          <a:endParaRPr lang="en-US"/>
        </a:p>
      </dgm:t>
    </dgm:pt>
    <dgm:pt modelId="{D52DFED4-3178-4C62-89E1-A8D5A8930AA5}">
      <dgm:prSet/>
      <dgm:spPr/>
      <dgm:t>
        <a:bodyPr/>
        <a:lstStyle/>
        <a:p>
          <a:r>
            <a:rPr lang="en-US">
              <a:latin typeface="Inter" panose="02000503000000020004" pitchFamily="50" charset="0"/>
              <a:ea typeface="Inter" panose="02000503000000020004" pitchFamily="50" charset="0"/>
              <a:cs typeface="Inter" panose="02000503000000020004" pitchFamily="50" charset="0"/>
            </a:rPr>
            <a:t>Educational Materials</a:t>
          </a:r>
        </a:p>
      </dgm:t>
    </dgm:pt>
    <dgm:pt modelId="{07C9C048-8BB1-4A8C-84C8-E8F238C4C4A2}" type="parTrans" cxnId="{8D7B5D03-C082-4AC3-B31D-06F383AEA04F}">
      <dgm:prSet/>
      <dgm:spPr/>
      <dgm:t>
        <a:bodyPr/>
        <a:lstStyle/>
        <a:p>
          <a:endParaRPr lang="en-US"/>
        </a:p>
      </dgm:t>
    </dgm:pt>
    <dgm:pt modelId="{6D5E4DFF-A632-405E-BE64-1218EC3D46EC}" type="sibTrans" cxnId="{8D7B5D03-C082-4AC3-B31D-06F383AEA04F}">
      <dgm:prSet/>
      <dgm:spPr/>
      <dgm:t>
        <a:bodyPr/>
        <a:lstStyle/>
        <a:p>
          <a:endParaRPr lang="en-US"/>
        </a:p>
      </dgm:t>
    </dgm:pt>
    <dgm:pt modelId="{81A0C0D4-592B-480E-AB51-9C960D08A155}">
      <dgm:prSet/>
      <dgm:spPr/>
      <dgm:t>
        <a:bodyPr/>
        <a:lstStyle/>
        <a:p>
          <a:r>
            <a:rPr lang="en-US">
              <a:latin typeface="Inter" panose="02000503000000020004" pitchFamily="50" charset="0"/>
              <a:ea typeface="Inter" panose="02000503000000020004" pitchFamily="50" charset="0"/>
              <a:cs typeface="Inter" panose="02000503000000020004" pitchFamily="50" charset="0"/>
            </a:rPr>
            <a:t>Respite &amp; Supplemental Services Stipends</a:t>
          </a:r>
        </a:p>
      </dgm:t>
    </dgm:pt>
    <dgm:pt modelId="{9325CDE2-E74B-49C5-91B0-593153D78BC0}" type="parTrans" cxnId="{7BAE95E0-4CD4-4796-9EEC-D1291C8D0D88}">
      <dgm:prSet/>
      <dgm:spPr/>
      <dgm:t>
        <a:bodyPr/>
        <a:lstStyle/>
        <a:p>
          <a:endParaRPr lang="en-US"/>
        </a:p>
      </dgm:t>
    </dgm:pt>
    <dgm:pt modelId="{A20B4730-7732-444A-8FE3-4A16E78EC842}" type="sibTrans" cxnId="{7BAE95E0-4CD4-4796-9EEC-D1291C8D0D88}">
      <dgm:prSet/>
      <dgm:spPr/>
      <dgm:t>
        <a:bodyPr/>
        <a:lstStyle/>
        <a:p>
          <a:endParaRPr lang="en-US"/>
        </a:p>
      </dgm:t>
    </dgm:pt>
    <dgm:pt modelId="{3FAE603E-09F1-46EC-B8A7-C33F8F487701}">
      <dgm:prSet/>
      <dgm:spPr/>
      <dgm:t>
        <a:bodyPr/>
        <a:lstStyle/>
        <a:p>
          <a:r>
            <a:rPr lang="en-US">
              <a:latin typeface="Inter" panose="02000503000000020004" pitchFamily="50" charset="0"/>
              <a:ea typeface="Inter" panose="02000503000000020004" pitchFamily="50" charset="0"/>
              <a:cs typeface="Inter" panose="02000503000000020004" pitchFamily="50" charset="0"/>
            </a:rPr>
            <a:t>Evidence Based &amp; Evidence Informed Programs</a:t>
          </a:r>
        </a:p>
      </dgm:t>
    </dgm:pt>
    <dgm:pt modelId="{06748CDA-E6C8-4353-9EEF-A10FF964ABFF}" type="parTrans" cxnId="{589B4C83-E874-4300-9FEE-73B14572D97F}">
      <dgm:prSet/>
      <dgm:spPr/>
      <dgm:t>
        <a:bodyPr/>
        <a:lstStyle/>
        <a:p>
          <a:endParaRPr lang="en-US"/>
        </a:p>
      </dgm:t>
    </dgm:pt>
    <dgm:pt modelId="{5BAF213A-A297-41BC-853A-E96862C33494}" type="sibTrans" cxnId="{589B4C83-E874-4300-9FEE-73B14572D97F}">
      <dgm:prSet/>
      <dgm:spPr/>
      <dgm:t>
        <a:bodyPr/>
        <a:lstStyle/>
        <a:p>
          <a:endParaRPr lang="en-US"/>
        </a:p>
      </dgm:t>
    </dgm:pt>
    <dgm:pt modelId="{264480C9-8309-49BA-9420-0BA1F41F08C0}">
      <dgm:prSet/>
      <dgm:spPr/>
      <dgm:t>
        <a:bodyPr/>
        <a:lstStyle/>
        <a:p>
          <a:r>
            <a:rPr lang="en-US">
              <a:latin typeface="Inter" panose="02000503000000020004" pitchFamily="50" charset="0"/>
              <a:ea typeface="Inter" panose="02000503000000020004" pitchFamily="50" charset="0"/>
              <a:cs typeface="Inter" panose="02000503000000020004" pitchFamily="50" charset="0"/>
            </a:rPr>
            <a:t>Habilitation Therapy/Dementia Education</a:t>
          </a:r>
        </a:p>
      </dgm:t>
    </dgm:pt>
    <dgm:pt modelId="{54C80484-8DEC-4A3F-A1F4-C944ACBA232D}" type="parTrans" cxnId="{4045747A-51EC-44BA-8AEC-F0F21F215847}">
      <dgm:prSet/>
      <dgm:spPr/>
      <dgm:t>
        <a:bodyPr/>
        <a:lstStyle/>
        <a:p>
          <a:endParaRPr lang="en-US"/>
        </a:p>
      </dgm:t>
    </dgm:pt>
    <dgm:pt modelId="{C55E863E-3DC1-4829-BBF4-09DC32D7D8CD}" type="sibTrans" cxnId="{4045747A-51EC-44BA-8AEC-F0F21F215847}">
      <dgm:prSet/>
      <dgm:spPr/>
      <dgm:t>
        <a:bodyPr/>
        <a:lstStyle/>
        <a:p>
          <a:endParaRPr lang="en-US"/>
        </a:p>
      </dgm:t>
    </dgm:pt>
    <dgm:pt modelId="{5F4866BE-4CF0-433A-A691-CC097312AD64}">
      <dgm:prSet/>
      <dgm:spPr/>
      <dgm:t>
        <a:bodyPr/>
        <a:lstStyle/>
        <a:p>
          <a:r>
            <a:rPr lang="en-US">
              <a:latin typeface="Inter" panose="02000503000000020004" pitchFamily="50" charset="0"/>
              <a:ea typeface="Inter" panose="02000503000000020004" pitchFamily="50" charset="0"/>
              <a:cs typeface="Inter" panose="02000503000000020004" pitchFamily="50" charset="0"/>
            </a:rPr>
            <a:t>Support Groups</a:t>
          </a:r>
        </a:p>
      </dgm:t>
    </dgm:pt>
    <dgm:pt modelId="{431B460A-E736-4DC5-B08D-9F5F4AF76A5A}" type="parTrans" cxnId="{2ABBC047-0490-4A18-ABEE-4EEA58031C9D}">
      <dgm:prSet/>
      <dgm:spPr/>
      <dgm:t>
        <a:bodyPr/>
        <a:lstStyle/>
        <a:p>
          <a:endParaRPr lang="en-US"/>
        </a:p>
      </dgm:t>
    </dgm:pt>
    <dgm:pt modelId="{9A28CC29-E812-41A1-B042-632423E08F9B}" type="sibTrans" cxnId="{2ABBC047-0490-4A18-ABEE-4EEA58031C9D}">
      <dgm:prSet/>
      <dgm:spPr/>
      <dgm:t>
        <a:bodyPr/>
        <a:lstStyle/>
        <a:p>
          <a:endParaRPr lang="en-US"/>
        </a:p>
      </dgm:t>
    </dgm:pt>
    <dgm:pt modelId="{CC0BDD3A-B424-4433-A9F0-32E88D754DF8}">
      <dgm:prSet/>
      <dgm:spPr/>
      <dgm:t>
        <a:bodyPr/>
        <a:lstStyle/>
        <a:p>
          <a:r>
            <a:rPr lang="en-US">
              <a:latin typeface="Inter" panose="02000503000000020004" pitchFamily="50" charset="0"/>
              <a:ea typeface="Inter" panose="02000503000000020004" pitchFamily="50" charset="0"/>
              <a:cs typeface="Inter" panose="02000503000000020004" pitchFamily="50" charset="0"/>
            </a:rPr>
            <a:t>Memory Cafes</a:t>
          </a:r>
        </a:p>
      </dgm:t>
    </dgm:pt>
    <dgm:pt modelId="{9ED0AF97-F48A-42CF-829D-3A67111DB4CF}" type="parTrans" cxnId="{4E710217-8C3D-4F70-8621-9D085D93C49F}">
      <dgm:prSet/>
      <dgm:spPr/>
      <dgm:t>
        <a:bodyPr/>
        <a:lstStyle/>
        <a:p>
          <a:endParaRPr lang="en-US"/>
        </a:p>
      </dgm:t>
    </dgm:pt>
    <dgm:pt modelId="{4CC5AE8D-0066-45E5-91E4-C1825C294A8B}" type="sibTrans" cxnId="{4E710217-8C3D-4F70-8621-9D085D93C49F}">
      <dgm:prSet/>
      <dgm:spPr/>
      <dgm:t>
        <a:bodyPr/>
        <a:lstStyle/>
        <a:p>
          <a:endParaRPr lang="en-US"/>
        </a:p>
      </dgm:t>
    </dgm:pt>
    <dgm:pt modelId="{8A4AFB18-C252-4AAC-838E-9C19D73E4363}">
      <dgm:prSet/>
      <dgm:spPr/>
      <dgm:t>
        <a:bodyPr/>
        <a:lstStyle/>
        <a:p>
          <a:r>
            <a:rPr lang="en-US">
              <a:latin typeface="Inter" panose="02000503000000020004" pitchFamily="50" charset="0"/>
              <a:ea typeface="Inter" panose="02000503000000020004" pitchFamily="50" charset="0"/>
              <a:cs typeface="Inter" panose="02000503000000020004" pitchFamily="50" charset="0"/>
            </a:rPr>
            <a:t>Technology</a:t>
          </a:r>
        </a:p>
      </dgm:t>
    </dgm:pt>
    <dgm:pt modelId="{75754D97-E288-4645-9937-E25470FF73BA}" type="parTrans" cxnId="{27D4F443-DA8E-4F3E-BC1A-CD24D6B703B4}">
      <dgm:prSet/>
      <dgm:spPr/>
      <dgm:t>
        <a:bodyPr/>
        <a:lstStyle/>
        <a:p>
          <a:endParaRPr lang="en-US"/>
        </a:p>
      </dgm:t>
    </dgm:pt>
    <dgm:pt modelId="{027C7714-76EF-4B6C-B3A9-5305ADD859E2}" type="sibTrans" cxnId="{27D4F443-DA8E-4F3E-BC1A-CD24D6B703B4}">
      <dgm:prSet/>
      <dgm:spPr/>
      <dgm:t>
        <a:bodyPr/>
        <a:lstStyle/>
        <a:p>
          <a:endParaRPr lang="en-US"/>
        </a:p>
      </dgm:t>
    </dgm:pt>
    <dgm:pt modelId="{CAAC17AC-9ECF-4B5B-AA58-6ACB9FA8DE85}">
      <dgm:prSet/>
      <dgm:spPr/>
      <dgm:t>
        <a:bodyPr/>
        <a:lstStyle/>
        <a:p>
          <a:r>
            <a:rPr lang="en-US">
              <a:latin typeface="Inter" panose="02000503000000020004" pitchFamily="50" charset="0"/>
              <a:ea typeface="Inter" panose="02000503000000020004" pitchFamily="50" charset="0"/>
              <a:cs typeface="Inter" panose="02000503000000020004" pitchFamily="50" charset="0"/>
            </a:rPr>
            <a:t>Events &amp; Workshops</a:t>
          </a:r>
        </a:p>
      </dgm:t>
    </dgm:pt>
    <dgm:pt modelId="{20F454FC-F759-42D1-8534-CBD51C237C6D}" type="parTrans" cxnId="{259FA2FD-BD0B-4851-AF79-E706C8363047}">
      <dgm:prSet/>
      <dgm:spPr/>
      <dgm:t>
        <a:bodyPr/>
        <a:lstStyle/>
        <a:p>
          <a:endParaRPr lang="en-US"/>
        </a:p>
      </dgm:t>
    </dgm:pt>
    <dgm:pt modelId="{CA124808-6E37-40B3-904C-0D0FD78D0308}" type="sibTrans" cxnId="{259FA2FD-BD0B-4851-AF79-E706C8363047}">
      <dgm:prSet/>
      <dgm:spPr/>
      <dgm:t>
        <a:bodyPr/>
        <a:lstStyle/>
        <a:p>
          <a:endParaRPr lang="en-US"/>
        </a:p>
      </dgm:t>
    </dgm:pt>
    <dgm:pt modelId="{E5D9D681-267F-4B32-9CFC-E0C1E628D468}" type="pres">
      <dgm:prSet presAssocID="{97FE7B6A-F694-47B4-B71B-93425BF08A1F}" presName="diagram" presStyleCnt="0">
        <dgm:presLayoutVars>
          <dgm:dir/>
          <dgm:resizeHandles val="exact"/>
        </dgm:presLayoutVars>
      </dgm:prSet>
      <dgm:spPr/>
    </dgm:pt>
    <dgm:pt modelId="{08FC19B4-21A8-4E87-A120-71510C94B549}" type="pres">
      <dgm:prSet presAssocID="{8ACCC149-5E63-43DA-B774-45E9A12FC46F}" presName="node" presStyleLbl="node1" presStyleIdx="0" presStyleCnt="10">
        <dgm:presLayoutVars>
          <dgm:bulletEnabled val="1"/>
        </dgm:presLayoutVars>
      </dgm:prSet>
      <dgm:spPr/>
    </dgm:pt>
    <dgm:pt modelId="{CC610F96-D260-4FC3-8B75-9A07DB5236F5}" type="pres">
      <dgm:prSet presAssocID="{2E90E35D-5E86-4B78-860C-2F86CBDEE55C}" presName="sibTrans" presStyleCnt="0"/>
      <dgm:spPr/>
    </dgm:pt>
    <dgm:pt modelId="{EE8AAFEE-5F63-4B73-A41C-69416A8FA2B1}" type="pres">
      <dgm:prSet presAssocID="{8D46BA4F-D342-4C78-9DCA-8BF787E27511}" presName="node" presStyleLbl="node1" presStyleIdx="1" presStyleCnt="10">
        <dgm:presLayoutVars>
          <dgm:bulletEnabled val="1"/>
        </dgm:presLayoutVars>
      </dgm:prSet>
      <dgm:spPr/>
    </dgm:pt>
    <dgm:pt modelId="{FD17E9CF-8EA9-4C81-B753-45796902C227}" type="pres">
      <dgm:prSet presAssocID="{061C479F-9A7B-4FB0-A423-059AB58CAA58}" presName="sibTrans" presStyleCnt="0"/>
      <dgm:spPr/>
    </dgm:pt>
    <dgm:pt modelId="{D2EACFA7-1935-48D2-9240-0EBB429B690F}" type="pres">
      <dgm:prSet presAssocID="{D52DFED4-3178-4C62-89E1-A8D5A8930AA5}" presName="node" presStyleLbl="node1" presStyleIdx="2" presStyleCnt="10">
        <dgm:presLayoutVars>
          <dgm:bulletEnabled val="1"/>
        </dgm:presLayoutVars>
      </dgm:prSet>
      <dgm:spPr/>
    </dgm:pt>
    <dgm:pt modelId="{4E92CE77-4619-48A9-B83E-383ADD81060B}" type="pres">
      <dgm:prSet presAssocID="{6D5E4DFF-A632-405E-BE64-1218EC3D46EC}" presName="sibTrans" presStyleCnt="0"/>
      <dgm:spPr/>
    </dgm:pt>
    <dgm:pt modelId="{567C0A9B-7ECD-45EE-A2C0-D051B892FC80}" type="pres">
      <dgm:prSet presAssocID="{81A0C0D4-592B-480E-AB51-9C960D08A155}" presName="node" presStyleLbl="node1" presStyleIdx="3" presStyleCnt="10">
        <dgm:presLayoutVars>
          <dgm:bulletEnabled val="1"/>
        </dgm:presLayoutVars>
      </dgm:prSet>
      <dgm:spPr/>
    </dgm:pt>
    <dgm:pt modelId="{8249F76B-143A-46CC-A67E-1D128A780A9B}" type="pres">
      <dgm:prSet presAssocID="{A20B4730-7732-444A-8FE3-4A16E78EC842}" presName="sibTrans" presStyleCnt="0"/>
      <dgm:spPr/>
    </dgm:pt>
    <dgm:pt modelId="{5CB5F4CC-081F-437F-AEAB-556AB3313122}" type="pres">
      <dgm:prSet presAssocID="{3FAE603E-09F1-46EC-B8A7-C33F8F487701}" presName="node" presStyleLbl="node1" presStyleIdx="4" presStyleCnt="10">
        <dgm:presLayoutVars>
          <dgm:bulletEnabled val="1"/>
        </dgm:presLayoutVars>
      </dgm:prSet>
      <dgm:spPr/>
    </dgm:pt>
    <dgm:pt modelId="{F7E9068F-4D2F-49BD-ACD5-DCED51134574}" type="pres">
      <dgm:prSet presAssocID="{5BAF213A-A297-41BC-853A-E96862C33494}" presName="sibTrans" presStyleCnt="0"/>
      <dgm:spPr/>
    </dgm:pt>
    <dgm:pt modelId="{BED6AD54-65DE-4420-B94F-7A378C60FCAD}" type="pres">
      <dgm:prSet presAssocID="{264480C9-8309-49BA-9420-0BA1F41F08C0}" presName="node" presStyleLbl="node1" presStyleIdx="5" presStyleCnt="10">
        <dgm:presLayoutVars>
          <dgm:bulletEnabled val="1"/>
        </dgm:presLayoutVars>
      </dgm:prSet>
      <dgm:spPr/>
    </dgm:pt>
    <dgm:pt modelId="{5D1495F7-F270-42C6-AB79-82C4CB33B9B7}" type="pres">
      <dgm:prSet presAssocID="{C55E863E-3DC1-4829-BBF4-09DC32D7D8CD}" presName="sibTrans" presStyleCnt="0"/>
      <dgm:spPr/>
    </dgm:pt>
    <dgm:pt modelId="{21C23C93-09B0-4FE3-A7F2-B20D568249D3}" type="pres">
      <dgm:prSet presAssocID="{5F4866BE-4CF0-433A-A691-CC097312AD64}" presName="node" presStyleLbl="node1" presStyleIdx="6" presStyleCnt="10">
        <dgm:presLayoutVars>
          <dgm:bulletEnabled val="1"/>
        </dgm:presLayoutVars>
      </dgm:prSet>
      <dgm:spPr/>
    </dgm:pt>
    <dgm:pt modelId="{705335CE-9F09-4510-9672-68360C6FCF21}" type="pres">
      <dgm:prSet presAssocID="{9A28CC29-E812-41A1-B042-632423E08F9B}" presName="sibTrans" presStyleCnt="0"/>
      <dgm:spPr/>
    </dgm:pt>
    <dgm:pt modelId="{A863E7CE-C6A0-4CD0-9D09-9C304F807FB5}" type="pres">
      <dgm:prSet presAssocID="{CC0BDD3A-B424-4433-A9F0-32E88D754DF8}" presName="node" presStyleLbl="node1" presStyleIdx="7" presStyleCnt="10">
        <dgm:presLayoutVars>
          <dgm:bulletEnabled val="1"/>
        </dgm:presLayoutVars>
      </dgm:prSet>
      <dgm:spPr/>
    </dgm:pt>
    <dgm:pt modelId="{9ABEA519-B56D-4E87-B3AF-02007AF18B9D}" type="pres">
      <dgm:prSet presAssocID="{4CC5AE8D-0066-45E5-91E4-C1825C294A8B}" presName="sibTrans" presStyleCnt="0"/>
      <dgm:spPr/>
    </dgm:pt>
    <dgm:pt modelId="{3EA2C105-350C-42B4-89F5-85B0BB1ECF0E}" type="pres">
      <dgm:prSet presAssocID="{8A4AFB18-C252-4AAC-838E-9C19D73E4363}" presName="node" presStyleLbl="node1" presStyleIdx="8" presStyleCnt="10">
        <dgm:presLayoutVars>
          <dgm:bulletEnabled val="1"/>
        </dgm:presLayoutVars>
      </dgm:prSet>
      <dgm:spPr/>
    </dgm:pt>
    <dgm:pt modelId="{31469EF0-0116-4A5E-878B-AD21565FEBDE}" type="pres">
      <dgm:prSet presAssocID="{027C7714-76EF-4B6C-B3A9-5305ADD859E2}" presName="sibTrans" presStyleCnt="0"/>
      <dgm:spPr/>
    </dgm:pt>
    <dgm:pt modelId="{33E7093B-A6C4-4E4E-B4DB-A93856749CBD}" type="pres">
      <dgm:prSet presAssocID="{CAAC17AC-9ECF-4B5B-AA58-6ACB9FA8DE85}" presName="node" presStyleLbl="node1" presStyleIdx="9" presStyleCnt="10">
        <dgm:presLayoutVars>
          <dgm:bulletEnabled val="1"/>
        </dgm:presLayoutVars>
      </dgm:prSet>
      <dgm:spPr/>
    </dgm:pt>
  </dgm:ptLst>
  <dgm:cxnLst>
    <dgm:cxn modelId="{8D7B5D03-C082-4AC3-B31D-06F383AEA04F}" srcId="{97FE7B6A-F694-47B4-B71B-93425BF08A1F}" destId="{D52DFED4-3178-4C62-89E1-A8D5A8930AA5}" srcOrd="2" destOrd="0" parTransId="{07C9C048-8BB1-4A8C-84C8-E8F238C4C4A2}" sibTransId="{6D5E4DFF-A632-405E-BE64-1218EC3D46EC}"/>
    <dgm:cxn modelId="{0588E712-6133-41CB-857F-0591A59095DE}" type="presOf" srcId="{8D46BA4F-D342-4C78-9DCA-8BF787E27511}" destId="{EE8AAFEE-5F63-4B73-A41C-69416A8FA2B1}" srcOrd="0" destOrd="0" presId="urn:microsoft.com/office/officeart/2005/8/layout/default"/>
    <dgm:cxn modelId="{4E710217-8C3D-4F70-8621-9D085D93C49F}" srcId="{97FE7B6A-F694-47B4-B71B-93425BF08A1F}" destId="{CC0BDD3A-B424-4433-A9F0-32E88D754DF8}" srcOrd="7" destOrd="0" parTransId="{9ED0AF97-F48A-42CF-829D-3A67111DB4CF}" sibTransId="{4CC5AE8D-0066-45E5-91E4-C1825C294A8B}"/>
    <dgm:cxn modelId="{624EDF17-1304-4AD3-B7C9-342068EF55DB}" type="presOf" srcId="{CC0BDD3A-B424-4433-A9F0-32E88D754DF8}" destId="{A863E7CE-C6A0-4CD0-9D09-9C304F807FB5}" srcOrd="0" destOrd="0" presId="urn:microsoft.com/office/officeart/2005/8/layout/default"/>
    <dgm:cxn modelId="{96286F5E-7BA2-4D32-8449-EF94EF2E4C74}" type="presOf" srcId="{8ACCC149-5E63-43DA-B774-45E9A12FC46F}" destId="{08FC19B4-21A8-4E87-A120-71510C94B549}" srcOrd="0" destOrd="0" presId="urn:microsoft.com/office/officeart/2005/8/layout/default"/>
    <dgm:cxn modelId="{F97AD55F-DDDB-44D2-90EF-866C507EE6B9}" type="presOf" srcId="{8A4AFB18-C252-4AAC-838E-9C19D73E4363}" destId="{3EA2C105-350C-42B4-89F5-85B0BB1ECF0E}" srcOrd="0" destOrd="0" presId="urn:microsoft.com/office/officeart/2005/8/layout/default"/>
    <dgm:cxn modelId="{27D4F443-DA8E-4F3E-BC1A-CD24D6B703B4}" srcId="{97FE7B6A-F694-47B4-B71B-93425BF08A1F}" destId="{8A4AFB18-C252-4AAC-838E-9C19D73E4363}" srcOrd="8" destOrd="0" parTransId="{75754D97-E288-4645-9937-E25470FF73BA}" sibTransId="{027C7714-76EF-4B6C-B3A9-5305ADD859E2}"/>
    <dgm:cxn modelId="{31F64A45-B072-4BDF-A359-3633DDFEE69B}" type="presOf" srcId="{3FAE603E-09F1-46EC-B8A7-C33F8F487701}" destId="{5CB5F4CC-081F-437F-AEAB-556AB3313122}" srcOrd="0" destOrd="0" presId="urn:microsoft.com/office/officeart/2005/8/layout/default"/>
    <dgm:cxn modelId="{68DE6666-4C63-45F9-96E6-3BF3B593B540}" type="presOf" srcId="{97FE7B6A-F694-47B4-B71B-93425BF08A1F}" destId="{E5D9D681-267F-4B32-9CFC-E0C1E628D468}" srcOrd="0" destOrd="0" presId="urn:microsoft.com/office/officeart/2005/8/layout/default"/>
    <dgm:cxn modelId="{2ABBC047-0490-4A18-ABEE-4EEA58031C9D}" srcId="{97FE7B6A-F694-47B4-B71B-93425BF08A1F}" destId="{5F4866BE-4CF0-433A-A691-CC097312AD64}" srcOrd="6" destOrd="0" parTransId="{431B460A-E736-4DC5-B08D-9F5F4AF76A5A}" sibTransId="{9A28CC29-E812-41A1-B042-632423E08F9B}"/>
    <dgm:cxn modelId="{CE872C57-CDD1-43A4-BB28-08211F3DBFC5}" type="presOf" srcId="{5F4866BE-4CF0-433A-A691-CC097312AD64}" destId="{21C23C93-09B0-4FE3-A7F2-B20D568249D3}" srcOrd="0" destOrd="0" presId="urn:microsoft.com/office/officeart/2005/8/layout/default"/>
    <dgm:cxn modelId="{4045747A-51EC-44BA-8AEC-F0F21F215847}" srcId="{97FE7B6A-F694-47B4-B71B-93425BF08A1F}" destId="{264480C9-8309-49BA-9420-0BA1F41F08C0}" srcOrd="5" destOrd="0" parTransId="{54C80484-8DEC-4A3F-A1F4-C944ACBA232D}" sibTransId="{C55E863E-3DC1-4829-BBF4-09DC32D7D8CD}"/>
    <dgm:cxn modelId="{589B4C83-E874-4300-9FEE-73B14572D97F}" srcId="{97FE7B6A-F694-47B4-B71B-93425BF08A1F}" destId="{3FAE603E-09F1-46EC-B8A7-C33F8F487701}" srcOrd="4" destOrd="0" parTransId="{06748CDA-E6C8-4353-9EEF-A10FF964ABFF}" sibTransId="{5BAF213A-A297-41BC-853A-E96862C33494}"/>
    <dgm:cxn modelId="{B8BBD683-FCAA-40B7-A155-2F7C77A8F877}" srcId="{97FE7B6A-F694-47B4-B71B-93425BF08A1F}" destId="{8ACCC149-5E63-43DA-B774-45E9A12FC46F}" srcOrd="0" destOrd="0" parTransId="{0913E9CE-A40E-41CF-9937-C19406B46897}" sibTransId="{2E90E35D-5E86-4B78-860C-2F86CBDEE55C}"/>
    <dgm:cxn modelId="{1EC74E91-EB3D-4FB8-B545-CB0C1177B0F9}" type="presOf" srcId="{264480C9-8309-49BA-9420-0BA1F41F08C0}" destId="{BED6AD54-65DE-4420-B94F-7A378C60FCAD}" srcOrd="0" destOrd="0" presId="urn:microsoft.com/office/officeart/2005/8/layout/default"/>
    <dgm:cxn modelId="{A1D980C2-7B71-496D-A5E2-05B5F604B80D}" type="presOf" srcId="{D52DFED4-3178-4C62-89E1-A8D5A8930AA5}" destId="{D2EACFA7-1935-48D2-9240-0EBB429B690F}" srcOrd="0" destOrd="0" presId="urn:microsoft.com/office/officeart/2005/8/layout/default"/>
    <dgm:cxn modelId="{AE4E40D3-37E1-4677-A1C8-9D47BEE21558}" type="presOf" srcId="{81A0C0D4-592B-480E-AB51-9C960D08A155}" destId="{567C0A9B-7ECD-45EE-A2C0-D051B892FC80}" srcOrd="0" destOrd="0" presId="urn:microsoft.com/office/officeart/2005/8/layout/default"/>
    <dgm:cxn modelId="{7BAE95E0-4CD4-4796-9EEC-D1291C8D0D88}" srcId="{97FE7B6A-F694-47B4-B71B-93425BF08A1F}" destId="{81A0C0D4-592B-480E-AB51-9C960D08A155}" srcOrd="3" destOrd="0" parTransId="{9325CDE2-E74B-49C5-91B0-593153D78BC0}" sibTransId="{A20B4730-7732-444A-8FE3-4A16E78EC842}"/>
    <dgm:cxn modelId="{2114A8E1-DEA5-40D9-8E57-8455413656EB}" type="presOf" srcId="{CAAC17AC-9ECF-4B5B-AA58-6ACB9FA8DE85}" destId="{33E7093B-A6C4-4E4E-B4DB-A93856749CBD}" srcOrd="0" destOrd="0" presId="urn:microsoft.com/office/officeart/2005/8/layout/default"/>
    <dgm:cxn modelId="{C15EE7F1-C7BE-4E74-871A-256E9BB24955}" srcId="{97FE7B6A-F694-47B4-B71B-93425BF08A1F}" destId="{8D46BA4F-D342-4C78-9DCA-8BF787E27511}" srcOrd="1" destOrd="0" parTransId="{C542C2AE-BC60-402A-9B0F-D17C5388B127}" sibTransId="{061C479F-9A7B-4FB0-A423-059AB58CAA58}"/>
    <dgm:cxn modelId="{259FA2FD-BD0B-4851-AF79-E706C8363047}" srcId="{97FE7B6A-F694-47B4-B71B-93425BF08A1F}" destId="{CAAC17AC-9ECF-4B5B-AA58-6ACB9FA8DE85}" srcOrd="9" destOrd="0" parTransId="{20F454FC-F759-42D1-8534-CBD51C237C6D}" sibTransId="{CA124808-6E37-40B3-904C-0D0FD78D0308}"/>
    <dgm:cxn modelId="{53E4FF12-37C4-441A-82B0-1574FE7B3619}" type="presParOf" srcId="{E5D9D681-267F-4B32-9CFC-E0C1E628D468}" destId="{08FC19B4-21A8-4E87-A120-71510C94B549}" srcOrd="0" destOrd="0" presId="urn:microsoft.com/office/officeart/2005/8/layout/default"/>
    <dgm:cxn modelId="{9CE216DE-DB29-4C3B-8FE8-45C6767D8E9F}" type="presParOf" srcId="{E5D9D681-267F-4B32-9CFC-E0C1E628D468}" destId="{CC610F96-D260-4FC3-8B75-9A07DB5236F5}" srcOrd="1" destOrd="0" presId="urn:microsoft.com/office/officeart/2005/8/layout/default"/>
    <dgm:cxn modelId="{B3C76480-2021-4540-9327-5B0939F02C37}" type="presParOf" srcId="{E5D9D681-267F-4B32-9CFC-E0C1E628D468}" destId="{EE8AAFEE-5F63-4B73-A41C-69416A8FA2B1}" srcOrd="2" destOrd="0" presId="urn:microsoft.com/office/officeart/2005/8/layout/default"/>
    <dgm:cxn modelId="{06330895-8BE4-4838-B062-C86CD179D78C}" type="presParOf" srcId="{E5D9D681-267F-4B32-9CFC-E0C1E628D468}" destId="{FD17E9CF-8EA9-4C81-B753-45796902C227}" srcOrd="3" destOrd="0" presId="urn:microsoft.com/office/officeart/2005/8/layout/default"/>
    <dgm:cxn modelId="{315A4D88-72EE-4F81-B116-610AEA41510B}" type="presParOf" srcId="{E5D9D681-267F-4B32-9CFC-E0C1E628D468}" destId="{D2EACFA7-1935-48D2-9240-0EBB429B690F}" srcOrd="4" destOrd="0" presId="urn:microsoft.com/office/officeart/2005/8/layout/default"/>
    <dgm:cxn modelId="{5A726EC5-0FF1-476C-9862-087375C92B37}" type="presParOf" srcId="{E5D9D681-267F-4B32-9CFC-E0C1E628D468}" destId="{4E92CE77-4619-48A9-B83E-383ADD81060B}" srcOrd="5" destOrd="0" presId="urn:microsoft.com/office/officeart/2005/8/layout/default"/>
    <dgm:cxn modelId="{5BB45150-9871-440A-A790-DA698540D5AF}" type="presParOf" srcId="{E5D9D681-267F-4B32-9CFC-E0C1E628D468}" destId="{567C0A9B-7ECD-45EE-A2C0-D051B892FC80}" srcOrd="6" destOrd="0" presId="urn:microsoft.com/office/officeart/2005/8/layout/default"/>
    <dgm:cxn modelId="{5166CDAB-ED3F-4819-890D-4CE5B46CAF96}" type="presParOf" srcId="{E5D9D681-267F-4B32-9CFC-E0C1E628D468}" destId="{8249F76B-143A-46CC-A67E-1D128A780A9B}" srcOrd="7" destOrd="0" presId="urn:microsoft.com/office/officeart/2005/8/layout/default"/>
    <dgm:cxn modelId="{B9658672-3EE4-497E-895B-5FFFBCC7B97D}" type="presParOf" srcId="{E5D9D681-267F-4B32-9CFC-E0C1E628D468}" destId="{5CB5F4CC-081F-437F-AEAB-556AB3313122}" srcOrd="8" destOrd="0" presId="urn:microsoft.com/office/officeart/2005/8/layout/default"/>
    <dgm:cxn modelId="{0C487458-70D7-4A54-A832-AC9E46545B38}" type="presParOf" srcId="{E5D9D681-267F-4B32-9CFC-E0C1E628D468}" destId="{F7E9068F-4D2F-49BD-ACD5-DCED51134574}" srcOrd="9" destOrd="0" presId="urn:microsoft.com/office/officeart/2005/8/layout/default"/>
    <dgm:cxn modelId="{D9EFCCCA-390D-4CC6-9894-0A758F36ABB4}" type="presParOf" srcId="{E5D9D681-267F-4B32-9CFC-E0C1E628D468}" destId="{BED6AD54-65DE-4420-B94F-7A378C60FCAD}" srcOrd="10" destOrd="0" presId="urn:microsoft.com/office/officeart/2005/8/layout/default"/>
    <dgm:cxn modelId="{8BD1913A-F306-452D-9A6F-B601C72204FD}" type="presParOf" srcId="{E5D9D681-267F-4B32-9CFC-E0C1E628D468}" destId="{5D1495F7-F270-42C6-AB79-82C4CB33B9B7}" srcOrd="11" destOrd="0" presId="urn:microsoft.com/office/officeart/2005/8/layout/default"/>
    <dgm:cxn modelId="{FA16B1C1-B103-4C60-9774-7B0980D97373}" type="presParOf" srcId="{E5D9D681-267F-4B32-9CFC-E0C1E628D468}" destId="{21C23C93-09B0-4FE3-A7F2-B20D568249D3}" srcOrd="12" destOrd="0" presId="urn:microsoft.com/office/officeart/2005/8/layout/default"/>
    <dgm:cxn modelId="{2A0DA012-1AE6-4117-A530-D112EB55D325}" type="presParOf" srcId="{E5D9D681-267F-4B32-9CFC-E0C1E628D468}" destId="{705335CE-9F09-4510-9672-68360C6FCF21}" srcOrd="13" destOrd="0" presId="urn:microsoft.com/office/officeart/2005/8/layout/default"/>
    <dgm:cxn modelId="{D7755D5E-7905-4FAC-B2EF-42FB845E1B27}" type="presParOf" srcId="{E5D9D681-267F-4B32-9CFC-E0C1E628D468}" destId="{A863E7CE-C6A0-4CD0-9D09-9C304F807FB5}" srcOrd="14" destOrd="0" presId="urn:microsoft.com/office/officeart/2005/8/layout/default"/>
    <dgm:cxn modelId="{C0BE7481-41C7-428A-859D-A8C271B53069}" type="presParOf" srcId="{E5D9D681-267F-4B32-9CFC-E0C1E628D468}" destId="{9ABEA519-B56D-4E87-B3AF-02007AF18B9D}" srcOrd="15" destOrd="0" presId="urn:microsoft.com/office/officeart/2005/8/layout/default"/>
    <dgm:cxn modelId="{C815CC9D-6A72-46F0-8292-6014416F2BDF}" type="presParOf" srcId="{E5D9D681-267F-4B32-9CFC-E0C1E628D468}" destId="{3EA2C105-350C-42B4-89F5-85B0BB1ECF0E}" srcOrd="16" destOrd="0" presId="urn:microsoft.com/office/officeart/2005/8/layout/default"/>
    <dgm:cxn modelId="{2A65345A-9F00-401E-90D0-F6C3853DF40F}" type="presParOf" srcId="{E5D9D681-267F-4B32-9CFC-E0C1E628D468}" destId="{31469EF0-0116-4A5E-878B-AD21565FEBDE}" srcOrd="17" destOrd="0" presId="urn:microsoft.com/office/officeart/2005/8/layout/default"/>
    <dgm:cxn modelId="{B24105E1-2E66-4F86-84BA-7687315708C0}" type="presParOf" srcId="{E5D9D681-267F-4B32-9CFC-E0C1E628D468}" destId="{33E7093B-A6C4-4E4E-B4DB-A93856749CBD}"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C19B4-21A8-4E87-A120-71510C94B549}">
      <dsp:nvSpPr>
        <dsp:cNvPr id="0" name=""/>
        <dsp:cNvSpPr/>
      </dsp:nvSpPr>
      <dsp:spPr>
        <a:xfrm>
          <a:off x="570225" y="1308"/>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Care Consultations</a:t>
          </a:r>
        </a:p>
      </dsp:txBody>
      <dsp:txXfrm>
        <a:off x="570225" y="1308"/>
        <a:ext cx="2174360" cy="1304616"/>
      </dsp:txXfrm>
    </dsp:sp>
    <dsp:sp modelId="{EE8AAFEE-5F63-4B73-A41C-69416A8FA2B1}">
      <dsp:nvSpPr>
        <dsp:cNvPr id="0" name=""/>
        <dsp:cNvSpPr/>
      </dsp:nvSpPr>
      <dsp:spPr>
        <a:xfrm>
          <a:off x="2962021" y="1308"/>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Information &amp; Referrals</a:t>
          </a:r>
        </a:p>
      </dsp:txBody>
      <dsp:txXfrm>
        <a:off x="2962021" y="1308"/>
        <a:ext cx="2174360" cy="1304616"/>
      </dsp:txXfrm>
    </dsp:sp>
    <dsp:sp modelId="{D2EACFA7-1935-48D2-9240-0EBB429B690F}">
      <dsp:nvSpPr>
        <dsp:cNvPr id="0" name=""/>
        <dsp:cNvSpPr/>
      </dsp:nvSpPr>
      <dsp:spPr>
        <a:xfrm>
          <a:off x="5353818" y="1308"/>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Educational Materials</a:t>
          </a:r>
        </a:p>
      </dsp:txBody>
      <dsp:txXfrm>
        <a:off x="5353818" y="1308"/>
        <a:ext cx="2174360" cy="1304616"/>
      </dsp:txXfrm>
    </dsp:sp>
    <dsp:sp modelId="{567C0A9B-7ECD-45EE-A2C0-D051B892FC80}">
      <dsp:nvSpPr>
        <dsp:cNvPr id="0" name=""/>
        <dsp:cNvSpPr/>
      </dsp:nvSpPr>
      <dsp:spPr>
        <a:xfrm>
          <a:off x="7745614" y="1308"/>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Respite &amp; Supplemental Services Stipends</a:t>
          </a:r>
        </a:p>
      </dsp:txBody>
      <dsp:txXfrm>
        <a:off x="7745614" y="1308"/>
        <a:ext cx="2174360" cy="1304616"/>
      </dsp:txXfrm>
    </dsp:sp>
    <dsp:sp modelId="{5CB5F4CC-081F-437F-AEAB-556AB3313122}">
      <dsp:nvSpPr>
        <dsp:cNvPr id="0" name=""/>
        <dsp:cNvSpPr/>
      </dsp:nvSpPr>
      <dsp:spPr>
        <a:xfrm>
          <a:off x="570225" y="1523360"/>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Evidence Based &amp; Evidence Informed Programs</a:t>
          </a:r>
        </a:p>
      </dsp:txBody>
      <dsp:txXfrm>
        <a:off x="570225" y="1523360"/>
        <a:ext cx="2174360" cy="1304616"/>
      </dsp:txXfrm>
    </dsp:sp>
    <dsp:sp modelId="{BED6AD54-65DE-4420-B94F-7A378C60FCAD}">
      <dsp:nvSpPr>
        <dsp:cNvPr id="0" name=""/>
        <dsp:cNvSpPr/>
      </dsp:nvSpPr>
      <dsp:spPr>
        <a:xfrm>
          <a:off x="2962021" y="1523360"/>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Habilitation Therapy/Dementia Education</a:t>
          </a:r>
        </a:p>
      </dsp:txBody>
      <dsp:txXfrm>
        <a:off x="2962021" y="1523360"/>
        <a:ext cx="2174360" cy="1304616"/>
      </dsp:txXfrm>
    </dsp:sp>
    <dsp:sp modelId="{21C23C93-09B0-4FE3-A7F2-B20D568249D3}">
      <dsp:nvSpPr>
        <dsp:cNvPr id="0" name=""/>
        <dsp:cNvSpPr/>
      </dsp:nvSpPr>
      <dsp:spPr>
        <a:xfrm>
          <a:off x="5353818" y="1523360"/>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Support Groups</a:t>
          </a:r>
        </a:p>
      </dsp:txBody>
      <dsp:txXfrm>
        <a:off x="5353818" y="1523360"/>
        <a:ext cx="2174360" cy="1304616"/>
      </dsp:txXfrm>
    </dsp:sp>
    <dsp:sp modelId="{A863E7CE-C6A0-4CD0-9D09-9C304F807FB5}">
      <dsp:nvSpPr>
        <dsp:cNvPr id="0" name=""/>
        <dsp:cNvSpPr/>
      </dsp:nvSpPr>
      <dsp:spPr>
        <a:xfrm>
          <a:off x="7745614" y="1523360"/>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Memory Cafes</a:t>
          </a:r>
        </a:p>
      </dsp:txBody>
      <dsp:txXfrm>
        <a:off x="7745614" y="1523360"/>
        <a:ext cx="2174360" cy="1304616"/>
      </dsp:txXfrm>
    </dsp:sp>
    <dsp:sp modelId="{3EA2C105-350C-42B4-89F5-85B0BB1ECF0E}">
      <dsp:nvSpPr>
        <dsp:cNvPr id="0" name=""/>
        <dsp:cNvSpPr/>
      </dsp:nvSpPr>
      <dsp:spPr>
        <a:xfrm>
          <a:off x="2962021" y="3045413"/>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Technology</a:t>
          </a:r>
        </a:p>
      </dsp:txBody>
      <dsp:txXfrm>
        <a:off x="2962021" y="3045413"/>
        <a:ext cx="2174360" cy="1304616"/>
      </dsp:txXfrm>
    </dsp:sp>
    <dsp:sp modelId="{33E7093B-A6C4-4E4E-B4DB-A93856749CBD}">
      <dsp:nvSpPr>
        <dsp:cNvPr id="0" name=""/>
        <dsp:cNvSpPr/>
      </dsp:nvSpPr>
      <dsp:spPr>
        <a:xfrm>
          <a:off x="5353818" y="3045413"/>
          <a:ext cx="2174360" cy="1304616"/>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Inter" panose="02000503000000020004" pitchFamily="50" charset="0"/>
              <a:ea typeface="Inter" panose="02000503000000020004" pitchFamily="50" charset="0"/>
              <a:cs typeface="Inter" panose="02000503000000020004" pitchFamily="50" charset="0"/>
            </a:rPr>
            <a:t>Events &amp; Workshops</a:t>
          </a:r>
        </a:p>
      </dsp:txBody>
      <dsp:txXfrm>
        <a:off x="5353818" y="3045413"/>
        <a:ext cx="2174360" cy="13046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80BCD5-99EA-4839-A35C-595029302E4B}" type="datetimeFigureOut">
              <a:rPr lang="en-US" smtClean="0"/>
              <a:t>6/11/2026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7C17A72-7A47-4F30-B8DD-967509305040}" type="slidenum">
              <a:rPr lang="en-US" smtClean="0"/>
              <a:t>‹#›</a:t>
            </a:fld>
            <a:endParaRPr lang="en-US"/>
          </a:p>
        </p:txBody>
      </p:sp>
    </p:spTree>
    <p:extLst>
      <p:ext uri="{BB962C8B-B14F-4D97-AF65-F5344CB8AC3E}">
        <p14:creationId xmlns:p14="http://schemas.microsoft.com/office/powerpoint/2010/main" val="124057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735013" y="1173163"/>
            <a:ext cx="5632450" cy="3168650"/>
          </a:xfrm>
          <a:noFill/>
          <a:ln>
            <a:solidFill>
              <a:srgbClr val="000000"/>
            </a:solidFill>
            <a:miter lim="800000"/>
            <a:headEnd/>
            <a:tailEnd/>
          </a:ln>
        </p:spPr>
        <p:txBody>
          <a:bodyPr/>
          <a:lstStyle/>
          <a:p>
            <a:endParaRPr lang="en-US"/>
          </a:p>
        </p:txBody>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a:solidFill>
                <a:srgbClr val="FFFFFF"/>
              </a:solidFill>
            </a:endParaRPr>
          </a:p>
        </p:txBody>
      </p:sp>
      <p:sp>
        <p:nvSpPr>
          <p:cNvPr id="2" name="Footer Placeholder 1"/>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9837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3C80-8C8E-1951-4B54-067E6D914F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1E6DD-A87F-02A0-4C38-F4AE569A7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5155FE-D220-1C08-CEE6-1327F03C34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9A89F-ED86-0F62-8848-EB938C1FAD1A}"/>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32795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D4F88-FAE0-C5DA-8416-23A5A55C4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AA3D1-7E81-BCA3-CBB9-6883BAE55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66488-8A2F-16CC-D2B3-29246DC2CC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456DC6-492D-F95A-97CF-3B3F3E8F57A7}"/>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77738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6E0F-B7B7-294A-FA0C-E436B9773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2618B-CD46-7905-F702-02DDF5A10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01010-F709-FAE5-86A9-F33BDCCBC1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5F72E6-3C32-7FE3-06DD-6C132DEB9E00}"/>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87646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BF457-A2EE-6CFF-D379-6B095CF10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550501-495F-ED78-1919-E76F2EF4E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B1809-600C-ED1E-9D1C-743A44A762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ABD57B-C5BB-E1D7-F8F7-5CEDA336C3B0}"/>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43020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D1879-FC81-6941-2662-ECF8C8F75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94FF20-BC0C-8CE5-CB42-FDE5AC0B5B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32C0DF-633E-2894-CEA5-1A3BEC3DC0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95BB19-2474-22F8-8AD2-EDAB573C95E2}"/>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427498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1C5C-466F-8469-BD63-D42E660CB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86CCF-50FD-8133-B859-D13A2353FE4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0CECECA-078E-9CD7-3742-8CB21DE0F9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974A4D-55DA-A6A0-0BD0-6C48DC0B5DB1}"/>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822072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5DBC1-8A0A-82C9-8529-9BA7E21CA7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90E5EC-182A-4C79-AF05-70A72ECEDF5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42033E6-E6D1-A19C-150F-5545AB7BDA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C89A2A-E9AC-2357-0FD7-F09D51A97D7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587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50FF-CEC3-91E1-50FB-D5CD4E2463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20E7E8-DEF6-D6E0-9F41-E6451EB609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58EE93-D4BD-3C24-0CD0-9C6CF48D7A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9B8498-8937-6F67-E2DE-1640A5D72E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37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5CE44-7133-4D34-B3DB-3FED4654C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CB198-25A2-9183-A2A8-841C8D45F33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2BE702-CA7D-50FE-E222-02236BD8B1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5F758D-54BE-9095-4748-175D0F6B7A72}"/>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290329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B0FA48-531D-4104-AC4C-78CFD9E8051E}" type="slidenum">
              <a:rPr lang="en-US" smtClean="0"/>
              <a:t>21</a:t>
            </a:fld>
            <a:endParaRPr lang="en-US"/>
          </a:p>
        </p:txBody>
      </p:sp>
    </p:spTree>
    <p:extLst>
      <p:ext uri="{BB962C8B-B14F-4D97-AF65-F5344CB8AC3E}">
        <p14:creationId xmlns:p14="http://schemas.microsoft.com/office/powerpoint/2010/main" val="2761207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D5894-F022-C9C3-4233-A9F192C5B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499DA1-7F63-0646-79AF-BCAD0A380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5044F-9721-F821-AF30-094383E23F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20B8B8-A0D0-A271-454A-CFB0ED58CAD9}"/>
              </a:ext>
            </a:extLst>
          </p:cNvPr>
          <p:cNvSpPr>
            <a:spLocks noGrp="1"/>
          </p:cNvSpPr>
          <p:nvPr>
            <p:ph type="sldNum" sz="quarter" idx="5"/>
          </p:nvPr>
        </p:nvSpPr>
        <p:spPr/>
        <p:txBody>
          <a:bodyPr/>
          <a:lstStyle/>
          <a:p>
            <a:fld id="{01B0FA48-531D-4104-AC4C-78CFD9E8051E}" type="slidenum">
              <a:rPr lang="en-US" smtClean="0"/>
              <a:t>22</a:t>
            </a:fld>
            <a:endParaRPr lang="en-US"/>
          </a:p>
        </p:txBody>
      </p:sp>
    </p:spTree>
    <p:extLst>
      <p:ext uri="{BB962C8B-B14F-4D97-AF65-F5344CB8AC3E}">
        <p14:creationId xmlns:p14="http://schemas.microsoft.com/office/powerpoint/2010/main" val="1002969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9EB07-378F-3C5A-DCFD-2F14907C8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EABEAF-9A84-E9DC-7DD6-1201F2AA1CB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23476D8-6FFE-3A29-0633-FDF4E08E8D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4D8E4-9A03-9BDC-063B-C508B41D40F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910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747E-E0CA-51E6-DE7D-5B3488A12B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6E375E-BC37-7D19-A7BE-7FB4AD055B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51D07BC-1B97-E2D8-B67F-543BF4C607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9A0E9E-93C6-5A23-55C1-20FF6BB7F2D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432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6842A-3EA9-1913-5206-7B197B0AF0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777270-1CFF-0F09-5B5D-5528226A0A4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B7319F-BD24-BCBA-BA29-3781847E68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A1BD2A-C167-F28B-2E26-A451679B73E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C17A72-7A47-4F30-B8DD-9675093050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432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11E4-5D21-38BA-ACAE-06E890A9F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7F6A7-1130-5CF7-8E6C-5BB0B5F27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26849-2C63-2772-0000-3C886D4B11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9A3536-6ADE-B8C5-D08D-89AB43043930}"/>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415230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BFAD3-9DC5-BB26-15C1-62623BB3C4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E2A5D-C17C-38C2-0087-2DE180BC4C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8C6D7-B583-00F4-13C4-9A08590F72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C830CA-2993-5701-F6B4-259130B80E20}"/>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3034745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6E6A9-E89F-35B0-75F1-DE54A9D37F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2FECC-831F-41A5-2AEC-3B68FF7CAA8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40412A-6980-90F8-71E0-6BDB1067C3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52D989-AAF9-8424-A453-94F70B368EE7}"/>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2301301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02DD-6DCE-45A9-D4D1-561F33013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48544-3537-8269-1CB3-6F28CA16D8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5558A-2EA0-7BD9-303A-CB261A996F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C7B53C-6D6A-20AC-AB97-4C2257359E5E}"/>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601240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B9BD-71FC-F319-2C38-496089FAB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AA4DB-4ED4-4E58-0371-B458898AEC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64675-4F5C-5225-7A4D-4BEB6D9EC5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F12C4E-2B89-60D0-249C-F4A479AC7C0F}"/>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325716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DF91-9ED9-2852-6E84-EAE367BF2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1B712-5847-847A-1A92-8906EB0AA83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494A82D-9D6E-0FF6-5965-6DDF09E444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C7D78F-11FE-ED8B-DCC9-3C772F8B8F33}"/>
              </a:ext>
            </a:extLst>
          </p:cNvPr>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2335287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729081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1BF7E-FEDB-1814-9849-DDA046ED3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A097A-7249-8925-7045-1781416D8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2DBAA-A60B-9B4F-DCE9-53A38AFD4E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29B3E5-A27A-4E7E-02EA-83DE33828B7C}"/>
              </a:ext>
            </a:extLst>
          </p:cNvPr>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761920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433D-B3C2-AF54-A41F-23A6DA899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AF49F-9DE9-69D0-1A0A-3EFE2E52EF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69EEE7-0B67-ECFB-663A-4618A31DE0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A3310D-9376-154F-4391-04896CA027E4}"/>
              </a:ext>
            </a:extLst>
          </p:cNvPr>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825507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5C5E2-2EEC-B06B-CEF7-2069B7966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4DC45-2AAE-4F23-F03C-EC10232D54D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334423E-4A85-794B-47A5-588BF96311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696BFB-3273-6176-A2AD-12B7CF326DD9}"/>
              </a:ext>
            </a:extLst>
          </p:cNvPr>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2661890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729E-0F56-1849-4A0F-9E2D42371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4AD44-0F6E-5655-8A0C-303899EDF36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A5D7ED3-0AAC-8DFA-0BA7-5AC5B5CB8E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5AD7C2-5342-A86F-AF61-CC5B27CF5FDA}"/>
              </a:ext>
            </a:extLst>
          </p:cNvPr>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3164733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4419C-8798-3C3D-E38C-FEB0525C8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863278-E9DB-9B92-D44B-D7F6744DB52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70FA3A-65B7-C576-2B2E-13AD9FCB5A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4A2258-0534-24BA-4550-E6FCAE9D4BAD}"/>
              </a:ext>
            </a:extLst>
          </p:cNvPr>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2315781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3920393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348838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282299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2612532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273798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p>
        </p:txBody>
      </p:sp>
      <p:sp>
        <p:nvSpPr>
          <p:cNvPr id="6" name="Content Placeholder 7"/>
          <p:cNvSpPr>
            <a:spLocks noGrp="1"/>
          </p:cNvSpPr>
          <p:nvPr>
            <p:ph sz="half" idx="1"/>
          </p:nvPr>
        </p:nvSpPr>
        <p:spPr>
          <a:xfrm>
            <a:off x="711200" y="1939159"/>
            <a:ext cx="107696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898720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693" y="109538"/>
            <a:ext cx="7398707" cy="762000"/>
          </a:xfrm>
        </p:spPr>
        <p:txBody>
          <a:bodyPr anchor="ctr"/>
          <a:lstStyle/>
          <a:p>
            <a:r>
              <a:rPr lang="en-US"/>
              <a:t>Click to edit Master title style</a:t>
            </a:r>
          </a:p>
        </p:txBody>
      </p:sp>
      <p:sp>
        <p:nvSpPr>
          <p:cNvPr id="3" name="Content Placeholder 2"/>
          <p:cNvSpPr>
            <a:spLocks noGrp="1"/>
          </p:cNvSpPr>
          <p:nvPr>
            <p:ph sz="half" idx="1"/>
          </p:nvPr>
        </p:nvSpPr>
        <p:spPr>
          <a:xfrm>
            <a:off x="7112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2054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5848" y="109538"/>
            <a:ext cx="6449976"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6745013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485" y="109538"/>
            <a:ext cx="7418916" cy="762000"/>
          </a:xfrm>
        </p:spPr>
        <p:txBody>
          <a:bodyPr/>
          <a:lstStyle/>
          <a:p>
            <a:r>
              <a:rPr lang="en-US"/>
              <a:t>Click to edit Master title style</a:t>
            </a:r>
          </a:p>
        </p:txBody>
      </p:sp>
      <p:sp>
        <p:nvSpPr>
          <p:cNvPr id="3" name="Text Placeholder 2"/>
          <p:cNvSpPr>
            <a:spLocks noGrp="1"/>
          </p:cNvSpPr>
          <p:nvPr>
            <p:ph type="body" sz="half" idx="1"/>
          </p:nvPr>
        </p:nvSpPr>
        <p:spPr>
          <a:xfrm>
            <a:off x="7112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5413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109538"/>
            <a:ext cx="7552267" cy="762000"/>
          </a:xfrm>
        </p:spPr>
        <p:txBody>
          <a:bodyPr/>
          <a:lstStyle/>
          <a:p>
            <a:r>
              <a:rPr lang="en-US"/>
              <a:t>Click to edit Master title style</a:t>
            </a:r>
          </a:p>
        </p:txBody>
      </p:sp>
      <p:sp>
        <p:nvSpPr>
          <p:cNvPr id="3" name="Content Placeholder 2"/>
          <p:cNvSpPr>
            <a:spLocks noGrp="1"/>
          </p:cNvSpPr>
          <p:nvPr>
            <p:ph idx="1"/>
          </p:nvPr>
        </p:nvSpPr>
        <p:spPr>
          <a:xfrm>
            <a:off x="711200" y="1219200"/>
            <a:ext cx="1087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104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4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693" y="109538"/>
            <a:ext cx="7398707" cy="762000"/>
          </a:xfrm>
        </p:spPr>
        <p:txBody>
          <a:bodyPr anchor="ctr"/>
          <a:lstStyle/>
          <a:p>
            <a:r>
              <a:rPr lang="en-US"/>
              <a:t>Click to edit Master title style</a:t>
            </a:r>
          </a:p>
        </p:txBody>
      </p:sp>
      <p:sp>
        <p:nvSpPr>
          <p:cNvPr id="3" name="Content Placeholder 2"/>
          <p:cNvSpPr>
            <a:spLocks noGrp="1"/>
          </p:cNvSpPr>
          <p:nvPr>
            <p:ph sz="half" idx="1"/>
          </p:nvPr>
        </p:nvSpPr>
        <p:spPr>
          <a:xfrm>
            <a:off x="7112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3744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5848" y="109538"/>
            <a:ext cx="6449976"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7075689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485" y="109538"/>
            <a:ext cx="7418916" cy="762000"/>
          </a:xfrm>
        </p:spPr>
        <p:txBody>
          <a:bodyPr/>
          <a:lstStyle/>
          <a:p>
            <a:r>
              <a:rPr lang="en-US"/>
              <a:t>Click to edit Master title style</a:t>
            </a:r>
          </a:p>
        </p:txBody>
      </p:sp>
      <p:sp>
        <p:nvSpPr>
          <p:cNvPr id="3" name="Text Placeholder 2"/>
          <p:cNvSpPr>
            <a:spLocks noGrp="1"/>
          </p:cNvSpPr>
          <p:nvPr>
            <p:ph type="body" sz="half" idx="1"/>
          </p:nvPr>
        </p:nvSpPr>
        <p:spPr>
          <a:xfrm>
            <a:off x="7112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219200"/>
            <a:ext cx="53340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84341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109538"/>
            <a:ext cx="7552267" cy="762000"/>
          </a:xfrm>
        </p:spPr>
        <p:txBody>
          <a:bodyPr/>
          <a:lstStyle/>
          <a:p>
            <a:r>
              <a:rPr lang="en-US"/>
              <a:t>Click to edit Master title style</a:t>
            </a:r>
          </a:p>
        </p:txBody>
      </p:sp>
      <p:sp>
        <p:nvSpPr>
          <p:cNvPr id="3" name="Content Placeholder 2"/>
          <p:cNvSpPr>
            <a:spLocks noGrp="1"/>
          </p:cNvSpPr>
          <p:nvPr>
            <p:ph idx="1"/>
          </p:nvPr>
        </p:nvSpPr>
        <p:spPr>
          <a:xfrm>
            <a:off x="711200" y="1219200"/>
            <a:ext cx="1087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7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8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a:p>
        </p:txBody>
      </p:sp>
    </p:spTree>
    <p:extLst>
      <p:ext uri="{BB962C8B-B14F-4D97-AF65-F5344CB8AC3E}">
        <p14:creationId xmlns:p14="http://schemas.microsoft.com/office/powerpoint/2010/main" val="96714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47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p>
        </p:txBody>
      </p:sp>
      <p:sp>
        <p:nvSpPr>
          <p:cNvPr id="6" name="Content Placeholder 7"/>
          <p:cNvSpPr>
            <a:spLocks noGrp="1"/>
          </p:cNvSpPr>
          <p:nvPr>
            <p:ph sz="half" idx="1"/>
          </p:nvPr>
        </p:nvSpPr>
        <p:spPr>
          <a:xfrm>
            <a:off x="711200" y="1939159"/>
            <a:ext cx="107696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3311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2"/>
          <a:srcRect l="23065"/>
          <a:stretch>
            <a:fillRect/>
          </a:stretch>
        </p:blipFill>
        <p:spPr bwMode="auto">
          <a:xfrm>
            <a:off x="0" y="1"/>
            <a:ext cx="12200467"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982133" y="109538"/>
            <a:ext cx="7552267"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711200" y="1219200"/>
            <a:ext cx="108712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23283" y="6856413"/>
            <a:ext cx="12215284"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7174" name="Picture 6" descr="best ver2b seal"/>
          <p:cNvPicPr>
            <a:picLocks noChangeAspect="1" noChangeArrowheads="1"/>
          </p:cNvPicPr>
          <p:nvPr/>
        </p:nvPicPr>
        <p:blipFill>
          <a:blip r:embed="rId13">
            <a:clrChange>
              <a:clrFrom>
                <a:srgbClr val="003264"/>
              </a:clrFrom>
              <a:clrTo>
                <a:srgbClr val="003264">
                  <a:alpha val="0"/>
                </a:srgbClr>
              </a:clrTo>
            </a:clrChange>
          </a:blip>
          <a:srcRect/>
          <a:stretch>
            <a:fillRect/>
          </a:stretch>
        </p:blipFill>
        <p:spPr bwMode="auto">
          <a:xfrm>
            <a:off x="33867" y="157164"/>
            <a:ext cx="1016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10"/>
            </p:custDataLst>
          </p:nvPr>
        </p:nvSpPr>
        <p:spPr bwMode="gray">
          <a:xfrm>
            <a:off x="1115484" y="1420814"/>
            <a:ext cx="9313333"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11"/>
            </p:custDataLst>
          </p:nvPr>
        </p:nvSpPr>
        <p:spPr bwMode="gray">
          <a:xfrm>
            <a:off x="1115485" y="6251159"/>
            <a:ext cx="7418916" cy="338554"/>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
        <p:nvSpPr>
          <p:cNvPr id="9" name="Text Box 9"/>
          <p:cNvSpPr txBox="1">
            <a:spLocks noChangeArrowheads="1"/>
          </p:cNvSpPr>
          <p:nvPr/>
        </p:nvSpPr>
        <p:spPr bwMode="auto">
          <a:xfrm>
            <a:off x="10756900" y="6445251"/>
            <a:ext cx="14224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Tree>
    <p:extLst>
      <p:ext uri="{BB962C8B-B14F-4D97-AF65-F5344CB8AC3E}">
        <p14:creationId xmlns:p14="http://schemas.microsoft.com/office/powerpoint/2010/main" val="2829636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9" r:id="rId7"/>
    <p:sldLayoutId id="2147483690" r:id="rId8"/>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0"/>
          <a:srcRect l="23065"/>
          <a:stretch>
            <a:fillRect/>
          </a:stretch>
        </p:blipFill>
        <p:spPr bwMode="auto">
          <a:xfrm>
            <a:off x="0" y="1"/>
            <a:ext cx="12200467"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982133" y="109538"/>
            <a:ext cx="7552267"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711200" y="1219200"/>
            <a:ext cx="108712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23283" y="6856413"/>
            <a:ext cx="12215284"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7174"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33867" y="157164"/>
            <a:ext cx="1016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8"/>
            </p:custDataLst>
          </p:nvPr>
        </p:nvSpPr>
        <p:spPr bwMode="gray">
          <a:xfrm>
            <a:off x="1115484" y="1420814"/>
            <a:ext cx="9313333"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1115485" y="6251159"/>
            <a:ext cx="7418916" cy="338554"/>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
        <p:nvSpPr>
          <p:cNvPr id="9" name="Text Box 9"/>
          <p:cNvSpPr txBox="1">
            <a:spLocks noChangeArrowheads="1"/>
          </p:cNvSpPr>
          <p:nvPr/>
        </p:nvSpPr>
        <p:spPr bwMode="auto">
          <a:xfrm>
            <a:off x="5384800" y="6445251"/>
            <a:ext cx="14224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Tree>
    <p:extLst>
      <p:ext uri="{BB962C8B-B14F-4D97-AF65-F5344CB8AC3E}">
        <p14:creationId xmlns:p14="http://schemas.microsoft.com/office/powerpoint/2010/main" val="1606345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lists/family-caregiver-support-program-quarterly-newslett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hyperlink" Target="https://www.mass.gov/info-details/support-groups-for-family-caregiver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hyperlink" Target="https://www.mass.gov/info-details/caring-for-the-caregiver-webinar-series"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youtube.com/playlist?list=PLoJinQ2S5Edhksz8CErgM0uYVMkvCdxlE"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C183D7F6-B498-43B3-948B-1728B52AA6E4}">
                <adec:decorative xmlns:adec="http://schemas.microsoft.com/office/drawing/2017/decorative" val="1"/>
              </a:ext>
            </a:extLst>
          </p:cNvPr>
          <p:cNvSpPr>
            <a:spLocks noChangeArrowheads="1"/>
          </p:cNvSpPr>
          <p:nvPr/>
        </p:nvSpPr>
        <p:spPr bwMode="auto">
          <a:xfrm>
            <a:off x="0" y="-88135"/>
            <a:ext cx="12192000" cy="3250223"/>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a:solidFill>
                <a:srgbClr val="FFFFFF"/>
              </a:solidFill>
            </a:endParaRPr>
          </a:p>
        </p:txBody>
      </p:sp>
      <p:sp>
        <p:nvSpPr>
          <p:cNvPr id="31746" name="Rectangle 3"/>
          <p:cNvSpPr>
            <a:spLocks noGrp="1" noChangeArrowheads="1"/>
          </p:cNvSpPr>
          <p:nvPr>
            <p:ph type="title" idx="4294967295"/>
          </p:nvPr>
        </p:nvSpPr>
        <p:spPr bwMode="white">
          <a:xfrm>
            <a:off x="1320134" y="927755"/>
            <a:ext cx="7350140" cy="967145"/>
          </a:xfrm>
          <a:prstGeom prst="rect">
            <a:avLst/>
          </a:prstGeom>
          <a:noFill/>
          <a:ln w="9525">
            <a:noFill/>
            <a:prstDash/>
            <a:miter lim="800000"/>
            <a:headEnd/>
            <a:tailEnd/>
          </a:ln>
          <a:effectLst/>
        </p:spPr>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0000"/>
              </a:lnSpc>
              <a:spcBef>
                <a:spcPct val="0"/>
              </a:spcBef>
              <a:spcAft>
                <a:spcPts val="100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Massachusetts Advisory Council on Alzheimer’s Disease and All Other Dementias </a:t>
            </a:r>
          </a:p>
        </p:txBody>
      </p:sp>
      <p:pic>
        <p:nvPicPr>
          <p:cNvPr id="31747" name="Picture 4" descr="State seal"/>
          <p:cNvPicPr>
            <a:picLocks noChangeAspect="1" noChangeArrowheads="1"/>
          </p:cNvPicPr>
          <p:nvPr/>
        </p:nvPicPr>
        <p:blipFill>
          <a:blip r:embed="rId3"/>
          <a:srcRect/>
          <a:stretch>
            <a:fillRect/>
          </a:stretch>
        </p:blipFill>
        <p:spPr bwMode="auto">
          <a:xfrm>
            <a:off x="9535703" y="514206"/>
            <a:ext cx="1624384" cy="1685059"/>
          </a:xfrm>
          <a:prstGeom prst="rect">
            <a:avLst/>
          </a:prstGeom>
          <a:noFill/>
          <a:ln w="9525">
            <a:noFill/>
            <a:miter lim="800000"/>
            <a:headEnd/>
            <a:tailEnd/>
          </a:ln>
        </p:spPr>
      </p:pic>
      <p:sp>
        <p:nvSpPr>
          <p:cNvPr id="10" name="TextBox 9"/>
          <p:cNvSpPr txBox="1"/>
          <p:nvPr/>
        </p:nvSpPr>
        <p:spPr>
          <a:xfrm>
            <a:off x="5442332" y="4119454"/>
            <a:ext cx="5759254" cy="2392963"/>
          </a:xfrm>
          <a:prstGeom prst="rect">
            <a:avLst/>
          </a:prstGeom>
          <a:noFill/>
        </p:spPr>
        <p:txBody>
          <a:bodyPr wrap="square" lIns="91440" tIns="45720" rIns="91440" bIns="45720" anchor="t">
            <a:spAutoFit/>
          </a:bodyPr>
          <a:lstStyle/>
          <a:p>
            <a:pPr algn="r" fontAlgn="base">
              <a:spcBef>
                <a:spcPct val="0"/>
              </a:spcBef>
              <a:spcAft>
                <a:spcPts val="700"/>
              </a:spcAft>
              <a:defRPr/>
            </a:pPr>
            <a:r>
              <a:rPr lang="en-US" sz="2400" b="1">
                <a:solidFill>
                  <a:srgbClr val="003366"/>
                </a:solidFill>
                <a:latin typeface="Corbel" panose="020B0503020204020204" pitchFamily="34" charset="0"/>
              </a:rPr>
              <a:t>Executive Office of Aging &amp; Independence</a:t>
            </a:r>
          </a:p>
          <a:p>
            <a:pPr algn="r" fontAlgn="base">
              <a:spcBef>
                <a:spcPct val="0"/>
              </a:spcBef>
              <a:spcAft>
                <a:spcPts val="700"/>
              </a:spcAft>
              <a:defRPr/>
            </a:pPr>
            <a:r>
              <a:rPr lang="en-US" sz="2400" b="1">
                <a:solidFill>
                  <a:srgbClr val="003366"/>
                </a:solidFill>
                <a:latin typeface="Corbel" panose="020B0503020204020204" pitchFamily="34" charset="0"/>
              </a:rPr>
              <a:t>Robin Lipson, Secretary – AGE</a:t>
            </a:r>
          </a:p>
          <a:p>
            <a:pPr algn="r" fontAlgn="base">
              <a:spcBef>
                <a:spcPct val="0"/>
              </a:spcBef>
              <a:spcAft>
                <a:spcPts val="700"/>
              </a:spcAft>
              <a:defRPr/>
            </a:pPr>
            <a:r>
              <a:rPr lang="en-US" sz="2400" b="1">
                <a:solidFill>
                  <a:srgbClr val="003366"/>
                </a:solidFill>
                <a:latin typeface="Corbel" panose="020B0503020204020204" pitchFamily="34" charset="0"/>
              </a:rPr>
              <a:t>Meeting Chair</a:t>
            </a:r>
          </a:p>
          <a:p>
            <a:pPr algn="r" fontAlgn="base">
              <a:spcBef>
                <a:spcPct val="0"/>
              </a:spcBef>
              <a:spcAft>
                <a:spcPct val="0"/>
              </a:spcAft>
              <a:defRPr/>
            </a:pPr>
            <a:r>
              <a:rPr lang="en-US" sz="2000" b="1">
                <a:solidFill>
                  <a:srgbClr val="003366"/>
                </a:solidFill>
                <a:latin typeface="Corbel"/>
              </a:rPr>
              <a:t>June 9th, 2026</a:t>
            </a:r>
          </a:p>
          <a:p>
            <a:pPr algn="r" fontAlgn="base">
              <a:spcBef>
                <a:spcPct val="0"/>
              </a:spcBef>
              <a:spcAft>
                <a:spcPct val="0"/>
              </a:spcAft>
              <a:defRPr/>
            </a:pPr>
            <a:r>
              <a:rPr lang="en-US" sz="2000" b="1">
                <a:solidFill>
                  <a:srgbClr val="003366"/>
                </a:solidFill>
                <a:latin typeface="Corbel" panose="020B0503020204020204" pitchFamily="34" charset="0"/>
              </a:rPr>
              <a:t>3:30-5:00 pm</a:t>
            </a:r>
          </a:p>
          <a:p>
            <a:pPr algn="r" fontAlgn="base">
              <a:spcBef>
                <a:spcPct val="0"/>
              </a:spcBef>
              <a:spcAft>
                <a:spcPct val="0"/>
              </a:spcAft>
              <a:defRPr/>
            </a:pPr>
            <a:r>
              <a:rPr lang="en-US" sz="2000" b="1">
                <a:solidFill>
                  <a:srgbClr val="003366"/>
                </a:solidFill>
                <a:latin typeface="Corbel" panose="020B0503020204020204" pitchFamily="34" charset="0"/>
              </a:rPr>
              <a:t>Video Conference</a:t>
            </a:r>
          </a:p>
        </p:txBody>
      </p:sp>
      <p:sp>
        <p:nvSpPr>
          <p:cNvPr id="2" name="Rectangle 1">
            <a:extLst>
              <a:ext uri="{C183D7F6-B498-43B3-948B-1728B52AA6E4}">
                <adec:decorative xmlns:adec="http://schemas.microsoft.com/office/drawing/2017/decorative" val="1"/>
              </a:ext>
            </a:extLst>
          </p:cNvPr>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a:solidFill>
                <a:srgbClr val="000000"/>
              </a:solidFill>
            </a:endParaRPr>
          </a:p>
        </p:txBody>
      </p:sp>
      <p:sp>
        <p:nvSpPr>
          <p:cNvPr id="4" name="Rectangle 3">
            <a:extLst>
              <a:ext uri="{FF2B5EF4-FFF2-40B4-BE49-F238E27FC236}">
                <a16:creationId xmlns:a16="http://schemas.microsoft.com/office/drawing/2014/main" id="{7A21116D-28AA-7C17-5D7E-9499E2BE5E7C}"/>
              </a:ext>
              <a:ext uri="{C183D7F6-B498-43B3-948B-1728B52AA6E4}">
                <adec:decorative xmlns:adec="http://schemas.microsoft.com/office/drawing/2017/decorative" val="1"/>
              </a:ext>
            </a:extLst>
          </p:cNvPr>
          <p:cNvSpPr/>
          <p:nvPr/>
        </p:nvSpPr>
        <p:spPr bwMode="auto">
          <a:xfrm>
            <a:off x="11201586" y="6391275"/>
            <a:ext cx="523689"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72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296609"/>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Refreshed Massachusetts Alzheimer’s Disease and All Other Dementias (ADAOD) State Plan Purpose</a:t>
            </a:r>
            <a:endParaRPr kumimoji="0" lang="en-US" sz="2933"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20" name="Shape 16">
            <a:extLst>
              <a:ext uri="{C183D7F6-B498-43B3-948B-1728B52AA6E4}">
                <adec:decorative xmlns:adec="http://schemas.microsoft.com/office/drawing/2017/decorative" val="1"/>
              </a:ext>
            </a:extLst>
          </p:cNvPr>
          <p:cNvSpPr/>
          <p:nvPr/>
        </p:nvSpPr>
        <p:spPr>
          <a:xfrm>
            <a:off x="665988" y="2823904"/>
            <a:ext cx="10860024" cy="1947805"/>
          </a:xfrm>
          <a:prstGeom prst="rect">
            <a:avLst/>
          </a:prstGeom>
          <a:solidFill>
            <a:srgbClr val="F0F4FA"/>
          </a:solidFill>
          <a:ln/>
        </p:spPr>
        <p:txBody>
          <a:bodyPr/>
          <a:lstStyle/>
          <a:p>
            <a:endParaRPr lang="en-US" sz="2400">
              <a:latin typeface="Corbel" panose="020B0503020204020204" pitchFamily="34" charset="0"/>
            </a:endParaRPr>
          </a:p>
        </p:txBody>
      </p:sp>
      <p:sp>
        <p:nvSpPr>
          <p:cNvPr id="21" name="Shape 17">
            <a:extLst>
              <a:ext uri="{C183D7F6-B498-43B3-948B-1728B52AA6E4}">
                <adec:decorative xmlns:adec="http://schemas.microsoft.com/office/drawing/2017/decorative" val="1"/>
              </a:ext>
            </a:extLst>
          </p:cNvPr>
          <p:cNvSpPr/>
          <p:nvPr/>
        </p:nvSpPr>
        <p:spPr>
          <a:xfrm>
            <a:off x="665988" y="2823905"/>
            <a:ext cx="91440" cy="1947804"/>
          </a:xfrm>
          <a:prstGeom prst="rect">
            <a:avLst/>
          </a:prstGeom>
          <a:solidFill>
            <a:srgbClr val="1B6B3A"/>
          </a:solidFill>
          <a:ln/>
        </p:spPr>
        <p:txBody>
          <a:bodyPr/>
          <a:lstStyle/>
          <a:p>
            <a:endParaRPr lang="en-US" sz="2400">
              <a:latin typeface="Corbel" panose="020B0503020204020204" pitchFamily="34" charset="0"/>
            </a:endParaRPr>
          </a:p>
        </p:txBody>
      </p:sp>
      <p:sp>
        <p:nvSpPr>
          <p:cNvPr id="22" name="Text 18"/>
          <p:cNvSpPr/>
          <p:nvPr/>
        </p:nvSpPr>
        <p:spPr>
          <a:xfrm>
            <a:off x="995172" y="2860480"/>
            <a:ext cx="10311384" cy="398484"/>
          </a:xfrm>
          <a:prstGeom prst="rect">
            <a:avLst/>
          </a:prstGeom>
          <a:noFill/>
          <a:ln/>
        </p:spPr>
        <p:txBody>
          <a:bodyPr wrap="square" lIns="0" tIns="0" rIns="0" bIns="0" rtlCol="0" anchor="ctr"/>
          <a:lstStyle/>
          <a:p>
            <a:r>
              <a:rPr lang="en-US" b="1">
                <a:solidFill>
                  <a:srgbClr val="1B6B3A"/>
                </a:solidFill>
                <a:latin typeface="Corbel" panose="020B0503020204020204" pitchFamily="34" charset="0"/>
                <a:ea typeface="Calibri" pitchFamily="34" charset="-122"/>
                <a:cs typeface="Calibri" pitchFamily="34" charset="-120"/>
              </a:rPr>
              <a:t>Purpose</a:t>
            </a:r>
            <a:endParaRPr lang="en-US">
              <a:solidFill>
                <a:srgbClr val="1B6B3A"/>
              </a:solidFill>
              <a:latin typeface="Corbel" panose="020B0503020204020204" pitchFamily="34" charset="0"/>
            </a:endParaRPr>
          </a:p>
        </p:txBody>
      </p:sp>
      <p:sp>
        <p:nvSpPr>
          <p:cNvPr id="23" name="Text 19"/>
          <p:cNvSpPr/>
          <p:nvPr/>
        </p:nvSpPr>
        <p:spPr>
          <a:xfrm>
            <a:off x="976884" y="3552377"/>
            <a:ext cx="10311384" cy="711580"/>
          </a:xfrm>
          <a:prstGeom prst="rect">
            <a:avLst/>
          </a:prstGeom>
          <a:noFill/>
          <a:ln/>
        </p:spPr>
        <p:txBody>
          <a:bodyPr wrap="square" lIns="0" tIns="0" rIns="0" bIns="0" rtlCol="0" anchor="ctr"/>
          <a:lstStyle/>
          <a:p>
            <a:pPr lvl="0">
              <a:lnSpc>
                <a:spcPct val="150000"/>
              </a:lnSpc>
              <a:spcAft>
                <a:spcPts val="1200"/>
              </a:spcAft>
              <a:defRPr/>
            </a:pPr>
            <a:r>
              <a:rPr lang="en-US">
                <a:solidFill>
                  <a:srgbClr val="000000"/>
                </a:solidFill>
                <a:latin typeface="Corbel" panose="020B0503020204020204" pitchFamily="34" charset="0"/>
              </a:rPr>
              <a:t>The refreshed ADAOD Plan will provide </a:t>
            </a:r>
            <a:r>
              <a:rPr lang="en-US" b="1">
                <a:solidFill>
                  <a:srgbClr val="000000"/>
                </a:solidFill>
                <a:latin typeface="Corbel" panose="020B0503020204020204" pitchFamily="34" charset="0"/>
              </a:rPr>
              <a:t>strategic direction </a:t>
            </a:r>
            <a:r>
              <a:rPr lang="en-US">
                <a:solidFill>
                  <a:srgbClr val="000000"/>
                </a:solidFill>
                <a:latin typeface="Corbel" panose="020B0503020204020204" pitchFamily="34" charset="0"/>
              </a:rPr>
              <a:t>to further embed Alzheimer’s Disease and All Other Dementias good practice and </a:t>
            </a:r>
            <a:r>
              <a:rPr lang="en-US" b="1">
                <a:solidFill>
                  <a:srgbClr val="000000"/>
                </a:solidFill>
                <a:latin typeface="Corbel" panose="020B0503020204020204" pitchFamily="34" charset="0"/>
              </a:rPr>
              <a:t>a vision </a:t>
            </a:r>
            <a:r>
              <a:rPr lang="en-US">
                <a:solidFill>
                  <a:srgbClr val="000000"/>
                </a:solidFill>
                <a:latin typeface="Corbel" panose="020B0503020204020204" pitchFamily="34" charset="0"/>
              </a:rPr>
              <a:t>to move the Commonwealth forward to better serve those living with dementia and their families.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6692F-49DA-805A-120C-259226371DC8}"/>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A6153604-9F57-A229-57AC-1BBD4EA995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FA23A855-0AE6-838F-B8A5-D7A7A283FE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E5054F2F-179B-D676-5208-8251061A3676}"/>
              </a:ext>
            </a:extLst>
          </p:cNvPr>
          <p:cNvSpPr>
            <a:spLocks noGrp="1"/>
          </p:cNvSpPr>
          <p:nvPr>
            <p:ph type="title" idx="4294967295"/>
          </p:nvPr>
        </p:nvSpPr>
        <p:spPr>
          <a:xfrm>
            <a:off x="1341120" y="31089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Guiding Principles of Refreshed ADAOD State Plan</a:t>
            </a:r>
          </a:p>
        </p:txBody>
      </p:sp>
      <p:sp>
        <p:nvSpPr>
          <p:cNvPr id="5" name="Text 1">
            <a:extLst>
              <a:ext uri="{FF2B5EF4-FFF2-40B4-BE49-F238E27FC236}">
                <a16:creationId xmlns:a16="http://schemas.microsoft.com/office/drawing/2014/main" id="{38BA8DD2-555F-7E39-DC3E-8F8435F89D78}"/>
              </a:ext>
              <a:ext uri="{C183D7F6-B498-43B3-948B-1728B52AA6E4}">
                <adec:decorative xmlns:adec="http://schemas.microsoft.com/office/drawing/2017/decorative" val="1"/>
              </a:ext>
            </a:extLst>
          </p:cNvPr>
          <p:cNvSpPr/>
          <p:nvPr/>
        </p:nvSpPr>
        <p:spPr>
          <a:xfrm>
            <a:off x="1341120" y="707136"/>
            <a:ext cx="9144000" cy="426720"/>
          </a:xfrm>
          <a:prstGeom prst="rect">
            <a:avLst/>
          </a:prstGeom>
          <a:noFill/>
          <a:ln/>
        </p:spPr>
        <p:txBody>
          <a:bodyPr wrap="square" lIns="0" tIns="0" rIns="0" bIns="0" rtlCol="0" anchor="ctr"/>
          <a:lstStyle/>
          <a:p>
            <a:endParaRPr lang="en-US" sz="1867">
              <a:latin typeface="Corbel" panose="020B0503020204020204" pitchFamily="34" charset="0"/>
            </a:endParaRPr>
          </a:p>
        </p:txBody>
      </p:sp>
      <p:sp>
        <p:nvSpPr>
          <p:cNvPr id="24" name="Shape 4">
            <a:extLst>
              <a:ext uri="{FF2B5EF4-FFF2-40B4-BE49-F238E27FC236}">
                <a16:creationId xmlns:a16="http://schemas.microsoft.com/office/drawing/2014/main" id="{BC8611D5-4578-AAFB-0DBF-792AD1718581}"/>
              </a:ext>
            </a:extLst>
          </p:cNvPr>
          <p:cNvSpPr/>
          <p:nvPr/>
        </p:nvSpPr>
        <p:spPr>
          <a:xfrm>
            <a:off x="609600" y="1463040"/>
            <a:ext cx="11021568" cy="5074920"/>
          </a:xfrm>
          <a:prstGeom prst="rect">
            <a:avLst/>
          </a:prstGeom>
          <a:solidFill>
            <a:srgbClr val="F0F4FA"/>
          </a:solidFill>
          <a:ln/>
        </p:spPr>
        <p:txBody>
          <a:bodyPr/>
          <a:lstStyle/>
          <a:p>
            <a:pPr marL="342900" marR="0" lvl="0" indent="-342900">
              <a:lnSpc>
                <a:spcPct val="107000"/>
              </a:lnSpc>
              <a:spcAft>
                <a:spcPts val="1200"/>
              </a:spcAft>
              <a:buFont typeface="Arial" panose="020B0604020202020204" pitchFamily="34" charset="0"/>
              <a:buChar char="•"/>
              <a:tabLst>
                <a:tab pos="457200" algn="l"/>
              </a:tabLst>
            </a:pPr>
            <a:r>
              <a:rPr lang="en-US" b="1" kern="100">
                <a:latin typeface="Corbel" panose="020B0503020204020204" pitchFamily="34" charset="0"/>
                <a:ea typeface="Aptos" panose="020B0004020202020204" pitchFamily="34" charset="0"/>
                <a:cs typeface="Times New Roman" panose="02020603050405020304" pitchFamily="18" charset="0"/>
              </a:rPr>
              <a:t>Be Person- and Care partner-centered - </a:t>
            </a:r>
            <a:r>
              <a:rPr lang="en-US" kern="100">
                <a:latin typeface="Corbel" panose="020B0503020204020204" pitchFamily="34" charset="0"/>
                <a:ea typeface="Aptos" panose="020B0004020202020204" pitchFamily="34" charset="0"/>
                <a:cs typeface="Times New Roman" panose="02020603050405020304" pitchFamily="18" charset="0"/>
              </a:rPr>
              <a:t>Ensure collaboration and enhance engagement of individuals, families, and care-partners affected by dementia. </a:t>
            </a:r>
          </a:p>
          <a:p>
            <a:pPr marL="342900" marR="0" lvl="0" indent="-342900">
              <a:lnSpc>
                <a:spcPct val="107000"/>
              </a:lnSpc>
              <a:spcAft>
                <a:spcPts val="1200"/>
              </a:spcAft>
              <a:buFont typeface="Arial" panose="020B0604020202020204" pitchFamily="34" charset="0"/>
              <a:buChar char="•"/>
              <a:tabLst>
                <a:tab pos="457200" algn="l"/>
              </a:tabLst>
            </a:pPr>
            <a:r>
              <a:rPr lang="en-US" b="1" kern="100">
                <a:latin typeface="Corbel" panose="020B0503020204020204" pitchFamily="34" charset="0"/>
                <a:ea typeface="Aptos" panose="020B0004020202020204" pitchFamily="34" charset="0"/>
                <a:cs typeface="Times New Roman" panose="02020603050405020304" pitchFamily="18" charset="0"/>
              </a:rPr>
              <a:t>Be Open &amp; Culturally responsive - </a:t>
            </a:r>
            <a:r>
              <a:rPr lang="en-US" kern="100">
                <a:latin typeface="Corbel" panose="020B0503020204020204" pitchFamily="34" charset="0"/>
                <a:ea typeface="Aptos" panose="020B0004020202020204" pitchFamily="34" charset="0"/>
                <a:cs typeface="Times New Roman" panose="02020603050405020304" pitchFamily="18" charset="0"/>
              </a:rPr>
              <a:t>Listen to, learn from, respect, and value diverse life experiences and perspectives. Highlight</a:t>
            </a:r>
            <a:r>
              <a:rPr lang="en-US" b="1" kern="100">
                <a:latin typeface="Corbel" panose="020B0503020204020204" pitchFamily="34" charset="0"/>
                <a:ea typeface="Aptos" panose="020B0004020202020204" pitchFamily="34" charset="0"/>
                <a:cs typeface="Times New Roman" panose="02020603050405020304" pitchFamily="18" charset="0"/>
              </a:rPr>
              <a:t> </a:t>
            </a:r>
            <a:r>
              <a:rPr lang="en-US" kern="100">
                <a:latin typeface="Corbel" panose="020B0503020204020204" pitchFamily="34" charset="0"/>
                <a:ea typeface="Aptos" panose="020B0004020202020204" pitchFamily="34" charset="0"/>
                <a:cs typeface="Times New Roman" panose="02020603050405020304" pitchFamily="18" charset="0"/>
              </a:rPr>
              <a:t>and address inequities in access to health care and support services as we develop policy recommendations, programs, and resources for individuals and families affected by dementia. </a:t>
            </a:r>
          </a:p>
          <a:p>
            <a:pPr marL="342900" marR="0" lvl="0" indent="-342900">
              <a:lnSpc>
                <a:spcPct val="107000"/>
              </a:lnSpc>
              <a:spcAft>
                <a:spcPts val="1200"/>
              </a:spcAft>
              <a:buFont typeface="Arial" panose="020B0604020202020204" pitchFamily="34" charset="0"/>
              <a:buChar char="•"/>
              <a:tabLst>
                <a:tab pos="457200" algn="l"/>
              </a:tabLst>
            </a:pPr>
            <a:r>
              <a:rPr lang="en-US" b="1" kern="100">
                <a:latin typeface="Corbel" panose="020B0503020204020204" pitchFamily="34" charset="0"/>
                <a:ea typeface="Aptos" panose="020B0004020202020204" pitchFamily="34" charset="0"/>
                <a:cs typeface="Times New Roman" panose="02020603050405020304" pitchFamily="18" charset="0"/>
              </a:rPr>
              <a:t>Be Clear – </a:t>
            </a:r>
            <a:r>
              <a:rPr lang="en-US" kern="100">
                <a:latin typeface="Corbel" panose="020B0503020204020204" pitchFamily="34" charset="0"/>
                <a:ea typeface="Aptos" panose="020B0004020202020204" pitchFamily="34" charset="0"/>
                <a:cs typeface="Times New Roman" panose="02020603050405020304" pitchFamily="18" charset="0"/>
              </a:rPr>
              <a:t>Create clear information, processes, and pathways for clinicians, specialist, those experiencing dementia and their caregivers.</a:t>
            </a:r>
          </a:p>
          <a:p>
            <a:pPr marL="342900" marR="0" lvl="0" indent="-342900">
              <a:lnSpc>
                <a:spcPct val="107000"/>
              </a:lnSpc>
              <a:spcAft>
                <a:spcPts val="1200"/>
              </a:spcAft>
              <a:buFont typeface="Arial" panose="020B0604020202020204" pitchFamily="34" charset="0"/>
              <a:buChar char="•"/>
              <a:tabLst>
                <a:tab pos="457200" algn="l"/>
              </a:tabLst>
            </a:pPr>
            <a:r>
              <a:rPr lang="en-US" b="1" kern="100">
                <a:latin typeface="Corbel" panose="020B0503020204020204" pitchFamily="34" charset="0"/>
                <a:ea typeface="Aptos" panose="020B0004020202020204" pitchFamily="34" charset="0"/>
                <a:cs typeface="Times New Roman" panose="02020603050405020304" pitchFamily="18" charset="0"/>
              </a:rPr>
              <a:t>Be Collaborative - </a:t>
            </a:r>
            <a:r>
              <a:rPr lang="en-US" kern="100">
                <a:latin typeface="Corbel" panose="020B0503020204020204" pitchFamily="34" charset="0"/>
                <a:ea typeface="Aptos" panose="020B0004020202020204" pitchFamily="34" charset="0"/>
                <a:cs typeface="Times New Roman" panose="02020603050405020304" pitchFamily="18" charset="0"/>
              </a:rPr>
              <a:t>Create and integrate a community of researchers, health system providers, policymakers, community partners and other interested parties.</a:t>
            </a:r>
          </a:p>
          <a:p>
            <a:pPr marL="342900" marR="0" lvl="0" indent="-342900">
              <a:lnSpc>
                <a:spcPct val="107000"/>
              </a:lnSpc>
              <a:spcAft>
                <a:spcPts val="1200"/>
              </a:spcAft>
              <a:buFont typeface="Arial" panose="020B0604020202020204" pitchFamily="34" charset="0"/>
              <a:buChar char="•"/>
              <a:tabLst>
                <a:tab pos="457200" algn="l"/>
              </a:tabLst>
            </a:pPr>
            <a:r>
              <a:rPr lang="en-US" b="1" kern="100">
                <a:latin typeface="Corbel" panose="020B0503020204020204" pitchFamily="34" charset="0"/>
                <a:ea typeface="Aptos" panose="020B0004020202020204" pitchFamily="34" charset="0"/>
                <a:cs typeface="Times New Roman" panose="02020603050405020304" pitchFamily="18" charset="0"/>
              </a:rPr>
              <a:t>Be Bold </a:t>
            </a:r>
            <a:r>
              <a:rPr lang="en-US" kern="100">
                <a:latin typeface="Corbel" panose="020B0503020204020204" pitchFamily="34" charset="0"/>
                <a:ea typeface="Aptos" panose="020B0004020202020204" pitchFamily="34" charset="0"/>
                <a:cs typeface="Times New Roman" panose="02020603050405020304" pitchFamily="18" charset="0"/>
              </a:rPr>
              <a:t>– Be a catalyst for rapid improvement, an incubator of novel ideas, and supporter of the first critical step of diagnosis.</a:t>
            </a:r>
          </a:p>
          <a:p>
            <a:pPr marL="342900" marR="0" lvl="0" indent="-342900">
              <a:lnSpc>
                <a:spcPct val="107000"/>
              </a:lnSpc>
              <a:spcAft>
                <a:spcPts val="1200"/>
              </a:spcAft>
              <a:buFont typeface="Arial" panose="020B0604020202020204" pitchFamily="34" charset="0"/>
              <a:buChar char="•"/>
              <a:tabLst>
                <a:tab pos="457200" algn="l"/>
              </a:tabLst>
            </a:pPr>
            <a:r>
              <a:rPr lang="en-US" b="1" kern="100">
                <a:latin typeface="Corbel" panose="020B0503020204020204" pitchFamily="34" charset="0"/>
                <a:ea typeface="Aptos" panose="020B0004020202020204" pitchFamily="34" charset="0"/>
                <a:cs typeface="Times New Roman" panose="02020603050405020304" pitchFamily="18" charset="0"/>
              </a:rPr>
              <a:t>Be Excellent – </a:t>
            </a:r>
            <a:r>
              <a:rPr lang="en-US" kern="100">
                <a:latin typeface="Corbel" panose="020B0503020204020204" pitchFamily="34" charset="0"/>
                <a:ea typeface="Aptos" panose="020B0004020202020204" pitchFamily="34" charset="0"/>
                <a:cs typeface="Times New Roman" panose="02020603050405020304" pitchFamily="18" charset="0"/>
              </a:rPr>
              <a:t>Elevate and promote the highest quality evidenced-based research, processes, and protocols.</a:t>
            </a:r>
          </a:p>
          <a:p>
            <a:pPr marL="342900" marR="0" lvl="0" indent="-342900">
              <a:lnSpc>
                <a:spcPct val="107000"/>
              </a:lnSpc>
              <a:spcAft>
                <a:spcPts val="1200"/>
              </a:spcAft>
              <a:buFont typeface="Arial" panose="020B0604020202020204" pitchFamily="34" charset="0"/>
              <a:buChar char="•"/>
              <a:tabLst>
                <a:tab pos="457200" algn="l"/>
              </a:tabLst>
            </a:pPr>
            <a:r>
              <a:rPr lang="en-US" b="1" kern="100">
                <a:latin typeface="Corbel" panose="020B0503020204020204" pitchFamily="34" charset="0"/>
                <a:ea typeface="Aptos" panose="020B0004020202020204" pitchFamily="34" charset="0"/>
                <a:cs typeface="Times New Roman" panose="02020603050405020304" pitchFamily="18" charset="0"/>
              </a:rPr>
              <a:t>Be Accountable</a:t>
            </a:r>
            <a:r>
              <a:rPr lang="en-US" kern="100">
                <a:latin typeface="Corbel" panose="020B0503020204020204" pitchFamily="34" charset="0"/>
                <a:ea typeface="Aptos" panose="020B0004020202020204" pitchFamily="34" charset="0"/>
                <a:cs typeface="Times New Roman" panose="02020603050405020304" pitchFamily="18" charset="0"/>
              </a:rPr>
              <a:t> – Be transparent about our work and ensure that scientific knowledge is translated into practical information and actions.  Measure and demonstrate the impact of the work as we move forward.</a:t>
            </a:r>
          </a:p>
          <a:p>
            <a:pPr marL="342900" indent="-342900">
              <a:buFont typeface="Arial" panose="020B0604020202020204" pitchFamily="34" charset="0"/>
              <a:buChar char="•"/>
            </a:pPr>
            <a:endParaRPr lang="en-US" b="1">
              <a:solidFill>
                <a:schemeClr val="tx1">
                  <a:lumMod val="65000"/>
                  <a:lumOff val="35000"/>
                </a:schemeClr>
              </a:solidFill>
              <a:latin typeface="Corbel" panose="020B0503020204020204" pitchFamily="34" charset="0"/>
              <a:ea typeface="Calibri" pitchFamily="34" charset="-122"/>
              <a:cs typeface="Calibri" pitchFamily="34" charset="-120"/>
            </a:endParaRPr>
          </a:p>
          <a:p>
            <a:pPr marL="342900" indent="-342900">
              <a:buFont typeface="Arial" panose="020B0604020202020204" pitchFamily="34" charset="0"/>
              <a:buChar char="•"/>
            </a:pPr>
            <a:endParaRPr lang="en-US" i="1">
              <a:solidFill>
                <a:schemeClr val="tx1">
                  <a:lumMod val="65000"/>
                  <a:lumOff val="35000"/>
                </a:schemeClr>
              </a:solidFill>
              <a:latin typeface="Corbel" panose="020B0503020204020204" pitchFamily="34" charset="0"/>
              <a:ea typeface="Calibri" pitchFamily="34" charset="-122"/>
              <a:cs typeface="Calibri" pitchFamily="34" charset="-120"/>
            </a:endParaRPr>
          </a:p>
          <a:p>
            <a:pPr marL="342900" indent="-342900">
              <a:buFont typeface="Arial" panose="020B0604020202020204" pitchFamily="34" charset="0"/>
              <a:buChar char="•"/>
            </a:pPr>
            <a:endParaRPr lang="en-US">
              <a:solidFill>
                <a:schemeClr val="tx1">
                  <a:lumMod val="65000"/>
                  <a:lumOff val="35000"/>
                </a:schemeClr>
              </a:solidFill>
              <a:latin typeface="Corbel" panose="020B0503020204020204" pitchFamily="34" charset="0"/>
            </a:endParaRPr>
          </a:p>
          <a:p>
            <a:endParaRPr lang="en-US" sz="2400">
              <a:latin typeface="Corbel" panose="020B0503020204020204" pitchFamily="34" charset="0"/>
            </a:endParaRPr>
          </a:p>
          <a:p>
            <a:endParaRPr lang="en-US" sz="2400">
              <a:latin typeface="Corbel" panose="020B0503020204020204" pitchFamily="34" charset="0"/>
            </a:endParaRPr>
          </a:p>
        </p:txBody>
      </p:sp>
    </p:spTree>
    <p:extLst>
      <p:ext uri="{BB962C8B-B14F-4D97-AF65-F5344CB8AC3E}">
        <p14:creationId xmlns:p14="http://schemas.microsoft.com/office/powerpoint/2010/main" val="423314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4FF8B-A92F-5025-5853-6B7553CD5A8F}"/>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B9B6D7A5-7485-96D2-AE23-269C5B5DCD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1DF1A47D-EE9B-2969-BCF2-25C6208F723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D28A5632-8DD4-7D92-20D3-7A84D4157B7E}"/>
              </a:ext>
            </a:extLst>
          </p:cNvPr>
          <p:cNvSpPr>
            <a:spLocks noGrp="1"/>
          </p:cNvSpPr>
          <p:nvPr>
            <p:ph type="title" idx="4294967295"/>
          </p:nvPr>
        </p:nvSpPr>
        <p:spPr>
          <a:xfrm>
            <a:off x="1341120" y="277368"/>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Overall Vision of the Refreshed ADAOD State Plan</a:t>
            </a:r>
          </a:p>
        </p:txBody>
      </p:sp>
      <p:sp>
        <p:nvSpPr>
          <p:cNvPr id="5" name="Text 1">
            <a:extLst>
              <a:ext uri="{FF2B5EF4-FFF2-40B4-BE49-F238E27FC236}">
                <a16:creationId xmlns:a16="http://schemas.microsoft.com/office/drawing/2014/main" id="{D7DD969D-3C4F-0449-67AE-B71B97BE285D}"/>
              </a:ext>
              <a:ext uri="{C183D7F6-B498-43B3-948B-1728B52AA6E4}">
                <adec:decorative xmlns:adec="http://schemas.microsoft.com/office/drawing/2017/decorative" val="1"/>
              </a:ext>
            </a:extLst>
          </p:cNvPr>
          <p:cNvSpPr/>
          <p:nvPr/>
        </p:nvSpPr>
        <p:spPr>
          <a:xfrm>
            <a:off x="1341120" y="707136"/>
            <a:ext cx="9144000" cy="426720"/>
          </a:xfrm>
          <a:prstGeom prst="rect">
            <a:avLst/>
          </a:prstGeom>
          <a:noFill/>
          <a:ln/>
        </p:spPr>
        <p:txBody>
          <a:bodyPr wrap="square" lIns="0" tIns="0" rIns="0" bIns="0" rtlCol="0" anchor="ctr"/>
          <a:lstStyle/>
          <a:p>
            <a:endParaRPr lang="en-US" sz="1867">
              <a:latin typeface="Corbel" panose="020B0503020204020204" pitchFamily="34" charset="0"/>
            </a:endParaRPr>
          </a:p>
        </p:txBody>
      </p:sp>
      <p:sp>
        <p:nvSpPr>
          <p:cNvPr id="24" name="Shape 4">
            <a:extLst>
              <a:ext uri="{FF2B5EF4-FFF2-40B4-BE49-F238E27FC236}">
                <a16:creationId xmlns:a16="http://schemas.microsoft.com/office/drawing/2014/main" id="{9979B095-967F-5E9F-4DFE-A176DE5CB5F1}"/>
              </a:ext>
            </a:extLst>
          </p:cNvPr>
          <p:cNvSpPr/>
          <p:nvPr/>
        </p:nvSpPr>
        <p:spPr>
          <a:xfrm>
            <a:off x="655320" y="1917192"/>
            <a:ext cx="11021568" cy="4233672"/>
          </a:xfrm>
          <a:prstGeom prst="rect">
            <a:avLst/>
          </a:prstGeom>
          <a:solidFill>
            <a:srgbClr val="F0F4FA"/>
          </a:solidFill>
          <a:ln/>
        </p:spPr>
        <p:txBody>
          <a:bodyPr/>
          <a:lstStyle/>
          <a:p>
            <a:pPr>
              <a:lnSpc>
                <a:spcPct val="115000"/>
              </a:lnSpc>
              <a:spcAft>
                <a:spcPts val="800"/>
              </a:spcAft>
            </a:pPr>
            <a:r>
              <a:rPr lang="en-US" b="1" i="1" kern="100">
                <a:solidFill>
                  <a:schemeClr val="tx2"/>
                </a:solidFill>
                <a:latin typeface="Corbel" panose="020B0503020204020204" pitchFamily="34" charset="0"/>
                <a:ea typeface="Aptos" panose="020B0004020202020204" pitchFamily="34" charset="0"/>
                <a:cs typeface="Times New Roman" panose="02020603050405020304" pitchFamily="18" charset="0"/>
              </a:rPr>
              <a:t>In a few powerful sentences –</a:t>
            </a:r>
          </a:p>
          <a:p>
            <a:pPr>
              <a:lnSpc>
                <a:spcPct val="115000"/>
              </a:lnSpc>
              <a:spcAft>
                <a:spcPts val="800"/>
              </a:spcAft>
            </a:pPr>
            <a:endParaRPr lang="en-US" b="1" i="1" kern="100">
              <a:solidFill>
                <a:schemeClr val="tx2"/>
              </a:solidFill>
              <a:latin typeface="Corbel" panose="020B0503020204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1200"/>
              </a:spcAft>
              <a:buSzPts val="1000"/>
              <a:buFont typeface="Symbol" panose="05050102010706020507" pitchFamily="18" charset="2"/>
              <a:buChar char=""/>
              <a:tabLst>
                <a:tab pos="457200" algn="l"/>
              </a:tabLst>
            </a:pPr>
            <a:r>
              <a:rPr lang="en-US" kern="100">
                <a:latin typeface="Corbel" panose="020B0503020204020204" pitchFamily="34" charset="0"/>
                <a:ea typeface="Aptos" panose="020B0004020202020204" pitchFamily="34" charset="0"/>
                <a:cs typeface="Times New Roman" panose="02020603050405020304" pitchFamily="18" charset="0"/>
              </a:rPr>
              <a:t>Empower individuals living with dementia, their families and care-partners to live the best possible lives throughout the disease journey.</a:t>
            </a:r>
          </a:p>
          <a:p>
            <a:pPr marL="342900" marR="0" lvl="0" indent="-342900">
              <a:lnSpc>
                <a:spcPct val="115000"/>
              </a:lnSpc>
              <a:spcAft>
                <a:spcPts val="1200"/>
              </a:spcAft>
              <a:buSzPts val="1000"/>
              <a:buFont typeface="Symbol" panose="05050102010706020507" pitchFamily="18" charset="2"/>
              <a:buChar char=""/>
              <a:tabLst>
                <a:tab pos="457200" algn="l"/>
              </a:tabLst>
            </a:pPr>
            <a:r>
              <a:rPr lang="en-US" kern="100">
                <a:latin typeface="Corbel" panose="020B0503020204020204" pitchFamily="34" charset="0"/>
                <a:ea typeface="Aptos" panose="020B0004020202020204" pitchFamily="34" charset="0"/>
                <a:cs typeface="Times New Roman" panose="02020603050405020304" pitchFamily="18" charset="0"/>
              </a:rPr>
              <a:t>Create clarity around access to supports that individuals, families, care-partners and professionals need. Building clearer pathways so people know where to go, what comes next, and what supports are available. </a:t>
            </a:r>
          </a:p>
          <a:p>
            <a:pPr marL="342900" indent="-342900">
              <a:lnSpc>
                <a:spcPct val="115000"/>
              </a:lnSpc>
              <a:spcAft>
                <a:spcPts val="1200"/>
              </a:spcAft>
              <a:buSzPts val="1000"/>
              <a:buFont typeface="Symbol" panose="05050102010706020507" pitchFamily="18" charset="2"/>
              <a:buChar char=""/>
              <a:tabLst>
                <a:tab pos="457200" algn="l"/>
              </a:tabLst>
            </a:pPr>
            <a:r>
              <a:rPr lang="en-US">
                <a:latin typeface="Corbel" panose="020B0503020204020204" pitchFamily="34" charset="0"/>
                <a:ea typeface="Aptos" panose="020B0004020202020204" pitchFamily="34" charset="0"/>
                <a:cs typeface="Times New Roman" panose="02020603050405020304" pitchFamily="18" charset="0"/>
              </a:rPr>
              <a:t>Shift the experience from confusion and crisis toward empowerment and living well with dementia.</a:t>
            </a:r>
            <a:endParaRPr lang="en-US" sz="2400">
              <a:latin typeface="Corbel" panose="020B0503020204020204" pitchFamily="34" charset="0"/>
            </a:endParaRPr>
          </a:p>
          <a:p>
            <a:pPr marL="342900" indent="-342900">
              <a:lnSpc>
                <a:spcPct val="115000"/>
              </a:lnSpc>
              <a:spcAft>
                <a:spcPts val="1200"/>
              </a:spcAft>
              <a:buSzPts val="1000"/>
              <a:buFont typeface="Symbol" panose="05050102010706020507" pitchFamily="18" charset="2"/>
              <a:buChar char=""/>
              <a:tabLst>
                <a:tab pos="457200" algn="l"/>
              </a:tabLst>
            </a:pPr>
            <a:r>
              <a:rPr lang="en-US" kern="100">
                <a:latin typeface="Corbel" panose="020B0503020204020204" pitchFamily="34" charset="0"/>
                <a:ea typeface="Aptos" panose="020B0004020202020204" pitchFamily="34" charset="0"/>
              </a:rPr>
              <a:t>Develop strategies to ensure that routine, standard primary care practice includes early and accurate Alzheimer’s or dementia diagnosis. </a:t>
            </a:r>
            <a:endParaRPr lang="en-US" kern="100">
              <a:latin typeface="Corbel" panose="020B0503020204020204" pitchFamily="34" charset="0"/>
              <a:ea typeface="Aptos" panose="020B0004020202020204" pitchFamily="34" charset="0"/>
              <a:cs typeface="Times New Roman" panose="02020603050405020304" pitchFamily="18" charset="0"/>
            </a:endParaRPr>
          </a:p>
          <a:p>
            <a:pPr marL="342900" marR="0" lvl="0" indent="-342900">
              <a:lnSpc>
                <a:spcPct val="115000"/>
              </a:lnSpc>
              <a:spcAft>
                <a:spcPts val="1200"/>
              </a:spcAft>
              <a:buSzPts val="1000"/>
              <a:buFont typeface="Symbol" panose="05050102010706020507" pitchFamily="18" charset="2"/>
              <a:buChar char=""/>
              <a:tabLst>
                <a:tab pos="457200" algn="l"/>
              </a:tabLst>
            </a:pPr>
            <a:r>
              <a:rPr lang="en-US" kern="100">
                <a:latin typeface="Corbel" panose="020B0503020204020204" pitchFamily="34" charset="0"/>
                <a:ea typeface="Aptos" panose="020B0004020202020204" pitchFamily="34" charset="0"/>
                <a:cs typeface="Times New Roman" panose="02020603050405020304" pitchFamily="18" charset="0"/>
              </a:rPr>
              <a:t>Position Alzheimer’s disease and related dementias as a major part of the broader Reimagine Aging 2030 vision. </a:t>
            </a:r>
          </a:p>
          <a:p>
            <a:pPr marL="342900" indent="-342900">
              <a:buFont typeface="Arial" panose="020B0604020202020204" pitchFamily="34" charset="0"/>
              <a:buChar char="•"/>
            </a:pPr>
            <a:endParaRPr lang="en-US" i="1">
              <a:solidFill>
                <a:schemeClr val="tx1">
                  <a:lumMod val="65000"/>
                  <a:lumOff val="35000"/>
                </a:schemeClr>
              </a:solidFill>
              <a:latin typeface="Corbel" panose="020B0503020204020204" pitchFamily="34" charset="0"/>
              <a:ea typeface="Calibri" pitchFamily="34" charset="-122"/>
              <a:cs typeface="Calibri" pitchFamily="34" charset="-120"/>
            </a:endParaRPr>
          </a:p>
          <a:p>
            <a:pPr marL="342900" indent="-342900">
              <a:buFont typeface="Arial" panose="020B0604020202020204" pitchFamily="34" charset="0"/>
              <a:buChar char="•"/>
            </a:pPr>
            <a:endParaRPr lang="en-US">
              <a:solidFill>
                <a:schemeClr val="tx1">
                  <a:lumMod val="65000"/>
                  <a:lumOff val="35000"/>
                </a:schemeClr>
              </a:solidFill>
              <a:latin typeface="Corbel" panose="020B0503020204020204" pitchFamily="34" charset="0"/>
            </a:endParaRPr>
          </a:p>
          <a:p>
            <a:endParaRPr lang="en-US" sz="2400">
              <a:latin typeface="Corbel" panose="020B0503020204020204" pitchFamily="34" charset="0"/>
            </a:endParaRPr>
          </a:p>
          <a:p>
            <a:endParaRPr lang="en-US" sz="2400">
              <a:latin typeface="Corbel" panose="020B0503020204020204" pitchFamily="34" charset="0"/>
            </a:endParaRPr>
          </a:p>
        </p:txBody>
      </p:sp>
    </p:spTree>
    <p:extLst>
      <p:ext uri="{BB962C8B-B14F-4D97-AF65-F5344CB8AC3E}">
        <p14:creationId xmlns:p14="http://schemas.microsoft.com/office/powerpoint/2010/main" val="4175304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State Plan Vision 2030 and Beyond</a:t>
            </a:r>
          </a:p>
        </p:txBody>
      </p:sp>
      <p:sp>
        <p:nvSpPr>
          <p:cNvPr id="5" name="Text 1"/>
          <p:cNvSpPr/>
          <p:nvPr/>
        </p:nvSpPr>
        <p:spPr>
          <a:xfrm>
            <a:off x="1341120" y="707136"/>
            <a:ext cx="9144000" cy="426720"/>
          </a:xfrm>
          <a:prstGeom prst="rect">
            <a:avLst/>
          </a:prstGeom>
          <a:noFill/>
          <a:ln/>
        </p:spPr>
        <p:txBody>
          <a:bodyPr wrap="square" lIns="0" tIns="0" rIns="0" bIns="0" rtlCol="0" anchor="ctr"/>
          <a:lstStyle/>
          <a:p>
            <a:r>
              <a:rPr lang="en-US" sz="1867" i="1">
                <a:solidFill>
                  <a:srgbClr val="FFC000"/>
                </a:solidFill>
                <a:latin typeface="Corbel" panose="020B0503020204020204" pitchFamily="34" charset="0"/>
                <a:ea typeface="Calibri" pitchFamily="34" charset="-122"/>
                <a:cs typeface="Calibri" pitchFamily="34" charset="-120"/>
              </a:rPr>
              <a:t>Key Themes</a:t>
            </a:r>
            <a:endParaRPr lang="en-US" sz="1867">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flipH="1">
            <a:off x="218581" y="1463040"/>
            <a:ext cx="85341" cy="3413480"/>
          </a:xfrm>
          <a:prstGeom prst="rect">
            <a:avLst/>
          </a:prstGeom>
          <a:solidFill>
            <a:srgbClr val="002060"/>
          </a:solidFill>
          <a:ln/>
        </p:spPr>
        <p:txBody>
          <a:bodyPr/>
          <a:lstStyle/>
          <a:p>
            <a:endParaRPr lang="en-US" sz="2400">
              <a:latin typeface="Corbel" panose="020B0503020204020204" pitchFamily="34" charset="0"/>
            </a:endParaRPr>
          </a:p>
        </p:txBody>
      </p:sp>
      <p:sp>
        <p:nvSpPr>
          <p:cNvPr id="9" name="Text 5"/>
          <p:cNvSpPr/>
          <p:nvPr/>
        </p:nvSpPr>
        <p:spPr>
          <a:xfrm>
            <a:off x="523381" y="1331976"/>
            <a:ext cx="5242560" cy="36576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Primary Care </a:t>
            </a:r>
            <a:endParaRPr lang="en-US">
              <a:latin typeface="Corbel" panose="020B0503020204020204" pitchFamily="34" charset="0"/>
            </a:endParaRPr>
          </a:p>
        </p:txBody>
      </p:sp>
      <p:sp>
        <p:nvSpPr>
          <p:cNvPr id="10" name="Text 6"/>
          <p:cNvSpPr/>
          <p:nvPr/>
        </p:nvSpPr>
        <p:spPr>
          <a:xfrm>
            <a:off x="523381" y="1591056"/>
            <a:ext cx="5004817" cy="670560"/>
          </a:xfrm>
          <a:prstGeom prst="rect">
            <a:avLst/>
          </a:prstGeom>
          <a:noFill/>
          <a:ln/>
        </p:spPr>
        <p:txBody>
          <a:bodyPr wrap="square" lIns="0" tIns="0" rIns="0" bIns="0" rtlCol="0" anchor="ctr"/>
          <a:lstStyle/>
          <a:p>
            <a:r>
              <a:rPr lang="en-US">
                <a:solidFill>
                  <a:srgbClr val="374151"/>
                </a:solidFill>
                <a:latin typeface="Corbel"/>
                <a:ea typeface="Calibri"/>
                <a:cs typeface="Calibri"/>
              </a:rPr>
              <a:t>Primary care is better equipped to screen, identify, and support people with dementia. </a:t>
            </a:r>
            <a:endParaRPr lang="en-US">
              <a:latin typeface="Corbel"/>
              <a:ea typeface="Calibri"/>
              <a:cs typeface="Calibri"/>
            </a:endParaRPr>
          </a:p>
        </p:txBody>
      </p:sp>
      <p:sp>
        <p:nvSpPr>
          <p:cNvPr id="11" name="Text 17">
            <a:extLst>
              <a:ext uri="{FF2B5EF4-FFF2-40B4-BE49-F238E27FC236}">
                <a16:creationId xmlns:a16="http://schemas.microsoft.com/office/drawing/2014/main" id="{BE675E8B-F553-F04F-0C3A-868CEEE2019B}"/>
              </a:ext>
            </a:extLst>
          </p:cNvPr>
          <p:cNvSpPr/>
          <p:nvPr/>
        </p:nvSpPr>
        <p:spPr>
          <a:xfrm>
            <a:off x="585218" y="2343085"/>
            <a:ext cx="5510782" cy="2518195"/>
          </a:xfrm>
          <a:prstGeom prst="rect">
            <a:avLst/>
          </a:prstGeom>
          <a:noFill/>
          <a:ln/>
        </p:spPr>
        <p:txBody>
          <a:bodyPr wrap="square" lIns="0" tIns="0" rIns="0" bIns="0" rtlCol="0" anchor="ctr"/>
          <a:lstStyle/>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Early and accurate diagnosis becomes standard practice</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Good triage in primary care to route people is high need of a specialist</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Improved early detection in primary care helps to relieve specialist wait-list challenge</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People are diagnosed earlier (at MCI stage), so they are able to meaningfully participate in decision-making and care planning.</a:t>
            </a:r>
          </a:p>
        </p:txBody>
      </p:sp>
      <p:sp>
        <p:nvSpPr>
          <p:cNvPr id="17" name="Text 11">
            <a:extLst>
              <a:ext uri="{FF2B5EF4-FFF2-40B4-BE49-F238E27FC236}">
                <a16:creationId xmlns:a16="http://schemas.microsoft.com/office/drawing/2014/main" id="{798D02F2-4149-B1C6-1132-6CAAE2F69918}"/>
              </a:ext>
            </a:extLst>
          </p:cNvPr>
          <p:cNvSpPr/>
          <p:nvPr/>
        </p:nvSpPr>
        <p:spPr>
          <a:xfrm>
            <a:off x="450228" y="5040845"/>
            <a:ext cx="5242560" cy="36576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Specialty Dementia Centers</a:t>
            </a:r>
            <a:endParaRPr lang="en-US">
              <a:latin typeface="Corbel" panose="020B0503020204020204" pitchFamily="34" charset="0"/>
            </a:endParaRPr>
          </a:p>
        </p:txBody>
      </p:sp>
      <p:sp>
        <p:nvSpPr>
          <p:cNvPr id="13" name="Text 12">
            <a:extLst>
              <a:ext uri="{FF2B5EF4-FFF2-40B4-BE49-F238E27FC236}">
                <a16:creationId xmlns:a16="http://schemas.microsoft.com/office/drawing/2014/main" id="{A769BBC9-431C-B7D1-6229-9077A857636C}"/>
              </a:ext>
            </a:extLst>
          </p:cNvPr>
          <p:cNvSpPr/>
          <p:nvPr/>
        </p:nvSpPr>
        <p:spPr>
          <a:xfrm>
            <a:off x="450228" y="5593350"/>
            <a:ext cx="5077970" cy="914400"/>
          </a:xfrm>
          <a:prstGeom prst="rect">
            <a:avLst/>
          </a:prstGeom>
          <a:noFill/>
          <a:ln/>
        </p:spPr>
        <p:txBody>
          <a:bodyPr wrap="square" lIns="0" tIns="0" rIns="0" bIns="0" rtlCol="0" anchor="ctr"/>
          <a:lstStyle/>
          <a:p>
            <a:r>
              <a:rPr lang="en-US">
                <a:solidFill>
                  <a:srgbClr val="374151"/>
                </a:solidFill>
                <a:latin typeface="Corbel"/>
                <a:ea typeface="Calibri"/>
                <a:cs typeface="Calibri"/>
              </a:rPr>
              <a:t>Dementia care is more like cancer care in the sense that people are supported and guided through the process with a team based approach offering both expert clinical care and opportunities for participation in research.</a:t>
            </a:r>
            <a:endParaRPr lang="en-US">
              <a:latin typeface="Corbel"/>
              <a:ea typeface="Calibri"/>
              <a:cs typeface="Calibri"/>
            </a:endParaRPr>
          </a:p>
        </p:txBody>
      </p:sp>
      <p:sp>
        <p:nvSpPr>
          <p:cNvPr id="34" name="Text 5">
            <a:extLst>
              <a:ext uri="{FF2B5EF4-FFF2-40B4-BE49-F238E27FC236}">
                <a16:creationId xmlns:a16="http://schemas.microsoft.com/office/drawing/2014/main" id="{EAE50E1D-D66E-349C-AC4E-D4A08BB05946}"/>
              </a:ext>
            </a:extLst>
          </p:cNvPr>
          <p:cNvSpPr/>
          <p:nvPr/>
        </p:nvSpPr>
        <p:spPr>
          <a:xfrm>
            <a:off x="6333740" y="1377696"/>
            <a:ext cx="5242560" cy="36576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Access to Care &amp; Caregiver Support</a:t>
            </a:r>
            <a:endParaRPr lang="en-US">
              <a:latin typeface="Corbel" panose="020B0503020204020204" pitchFamily="34" charset="0"/>
            </a:endParaRPr>
          </a:p>
        </p:txBody>
      </p:sp>
      <p:sp>
        <p:nvSpPr>
          <p:cNvPr id="35" name="Text 6">
            <a:extLst>
              <a:ext uri="{FF2B5EF4-FFF2-40B4-BE49-F238E27FC236}">
                <a16:creationId xmlns:a16="http://schemas.microsoft.com/office/drawing/2014/main" id="{DF25AE00-67EC-D5B0-6583-E49183557FC6}"/>
              </a:ext>
            </a:extLst>
          </p:cNvPr>
          <p:cNvSpPr/>
          <p:nvPr/>
        </p:nvSpPr>
        <p:spPr>
          <a:xfrm>
            <a:off x="6333740" y="1783080"/>
            <a:ext cx="5242560" cy="670560"/>
          </a:xfrm>
          <a:prstGeom prst="rect">
            <a:avLst/>
          </a:prstGeom>
          <a:noFill/>
          <a:ln/>
        </p:spPr>
        <p:txBody>
          <a:bodyPr wrap="square" lIns="0" tIns="0" rIns="0" bIns="0" rtlCol="0" anchor="ctr"/>
          <a:lstStyle/>
          <a:p>
            <a:r>
              <a:rPr lang="en-US">
                <a:solidFill>
                  <a:srgbClr val="374151"/>
                </a:solidFill>
                <a:latin typeface="Corbel"/>
                <a:ea typeface="Calibri"/>
                <a:cs typeface="Calibri"/>
              </a:rPr>
              <a:t>Families and care-partners have more support before they reach crisis. Caregivers can afford to keep loved ones at home with required in-home care.</a:t>
            </a:r>
            <a:endParaRPr lang="en-US">
              <a:latin typeface="Corbel"/>
              <a:ea typeface="Calibri"/>
              <a:cs typeface="Calibri"/>
            </a:endParaRPr>
          </a:p>
        </p:txBody>
      </p:sp>
      <p:sp>
        <p:nvSpPr>
          <p:cNvPr id="42" name="Text 17">
            <a:extLst>
              <a:ext uri="{FF2B5EF4-FFF2-40B4-BE49-F238E27FC236}">
                <a16:creationId xmlns:a16="http://schemas.microsoft.com/office/drawing/2014/main" id="{94DF55EE-8B32-1C86-D4F0-F06FA8A83A74}"/>
              </a:ext>
            </a:extLst>
          </p:cNvPr>
          <p:cNvSpPr/>
          <p:nvPr/>
        </p:nvSpPr>
        <p:spPr>
          <a:xfrm>
            <a:off x="6333740" y="2592182"/>
            <a:ext cx="5510782" cy="3915568"/>
          </a:xfrm>
          <a:prstGeom prst="rect">
            <a:avLst/>
          </a:prstGeom>
          <a:noFill/>
          <a:ln/>
        </p:spPr>
        <p:txBody>
          <a:bodyPr wrap="square" lIns="0" tIns="0" rIns="0" bIns="0" rtlCol="0" anchor="ctr"/>
          <a:lstStyle/>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Clearer Pathways - Upon diagnosis, individuals and care partners leave with something in hand (e.g., an app, a document, a resource guide, etc.) that outlines next steps and potential support</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Cohesive peer support model </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Care-partners have access to physical, emotional, and financial support </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Public-facing services are easier to find and navigate</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rPr>
              <a:t>Families have assistance navigating ombudsman processes, addressing long-term care quality concerns, and advocacy needs</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No one is denied access to resources for financial reasons</a:t>
            </a:r>
          </a:p>
        </p:txBody>
      </p:sp>
      <p:sp>
        <p:nvSpPr>
          <p:cNvPr id="36" name="Shape 10">
            <a:extLst>
              <a:ext uri="{FF2B5EF4-FFF2-40B4-BE49-F238E27FC236}">
                <a16:creationId xmlns:a16="http://schemas.microsoft.com/office/drawing/2014/main" id="{21CEDB59-1742-42CF-4D2B-699243BCE64A}"/>
              </a:ext>
              <a:ext uri="{C183D7F6-B498-43B3-948B-1728B52AA6E4}">
                <adec:decorative xmlns:adec="http://schemas.microsoft.com/office/drawing/2017/decorative" val="1"/>
              </a:ext>
            </a:extLst>
          </p:cNvPr>
          <p:cNvSpPr/>
          <p:nvPr/>
        </p:nvSpPr>
        <p:spPr>
          <a:xfrm>
            <a:off x="6139107" y="1438656"/>
            <a:ext cx="85341" cy="5242276"/>
          </a:xfrm>
          <a:prstGeom prst="rect">
            <a:avLst/>
          </a:prstGeom>
          <a:solidFill>
            <a:srgbClr val="002060"/>
          </a:solidFill>
          <a:ln/>
        </p:spPr>
        <p:txBody>
          <a:bodyPr/>
          <a:lstStyle/>
          <a:p>
            <a:endParaRPr lang="en-US" sz="2400">
              <a:latin typeface="Corbel" panose="020B0503020204020204" pitchFamily="34" charset="0"/>
            </a:endParaRPr>
          </a:p>
        </p:txBody>
      </p:sp>
      <p:sp>
        <p:nvSpPr>
          <p:cNvPr id="12" name="Shape 10">
            <a:extLst>
              <a:ext uri="{FF2B5EF4-FFF2-40B4-BE49-F238E27FC236}">
                <a16:creationId xmlns:a16="http://schemas.microsoft.com/office/drawing/2014/main" id="{3202C725-CE5A-607B-7B90-5AB33541DC8A}"/>
              </a:ext>
              <a:ext uri="{C183D7F6-B498-43B3-948B-1728B52AA6E4}">
                <adec:decorative xmlns:adec="http://schemas.microsoft.com/office/drawing/2017/decorative" val="1"/>
              </a:ext>
            </a:extLst>
          </p:cNvPr>
          <p:cNvSpPr/>
          <p:nvPr/>
        </p:nvSpPr>
        <p:spPr>
          <a:xfrm>
            <a:off x="218582" y="5095975"/>
            <a:ext cx="85343" cy="1584957"/>
          </a:xfrm>
          <a:prstGeom prst="rect">
            <a:avLst/>
          </a:prstGeom>
          <a:solidFill>
            <a:srgbClr val="002060"/>
          </a:solidFill>
          <a:ln/>
        </p:spPr>
        <p:txBody>
          <a:bodyPr/>
          <a:lstStyle/>
          <a:p>
            <a:endParaRPr lang="en-US" sz="2400">
              <a:latin typeface="Corbel" panose="020B05030202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A86CA-1F30-507F-E142-1AA82DC37BC2}"/>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3E82C6D2-B902-E2F6-20CC-69922CD7C83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4B63C916-1968-C403-C4AE-768E46F6D8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4C44B769-D355-CF99-F850-34B03342F43D}"/>
              </a:ext>
            </a:extLst>
          </p:cNvPr>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State Plan Vision 2030 and Beyond Cont.</a:t>
            </a:r>
          </a:p>
        </p:txBody>
      </p:sp>
      <p:sp>
        <p:nvSpPr>
          <p:cNvPr id="5" name="Text 1">
            <a:extLst>
              <a:ext uri="{FF2B5EF4-FFF2-40B4-BE49-F238E27FC236}">
                <a16:creationId xmlns:a16="http://schemas.microsoft.com/office/drawing/2014/main" id="{88EB5F21-C2C2-4032-E924-E5322F2EAA43}"/>
              </a:ext>
            </a:extLst>
          </p:cNvPr>
          <p:cNvSpPr/>
          <p:nvPr/>
        </p:nvSpPr>
        <p:spPr>
          <a:xfrm>
            <a:off x="1341120" y="707136"/>
            <a:ext cx="9144000" cy="426720"/>
          </a:xfrm>
          <a:prstGeom prst="rect">
            <a:avLst/>
          </a:prstGeom>
          <a:noFill/>
          <a:ln/>
        </p:spPr>
        <p:txBody>
          <a:bodyPr wrap="square" lIns="0" tIns="0" rIns="0" bIns="0" rtlCol="0" anchor="ctr"/>
          <a:lstStyle/>
          <a:p>
            <a:r>
              <a:rPr lang="en-US" sz="1867" i="1">
                <a:solidFill>
                  <a:srgbClr val="FFC000"/>
                </a:solidFill>
                <a:latin typeface="Corbel" panose="020B0503020204020204" pitchFamily="34" charset="0"/>
                <a:ea typeface="Calibri" pitchFamily="34" charset="-122"/>
                <a:cs typeface="Calibri" pitchFamily="34" charset="-120"/>
              </a:rPr>
              <a:t>Key Themes</a:t>
            </a:r>
            <a:endParaRPr lang="en-US" sz="1867">
              <a:latin typeface="Corbel" panose="020B0503020204020204" pitchFamily="34" charset="0"/>
            </a:endParaRPr>
          </a:p>
        </p:txBody>
      </p:sp>
      <p:sp>
        <p:nvSpPr>
          <p:cNvPr id="8" name="Shape 4">
            <a:extLst>
              <a:ext uri="{FF2B5EF4-FFF2-40B4-BE49-F238E27FC236}">
                <a16:creationId xmlns:a16="http://schemas.microsoft.com/office/drawing/2014/main" id="{9C806A62-58C6-8A14-F40A-AE73BA6BEE77}"/>
              </a:ext>
              <a:ext uri="{C183D7F6-B498-43B3-948B-1728B52AA6E4}">
                <adec:decorative xmlns:adec="http://schemas.microsoft.com/office/drawing/2017/decorative" val="1"/>
              </a:ext>
            </a:extLst>
          </p:cNvPr>
          <p:cNvSpPr/>
          <p:nvPr/>
        </p:nvSpPr>
        <p:spPr>
          <a:xfrm>
            <a:off x="6071294" y="1432560"/>
            <a:ext cx="76522" cy="1468522"/>
          </a:xfrm>
          <a:prstGeom prst="rect">
            <a:avLst/>
          </a:prstGeom>
          <a:solidFill>
            <a:srgbClr val="002060"/>
          </a:solidFill>
          <a:ln/>
        </p:spPr>
        <p:txBody>
          <a:bodyPr/>
          <a:lstStyle/>
          <a:p>
            <a:endParaRPr lang="en-US" sz="2400">
              <a:latin typeface="Corbel" panose="020B0503020204020204" pitchFamily="34" charset="0"/>
            </a:endParaRPr>
          </a:p>
        </p:txBody>
      </p:sp>
      <p:sp>
        <p:nvSpPr>
          <p:cNvPr id="21" name="Text 17">
            <a:extLst>
              <a:ext uri="{FF2B5EF4-FFF2-40B4-BE49-F238E27FC236}">
                <a16:creationId xmlns:a16="http://schemas.microsoft.com/office/drawing/2014/main" id="{717F5EB9-43DE-4EC3-DB06-51C3D7F83C76}"/>
              </a:ext>
            </a:extLst>
          </p:cNvPr>
          <p:cNvSpPr/>
          <p:nvPr/>
        </p:nvSpPr>
        <p:spPr>
          <a:xfrm>
            <a:off x="725421" y="1408226"/>
            <a:ext cx="5242560" cy="36576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Investment in Infrastructure</a:t>
            </a:r>
            <a:endParaRPr lang="en-US">
              <a:latin typeface="Corbel" panose="020B0503020204020204" pitchFamily="34" charset="0"/>
            </a:endParaRPr>
          </a:p>
        </p:txBody>
      </p:sp>
      <p:sp>
        <p:nvSpPr>
          <p:cNvPr id="22" name="Text 18">
            <a:extLst>
              <a:ext uri="{FF2B5EF4-FFF2-40B4-BE49-F238E27FC236}">
                <a16:creationId xmlns:a16="http://schemas.microsoft.com/office/drawing/2014/main" id="{260B0224-1664-36EE-AB14-7470A4FE0BF7}"/>
              </a:ext>
            </a:extLst>
          </p:cNvPr>
          <p:cNvSpPr/>
          <p:nvPr/>
        </p:nvSpPr>
        <p:spPr>
          <a:xfrm>
            <a:off x="725421" y="1915677"/>
            <a:ext cx="5077970" cy="1036319"/>
          </a:xfrm>
          <a:prstGeom prst="rect">
            <a:avLst/>
          </a:prstGeom>
          <a:noFill/>
          <a:ln/>
        </p:spPr>
        <p:txBody>
          <a:bodyPr wrap="square" lIns="0" tIns="0" rIns="0" bIns="0" rtlCol="0" anchor="ctr"/>
          <a:lstStyle/>
          <a:p>
            <a:r>
              <a:rPr lang="en-US">
                <a:solidFill>
                  <a:srgbClr val="111D44"/>
                </a:solidFill>
                <a:latin typeface="Corbel"/>
                <a:ea typeface="Calibri"/>
                <a:cs typeface="Calibri"/>
              </a:rPr>
              <a:t>There is investment in; diagnosis infrastructure, treatment capacity, primary care screening, dementia-capable care pathways, research and clinical care integration, public-facing supports and navigation, and caregiver support.</a:t>
            </a:r>
          </a:p>
        </p:txBody>
      </p:sp>
      <p:sp>
        <p:nvSpPr>
          <p:cNvPr id="15" name="Text 11">
            <a:extLst>
              <a:ext uri="{FF2B5EF4-FFF2-40B4-BE49-F238E27FC236}">
                <a16:creationId xmlns:a16="http://schemas.microsoft.com/office/drawing/2014/main" id="{76AA8225-C5AC-6991-E02B-111856E9C38D}"/>
              </a:ext>
            </a:extLst>
          </p:cNvPr>
          <p:cNvSpPr/>
          <p:nvPr/>
        </p:nvSpPr>
        <p:spPr>
          <a:xfrm>
            <a:off x="713447" y="3257790"/>
            <a:ext cx="5242560" cy="36576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Training</a:t>
            </a:r>
            <a:endParaRPr lang="en-US">
              <a:latin typeface="Corbel" panose="020B0503020204020204" pitchFamily="34" charset="0"/>
            </a:endParaRPr>
          </a:p>
        </p:txBody>
      </p:sp>
      <p:sp>
        <p:nvSpPr>
          <p:cNvPr id="11" name="Text 17">
            <a:extLst>
              <a:ext uri="{FF2B5EF4-FFF2-40B4-BE49-F238E27FC236}">
                <a16:creationId xmlns:a16="http://schemas.microsoft.com/office/drawing/2014/main" id="{85C07A97-25BB-7BDB-9608-B7E49C1C8DDF}"/>
              </a:ext>
            </a:extLst>
          </p:cNvPr>
          <p:cNvSpPr/>
          <p:nvPr/>
        </p:nvSpPr>
        <p:spPr>
          <a:xfrm>
            <a:off x="771091" y="3929344"/>
            <a:ext cx="5242560" cy="2780107"/>
          </a:xfrm>
          <a:prstGeom prst="rect">
            <a:avLst/>
          </a:prstGeom>
          <a:noFill/>
          <a:ln/>
        </p:spPr>
        <p:txBody>
          <a:bodyPr wrap="square" lIns="0" tIns="0" rIns="0" bIns="0" rtlCol="0" anchor="ctr"/>
          <a:lstStyle/>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Every acute care hospital has a dementia care plan</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Required training for prescribing clinicians (one session per lifetime) and acute care workers with direct patient contact is implemented and there is a clear accountability mechanism</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Required dementia-specific training for all direct care staff (not just direct care staff in long-term care) within first 90 days of employment</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Police officer dementia training is tracked and shows high numbers of trained police officers</a:t>
            </a:r>
          </a:p>
          <a:p>
            <a:endParaRPr lang="en-US">
              <a:solidFill>
                <a:srgbClr val="111D44"/>
              </a:solidFill>
              <a:latin typeface="Corbel" panose="020B0503020204020204" pitchFamily="34" charset="0"/>
              <a:ea typeface="Calibri" pitchFamily="34" charset="-122"/>
              <a:cs typeface="Calibri" pitchFamily="34" charset="-120"/>
            </a:endParaRPr>
          </a:p>
        </p:txBody>
      </p:sp>
      <p:sp>
        <p:nvSpPr>
          <p:cNvPr id="9" name="Text 5">
            <a:extLst>
              <a:ext uri="{FF2B5EF4-FFF2-40B4-BE49-F238E27FC236}">
                <a16:creationId xmlns:a16="http://schemas.microsoft.com/office/drawing/2014/main" id="{A3361DB6-527E-5737-7347-D107E219CAA5}"/>
              </a:ext>
            </a:extLst>
          </p:cNvPr>
          <p:cNvSpPr/>
          <p:nvPr/>
        </p:nvSpPr>
        <p:spPr>
          <a:xfrm>
            <a:off x="6288022" y="1418934"/>
            <a:ext cx="5556500" cy="36576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Partners: State agencies, philanthropy, and community</a:t>
            </a:r>
            <a:endParaRPr lang="en-US">
              <a:latin typeface="Corbel" panose="020B0503020204020204" pitchFamily="34" charset="0"/>
            </a:endParaRPr>
          </a:p>
        </p:txBody>
      </p:sp>
      <p:sp>
        <p:nvSpPr>
          <p:cNvPr id="10" name="Text 6">
            <a:extLst>
              <a:ext uri="{FF2B5EF4-FFF2-40B4-BE49-F238E27FC236}">
                <a16:creationId xmlns:a16="http://schemas.microsoft.com/office/drawing/2014/main" id="{72477F5B-6FB6-CF48-7D0D-1DCEBECE3547}"/>
              </a:ext>
            </a:extLst>
          </p:cNvPr>
          <p:cNvSpPr/>
          <p:nvPr/>
        </p:nvSpPr>
        <p:spPr>
          <a:xfrm>
            <a:off x="6296524" y="1949106"/>
            <a:ext cx="5651429" cy="670560"/>
          </a:xfrm>
          <a:prstGeom prst="rect">
            <a:avLst/>
          </a:prstGeom>
          <a:noFill/>
          <a:ln/>
        </p:spPr>
        <p:txBody>
          <a:bodyPr wrap="square" lIns="0" tIns="0" rIns="0" bIns="0" rtlCol="0" anchor="ctr"/>
          <a:lstStyle/>
          <a:p>
            <a:r>
              <a:rPr lang="en-US">
                <a:solidFill>
                  <a:srgbClr val="111D44"/>
                </a:solidFill>
                <a:latin typeface="Corbel"/>
                <a:ea typeface="Calibri"/>
                <a:cs typeface="Calibri"/>
              </a:rPr>
              <a:t>State agencies help define the vision and align partners. Community partners are better connected to clinical systems. A statewide dashboard tracks progress on dementia diagnosis, caregiver burden &amp; service utilization.</a:t>
            </a:r>
          </a:p>
        </p:txBody>
      </p:sp>
      <p:sp>
        <p:nvSpPr>
          <p:cNvPr id="14" name="Shape 10">
            <a:extLst>
              <a:ext uri="{FF2B5EF4-FFF2-40B4-BE49-F238E27FC236}">
                <a16:creationId xmlns:a16="http://schemas.microsoft.com/office/drawing/2014/main" id="{522B7593-F213-197F-FAA6-E5E302DD1897}"/>
              </a:ext>
              <a:ext uri="{C183D7F6-B498-43B3-948B-1728B52AA6E4}">
                <adec:decorative xmlns:adec="http://schemas.microsoft.com/office/drawing/2017/decorative" val="1"/>
              </a:ext>
            </a:extLst>
          </p:cNvPr>
          <p:cNvSpPr/>
          <p:nvPr/>
        </p:nvSpPr>
        <p:spPr>
          <a:xfrm>
            <a:off x="490515" y="3297795"/>
            <a:ext cx="76522" cy="3413901"/>
          </a:xfrm>
          <a:prstGeom prst="rect">
            <a:avLst/>
          </a:prstGeom>
          <a:solidFill>
            <a:srgbClr val="002060"/>
          </a:solidFill>
          <a:ln/>
        </p:spPr>
        <p:txBody>
          <a:bodyPr/>
          <a:lstStyle/>
          <a:p>
            <a:endParaRPr lang="en-US" sz="2400">
              <a:latin typeface="Corbel" panose="020B0503020204020204" pitchFamily="34" charset="0"/>
            </a:endParaRPr>
          </a:p>
        </p:txBody>
      </p:sp>
      <p:sp>
        <p:nvSpPr>
          <p:cNvPr id="36" name="Shape 10">
            <a:extLst>
              <a:ext uri="{FF2B5EF4-FFF2-40B4-BE49-F238E27FC236}">
                <a16:creationId xmlns:a16="http://schemas.microsoft.com/office/drawing/2014/main" id="{70076822-B238-99C5-A62A-786675E2C5AA}"/>
              </a:ext>
              <a:ext uri="{C183D7F6-B498-43B3-948B-1728B52AA6E4}">
                <adec:decorative xmlns:adec="http://schemas.microsoft.com/office/drawing/2017/decorative" val="1"/>
              </a:ext>
            </a:extLst>
          </p:cNvPr>
          <p:cNvSpPr/>
          <p:nvPr/>
        </p:nvSpPr>
        <p:spPr>
          <a:xfrm>
            <a:off x="6071294" y="3108346"/>
            <a:ext cx="76522" cy="3652117"/>
          </a:xfrm>
          <a:prstGeom prst="rect">
            <a:avLst/>
          </a:prstGeom>
          <a:solidFill>
            <a:srgbClr val="002060"/>
          </a:solidFill>
          <a:ln/>
        </p:spPr>
        <p:txBody>
          <a:bodyPr/>
          <a:lstStyle/>
          <a:p>
            <a:endParaRPr lang="en-US" sz="2400">
              <a:latin typeface="Corbel" panose="020B0503020204020204" pitchFamily="34" charset="0"/>
            </a:endParaRPr>
          </a:p>
        </p:txBody>
      </p:sp>
      <p:sp>
        <p:nvSpPr>
          <p:cNvPr id="37" name="Text 11">
            <a:extLst>
              <a:ext uri="{FF2B5EF4-FFF2-40B4-BE49-F238E27FC236}">
                <a16:creationId xmlns:a16="http://schemas.microsoft.com/office/drawing/2014/main" id="{BF6E0387-D74C-70D1-C25F-8E8544BEFD36}"/>
              </a:ext>
            </a:extLst>
          </p:cNvPr>
          <p:cNvSpPr/>
          <p:nvPr/>
        </p:nvSpPr>
        <p:spPr>
          <a:xfrm>
            <a:off x="6263103" y="2996282"/>
            <a:ext cx="5242560" cy="36576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Environmental Support Structures</a:t>
            </a:r>
            <a:endParaRPr lang="en-US">
              <a:latin typeface="Corbel" panose="020B0503020204020204" pitchFamily="34" charset="0"/>
            </a:endParaRPr>
          </a:p>
        </p:txBody>
      </p:sp>
      <p:sp>
        <p:nvSpPr>
          <p:cNvPr id="42" name="Text 17">
            <a:extLst>
              <a:ext uri="{FF2B5EF4-FFF2-40B4-BE49-F238E27FC236}">
                <a16:creationId xmlns:a16="http://schemas.microsoft.com/office/drawing/2014/main" id="{576D950B-9756-8980-49DE-FD95BF1EE7E8}"/>
              </a:ext>
            </a:extLst>
          </p:cNvPr>
          <p:cNvSpPr/>
          <p:nvPr/>
        </p:nvSpPr>
        <p:spPr>
          <a:xfrm>
            <a:off x="6296525" y="3541494"/>
            <a:ext cx="5651428" cy="3081013"/>
          </a:xfrm>
          <a:prstGeom prst="rect">
            <a:avLst/>
          </a:prstGeom>
          <a:noFill/>
          <a:ln/>
        </p:spPr>
        <p:txBody>
          <a:bodyPr wrap="square" lIns="0" tIns="0" rIns="0" bIns="0" rtlCol="0" anchor="ctr"/>
          <a:lstStyle/>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Health insurers are engaged </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Cohesive peer support model </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Alzheimer’s Disease and dementia are destigmatized </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Integrated, cross-sector climate resilience support</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Researchers and academic medical centers translate findings into plain language and practical implications</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MA requires dementia-specific training for all direct care staff </a:t>
            </a:r>
          </a:p>
          <a:p>
            <a:pPr marL="285750" indent="-285750">
              <a:spcAft>
                <a:spcPts val="600"/>
              </a:spcAft>
              <a:buFont typeface="Arial" panose="020B0604020202020204" pitchFamily="34" charset="0"/>
              <a:buChar char="•"/>
            </a:pPr>
            <a:r>
              <a:rPr lang="en-US">
                <a:solidFill>
                  <a:srgbClr val="111D44"/>
                </a:solidFill>
                <a:latin typeface="Corbel" panose="020B0503020204020204" pitchFamily="34" charset="0"/>
                <a:ea typeface="Calibri" pitchFamily="34" charset="-122"/>
                <a:cs typeface="Calibri" pitchFamily="34" charset="-120"/>
              </a:rPr>
              <a:t>Strategies have been implemented to attract and retain direct care workers, geriatricians and dementia-capable providers </a:t>
            </a:r>
          </a:p>
        </p:txBody>
      </p:sp>
      <p:sp>
        <p:nvSpPr>
          <p:cNvPr id="6" name="Shape 10">
            <a:extLst>
              <a:ext uri="{FF2B5EF4-FFF2-40B4-BE49-F238E27FC236}">
                <a16:creationId xmlns:a16="http://schemas.microsoft.com/office/drawing/2014/main" id="{7A6EBC41-CF2B-5894-7E2D-D22C99BE461E}"/>
              </a:ext>
              <a:ext uri="{C183D7F6-B498-43B3-948B-1728B52AA6E4}">
                <adec:decorative xmlns:adec="http://schemas.microsoft.com/office/drawing/2017/decorative" val="1"/>
              </a:ext>
            </a:extLst>
          </p:cNvPr>
          <p:cNvSpPr/>
          <p:nvPr/>
        </p:nvSpPr>
        <p:spPr>
          <a:xfrm>
            <a:off x="490515" y="1432254"/>
            <a:ext cx="76522" cy="1676091"/>
          </a:xfrm>
          <a:prstGeom prst="rect">
            <a:avLst/>
          </a:prstGeom>
          <a:solidFill>
            <a:srgbClr val="002060"/>
          </a:solidFill>
          <a:ln/>
        </p:spPr>
        <p:txBody>
          <a:bodyPr/>
          <a:lstStyle/>
          <a:p>
            <a:endParaRPr lang="en-US" sz="2400">
              <a:latin typeface="Corbel" panose="020B0503020204020204" pitchFamily="34" charset="0"/>
            </a:endParaRPr>
          </a:p>
        </p:txBody>
      </p:sp>
    </p:spTree>
    <p:extLst>
      <p:ext uri="{BB962C8B-B14F-4D97-AF65-F5344CB8AC3E}">
        <p14:creationId xmlns:p14="http://schemas.microsoft.com/office/powerpoint/2010/main" val="13606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2A2ED-9632-8E9E-15DC-8F0E045A452C}"/>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BD689132-4A50-4A77-99A1-0A213E7411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E59BEABD-AA23-5639-5419-48DF9FCD18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C67CFC31-4E5C-5423-4997-D856D8C34FCA}"/>
              </a:ext>
            </a:extLst>
          </p:cNvPr>
          <p:cNvSpPr>
            <a:spLocks noGrp="1"/>
          </p:cNvSpPr>
          <p:nvPr>
            <p:ph type="title" idx="4294967295"/>
          </p:nvPr>
        </p:nvSpPr>
        <p:spPr>
          <a:xfrm>
            <a:off x="1670304" y="298704"/>
            <a:ext cx="7793736"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Refreshed ADAOD State Plan 2026 Goals </a:t>
            </a:r>
          </a:p>
        </p:txBody>
      </p:sp>
      <p:sp>
        <p:nvSpPr>
          <p:cNvPr id="6" name="Shape 4">
            <a:extLst>
              <a:ext uri="{FF2B5EF4-FFF2-40B4-BE49-F238E27FC236}">
                <a16:creationId xmlns:a16="http://schemas.microsoft.com/office/drawing/2014/main" id="{D9195E07-7149-766F-48AC-68E8684B28D1}"/>
              </a:ext>
            </a:extLst>
          </p:cNvPr>
          <p:cNvSpPr/>
          <p:nvPr/>
        </p:nvSpPr>
        <p:spPr>
          <a:xfrm>
            <a:off x="609600" y="1463040"/>
            <a:ext cx="11021568" cy="5074920"/>
          </a:xfrm>
          <a:prstGeom prst="rect">
            <a:avLst/>
          </a:prstGeom>
          <a:solidFill>
            <a:srgbClr val="F0F4FA"/>
          </a:solidFill>
          <a:ln/>
        </p:spPr>
        <p:txBody>
          <a:bodyPr/>
          <a:lstStyle/>
          <a:p>
            <a:pPr>
              <a:spcAft>
                <a:spcPts val="1200"/>
              </a:spcAft>
            </a:pPr>
            <a:r>
              <a:rPr lang="en-US" sz="2000" b="1">
                <a:latin typeface="Corbel" panose="020B0503020204020204" pitchFamily="34" charset="0"/>
              </a:rPr>
              <a:t>There will be one Goal </a:t>
            </a:r>
            <a:r>
              <a:rPr lang="en-US" sz="2000">
                <a:latin typeface="Corbel" panose="020B0503020204020204" pitchFamily="34" charset="0"/>
              </a:rPr>
              <a:t>for each of the plan priority areas:</a:t>
            </a:r>
          </a:p>
          <a:p>
            <a:pPr marL="800100" lvl="1" indent="-342900">
              <a:spcAft>
                <a:spcPts val="1200"/>
              </a:spcAft>
              <a:buFont typeface="Arial" panose="020B0604020202020204" pitchFamily="34" charset="0"/>
              <a:buChar char="•"/>
            </a:pPr>
            <a:r>
              <a:rPr lang="en-US" sz="2000">
                <a:latin typeface="Corbel" panose="020B0503020204020204" pitchFamily="34" charset="0"/>
              </a:rPr>
              <a:t>Early Recognition, Detection &amp; Diagnosis of ADAOD</a:t>
            </a:r>
          </a:p>
          <a:p>
            <a:pPr marL="800100" lvl="1" indent="-342900">
              <a:spcAft>
                <a:spcPts val="1200"/>
              </a:spcAft>
              <a:buFont typeface="Arial" panose="020B0604020202020204" pitchFamily="34" charset="0"/>
              <a:buChar char="•"/>
            </a:pPr>
            <a:r>
              <a:rPr lang="en-US" sz="2000">
                <a:latin typeface="Corbel" panose="020B0503020204020204" pitchFamily="34" charset="0"/>
              </a:rPr>
              <a:t>Education, Systems Navigation &amp; Caregiver Support</a:t>
            </a:r>
          </a:p>
          <a:p>
            <a:pPr lvl="1">
              <a:spcAft>
                <a:spcPts val="1200"/>
              </a:spcAft>
            </a:pPr>
            <a:r>
              <a:rPr lang="en-US" sz="2000">
                <a:latin typeface="Corbel" panose="020B0503020204020204" pitchFamily="34" charset="0"/>
              </a:rPr>
              <a:t>There will be a series of related strategies underneath these goals.  Collectively, this will provide the framework for the Refreshed Plan.</a:t>
            </a:r>
          </a:p>
          <a:p>
            <a:pPr>
              <a:spcAft>
                <a:spcPts val="1200"/>
              </a:spcAft>
            </a:pPr>
            <a:endParaRPr lang="en-US" sz="2000" b="1">
              <a:latin typeface="Corbel" panose="020B0503020204020204" pitchFamily="34" charset="0"/>
            </a:endParaRPr>
          </a:p>
          <a:p>
            <a:pPr>
              <a:spcAft>
                <a:spcPts val="1200"/>
              </a:spcAft>
            </a:pPr>
            <a:r>
              <a:rPr lang="en-US" sz="2000" b="1">
                <a:latin typeface="Corbel" panose="020B0503020204020204" pitchFamily="34" charset="0"/>
              </a:rPr>
              <a:t>Each Goal will:</a:t>
            </a:r>
            <a:endParaRPr lang="en-US" sz="2000">
              <a:latin typeface="Corbel" panose="020B0503020204020204" pitchFamily="34" charset="0"/>
            </a:endParaRPr>
          </a:p>
          <a:p>
            <a:pPr marL="285750" lvl="0" indent="-285750">
              <a:spcAft>
                <a:spcPts val="1200"/>
              </a:spcAft>
              <a:buFont typeface="Wingdings" panose="05000000000000000000" pitchFamily="2" charset="2"/>
              <a:buChar char="Ø"/>
            </a:pPr>
            <a:r>
              <a:rPr lang="en-US" sz="2000">
                <a:latin typeface="Corbel" panose="020B0503020204020204" pitchFamily="34" charset="0"/>
              </a:rPr>
              <a:t>Describe the desired outcome for people with Alzheimer’s Disease and All Other Dementias and their care-partners –or – the desired broader ADAOD environment in Massachusetts</a:t>
            </a:r>
          </a:p>
          <a:p>
            <a:pPr marL="285750" lvl="0" indent="-285750">
              <a:spcAft>
                <a:spcPts val="1200"/>
              </a:spcAft>
              <a:buFont typeface="Wingdings" panose="05000000000000000000" pitchFamily="2" charset="2"/>
              <a:buChar char="Ø"/>
            </a:pPr>
            <a:r>
              <a:rPr lang="en-US" sz="2000">
                <a:latin typeface="Corbel" panose="020B0503020204020204" pitchFamily="34" charset="0"/>
              </a:rPr>
              <a:t>Focus on what the plan is striving to deliver in these two areas</a:t>
            </a:r>
          </a:p>
          <a:p>
            <a:pPr marL="285750" lvl="0" indent="-285750">
              <a:spcAft>
                <a:spcPts val="1200"/>
              </a:spcAft>
              <a:buFont typeface="Wingdings" panose="05000000000000000000" pitchFamily="2" charset="2"/>
              <a:buChar char="Ø"/>
            </a:pPr>
            <a:r>
              <a:rPr lang="en-US" sz="2000">
                <a:latin typeface="Corbel" panose="020B0503020204020204" pitchFamily="34" charset="0"/>
              </a:rPr>
              <a:t>Be clear, concise, and memorable</a:t>
            </a:r>
          </a:p>
          <a:p>
            <a:pPr marL="285750" lvl="0" indent="-285750">
              <a:spcAft>
                <a:spcPts val="1200"/>
              </a:spcAft>
              <a:buFont typeface="Wingdings" panose="05000000000000000000" pitchFamily="2" charset="2"/>
              <a:buChar char="Ø"/>
            </a:pPr>
            <a:endParaRPr lang="en-US" sz="2000">
              <a:latin typeface="Corbel" panose="020B0503020204020204" pitchFamily="34" charset="0"/>
            </a:endParaRPr>
          </a:p>
          <a:p>
            <a:pPr>
              <a:spcAft>
                <a:spcPts val="1200"/>
              </a:spcAft>
            </a:pPr>
            <a:r>
              <a:rPr lang="en-US" sz="2000"/>
              <a:t> </a:t>
            </a:r>
          </a:p>
          <a:p>
            <a:endParaRPr lang="en-US" sz="2400">
              <a:latin typeface="Corbel" panose="020B0503020204020204" pitchFamily="34" charset="0"/>
            </a:endParaRPr>
          </a:p>
        </p:txBody>
      </p:sp>
    </p:spTree>
    <p:extLst>
      <p:ext uri="{BB962C8B-B14F-4D97-AF65-F5344CB8AC3E}">
        <p14:creationId xmlns:p14="http://schemas.microsoft.com/office/powerpoint/2010/main" val="4023887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BF27-8084-B76A-DB8E-76AE96D7A8FC}"/>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1E520CE2-87C3-3550-839A-DFF74333E3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D86F7E2D-C40F-8D07-D831-18E3B8829D4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36" name="Text 0">
            <a:extLst>
              <a:ext uri="{FF2B5EF4-FFF2-40B4-BE49-F238E27FC236}">
                <a16:creationId xmlns:a16="http://schemas.microsoft.com/office/drawing/2014/main" id="{9C4B72D8-16D1-2032-3F96-54195AFBFE7A}"/>
              </a:ext>
            </a:extLst>
          </p:cNvPr>
          <p:cNvSpPr>
            <a:spLocks noGrp="1"/>
          </p:cNvSpPr>
          <p:nvPr>
            <p:ph type="title" idx="4294967295"/>
          </p:nvPr>
        </p:nvSpPr>
        <p:spPr>
          <a:xfrm>
            <a:off x="1341120" y="182880"/>
            <a:ext cx="6096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Calibri"/>
                <a:cs typeface="Calibri"/>
              </a:rPr>
              <a:t>Refreshed ADAOD State Plan 2026 Next Steps</a:t>
            </a:r>
            <a:endParaRPr kumimoji="0" lang="en-US" sz="2800" b="0" i="0" u="none" strike="noStrike" kern="1200" cap="none" spc="0" normalizeH="0" baseline="0" noProof="0" dirty="0">
              <a:ln>
                <a:noFill/>
              </a:ln>
              <a:solidFill>
                <a:schemeClr val="tx1"/>
              </a:solidFill>
              <a:effectLst/>
              <a:uLnTx/>
              <a:uFillTx/>
              <a:latin typeface="Corbel"/>
              <a:ea typeface="Calibri"/>
              <a:cs typeface="Calibri"/>
            </a:endParaRPr>
          </a:p>
        </p:txBody>
      </p:sp>
      <p:sp>
        <p:nvSpPr>
          <p:cNvPr id="6" name="Text 28"/>
          <p:cNvSpPr/>
          <p:nvPr/>
        </p:nvSpPr>
        <p:spPr>
          <a:xfrm>
            <a:off x="1547194" y="1981848"/>
            <a:ext cx="6486555" cy="365760"/>
          </a:xfrm>
          <a:prstGeom prst="rect">
            <a:avLst/>
          </a:prstGeom>
          <a:noFill/>
          <a:ln/>
        </p:spPr>
        <p:txBody>
          <a:bodyPr wrap="square" lIns="0" tIns="0" rIns="0" bIns="0" rtlCol="0" anchor="ctr"/>
          <a:lstStyle/>
          <a:p>
            <a:r>
              <a:rPr lang="en-US" sz="2000" b="1">
                <a:solidFill>
                  <a:srgbClr val="002060"/>
                </a:solidFill>
                <a:latin typeface="Corbel" panose="020B0503020204020204" pitchFamily="34" charset="0"/>
                <a:ea typeface="Calibri" pitchFamily="34" charset="-122"/>
                <a:cs typeface="Calibri" pitchFamily="34" charset="-120"/>
              </a:rPr>
              <a:t>Next Steps: July - September 2026</a:t>
            </a:r>
            <a:endParaRPr lang="en-US" sz="2000">
              <a:latin typeface="Corbel" panose="020B0503020204020204" pitchFamily="34" charset="0"/>
            </a:endParaRPr>
          </a:p>
        </p:txBody>
      </p:sp>
      <p:sp>
        <p:nvSpPr>
          <p:cNvPr id="7" name="Text 29"/>
          <p:cNvSpPr/>
          <p:nvPr/>
        </p:nvSpPr>
        <p:spPr>
          <a:xfrm>
            <a:off x="1772962" y="2739158"/>
            <a:ext cx="9474158" cy="2302233"/>
          </a:xfrm>
          <a:prstGeom prst="rect">
            <a:avLst/>
          </a:prstGeom>
          <a:noFill/>
          <a:ln/>
        </p:spPr>
        <p:txBody>
          <a:bodyPr wrap="square" lIns="0" tIns="0" rIns="0" bIns="0" rtlCol="0" anchor="t"/>
          <a:lstStyle/>
          <a:p>
            <a:pPr marL="456565" indent="-456565">
              <a:spcAft>
                <a:spcPts val="1200"/>
              </a:spcAft>
              <a:buSzPct val="100000"/>
              <a:buFontTx/>
              <a:buChar char="•"/>
            </a:pPr>
            <a:r>
              <a:rPr lang="en-US" b="1">
                <a:solidFill>
                  <a:srgbClr val="374151"/>
                </a:solidFill>
                <a:latin typeface="Corbel"/>
                <a:ea typeface="Calibri"/>
                <a:cs typeface="Calibri"/>
              </a:rPr>
              <a:t>Design </a:t>
            </a:r>
            <a:r>
              <a:rPr lang="en-US">
                <a:solidFill>
                  <a:srgbClr val="374151"/>
                </a:solidFill>
                <a:latin typeface="Corbel"/>
                <a:ea typeface="Calibri"/>
                <a:cs typeface="Calibri"/>
              </a:rPr>
              <a:t>- Develop and prioritize potential goals and strategies </a:t>
            </a:r>
          </a:p>
          <a:p>
            <a:pPr marL="456565" indent="-456565">
              <a:spcAft>
                <a:spcPts val="1200"/>
              </a:spcAft>
              <a:buSzPct val="100000"/>
              <a:buChar char="•"/>
            </a:pPr>
            <a:r>
              <a:rPr lang="en-US" b="1">
                <a:solidFill>
                  <a:srgbClr val="374151"/>
                </a:solidFill>
                <a:latin typeface="Corbel"/>
                <a:ea typeface="Calibri"/>
                <a:cs typeface="Calibri"/>
              </a:rPr>
              <a:t>Draft</a:t>
            </a:r>
            <a:r>
              <a:rPr lang="en-US">
                <a:solidFill>
                  <a:srgbClr val="374151"/>
                </a:solidFill>
                <a:latin typeface="Corbel"/>
                <a:ea typeface="Calibri"/>
                <a:cs typeface="Calibri"/>
              </a:rPr>
              <a:t> - Draft Refreshed ADAOD State Plan including vision, current state, goals, strategies and all sections</a:t>
            </a:r>
            <a:endParaRPr lang="en-US">
              <a:latin typeface="Corbel"/>
              <a:ea typeface="Calibri"/>
              <a:cs typeface="Calibri"/>
            </a:endParaRPr>
          </a:p>
          <a:p>
            <a:pPr marL="456565" indent="-456565">
              <a:spcAft>
                <a:spcPts val="1200"/>
              </a:spcAft>
              <a:buSzPct val="100000"/>
              <a:buFontTx/>
              <a:buChar char="•"/>
            </a:pPr>
            <a:r>
              <a:rPr lang="en-US" b="1">
                <a:solidFill>
                  <a:srgbClr val="374151"/>
                </a:solidFill>
                <a:latin typeface="Corbel"/>
                <a:ea typeface="Calibri"/>
                <a:cs typeface="Calibri"/>
              </a:rPr>
              <a:t>Review </a:t>
            </a:r>
            <a:r>
              <a:rPr lang="en-US">
                <a:solidFill>
                  <a:srgbClr val="374151"/>
                </a:solidFill>
                <a:latin typeface="Corbel"/>
                <a:ea typeface="Calibri"/>
                <a:cs typeface="Calibri"/>
              </a:rPr>
              <a:t>- Provide Draft Refreshed ADAOD State Plan for Council review </a:t>
            </a:r>
          </a:p>
          <a:p>
            <a:pPr marL="456565" indent="-456565">
              <a:spcAft>
                <a:spcPts val="1200"/>
              </a:spcAft>
              <a:buSzPct val="100000"/>
              <a:buFontTx/>
              <a:buChar char="•"/>
            </a:pPr>
            <a:r>
              <a:rPr lang="en-US" b="1">
                <a:solidFill>
                  <a:srgbClr val="374151"/>
                </a:solidFill>
                <a:latin typeface="Corbel"/>
                <a:ea typeface="Calibri"/>
                <a:cs typeface="Calibri"/>
              </a:rPr>
              <a:t>Gather</a:t>
            </a:r>
            <a:r>
              <a:rPr lang="en-US">
                <a:solidFill>
                  <a:srgbClr val="374151"/>
                </a:solidFill>
                <a:latin typeface="Corbel"/>
                <a:ea typeface="Calibri"/>
                <a:cs typeface="Calibri"/>
              </a:rPr>
              <a:t> - Begin assembling a draft set of potential actions and tactical commitments for Annual Implementation Plan</a:t>
            </a:r>
          </a:p>
          <a:p>
            <a:pPr marL="456565" indent="-456565">
              <a:lnSpc>
                <a:spcPct val="150000"/>
              </a:lnSpc>
              <a:spcAft>
                <a:spcPts val="400"/>
              </a:spcAft>
              <a:buSzPct val="100000"/>
              <a:buFontTx/>
              <a:buChar char="•"/>
            </a:pPr>
            <a:endParaRPr lang="en-US">
              <a:latin typeface="Corbel"/>
              <a:ea typeface="Calibri"/>
              <a:cs typeface="Calibri"/>
            </a:endParaRPr>
          </a:p>
          <a:p>
            <a:pPr marL="456565" indent="-456565">
              <a:lnSpc>
                <a:spcPct val="150000"/>
              </a:lnSpc>
              <a:spcAft>
                <a:spcPts val="400"/>
              </a:spcAft>
              <a:buSzPct val="100000"/>
              <a:buChar char="•"/>
            </a:pPr>
            <a:endParaRPr lang="en-US">
              <a:latin typeface="Corbel"/>
              <a:ea typeface="Calibri"/>
              <a:cs typeface="Calibri"/>
            </a:endParaRPr>
          </a:p>
        </p:txBody>
      </p:sp>
      <p:sp>
        <p:nvSpPr>
          <p:cNvPr id="37" name="Shape 4">
            <a:extLst>
              <a:ext uri="{FF2B5EF4-FFF2-40B4-BE49-F238E27FC236}">
                <a16:creationId xmlns:a16="http://schemas.microsoft.com/office/drawing/2014/main" id="{59181404-38DF-227B-6C8B-05D5FD6722CB}"/>
              </a:ext>
              <a:ext uri="{C183D7F6-B498-43B3-948B-1728B52AA6E4}">
                <adec:decorative xmlns:adec="http://schemas.microsoft.com/office/drawing/2017/decorative" val="1"/>
              </a:ext>
            </a:extLst>
          </p:cNvPr>
          <p:cNvSpPr/>
          <p:nvPr/>
        </p:nvSpPr>
        <p:spPr>
          <a:xfrm>
            <a:off x="1219136" y="2047262"/>
            <a:ext cx="121984" cy="2994129"/>
          </a:xfrm>
          <a:prstGeom prst="rect">
            <a:avLst/>
          </a:prstGeom>
          <a:solidFill>
            <a:srgbClr val="002060"/>
          </a:solidFill>
          <a:ln/>
        </p:spPr>
        <p:txBody>
          <a:bodyPr/>
          <a:lstStyle/>
          <a:p>
            <a:endParaRPr lang="en-US" sz="2400">
              <a:latin typeface="Corbel" panose="020B0503020204020204" pitchFamily="34" charset="0"/>
            </a:endParaRPr>
          </a:p>
        </p:txBody>
      </p:sp>
    </p:spTree>
    <p:extLst>
      <p:ext uri="{BB962C8B-B14F-4D97-AF65-F5344CB8AC3E}">
        <p14:creationId xmlns:p14="http://schemas.microsoft.com/office/powerpoint/2010/main" val="3162956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C1B7D-8FA7-3C01-54A4-C683AEF19797}"/>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943FE00C-F0F4-44AE-F4A7-54C30EDF374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CAD69042-270A-7525-F1D7-23FBD18F26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36" name="Text 0">
            <a:extLst>
              <a:ext uri="{FF2B5EF4-FFF2-40B4-BE49-F238E27FC236}">
                <a16:creationId xmlns:a16="http://schemas.microsoft.com/office/drawing/2014/main" id="{D5D9665C-9E5E-9CE4-FCDE-A1EBBAC4ACBC}"/>
              </a:ext>
            </a:extLst>
          </p:cNvPr>
          <p:cNvSpPr>
            <a:spLocks noGrp="1"/>
          </p:cNvSpPr>
          <p:nvPr>
            <p:ph type="title" idx="4294967295"/>
          </p:nvPr>
        </p:nvSpPr>
        <p:spPr>
          <a:xfrm>
            <a:off x="1341120" y="182880"/>
            <a:ext cx="6096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Calibri"/>
                <a:cs typeface="Calibri"/>
              </a:rPr>
              <a:t>Council Member Perspectives</a:t>
            </a:r>
            <a:endParaRPr kumimoji="0" lang="en-US" sz="2800" b="0" i="0" u="none" strike="noStrike" kern="1200" cap="none" spc="0" normalizeH="0" baseline="0" noProof="0" dirty="0">
              <a:ln>
                <a:noFill/>
              </a:ln>
              <a:solidFill>
                <a:schemeClr val="tx1"/>
              </a:solidFill>
              <a:effectLst/>
              <a:uLnTx/>
              <a:uFillTx/>
              <a:latin typeface="Corbel"/>
              <a:ea typeface="Calibri"/>
              <a:cs typeface="Calibri"/>
            </a:endParaRPr>
          </a:p>
        </p:txBody>
      </p:sp>
      <p:sp>
        <p:nvSpPr>
          <p:cNvPr id="4" name="Text 28">
            <a:extLst>
              <a:ext uri="{FF2B5EF4-FFF2-40B4-BE49-F238E27FC236}">
                <a16:creationId xmlns:a16="http://schemas.microsoft.com/office/drawing/2014/main" id="{D7EE74B8-830A-F25D-9771-C415C9CFE01D}"/>
              </a:ext>
            </a:extLst>
          </p:cNvPr>
          <p:cNvSpPr/>
          <p:nvPr/>
        </p:nvSpPr>
        <p:spPr>
          <a:xfrm>
            <a:off x="1479193" y="2578835"/>
            <a:ext cx="7625159" cy="365760"/>
          </a:xfrm>
          <a:prstGeom prst="rect">
            <a:avLst/>
          </a:prstGeom>
          <a:noFill/>
          <a:ln/>
        </p:spPr>
        <p:txBody>
          <a:bodyPr wrap="square" lIns="0" tIns="0" rIns="0" bIns="0" rtlCol="0" anchor="ctr"/>
          <a:lstStyle/>
          <a:p>
            <a:r>
              <a:rPr lang="en-US" sz="2000" b="1" u="sng" dirty="0">
                <a:solidFill>
                  <a:srgbClr val="002060"/>
                </a:solidFill>
                <a:latin typeface="Corbel" panose="020B0503020204020204" pitchFamily="34" charset="0"/>
                <a:ea typeface="Calibri" pitchFamily="34" charset="-122"/>
                <a:cs typeface="Calibri" pitchFamily="34" charset="-120"/>
              </a:rPr>
              <a:t>Priority Area #2: Caregiver Support, Education, &amp; System Navigation</a:t>
            </a:r>
          </a:p>
          <a:p>
            <a:pPr marL="342900" indent="-342900">
              <a:buFont typeface="Arial" panose="020B0604020202020204" pitchFamily="34" charset="0"/>
              <a:buChar char="•"/>
            </a:pPr>
            <a:r>
              <a:rPr lang="en-US" sz="2000" dirty="0">
                <a:solidFill>
                  <a:srgbClr val="002060"/>
                </a:solidFill>
                <a:latin typeface="Corbel" panose="020B0503020204020204" pitchFamily="34" charset="0"/>
                <a:ea typeface="Calibri" pitchFamily="34" charset="-122"/>
                <a:cs typeface="Calibri" pitchFamily="34" charset="-120"/>
              </a:rPr>
              <a:t>Landscape Overview (Molly Evans) (5 min)</a:t>
            </a:r>
          </a:p>
          <a:p>
            <a:pPr marL="342900" indent="-342900">
              <a:buFont typeface="Arial" panose="020B0604020202020204" pitchFamily="34" charset="0"/>
              <a:buChar char="•"/>
            </a:pPr>
            <a:r>
              <a:rPr lang="en-US" sz="2000" dirty="0">
                <a:solidFill>
                  <a:srgbClr val="002060"/>
                </a:solidFill>
                <a:latin typeface="Corbel" panose="020B0503020204020204" pitchFamily="34" charset="0"/>
                <a:ea typeface="Calibri" pitchFamily="34" charset="-122"/>
                <a:cs typeface="Calibri" pitchFamily="34" charset="-120"/>
              </a:rPr>
              <a:t>Potential Strategies (Bonnie-May) (5 min)</a:t>
            </a:r>
          </a:p>
          <a:p>
            <a:pPr marL="342900" indent="-342900">
              <a:buFont typeface="Arial" panose="020B0604020202020204" pitchFamily="34" charset="0"/>
              <a:buChar char="•"/>
            </a:pPr>
            <a:r>
              <a:rPr lang="en-US" sz="2000" dirty="0">
                <a:solidFill>
                  <a:srgbClr val="002060"/>
                </a:solidFill>
                <a:latin typeface="Corbel" panose="020B0503020204020204" pitchFamily="34" charset="0"/>
                <a:ea typeface="Calibri" pitchFamily="34" charset="-122"/>
                <a:cs typeface="Calibri" pitchFamily="34" charset="-120"/>
              </a:rPr>
              <a:t>Council Members Round Robin (15 min)</a:t>
            </a:r>
          </a:p>
        </p:txBody>
      </p:sp>
      <p:sp>
        <p:nvSpPr>
          <p:cNvPr id="6" name="Text 28">
            <a:extLst>
              <a:ext uri="{FF2B5EF4-FFF2-40B4-BE49-F238E27FC236}">
                <a16:creationId xmlns:a16="http://schemas.microsoft.com/office/drawing/2014/main" id="{90B502E0-2F82-7BFF-C9A7-A73BE0752E1B}"/>
              </a:ext>
            </a:extLst>
          </p:cNvPr>
          <p:cNvSpPr/>
          <p:nvPr/>
        </p:nvSpPr>
        <p:spPr>
          <a:xfrm>
            <a:off x="1532982" y="4262474"/>
            <a:ext cx="7059911" cy="365760"/>
          </a:xfrm>
          <a:prstGeom prst="rect">
            <a:avLst/>
          </a:prstGeom>
          <a:noFill/>
          <a:ln/>
        </p:spPr>
        <p:txBody>
          <a:bodyPr wrap="square" lIns="0" tIns="0" rIns="0" bIns="0" rtlCol="0" anchor="ctr"/>
          <a:lstStyle/>
          <a:p>
            <a:r>
              <a:rPr lang="en-US" sz="2000" b="1" u="sng" dirty="0">
                <a:solidFill>
                  <a:srgbClr val="002060"/>
                </a:solidFill>
                <a:latin typeface="Corbel" panose="020B0503020204020204" pitchFamily="34" charset="0"/>
                <a:ea typeface="Calibri" pitchFamily="34" charset="-122"/>
                <a:cs typeface="Calibri" pitchFamily="34" charset="-120"/>
              </a:rPr>
              <a:t>Priority Area #1: Early Recognition, Detection, and Diagnosis</a:t>
            </a:r>
          </a:p>
          <a:p>
            <a:pPr marL="342900" indent="-342900">
              <a:buFont typeface="Arial" panose="020B0604020202020204" pitchFamily="34" charset="0"/>
              <a:buChar char="•"/>
            </a:pPr>
            <a:r>
              <a:rPr lang="en-US" sz="2000" dirty="0">
                <a:solidFill>
                  <a:srgbClr val="002060"/>
                </a:solidFill>
                <a:latin typeface="Corbel" panose="020B0503020204020204" pitchFamily="34" charset="0"/>
                <a:ea typeface="Calibri" pitchFamily="34" charset="-122"/>
                <a:cs typeface="Calibri" pitchFamily="34" charset="-120"/>
              </a:rPr>
              <a:t>Landscape Overview (Dr. Budson) (10 min)</a:t>
            </a:r>
            <a:endParaRPr lang="en-US" sz="2000" dirty="0">
              <a:solidFill>
                <a:srgbClr val="002060"/>
              </a:solidFill>
              <a:highlight>
                <a:srgbClr val="FFFF00"/>
              </a:highlight>
              <a:latin typeface="Corbel" panose="020B0503020204020204" pitchFamily="34" charset="0"/>
              <a:ea typeface="Calibri" pitchFamily="34" charset="-122"/>
              <a:cs typeface="Calibri" pitchFamily="34" charset="-120"/>
            </a:endParaRPr>
          </a:p>
          <a:p>
            <a:pPr marL="342900" indent="-342900">
              <a:buFont typeface="Arial" panose="020B0604020202020204" pitchFamily="34" charset="0"/>
              <a:buChar char="•"/>
            </a:pPr>
            <a:r>
              <a:rPr lang="en-US" sz="2000" dirty="0">
                <a:solidFill>
                  <a:srgbClr val="002060"/>
                </a:solidFill>
                <a:latin typeface="Corbel" panose="020B0503020204020204" pitchFamily="34" charset="0"/>
                <a:ea typeface="Calibri" pitchFamily="34" charset="-122"/>
                <a:cs typeface="Calibri" pitchFamily="34" charset="-120"/>
              </a:rPr>
              <a:t>Potential Strategies (Bonnie-May) (5 min)</a:t>
            </a:r>
          </a:p>
          <a:p>
            <a:pPr marL="342900" indent="-342900">
              <a:buFont typeface="Arial" panose="020B0604020202020204" pitchFamily="34" charset="0"/>
              <a:buChar char="•"/>
            </a:pPr>
            <a:r>
              <a:rPr lang="en-US" sz="2000" dirty="0">
                <a:solidFill>
                  <a:srgbClr val="002060"/>
                </a:solidFill>
                <a:latin typeface="Corbel" panose="020B0503020204020204" pitchFamily="34" charset="0"/>
                <a:ea typeface="Calibri" pitchFamily="34" charset="-122"/>
                <a:cs typeface="Calibri" pitchFamily="34" charset="-120"/>
              </a:rPr>
              <a:t>Council Members’ Round Robin (10 min)</a:t>
            </a:r>
          </a:p>
        </p:txBody>
      </p:sp>
      <p:sp>
        <p:nvSpPr>
          <p:cNvPr id="37" name="Shape 4">
            <a:extLst>
              <a:ext uri="{FF2B5EF4-FFF2-40B4-BE49-F238E27FC236}">
                <a16:creationId xmlns:a16="http://schemas.microsoft.com/office/drawing/2014/main" id="{219552A5-CE53-004D-77C8-451246307282}"/>
              </a:ext>
              <a:ext uri="{C183D7F6-B498-43B3-948B-1728B52AA6E4}">
                <adec:decorative xmlns:adec="http://schemas.microsoft.com/office/drawing/2017/decorative" val="1"/>
              </a:ext>
            </a:extLst>
          </p:cNvPr>
          <p:cNvSpPr/>
          <p:nvPr/>
        </p:nvSpPr>
        <p:spPr>
          <a:xfrm>
            <a:off x="1158240" y="2184422"/>
            <a:ext cx="88392" cy="2826490"/>
          </a:xfrm>
          <a:prstGeom prst="rect">
            <a:avLst/>
          </a:prstGeom>
          <a:solidFill>
            <a:srgbClr val="002060"/>
          </a:solidFill>
          <a:ln/>
        </p:spPr>
        <p:txBody>
          <a:bodyPr/>
          <a:lstStyle/>
          <a:p>
            <a:endParaRPr lang="en-US" sz="2400">
              <a:latin typeface="Corbel" panose="020B0503020204020204" pitchFamily="34" charset="0"/>
            </a:endParaRPr>
          </a:p>
        </p:txBody>
      </p:sp>
    </p:spTree>
    <p:extLst>
      <p:ext uri="{BB962C8B-B14F-4D97-AF65-F5344CB8AC3E}">
        <p14:creationId xmlns:p14="http://schemas.microsoft.com/office/powerpoint/2010/main" val="3245859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32163-BC3E-75AD-B9C2-7AF95961E98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696E873-F000-6CF4-65D3-A4C97F49BEF7}"/>
              </a:ext>
            </a:extLst>
          </p:cNvPr>
          <p:cNvSpPr txBox="1">
            <a:spLocks noGrp="1"/>
          </p:cNvSpPr>
          <p:nvPr>
            <p:ph type="title" idx="4294967295"/>
          </p:nvPr>
        </p:nvSpPr>
        <p:spPr>
          <a:xfrm>
            <a:off x="1317205" y="171450"/>
            <a:ext cx="532362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 (1/8)</a:t>
            </a:r>
            <a:endParaRPr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sp>
        <p:nvSpPr>
          <p:cNvPr id="3" name="Rectangle 2">
            <a:extLst>
              <a:ext uri="{FF2B5EF4-FFF2-40B4-BE49-F238E27FC236}">
                <a16:creationId xmlns:a16="http://schemas.microsoft.com/office/drawing/2014/main" id="{4EC71CAC-632B-E6BE-5E06-6A8C2A845A73}"/>
              </a:ext>
            </a:extLst>
          </p:cNvPr>
          <p:cNvSpPr>
            <a:spLocks noChangeArrowheads="1"/>
          </p:cNvSpPr>
          <p:nvPr/>
        </p:nvSpPr>
        <p:spPr bwMode="auto">
          <a:xfrm>
            <a:off x="621792" y="1463040"/>
            <a:ext cx="101841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600" b="1" i="0" u="none" strike="noStrike" kern="100" cap="none" spc="0" normalizeH="0" baseline="0" noProof="0">
                <a:ln>
                  <a:noFill/>
                </a:ln>
                <a:effectLst/>
                <a:uLnTx/>
                <a:uFillTx/>
                <a:latin typeface="Corbel" panose="020B0503020204020204" pitchFamily="34" charset="0"/>
                <a:ea typeface="+mn-ea"/>
                <a:cs typeface="+mn-cs"/>
              </a:rPr>
              <a:t>Ongoing Caregiver Resources and Supports </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00" cap="none" spc="0" normalizeH="0" baseline="0" noProof="0">
                <a:ln>
                  <a:noFill/>
                </a:ln>
                <a:solidFill>
                  <a:srgbClr val="0070C0"/>
                </a:solidFill>
                <a:effectLst/>
                <a:uLnTx/>
                <a:uFillTx/>
                <a:latin typeface="Corbel" panose="020B0503020204020204" pitchFamily="34" charset="0"/>
                <a:ea typeface="+mn-ea"/>
                <a:cs typeface="+mn-cs"/>
              </a:rPr>
              <a:t>Massachusetts Family Caregiver Support Program</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Quarterly Caregiver Newsletter</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Caregiver Support Groups</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1" u="none" strike="noStrike" kern="100" cap="none" spc="0" normalizeH="0" baseline="0" noProof="0">
                <a:ln>
                  <a:noFill/>
                </a:ln>
                <a:effectLst/>
                <a:uLnTx/>
                <a:uFillTx/>
                <a:latin typeface="Corbel" panose="020B0503020204020204" pitchFamily="34" charset="0"/>
                <a:ea typeface="+mn-ea"/>
                <a:cs typeface="+mn-cs"/>
              </a:rPr>
              <a:t>Caring for the Caregiver</a:t>
            </a:r>
            <a:r>
              <a:rPr kumimoji="0" lang="en-US" sz="2000" b="0" i="0" u="none" strike="noStrike" kern="100" cap="none" spc="0" normalizeH="0" baseline="0" noProof="0">
                <a:ln>
                  <a:noFill/>
                </a:ln>
                <a:effectLst/>
                <a:uLnTx/>
                <a:uFillTx/>
                <a:latin typeface="Corbel" panose="020B0503020204020204" pitchFamily="34" charset="0"/>
                <a:ea typeface="+mn-ea"/>
                <a:cs typeface="+mn-cs"/>
              </a:rPr>
              <a:t> Webinar Series </a:t>
            </a:r>
          </a:p>
        </p:txBody>
      </p:sp>
      <p:pic>
        <p:nvPicPr>
          <p:cNvPr id="2" name="Picture 4">
            <a:extLst>
              <a:ext uri="{FF2B5EF4-FFF2-40B4-BE49-F238E27FC236}">
                <a16:creationId xmlns:a16="http://schemas.microsoft.com/office/drawing/2014/main" id="{9694767D-D2E5-066B-3306-0D798E721FF5}"/>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83231" y="1"/>
            <a:ext cx="919304" cy="925416"/>
          </a:xfrm>
          <a:prstGeom prst="rect">
            <a:avLst/>
          </a:prstGeom>
          <a:noFill/>
          <a:ln w="9525">
            <a:noFill/>
            <a:miter lim="800000"/>
            <a:headEnd/>
            <a:tailEnd/>
          </a:ln>
        </p:spPr>
      </p:pic>
    </p:spTree>
    <p:extLst>
      <p:ext uri="{BB962C8B-B14F-4D97-AF65-F5344CB8AC3E}">
        <p14:creationId xmlns:p14="http://schemas.microsoft.com/office/powerpoint/2010/main" val="30300360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F2A9-F0B1-DB2F-D471-F2E47EFF4B9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7AF0867-F462-C01A-DDE9-5C0BB95A1494}"/>
              </a:ext>
            </a:extLst>
          </p:cNvPr>
          <p:cNvSpPr txBox="1">
            <a:spLocks noGrp="1"/>
          </p:cNvSpPr>
          <p:nvPr>
            <p:ph type="title" idx="4294967295"/>
          </p:nvPr>
        </p:nvSpPr>
        <p:spPr>
          <a:xfrm>
            <a:off x="1317205" y="171450"/>
            <a:ext cx="532362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a:t>
            </a:r>
            <a:r>
              <a:rPr lang="en-US" sz="2800" kern="1200" dirty="0">
                <a:latin typeface="Corbel"/>
                <a:ea typeface="+mn-ea"/>
                <a:cs typeface="Times New Roman"/>
              </a:rPr>
              <a:t> (2/8)</a:t>
            </a:r>
            <a:r>
              <a:rPr kumimoji="0" lang="en-US" sz="2800" b="1" i="0" u="none" strike="noStrike" kern="1200" cap="none" spc="0" normalizeH="0" noProof="0" dirty="0">
                <a:ln>
                  <a:noFill/>
                </a:ln>
                <a:solidFill>
                  <a:srgbClr val="FFC000"/>
                </a:solidFill>
                <a:effectLst/>
                <a:uLnTx/>
                <a:uFillTx/>
                <a:latin typeface="Corbel"/>
                <a:ea typeface="+mn-ea"/>
                <a:cs typeface="Times New Roman"/>
              </a:rPr>
              <a:t> </a:t>
            </a:r>
            <a:endParaRPr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pic>
        <p:nvPicPr>
          <p:cNvPr id="2" name="Picture 4">
            <a:extLst>
              <a:ext uri="{FF2B5EF4-FFF2-40B4-BE49-F238E27FC236}">
                <a16:creationId xmlns:a16="http://schemas.microsoft.com/office/drawing/2014/main" id="{4BF0B286-AC9A-F788-4AD0-4ED14AE514B8}"/>
              </a:ext>
              <a:ext uri="{C183D7F6-B498-43B3-948B-1728B52AA6E4}">
                <adec:decorative xmlns:adec="http://schemas.microsoft.com/office/drawing/2017/decorative" val="1"/>
              </a:ext>
            </a:extLst>
          </p:cNvPr>
          <p:cNvPicPr>
            <a:picLocks noChangeAspect="1" noChangeArrowheads="1"/>
          </p:cNvPicPr>
          <p:nvPr/>
        </p:nvPicPr>
        <p:blipFill>
          <a:blip r:embed="rId3"/>
          <a:srcRect/>
          <a:stretch>
            <a:fillRect/>
          </a:stretch>
        </p:blipFill>
        <p:spPr bwMode="auto">
          <a:xfrm>
            <a:off x="83231" y="1"/>
            <a:ext cx="919304" cy="925416"/>
          </a:xfrm>
          <a:prstGeom prst="rect">
            <a:avLst/>
          </a:prstGeom>
          <a:noFill/>
          <a:ln w="9525">
            <a:noFill/>
            <a:miter lim="800000"/>
            <a:headEnd/>
            <a:tailEnd/>
          </a:ln>
        </p:spPr>
      </p:pic>
      <p:pic>
        <p:nvPicPr>
          <p:cNvPr id="4" name="Picture 3">
            <a:extLst>
              <a:ext uri="{FF2B5EF4-FFF2-40B4-BE49-F238E27FC236}">
                <a16:creationId xmlns:a16="http://schemas.microsoft.com/office/drawing/2014/main" id="{78F46301-4633-00BE-FE38-B310A531093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89539" y="3135315"/>
            <a:ext cx="8871954" cy="3439182"/>
          </a:xfrm>
          <a:prstGeom prst="rect">
            <a:avLst/>
          </a:prstGeom>
          <a:ln>
            <a:solidFill>
              <a:srgbClr val="1F4A7B"/>
            </a:solidFill>
          </a:ln>
        </p:spPr>
        <p:style>
          <a:lnRef idx="2">
            <a:schemeClr val="dk1"/>
          </a:lnRef>
          <a:fillRef idx="1">
            <a:schemeClr val="lt1"/>
          </a:fillRef>
          <a:effectRef idx="0">
            <a:schemeClr val="dk1"/>
          </a:effectRef>
          <a:fontRef idx="minor">
            <a:schemeClr val="dk1"/>
          </a:fontRef>
        </p:style>
      </p:pic>
      <p:sp>
        <p:nvSpPr>
          <p:cNvPr id="5" name="TextBox 4">
            <a:extLst>
              <a:ext uri="{FF2B5EF4-FFF2-40B4-BE49-F238E27FC236}">
                <a16:creationId xmlns:a16="http://schemas.microsoft.com/office/drawing/2014/main" id="{C16F3A29-BDCE-F807-932C-A1121A5442D2}"/>
              </a:ext>
            </a:extLst>
          </p:cNvPr>
          <p:cNvSpPr txBox="1"/>
          <p:nvPr/>
        </p:nvSpPr>
        <p:spPr>
          <a:xfrm>
            <a:off x="1589538" y="1754383"/>
            <a:ext cx="8871955" cy="1015663"/>
          </a:xfrm>
          <a:prstGeom prst="rect">
            <a:avLst/>
          </a:prstGeom>
          <a:noFill/>
        </p:spPr>
        <p:txBody>
          <a:bodyPr wrap="square" rtlCol="0">
            <a:spAutoFit/>
          </a:bodyPr>
          <a:lstStyle/>
          <a:p>
            <a:r>
              <a:rPr lang="en-US" sz="2000">
                <a:latin typeface="Inter" panose="02000503000000020004"/>
                <a:cs typeface="Arial" panose="020B0604020202020204" pitchFamily="34" charset="0"/>
              </a:rPr>
              <a:t>The Program provides </a:t>
            </a:r>
            <a:r>
              <a:rPr lang="en-US" sz="2000" b="1">
                <a:solidFill>
                  <a:srgbClr val="FA9149"/>
                </a:solidFill>
                <a:latin typeface="Inter" panose="02000503000000020004"/>
                <a:cs typeface="Arial" panose="020B0604020202020204" pitchFamily="34" charset="0"/>
              </a:rPr>
              <a:t>free support services </a:t>
            </a:r>
            <a:r>
              <a:rPr lang="en-US" sz="2000">
                <a:latin typeface="Inter" panose="02000503000000020004"/>
                <a:cs typeface="Arial" panose="020B0604020202020204" pitchFamily="34" charset="0"/>
              </a:rPr>
              <a:t>to </a:t>
            </a:r>
            <a:r>
              <a:rPr lang="en-US" sz="2000" b="1">
                <a:solidFill>
                  <a:srgbClr val="FA9149"/>
                </a:solidFill>
                <a:latin typeface="Inter" panose="02000503000000020004"/>
                <a:cs typeface="Arial" panose="020B0604020202020204" pitchFamily="34" charset="0"/>
              </a:rPr>
              <a:t>eligible</a:t>
            </a:r>
            <a:r>
              <a:rPr lang="en-US" sz="2000">
                <a:latin typeface="Inter" panose="02000503000000020004"/>
                <a:cs typeface="Arial" panose="020B0604020202020204" pitchFamily="34" charset="0"/>
              </a:rPr>
              <a:t> caregivers. </a:t>
            </a:r>
          </a:p>
          <a:p>
            <a:endParaRPr lang="en-US" sz="2000">
              <a:latin typeface="Inter" panose="02000503000000020004"/>
              <a:cs typeface="Arial" panose="020B0604020202020204" pitchFamily="34" charset="0"/>
            </a:endParaRPr>
          </a:p>
          <a:p>
            <a:r>
              <a:rPr lang="en-US" sz="2000">
                <a:latin typeface="Inter" panose="02000503000000020004"/>
                <a:cs typeface="Arial" panose="020B0604020202020204" pitchFamily="34" charset="0"/>
              </a:rPr>
              <a:t>The program is administered by AGE and provided by the local ASAPs &amp; AAAs.</a:t>
            </a:r>
          </a:p>
        </p:txBody>
      </p:sp>
      <p:sp>
        <p:nvSpPr>
          <p:cNvPr id="6" name="TextBox 5">
            <a:extLst>
              <a:ext uri="{FF2B5EF4-FFF2-40B4-BE49-F238E27FC236}">
                <a16:creationId xmlns:a16="http://schemas.microsoft.com/office/drawing/2014/main" id="{B60298DD-3224-D33F-86AF-3DE00B8C9BC1}"/>
              </a:ext>
            </a:extLst>
          </p:cNvPr>
          <p:cNvSpPr txBox="1"/>
          <p:nvPr/>
        </p:nvSpPr>
        <p:spPr>
          <a:xfrm>
            <a:off x="411497" y="925417"/>
            <a:ext cx="11364805" cy="646331"/>
          </a:xfrm>
          <a:prstGeom prst="rect">
            <a:avLst/>
          </a:prstGeom>
          <a:noFill/>
        </p:spPr>
        <p:txBody>
          <a:bodyPr wrap="square" rtlCol="0">
            <a:spAutoFit/>
          </a:bodyPr>
          <a:lstStyle/>
          <a:p>
            <a:pPr algn="ctr"/>
            <a:r>
              <a:rPr lang="en-US" sz="3600" b="1">
                <a:solidFill>
                  <a:srgbClr val="002060"/>
                </a:solidFill>
                <a:latin typeface="Inter" panose="02000503000000020004"/>
              </a:rPr>
              <a:t>Massachusetts Family Caregiver Support Program</a:t>
            </a:r>
          </a:p>
        </p:txBody>
      </p:sp>
    </p:spTree>
    <p:extLst>
      <p:ext uri="{BB962C8B-B14F-4D97-AF65-F5344CB8AC3E}">
        <p14:creationId xmlns:p14="http://schemas.microsoft.com/office/powerpoint/2010/main" val="32068760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90300-20DF-66FA-2E57-F881BD3FC3DF}"/>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8450075A-381F-391A-4013-D2C36F07280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6DC9DB0E-CE2C-F2C1-5D14-4008C9213A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3B8648E8-80A7-C160-9BAD-9339B4090F25}"/>
              </a:ext>
            </a:extLst>
          </p:cNvPr>
          <p:cNvSpPr>
            <a:spLocks noGrp="1"/>
          </p:cNvSpPr>
          <p:nvPr>
            <p:ph type="title" idx="4294967295"/>
          </p:nvPr>
        </p:nvSpPr>
        <p:spPr>
          <a:xfrm>
            <a:off x="1341120" y="182880"/>
            <a:ext cx="6096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Agenda</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6" name="Text 2">
            <a:extLst>
              <a:ext uri="{FF2B5EF4-FFF2-40B4-BE49-F238E27FC236}">
                <a16:creationId xmlns:a16="http://schemas.microsoft.com/office/drawing/2014/main" id="{542C59C3-A7D5-B662-560C-F491A8E14046}"/>
              </a:ext>
            </a:extLst>
          </p:cNvPr>
          <p:cNvSpPr/>
          <p:nvPr/>
        </p:nvSpPr>
        <p:spPr>
          <a:xfrm>
            <a:off x="731520" y="1584960"/>
            <a:ext cx="8534400" cy="463296"/>
          </a:xfrm>
          <a:prstGeom prst="rect">
            <a:avLst/>
          </a:prstGeom>
          <a:noFill/>
          <a:ln/>
        </p:spPr>
        <p:txBody>
          <a:bodyPr wrap="square" lIns="0" tIns="0" rIns="0" bIns="0" rtlCol="0" anchor="ctr"/>
          <a:lstStyle/>
          <a:p>
            <a:r>
              <a:rPr lang="en-US" sz="2267" b="1">
                <a:solidFill>
                  <a:srgbClr val="1F2937"/>
                </a:solidFill>
                <a:latin typeface="Corbel" panose="020B0503020204020204" pitchFamily="34" charset="0"/>
                <a:ea typeface="Calibri" pitchFamily="34" charset="-122"/>
                <a:cs typeface="Calibri" pitchFamily="34" charset="-120"/>
              </a:rPr>
              <a:t>1.  Welcome, Logistics, and Announcements</a:t>
            </a:r>
            <a:endParaRPr lang="en-US" sz="2267">
              <a:latin typeface="Corbel" panose="020B0503020204020204" pitchFamily="34" charset="0"/>
            </a:endParaRPr>
          </a:p>
        </p:txBody>
      </p:sp>
      <p:sp>
        <p:nvSpPr>
          <p:cNvPr id="7" name="Text 3">
            <a:extLst>
              <a:ext uri="{FF2B5EF4-FFF2-40B4-BE49-F238E27FC236}">
                <a16:creationId xmlns:a16="http://schemas.microsoft.com/office/drawing/2014/main" id="{E981141D-184E-330D-47A0-804B6919C882}"/>
              </a:ext>
              <a:ext uri="{C183D7F6-B498-43B3-948B-1728B52AA6E4}">
                <adec:decorative xmlns:adec="http://schemas.microsoft.com/office/drawing/2017/decorative" val="1"/>
              </a:ext>
            </a:extLst>
          </p:cNvPr>
          <p:cNvSpPr/>
          <p:nvPr/>
        </p:nvSpPr>
        <p:spPr>
          <a:xfrm>
            <a:off x="9144000" y="1584960"/>
            <a:ext cx="2438400" cy="463296"/>
          </a:xfrm>
          <a:prstGeom prst="rect">
            <a:avLst/>
          </a:prstGeom>
          <a:noFill/>
          <a:ln/>
        </p:spPr>
        <p:txBody>
          <a:bodyPr wrap="square" lIns="0" tIns="0" rIns="0" bIns="0" rtlCol="0" anchor="ctr"/>
          <a:lstStyle/>
          <a:p>
            <a:r>
              <a:rPr lang="en-US" sz="2000" i="1">
                <a:solidFill>
                  <a:srgbClr val="D4A017"/>
                </a:solidFill>
                <a:latin typeface="Corbel" panose="020B0503020204020204" pitchFamily="34" charset="0"/>
                <a:ea typeface="Calibri" pitchFamily="34" charset="-122"/>
                <a:cs typeface="Calibri" pitchFamily="34" charset="-120"/>
              </a:rPr>
              <a:t>(5 min)</a:t>
            </a:r>
            <a:endParaRPr lang="en-US" sz="2000">
              <a:latin typeface="Corbel" panose="020B0503020204020204" pitchFamily="34" charset="0"/>
            </a:endParaRPr>
          </a:p>
        </p:txBody>
      </p:sp>
      <p:sp>
        <p:nvSpPr>
          <p:cNvPr id="10" name="Text 4">
            <a:extLst>
              <a:ext uri="{FF2B5EF4-FFF2-40B4-BE49-F238E27FC236}">
                <a16:creationId xmlns:a16="http://schemas.microsoft.com/office/drawing/2014/main" id="{BB00E0D2-7956-FBEC-766E-C9EF5747A7F0}"/>
              </a:ext>
            </a:extLst>
          </p:cNvPr>
          <p:cNvSpPr/>
          <p:nvPr/>
        </p:nvSpPr>
        <p:spPr>
          <a:xfrm>
            <a:off x="737616" y="2225040"/>
            <a:ext cx="8534400" cy="463296"/>
          </a:xfrm>
          <a:prstGeom prst="rect">
            <a:avLst/>
          </a:prstGeom>
          <a:noFill/>
          <a:ln/>
        </p:spPr>
        <p:txBody>
          <a:bodyPr wrap="square" lIns="0" tIns="0" rIns="0" bIns="0" rtlCol="0" anchor="ctr"/>
          <a:lstStyle/>
          <a:p>
            <a:r>
              <a:rPr lang="en-US" sz="2267" b="1">
                <a:solidFill>
                  <a:srgbClr val="1F2937"/>
                </a:solidFill>
                <a:latin typeface="Corbel" panose="020B0503020204020204" pitchFamily="34" charset="0"/>
                <a:ea typeface="Calibri" pitchFamily="34" charset="-122"/>
                <a:cs typeface="Calibri" pitchFamily="34" charset="-120"/>
              </a:rPr>
              <a:t>2.  Approval of Minutes</a:t>
            </a:r>
            <a:endParaRPr lang="en-US" sz="2267">
              <a:latin typeface="Corbel" panose="020B0503020204020204" pitchFamily="34" charset="0"/>
            </a:endParaRPr>
          </a:p>
        </p:txBody>
      </p:sp>
      <p:sp>
        <p:nvSpPr>
          <p:cNvPr id="20" name="Text 5">
            <a:extLst>
              <a:ext uri="{FF2B5EF4-FFF2-40B4-BE49-F238E27FC236}">
                <a16:creationId xmlns:a16="http://schemas.microsoft.com/office/drawing/2014/main" id="{97385183-7200-853E-F754-34638D50E3DE}"/>
              </a:ext>
              <a:ext uri="{C183D7F6-B498-43B3-948B-1728B52AA6E4}">
                <adec:decorative xmlns:adec="http://schemas.microsoft.com/office/drawing/2017/decorative" val="1"/>
              </a:ext>
            </a:extLst>
          </p:cNvPr>
          <p:cNvSpPr/>
          <p:nvPr/>
        </p:nvSpPr>
        <p:spPr>
          <a:xfrm>
            <a:off x="9150096" y="2225040"/>
            <a:ext cx="2438400" cy="463296"/>
          </a:xfrm>
          <a:prstGeom prst="rect">
            <a:avLst/>
          </a:prstGeom>
          <a:noFill/>
          <a:ln/>
        </p:spPr>
        <p:txBody>
          <a:bodyPr wrap="square" lIns="0" tIns="0" rIns="0" bIns="0" rtlCol="0" anchor="ctr"/>
          <a:lstStyle/>
          <a:p>
            <a:r>
              <a:rPr lang="en-US" sz="2000" i="1">
                <a:solidFill>
                  <a:srgbClr val="D4A017"/>
                </a:solidFill>
                <a:latin typeface="Corbel" panose="020B0503020204020204" pitchFamily="34" charset="0"/>
                <a:ea typeface="Calibri" pitchFamily="34" charset="-122"/>
                <a:cs typeface="Calibri" pitchFamily="34" charset="-120"/>
              </a:rPr>
              <a:t>(5 min)</a:t>
            </a:r>
            <a:endParaRPr lang="en-US" sz="2000">
              <a:latin typeface="Corbel" panose="020B0503020204020204" pitchFamily="34" charset="0"/>
            </a:endParaRPr>
          </a:p>
        </p:txBody>
      </p:sp>
      <p:sp>
        <p:nvSpPr>
          <p:cNvPr id="8" name="Text 4">
            <a:extLst>
              <a:ext uri="{FF2B5EF4-FFF2-40B4-BE49-F238E27FC236}">
                <a16:creationId xmlns:a16="http://schemas.microsoft.com/office/drawing/2014/main" id="{E85A1594-6FBC-4038-0B07-D27E7D9619BB}"/>
              </a:ext>
            </a:extLst>
          </p:cNvPr>
          <p:cNvSpPr/>
          <p:nvPr/>
        </p:nvSpPr>
        <p:spPr>
          <a:xfrm>
            <a:off x="731520" y="2840736"/>
            <a:ext cx="8534400" cy="463296"/>
          </a:xfrm>
          <a:prstGeom prst="rect">
            <a:avLst/>
          </a:prstGeom>
          <a:noFill/>
          <a:ln/>
        </p:spPr>
        <p:txBody>
          <a:bodyPr wrap="square" lIns="0" tIns="0" rIns="0" bIns="0" rtlCol="0" anchor="ctr"/>
          <a:lstStyle/>
          <a:p>
            <a:r>
              <a:rPr lang="en-US" sz="2267" b="1">
                <a:solidFill>
                  <a:srgbClr val="1F2937"/>
                </a:solidFill>
                <a:latin typeface="Corbel" panose="020B0503020204020204" pitchFamily="34" charset="0"/>
                <a:ea typeface="Calibri" pitchFamily="34" charset="-122"/>
                <a:cs typeface="Calibri" pitchFamily="34" charset="-120"/>
              </a:rPr>
              <a:t>3.  Looking Back and Moving Forward</a:t>
            </a:r>
            <a:endParaRPr lang="en-US" sz="2267">
              <a:latin typeface="Corbel" panose="020B0503020204020204" pitchFamily="34" charset="0"/>
            </a:endParaRPr>
          </a:p>
        </p:txBody>
      </p:sp>
      <p:sp>
        <p:nvSpPr>
          <p:cNvPr id="9" name="Text 5">
            <a:extLst>
              <a:ext uri="{FF2B5EF4-FFF2-40B4-BE49-F238E27FC236}">
                <a16:creationId xmlns:a16="http://schemas.microsoft.com/office/drawing/2014/main" id="{7166C8BA-EA96-1E5F-2415-DB061F89B986}"/>
              </a:ext>
              <a:ext uri="{C183D7F6-B498-43B3-948B-1728B52AA6E4}">
                <adec:decorative xmlns:adec="http://schemas.microsoft.com/office/drawing/2017/decorative" val="1"/>
              </a:ext>
            </a:extLst>
          </p:cNvPr>
          <p:cNvSpPr/>
          <p:nvPr/>
        </p:nvSpPr>
        <p:spPr>
          <a:xfrm>
            <a:off x="9144000" y="2840736"/>
            <a:ext cx="2438400" cy="463296"/>
          </a:xfrm>
          <a:prstGeom prst="rect">
            <a:avLst/>
          </a:prstGeom>
          <a:noFill/>
          <a:ln/>
        </p:spPr>
        <p:txBody>
          <a:bodyPr wrap="square" lIns="0" tIns="0" rIns="0" bIns="0" rtlCol="0" anchor="ctr"/>
          <a:lstStyle/>
          <a:p>
            <a:r>
              <a:rPr lang="en-US" sz="2000" i="1" dirty="0">
                <a:solidFill>
                  <a:srgbClr val="D4A017"/>
                </a:solidFill>
                <a:latin typeface="Corbel" panose="020B0503020204020204" pitchFamily="34" charset="0"/>
                <a:ea typeface="Calibri" pitchFamily="34" charset="-122"/>
                <a:cs typeface="Calibri" pitchFamily="34" charset="-120"/>
              </a:rPr>
              <a:t>(5 min)</a:t>
            </a:r>
            <a:endParaRPr lang="en-US" sz="2000" dirty="0">
              <a:latin typeface="Corbel" panose="020B0503020204020204" pitchFamily="34" charset="0"/>
            </a:endParaRPr>
          </a:p>
        </p:txBody>
      </p:sp>
      <p:sp>
        <p:nvSpPr>
          <p:cNvPr id="13" name="Text 9">
            <a:extLst>
              <a:ext uri="{FF2B5EF4-FFF2-40B4-BE49-F238E27FC236}">
                <a16:creationId xmlns:a16="http://schemas.microsoft.com/office/drawing/2014/main" id="{83D396FF-8849-0C92-FDFD-B9097358E5F5}"/>
              </a:ext>
            </a:extLst>
          </p:cNvPr>
          <p:cNvSpPr/>
          <p:nvPr/>
        </p:nvSpPr>
        <p:spPr>
          <a:xfrm>
            <a:off x="731520" y="3468624"/>
            <a:ext cx="8534400" cy="463296"/>
          </a:xfrm>
          <a:prstGeom prst="rect">
            <a:avLst/>
          </a:prstGeom>
          <a:noFill/>
          <a:ln/>
        </p:spPr>
        <p:txBody>
          <a:bodyPr wrap="square" lIns="0" tIns="0" rIns="0" bIns="0" rtlCol="0" anchor="ctr"/>
          <a:lstStyle/>
          <a:p>
            <a:r>
              <a:rPr lang="en-US" sz="2267" b="1" dirty="0">
                <a:solidFill>
                  <a:srgbClr val="1F2937"/>
                </a:solidFill>
                <a:latin typeface="Corbel" panose="020B0503020204020204" pitchFamily="34" charset="0"/>
                <a:ea typeface="Calibri" pitchFamily="34" charset="-122"/>
                <a:cs typeface="Calibri" pitchFamily="34" charset="-120"/>
              </a:rPr>
              <a:t>4.  State Plan Refresh Workgroup Update</a:t>
            </a:r>
            <a:endParaRPr lang="en-US" sz="2267" dirty="0">
              <a:latin typeface="Corbel" panose="020B0503020204020204" pitchFamily="34" charset="0"/>
            </a:endParaRPr>
          </a:p>
        </p:txBody>
      </p:sp>
      <p:sp>
        <p:nvSpPr>
          <p:cNvPr id="14" name="Text 10">
            <a:extLst>
              <a:ext uri="{FF2B5EF4-FFF2-40B4-BE49-F238E27FC236}">
                <a16:creationId xmlns:a16="http://schemas.microsoft.com/office/drawing/2014/main" id="{E05D6B5A-4097-E080-76B6-E35D3DBB5C55}"/>
              </a:ext>
              <a:ext uri="{C183D7F6-B498-43B3-948B-1728B52AA6E4}">
                <adec:decorative xmlns:adec="http://schemas.microsoft.com/office/drawing/2017/decorative" val="1"/>
              </a:ext>
            </a:extLst>
          </p:cNvPr>
          <p:cNvSpPr/>
          <p:nvPr/>
        </p:nvSpPr>
        <p:spPr>
          <a:xfrm>
            <a:off x="9144000" y="3468624"/>
            <a:ext cx="2438400" cy="463296"/>
          </a:xfrm>
          <a:prstGeom prst="rect">
            <a:avLst/>
          </a:prstGeom>
          <a:noFill/>
          <a:ln/>
        </p:spPr>
        <p:txBody>
          <a:bodyPr wrap="square" lIns="0" tIns="0" rIns="0" bIns="0" rtlCol="0" anchor="ctr"/>
          <a:lstStyle/>
          <a:p>
            <a:r>
              <a:rPr lang="en-US" sz="2000" i="1" dirty="0">
                <a:solidFill>
                  <a:srgbClr val="D4A017"/>
                </a:solidFill>
                <a:latin typeface="Corbel" panose="020B0503020204020204" pitchFamily="34" charset="0"/>
                <a:ea typeface="Calibri" pitchFamily="34" charset="-122"/>
                <a:cs typeface="Calibri" pitchFamily="34" charset="-120"/>
              </a:rPr>
              <a:t>(20 min)</a:t>
            </a:r>
            <a:endParaRPr lang="en-US" sz="2000" dirty="0">
              <a:latin typeface="Corbel" panose="020B0503020204020204" pitchFamily="34" charset="0"/>
            </a:endParaRPr>
          </a:p>
        </p:txBody>
      </p:sp>
      <p:sp>
        <p:nvSpPr>
          <p:cNvPr id="15" name="Text 11">
            <a:extLst>
              <a:ext uri="{FF2B5EF4-FFF2-40B4-BE49-F238E27FC236}">
                <a16:creationId xmlns:a16="http://schemas.microsoft.com/office/drawing/2014/main" id="{126E94FF-82EE-03FC-B490-16B2F5AB6073}"/>
              </a:ext>
            </a:extLst>
          </p:cNvPr>
          <p:cNvSpPr/>
          <p:nvPr/>
        </p:nvSpPr>
        <p:spPr>
          <a:xfrm>
            <a:off x="731520" y="4139184"/>
            <a:ext cx="8534400" cy="463296"/>
          </a:xfrm>
          <a:prstGeom prst="rect">
            <a:avLst/>
          </a:prstGeom>
          <a:noFill/>
          <a:ln/>
        </p:spPr>
        <p:txBody>
          <a:bodyPr wrap="square" lIns="0" tIns="0" rIns="0" bIns="0" rtlCol="0" anchor="ctr"/>
          <a:lstStyle/>
          <a:p>
            <a:r>
              <a:rPr lang="en-US" sz="2267" b="1">
                <a:solidFill>
                  <a:srgbClr val="1F2937"/>
                </a:solidFill>
                <a:latin typeface="Corbel" panose="020B0503020204020204" pitchFamily="34" charset="0"/>
                <a:ea typeface="Calibri" pitchFamily="34" charset="-122"/>
                <a:cs typeface="Calibri" pitchFamily="34" charset="-120"/>
              </a:rPr>
              <a:t>5.  Discussion: Council Member Perspectives</a:t>
            </a:r>
            <a:endParaRPr lang="en-US" sz="2267">
              <a:latin typeface="Corbel" panose="020B0503020204020204" pitchFamily="34" charset="0"/>
            </a:endParaRPr>
          </a:p>
        </p:txBody>
      </p:sp>
      <p:sp>
        <p:nvSpPr>
          <p:cNvPr id="19" name="Text 15">
            <a:extLst>
              <a:ext uri="{FF2B5EF4-FFF2-40B4-BE49-F238E27FC236}">
                <a16:creationId xmlns:a16="http://schemas.microsoft.com/office/drawing/2014/main" id="{3812519B-96FC-4B12-A94F-F47750392C9D}"/>
              </a:ext>
            </a:extLst>
          </p:cNvPr>
          <p:cNvSpPr/>
          <p:nvPr/>
        </p:nvSpPr>
        <p:spPr>
          <a:xfrm>
            <a:off x="1463040" y="4512564"/>
            <a:ext cx="8534400" cy="792480"/>
          </a:xfrm>
          <a:prstGeom prst="rect">
            <a:avLst/>
          </a:prstGeom>
          <a:noFill/>
          <a:ln/>
        </p:spPr>
        <p:txBody>
          <a:bodyPr wrap="square" lIns="0" tIns="0" rIns="0" bIns="0" rtlCol="0" anchor="ctr"/>
          <a:lstStyle/>
          <a:p>
            <a:pPr marL="285750" indent="-285750">
              <a:buFont typeface="Arial" panose="020B0604020202020204" pitchFamily="34" charset="0"/>
              <a:buChar char="•"/>
            </a:pPr>
            <a:r>
              <a:rPr lang="en-US" i="1" dirty="0">
                <a:solidFill>
                  <a:srgbClr val="002060"/>
                </a:solidFill>
                <a:latin typeface="Corbel"/>
                <a:ea typeface="Calibri"/>
                <a:cs typeface="Calibri"/>
              </a:rPr>
              <a:t>Caregiver Support, Education &amp; Systems Navigation </a:t>
            </a:r>
          </a:p>
          <a:p>
            <a:pPr marL="285750" indent="-285750">
              <a:buFont typeface="Arial" panose="020B0604020202020204" pitchFamily="34" charset="0"/>
              <a:buChar char="•"/>
            </a:pPr>
            <a:r>
              <a:rPr lang="en-US" i="1" dirty="0">
                <a:solidFill>
                  <a:srgbClr val="002060"/>
                </a:solidFill>
                <a:latin typeface="Corbel"/>
                <a:ea typeface="Calibri"/>
                <a:cs typeface="Calibri"/>
              </a:rPr>
              <a:t>Early Recognition, Detection &amp; Diagnosis of ADRD</a:t>
            </a:r>
            <a:endParaRPr lang="en-US" dirty="0">
              <a:latin typeface="Corbel"/>
              <a:ea typeface="Calibri"/>
              <a:cs typeface="Calibri"/>
            </a:endParaRPr>
          </a:p>
          <a:p>
            <a:r>
              <a:rPr lang="en-US" i="1" dirty="0">
                <a:solidFill>
                  <a:srgbClr val="002060"/>
                </a:solidFill>
                <a:latin typeface="Corbel"/>
                <a:ea typeface="Calibri"/>
                <a:cs typeface="Calibri"/>
              </a:rPr>
              <a:t>   </a:t>
            </a:r>
            <a:endParaRPr lang="en-US" dirty="0">
              <a:latin typeface="Corbel"/>
              <a:ea typeface="Calibri"/>
              <a:cs typeface="Calibri"/>
            </a:endParaRPr>
          </a:p>
        </p:txBody>
      </p:sp>
      <p:sp>
        <p:nvSpPr>
          <p:cNvPr id="16" name="Text 12">
            <a:extLst>
              <a:ext uri="{FF2B5EF4-FFF2-40B4-BE49-F238E27FC236}">
                <a16:creationId xmlns:a16="http://schemas.microsoft.com/office/drawing/2014/main" id="{D5D2C385-3E69-41E8-0642-EC1714A654CC}"/>
              </a:ext>
              <a:ext uri="{C183D7F6-B498-43B3-948B-1728B52AA6E4}">
                <adec:decorative xmlns:adec="http://schemas.microsoft.com/office/drawing/2017/decorative" val="1"/>
              </a:ext>
            </a:extLst>
          </p:cNvPr>
          <p:cNvSpPr/>
          <p:nvPr/>
        </p:nvSpPr>
        <p:spPr>
          <a:xfrm>
            <a:off x="9144000" y="4139184"/>
            <a:ext cx="2438400" cy="463296"/>
          </a:xfrm>
          <a:prstGeom prst="rect">
            <a:avLst/>
          </a:prstGeom>
          <a:noFill/>
          <a:ln/>
        </p:spPr>
        <p:txBody>
          <a:bodyPr wrap="square" lIns="0" tIns="0" rIns="0" bIns="0" rtlCol="0" anchor="ctr"/>
          <a:lstStyle/>
          <a:p>
            <a:r>
              <a:rPr lang="en-US" sz="2000" i="1" dirty="0">
                <a:solidFill>
                  <a:srgbClr val="D4A017"/>
                </a:solidFill>
                <a:latin typeface="Corbel" panose="020B0503020204020204" pitchFamily="34" charset="0"/>
                <a:ea typeface="Calibri" pitchFamily="34" charset="-122"/>
                <a:cs typeface="Calibri" pitchFamily="34" charset="-120"/>
              </a:rPr>
              <a:t>(50 min)</a:t>
            </a:r>
            <a:endParaRPr lang="en-US" sz="2000" dirty="0">
              <a:latin typeface="Corbel" panose="020B0503020204020204" pitchFamily="34" charset="0"/>
            </a:endParaRPr>
          </a:p>
        </p:txBody>
      </p:sp>
      <p:sp>
        <p:nvSpPr>
          <p:cNvPr id="17" name="Text 13">
            <a:extLst>
              <a:ext uri="{FF2B5EF4-FFF2-40B4-BE49-F238E27FC236}">
                <a16:creationId xmlns:a16="http://schemas.microsoft.com/office/drawing/2014/main" id="{CC56D93E-39FA-4694-7B34-FE0ED05E1515}"/>
              </a:ext>
            </a:extLst>
          </p:cNvPr>
          <p:cNvSpPr/>
          <p:nvPr/>
        </p:nvSpPr>
        <p:spPr>
          <a:xfrm>
            <a:off x="731520" y="5266944"/>
            <a:ext cx="8534400" cy="463296"/>
          </a:xfrm>
          <a:prstGeom prst="rect">
            <a:avLst/>
          </a:prstGeom>
          <a:noFill/>
          <a:ln/>
        </p:spPr>
        <p:txBody>
          <a:bodyPr wrap="square" lIns="0" tIns="0" rIns="0" bIns="0" rtlCol="0" anchor="ctr"/>
          <a:lstStyle/>
          <a:p>
            <a:r>
              <a:rPr lang="en-US" sz="2267" b="1" dirty="0">
                <a:solidFill>
                  <a:srgbClr val="1F2937"/>
                </a:solidFill>
                <a:latin typeface="Corbel" panose="020B0503020204020204" pitchFamily="34" charset="0"/>
                <a:ea typeface="Calibri" pitchFamily="34" charset="-122"/>
                <a:cs typeface="Calibri" pitchFamily="34" charset="-120"/>
              </a:rPr>
              <a:t>6.  Next Steps and Vote to Adjourn</a:t>
            </a:r>
            <a:endParaRPr lang="en-US" sz="2267" dirty="0">
              <a:latin typeface="Corbel" panose="020B0503020204020204" pitchFamily="34" charset="0"/>
            </a:endParaRPr>
          </a:p>
        </p:txBody>
      </p:sp>
      <p:sp>
        <p:nvSpPr>
          <p:cNvPr id="18" name="Text 14">
            <a:extLst>
              <a:ext uri="{FF2B5EF4-FFF2-40B4-BE49-F238E27FC236}">
                <a16:creationId xmlns:a16="http://schemas.microsoft.com/office/drawing/2014/main" id="{30A43A6E-B67A-FB9F-D4DB-BDCFE1A01880}"/>
              </a:ext>
              <a:ext uri="{C183D7F6-B498-43B3-948B-1728B52AA6E4}">
                <adec:decorative xmlns:adec="http://schemas.microsoft.com/office/drawing/2017/decorative" val="1"/>
              </a:ext>
            </a:extLst>
          </p:cNvPr>
          <p:cNvSpPr/>
          <p:nvPr/>
        </p:nvSpPr>
        <p:spPr>
          <a:xfrm>
            <a:off x="9122664" y="5266944"/>
            <a:ext cx="2438400" cy="463296"/>
          </a:xfrm>
          <a:prstGeom prst="rect">
            <a:avLst/>
          </a:prstGeom>
          <a:noFill/>
          <a:ln/>
        </p:spPr>
        <p:txBody>
          <a:bodyPr wrap="square" lIns="0" tIns="0" rIns="0" bIns="0" rtlCol="0" anchor="ctr"/>
          <a:lstStyle/>
          <a:p>
            <a:r>
              <a:rPr lang="en-US" sz="2000" i="1">
                <a:solidFill>
                  <a:srgbClr val="D4A017"/>
                </a:solidFill>
                <a:latin typeface="Corbel" panose="020B0503020204020204" pitchFamily="34" charset="0"/>
                <a:ea typeface="Calibri" pitchFamily="34" charset="-122"/>
                <a:cs typeface="Calibri" pitchFamily="34" charset="-120"/>
              </a:rPr>
              <a:t>(5 min)</a:t>
            </a:r>
            <a:endParaRPr lang="en-US" sz="2000">
              <a:latin typeface="Corbel" panose="020B0503020204020204" pitchFamily="34" charset="0"/>
            </a:endParaRPr>
          </a:p>
        </p:txBody>
      </p:sp>
      <p:pic>
        <p:nvPicPr>
          <p:cNvPr id="24" name="Picture 23" descr="Picture of as baby">
            <a:extLst>
              <a:ext uri="{FF2B5EF4-FFF2-40B4-BE49-F238E27FC236}">
                <a16:creationId xmlns:a16="http://schemas.microsoft.com/office/drawing/2014/main" id="{038F05E4-BA62-FA39-F113-326E93A1BE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43796" y="3877823"/>
            <a:ext cx="1645344" cy="219379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TextBox 22">
            <a:extLst>
              <a:ext uri="{FF2B5EF4-FFF2-40B4-BE49-F238E27FC236}">
                <a16:creationId xmlns:a16="http://schemas.microsoft.com/office/drawing/2014/main" id="{0909CA0F-D664-8D34-EF82-A39199FE0742}"/>
              </a:ext>
            </a:extLst>
          </p:cNvPr>
          <p:cNvSpPr txBox="1"/>
          <p:nvPr/>
        </p:nvSpPr>
        <p:spPr>
          <a:xfrm>
            <a:off x="6795541" y="6326677"/>
            <a:ext cx="1941855" cy="461665"/>
          </a:xfrm>
          <a:prstGeom prst="rect">
            <a:avLst/>
          </a:prstGeom>
        </p:spPr>
        <p:txBody>
          <a:bodyPr wrap="square" rtlCol="0">
            <a:spAutoFit/>
          </a:bodyPr>
          <a:lstStyle/>
          <a:p>
            <a:pPr marL="0" indent="0" algn="ctr">
              <a:buFont typeface="Wingdings" pitchFamily="2" charset="2"/>
              <a:buNone/>
            </a:pPr>
            <a:r>
              <a:rPr lang="en-US" sz="1200" b="1" dirty="0">
                <a:solidFill>
                  <a:schemeClr val="dk1"/>
                </a:solidFill>
                <a:latin typeface="Corbel" panose="020B0503020204020204" pitchFamily="34" charset="0"/>
              </a:rPr>
              <a:t>Newest “Member” of AGE</a:t>
            </a:r>
          </a:p>
          <a:p>
            <a:pPr marL="0" indent="0" algn="ctr">
              <a:buFont typeface="Wingdings" pitchFamily="2" charset="2"/>
              <a:buNone/>
            </a:pPr>
            <a:r>
              <a:rPr lang="en-US" sz="1200" b="1" dirty="0">
                <a:solidFill>
                  <a:schemeClr val="dk1"/>
                </a:solidFill>
                <a:latin typeface="Corbel" panose="020B0503020204020204" pitchFamily="34" charset="0"/>
              </a:rPr>
              <a:t>Baby Romich`</a:t>
            </a:r>
          </a:p>
        </p:txBody>
      </p:sp>
      <p:sp>
        <p:nvSpPr>
          <p:cNvPr id="5" name="Shape 1">
            <a:extLst>
              <a:ext uri="{FF2B5EF4-FFF2-40B4-BE49-F238E27FC236}">
                <a16:creationId xmlns:a16="http://schemas.microsoft.com/office/drawing/2014/main" id="{471547AF-10AD-5DEB-122C-220D3082054E}"/>
              </a:ext>
              <a:ext uri="{C183D7F6-B498-43B3-948B-1728B52AA6E4}">
                <adec:decorative xmlns:adec="http://schemas.microsoft.com/office/drawing/2017/decorative" val="1"/>
              </a:ext>
            </a:extLst>
          </p:cNvPr>
          <p:cNvSpPr/>
          <p:nvPr/>
        </p:nvSpPr>
        <p:spPr>
          <a:xfrm>
            <a:off x="0" y="6742176"/>
            <a:ext cx="12192000" cy="48768"/>
          </a:xfrm>
          <a:prstGeom prst="rect">
            <a:avLst/>
          </a:prstGeom>
          <a:solidFill>
            <a:srgbClr val="D4A017"/>
          </a:solidFill>
          <a:ln/>
        </p:spPr>
        <p:txBody>
          <a:bodyPr/>
          <a:lstStyle/>
          <a:p>
            <a:endParaRPr lang="en-US" sz="2400">
              <a:latin typeface="Corbel" panose="020B0503020204020204" pitchFamily="34" charset="0"/>
            </a:endParaRPr>
          </a:p>
        </p:txBody>
      </p:sp>
    </p:spTree>
    <p:extLst>
      <p:ext uri="{BB962C8B-B14F-4D97-AF65-F5344CB8AC3E}">
        <p14:creationId xmlns:p14="http://schemas.microsoft.com/office/powerpoint/2010/main" val="173328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EAECE172-2F89-5231-103F-9CCF049F4275}"/>
              </a:ext>
            </a:extLst>
          </p:cNvPr>
          <p:cNvSpPr txBox="1">
            <a:spLocks noGrp="1"/>
          </p:cNvSpPr>
          <p:nvPr>
            <p:ph type="title" idx="4294967295"/>
          </p:nvPr>
        </p:nvSpPr>
        <p:spPr bwMode="white">
          <a:xfrm>
            <a:off x="1317205" y="171450"/>
            <a:ext cx="5323626" cy="523220"/>
          </a:xfrm>
          <a:prstGeom prst="rect">
            <a:avLst/>
          </a:prstGeom>
          <a:noFill/>
          <a:ln w="9525" algn="ctr">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 (3/8)</a:t>
            </a:r>
            <a:endParaRPr kumimoji="0"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sp>
        <p:nvSpPr>
          <p:cNvPr id="3" name="Title 1">
            <a:extLst>
              <a:ext uri="{FF2B5EF4-FFF2-40B4-BE49-F238E27FC236}">
                <a16:creationId xmlns:a16="http://schemas.microsoft.com/office/drawing/2014/main" id="{154D6594-8CA6-F6ED-6D1B-6311FDD02D2A}"/>
              </a:ext>
            </a:extLst>
          </p:cNvPr>
          <p:cNvSpPr txBox="1">
            <a:spLocks/>
          </p:cNvSpPr>
          <p:nvPr/>
        </p:nvSpPr>
        <p:spPr bwMode="white">
          <a:xfrm>
            <a:off x="563434" y="1094942"/>
            <a:ext cx="11065132" cy="39880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tabLst>
                <a:tab pos="915988" algn="l"/>
              </a:tabLst>
              <a:defRPr sz="2400" b="1">
                <a:solidFill>
                  <a:srgbClr val="FFC000"/>
                </a:solidFill>
                <a:latin typeface="+mj-lt"/>
                <a:ea typeface="+mj-ea"/>
                <a:cs typeface="Calibri" pitchFamily="34" charset="0"/>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defTabSz="914400"/>
            <a:r>
              <a:rPr lang="en-US" kern="0"/>
              <a:t>Program Services</a:t>
            </a:r>
          </a:p>
        </p:txBody>
      </p:sp>
      <p:graphicFrame>
        <p:nvGraphicFramePr>
          <p:cNvPr id="4" name="Content Placeholder 3">
            <a:extLst>
              <a:ext uri="{FF2B5EF4-FFF2-40B4-BE49-F238E27FC236}">
                <a16:creationId xmlns:a16="http://schemas.microsoft.com/office/drawing/2014/main" id="{DCC17CD5-9136-A4B2-27C3-7E08A1348CA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673769639"/>
              </p:ext>
            </p:extLst>
          </p:nvPr>
        </p:nvGraphicFramePr>
        <p:xfrm>
          <a:off x="850900" y="2048462"/>
          <a:ext cx="104902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79809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1FFD3F36-4A49-471A-3115-2D23A9619D04}"/>
              </a:ext>
            </a:extLst>
          </p:cNvPr>
          <p:cNvSpPr txBox="1">
            <a:spLocks noGrp="1"/>
          </p:cNvSpPr>
          <p:nvPr>
            <p:ph type="title" idx="4294967295"/>
          </p:nvPr>
        </p:nvSpPr>
        <p:spPr bwMode="white">
          <a:xfrm>
            <a:off x="1317205" y="171450"/>
            <a:ext cx="5323626" cy="523220"/>
          </a:xfrm>
          <a:prstGeom prst="rect">
            <a:avLst/>
          </a:prstGeom>
          <a:noFill/>
          <a:ln w="9525" algn="ctr">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 (4/8) </a:t>
            </a:r>
            <a:endParaRPr kumimoji="0"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sp>
        <p:nvSpPr>
          <p:cNvPr id="3" name="Content Placeholder 5">
            <a:extLst>
              <a:ext uri="{FF2B5EF4-FFF2-40B4-BE49-F238E27FC236}">
                <a16:creationId xmlns:a16="http://schemas.microsoft.com/office/drawing/2014/main" id="{7E44E0FB-E84B-4396-2990-ABF876414303}"/>
              </a:ext>
            </a:extLst>
          </p:cNvPr>
          <p:cNvSpPr txBox="1">
            <a:spLocks/>
          </p:cNvSpPr>
          <p:nvPr/>
        </p:nvSpPr>
        <p:spPr>
          <a:xfrm>
            <a:off x="382398" y="1418714"/>
            <a:ext cx="5872485" cy="503263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a:latin typeface="Inter" panose="02000503000000020004"/>
              </a:rPr>
              <a:t>Support Groups:</a:t>
            </a:r>
          </a:p>
          <a:p>
            <a:pPr>
              <a:lnSpc>
                <a:spcPct val="110000"/>
              </a:lnSpc>
              <a:spcAft>
                <a:spcPts val="600"/>
              </a:spcAft>
            </a:pPr>
            <a:r>
              <a:rPr lang="en-US" sz="1800">
                <a:latin typeface="Inter" panose="02000503000000020004"/>
              </a:rPr>
              <a:t>Opportunity to connect with others, express feelings and concerns in a judgement free zone, and gain valuable information from their peers</a:t>
            </a:r>
          </a:p>
          <a:p>
            <a:pPr>
              <a:lnSpc>
                <a:spcPct val="110000"/>
              </a:lnSpc>
              <a:spcAft>
                <a:spcPts val="600"/>
              </a:spcAft>
            </a:pPr>
            <a:r>
              <a:rPr lang="en-US" sz="1800">
                <a:latin typeface="Inter" panose="02000503000000020004"/>
              </a:rPr>
              <a:t>Day and evening groups are available both in person or virtually</a:t>
            </a:r>
          </a:p>
          <a:p>
            <a:pPr>
              <a:lnSpc>
                <a:spcPct val="110000"/>
              </a:lnSpc>
              <a:spcAft>
                <a:spcPts val="600"/>
              </a:spcAft>
            </a:pPr>
            <a:r>
              <a:rPr lang="en-US" sz="1800">
                <a:solidFill>
                  <a:srgbClr val="0070C0"/>
                </a:solidFill>
                <a:latin typeface="Inter" panose="02000503000000020004"/>
              </a:rPr>
              <a:t>https://www.mass.gov/info-details/support-groups-for-family-caregivers</a:t>
            </a:r>
            <a:r>
              <a:rPr lang="en-US" sz="1800">
                <a:latin typeface="Inter" panose="02000503000000020004"/>
              </a:rPr>
              <a:t> </a:t>
            </a:r>
            <a:endParaRPr lang="en-US">
              <a:latin typeface="Inter" panose="02000503000000020004"/>
            </a:endParaRPr>
          </a:p>
          <a:p>
            <a:pPr marL="0" indent="0">
              <a:buFont typeface="Arial" panose="020B0604020202020204" pitchFamily="34" charset="0"/>
              <a:buNone/>
            </a:pPr>
            <a:r>
              <a:rPr lang="en-US" sz="2400" b="1">
                <a:latin typeface="Inter" panose="02000503000000020004"/>
              </a:rPr>
              <a:t>Memory Cafes:</a:t>
            </a:r>
          </a:p>
          <a:p>
            <a:pPr>
              <a:lnSpc>
                <a:spcPct val="110000"/>
              </a:lnSpc>
              <a:spcAft>
                <a:spcPts val="600"/>
              </a:spcAft>
            </a:pPr>
            <a:r>
              <a:rPr lang="en-US" sz="1800">
                <a:latin typeface="Inter" panose="02000503000000020004"/>
              </a:rPr>
              <a:t>Welcoming place for individuals with cognitive impairment or any form of dementia or brain disorder and their caregiver to participate in activities together</a:t>
            </a:r>
          </a:p>
        </p:txBody>
      </p:sp>
      <p:pic>
        <p:nvPicPr>
          <p:cNvPr id="2" name="Picture Placeholder 10" descr="A person and person standing in a room">
            <a:extLst>
              <a:ext uri="{FF2B5EF4-FFF2-40B4-BE49-F238E27FC236}">
                <a16:creationId xmlns:a16="http://schemas.microsoft.com/office/drawing/2014/main" id="{7776FB61-EB95-5442-39F0-497097E0894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53400" y="2191506"/>
            <a:ext cx="4968000" cy="3115160"/>
          </a:xfrm>
          <a:prstGeom prst="rect">
            <a:avLst/>
          </a:prstGeom>
        </p:spPr>
      </p:pic>
    </p:spTree>
    <p:extLst>
      <p:ext uri="{BB962C8B-B14F-4D97-AF65-F5344CB8AC3E}">
        <p14:creationId xmlns:p14="http://schemas.microsoft.com/office/powerpoint/2010/main" val="390792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31471-1C7D-CB1C-CFC4-2CE8A24EC70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C858A51-C094-E501-DC92-A918C7749C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39372" y="1225510"/>
            <a:ext cx="3833360" cy="4963255"/>
          </a:xfrm>
          <a:prstGeom prst="rect">
            <a:avLst/>
          </a:prstGeom>
        </p:spPr>
      </p:pic>
      <p:pic>
        <p:nvPicPr>
          <p:cNvPr id="5" name="Picture 4">
            <a:extLst>
              <a:ext uri="{FF2B5EF4-FFF2-40B4-BE49-F238E27FC236}">
                <a16:creationId xmlns:a16="http://schemas.microsoft.com/office/drawing/2014/main" id="{C353FC17-C01A-5B47-21C8-5BA829798A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78955" y="1225618"/>
            <a:ext cx="3834090" cy="4963147"/>
          </a:xfrm>
          <a:prstGeom prst="rect">
            <a:avLst/>
          </a:prstGeom>
        </p:spPr>
      </p:pic>
      <p:pic>
        <p:nvPicPr>
          <p:cNvPr id="6" name="Picture 5">
            <a:extLst>
              <a:ext uri="{FF2B5EF4-FFF2-40B4-BE49-F238E27FC236}">
                <a16:creationId xmlns:a16="http://schemas.microsoft.com/office/drawing/2014/main" id="{9624D606-5E1B-D867-245B-ADCCC609170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9268" y="1225510"/>
            <a:ext cx="3834090" cy="4963147"/>
          </a:xfrm>
          <a:prstGeom prst="rect">
            <a:avLst/>
          </a:prstGeom>
        </p:spPr>
      </p:pic>
      <p:sp>
        <p:nvSpPr>
          <p:cNvPr id="7" name="Title 8">
            <a:extLst>
              <a:ext uri="{FF2B5EF4-FFF2-40B4-BE49-F238E27FC236}">
                <a16:creationId xmlns:a16="http://schemas.microsoft.com/office/drawing/2014/main" id="{F0B544D7-8F7B-8D7D-58A9-7E9DC7CF6CBF}"/>
              </a:ext>
            </a:extLst>
          </p:cNvPr>
          <p:cNvSpPr txBox="1">
            <a:spLocks noGrp="1"/>
          </p:cNvSpPr>
          <p:nvPr>
            <p:ph type="title" idx="4294967295"/>
          </p:nvPr>
        </p:nvSpPr>
        <p:spPr bwMode="white">
          <a:xfrm>
            <a:off x="1317205" y="171450"/>
            <a:ext cx="5323626" cy="523220"/>
          </a:xfrm>
          <a:prstGeom prst="rect">
            <a:avLst/>
          </a:prstGeom>
          <a:noFill/>
          <a:ln w="9525" algn="ctr">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 (5/8)</a:t>
            </a:r>
            <a:endParaRPr kumimoji="0"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spTree>
    <p:extLst>
      <p:ext uri="{BB962C8B-B14F-4D97-AF65-F5344CB8AC3E}">
        <p14:creationId xmlns:p14="http://schemas.microsoft.com/office/powerpoint/2010/main" val="3502655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E735E-26C3-D727-62E1-7A1483CCB6D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3954A58-6F0B-E02D-9927-222B98AFFF40}"/>
              </a:ext>
            </a:extLst>
          </p:cNvPr>
          <p:cNvSpPr txBox="1">
            <a:spLocks noGrp="1"/>
          </p:cNvSpPr>
          <p:nvPr>
            <p:ph type="title" idx="4294967295"/>
          </p:nvPr>
        </p:nvSpPr>
        <p:spPr>
          <a:xfrm>
            <a:off x="1317205" y="171450"/>
            <a:ext cx="532362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eaLnBrk="1" fontAlgn="auto" hangingPunct="1">
              <a:spcBef>
                <a:spcPts val="0"/>
              </a:spcBef>
              <a:spcAft>
                <a:spcPts val="0"/>
              </a:spcAft>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 (6/8)</a:t>
            </a:r>
            <a:endParaRPr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sp>
        <p:nvSpPr>
          <p:cNvPr id="3" name="Rectangle 2">
            <a:extLst>
              <a:ext uri="{FF2B5EF4-FFF2-40B4-BE49-F238E27FC236}">
                <a16:creationId xmlns:a16="http://schemas.microsoft.com/office/drawing/2014/main" id="{6E4D4F11-FAB6-0856-CAD7-DFD255880AA1}"/>
              </a:ext>
            </a:extLst>
          </p:cNvPr>
          <p:cNvSpPr>
            <a:spLocks noChangeArrowheads="1"/>
          </p:cNvSpPr>
          <p:nvPr/>
        </p:nvSpPr>
        <p:spPr bwMode="auto">
          <a:xfrm>
            <a:off x="576072" y="1042416"/>
            <a:ext cx="101841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600" b="1" i="0" u="none" strike="noStrike" kern="100" cap="none" spc="0" normalizeH="0" baseline="0" noProof="0">
                <a:ln>
                  <a:noFill/>
                </a:ln>
                <a:effectLst/>
                <a:uLnTx/>
                <a:uFillTx/>
                <a:latin typeface="Corbel" panose="020B0503020204020204" pitchFamily="34" charset="0"/>
                <a:ea typeface="+mn-ea"/>
                <a:cs typeface="+mn-cs"/>
              </a:rPr>
              <a:t>Ongoing Caregiver Resources and Supports </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Massachusetts Family Caregiver Support Program</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00" cap="none" spc="0" normalizeH="0" baseline="0" noProof="0">
                <a:ln>
                  <a:noFill/>
                </a:ln>
                <a:solidFill>
                  <a:srgbClr val="0070C0"/>
                </a:solidFill>
                <a:effectLst/>
                <a:uLnTx/>
                <a:uFillTx/>
                <a:latin typeface="Corbel" panose="020B0503020204020204" pitchFamily="34" charset="0"/>
                <a:ea typeface="+mn-ea"/>
                <a:cs typeface="+mn-cs"/>
              </a:rPr>
              <a:t>Quarterly Caregiver Newsletter</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Caregiver Support Groups</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1" u="none" strike="noStrike" kern="100" cap="none" spc="0" normalizeH="0" baseline="0" noProof="0">
                <a:ln>
                  <a:noFill/>
                </a:ln>
                <a:effectLst/>
                <a:uLnTx/>
                <a:uFillTx/>
                <a:latin typeface="Corbel" panose="020B0503020204020204" pitchFamily="34" charset="0"/>
                <a:ea typeface="+mn-ea"/>
                <a:cs typeface="+mn-cs"/>
              </a:rPr>
              <a:t>Caring for the Caregiver</a:t>
            </a:r>
            <a:r>
              <a:rPr kumimoji="0" lang="en-US" sz="2000" b="0" i="0" u="none" strike="noStrike" kern="100" cap="none" spc="0" normalizeH="0" baseline="0" noProof="0">
                <a:ln>
                  <a:noFill/>
                </a:ln>
                <a:effectLst/>
                <a:uLnTx/>
                <a:uFillTx/>
                <a:latin typeface="Corbel" panose="020B0503020204020204" pitchFamily="34" charset="0"/>
                <a:ea typeface="+mn-ea"/>
                <a:cs typeface="+mn-cs"/>
              </a:rPr>
              <a:t> Webinar Series </a:t>
            </a:r>
          </a:p>
        </p:txBody>
      </p:sp>
      <p:pic>
        <p:nvPicPr>
          <p:cNvPr id="23" name="Picture 22">
            <a:hlinkClick r:id="rId3"/>
            <a:extLst>
              <a:ext uri="{FF2B5EF4-FFF2-40B4-BE49-F238E27FC236}">
                <a16:creationId xmlns:a16="http://schemas.microsoft.com/office/drawing/2014/main" id="{AD31B4B4-339C-D17A-AB89-8C3368B577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20915" y="1037783"/>
            <a:ext cx="4681898" cy="5651446"/>
          </a:xfrm>
          <a:prstGeom prst="rect">
            <a:avLst/>
          </a:prstGeom>
        </p:spPr>
      </p:pic>
      <p:pic>
        <p:nvPicPr>
          <p:cNvPr id="4" name="Picture 3">
            <a:hlinkClick r:id="rId3"/>
            <a:extLst>
              <a:ext uri="{FF2B5EF4-FFF2-40B4-BE49-F238E27FC236}">
                <a16:creationId xmlns:a16="http://schemas.microsoft.com/office/drawing/2014/main" id="{1EB0628F-DA3C-8FB7-F116-9B2B10DFD10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18063" y="3283570"/>
            <a:ext cx="5604016" cy="3408455"/>
          </a:xfrm>
          <a:prstGeom prst="rect">
            <a:avLst/>
          </a:prstGeom>
          <a:ln>
            <a:solidFill>
              <a:schemeClr val="tx1"/>
            </a:solidFill>
          </a:ln>
        </p:spPr>
      </p:pic>
      <p:pic>
        <p:nvPicPr>
          <p:cNvPr id="2" name="Picture 4">
            <a:extLst>
              <a:ext uri="{FF2B5EF4-FFF2-40B4-BE49-F238E27FC236}">
                <a16:creationId xmlns:a16="http://schemas.microsoft.com/office/drawing/2014/main" id="{DA4453A0-01B8-4E64-C905-D5FCBFA48F0B}"/>
              </a:ext>
              <a:ext uri="{C183D7F6-B498-43B3-948B-1728B52AA6E4}">
                <adec:decorative xmlns:adec="http://schemas.microsoft.com/office/drawing/2017/decorative" val="1"/>
              </a:ext>
            </a:extLst>
          </p:cNvPr>
          <p:cNvPicPr>
            <a:picLocks noChangeAspect="1" noChangeArrowheads="1"/>
          </p:cNvPicPr>
          <p:nvPr/>
        </p:nvPicPr>
        <p:blipFill>
          <a:blip r:embed="rId6"/>
          <a:srcRect/>
          <a:stretch>
            <a:fillRect/>
          </a:stretch>
        </p:blipFill>
        <p:spPr bwMode="auto">
          <a:xfrm>
            <a:off x="83231" y="1"/>
            <a:ext cx="919304" cy="925416"/>
          </a:xfrm>
          <a:prstGeom prst="rect">
            <a:avLst/>
          </a:prstGeom>
          <a:noFill/>
          <a:ln w="9525">
            <a:noFill/>
            <a:miter lim="800000"/>
            <a:headEnd/>
            <a:tailEnd/>
          </a:ln>
        </p:spPr>
      </p:pic>
    </p:spTree>
    <p:extLst>
      <p:ext uri="{BB962C8B-B14F-4D97-AF65-F5344CB8AC3E}">
        <p14:creationId xmlns:p14="http://schemas.microsoft.com/office/powerpoint/2010/main" val="17850205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3AC86-2071-9454-5644-633402E68F7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AFF34FE-C275-9946-4D8E-CFA81F95A748}"/>
              </a:ext>
            </a:extLst>
          </p:cNvPr>
          <p:cNvSpPr txBox="1">
            <a:spLocks noGrp="1"/>
          </p:cNvSpPr>
          <p:nvPr>
            <p:ph type="title" idx="4294967295"/>
          </p:nvPr>
        </p:nvSpPr>
        <p:spPr>
          <a:xfrm>
            <a:off x="1317205" y="171450"/>
            <a:ext cx="532362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eaLnBrk="1" fontAlgn="auto" hangingPunct="1">
              <a:spcBef>
                <a:spcPts val="0"/>
              </a:spcBef>
              <a:spcAft>
                <a:spcPts val="0"/>
              </a:spcAft>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a:t>
            </a:r>
            <a:r>
              <a:rPr lang="en-US" sz="2800" kern="1200" dirty="0">
                <a:latin typeface="Corbel"/>
                <a:ea typeface="+mn-ea"/>
                <a:cs typeface="Times New Roman"/>
              </a:rPr>
              <a:t> (7/8)</a:t>
            </a:r>
            <a:endParaRPr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sp>
        <p:nvSpPr>
          <p:cNvPr id="3" name="Rectangle 2">
            <a:extLst>
              <a:ext uri="{FF2B5EF4-FFF2-40B4-BE49-F238E27FC236}">
                <a16:creationId xmlns:a16="http://schemas.microsoft.com/office/drawing/2014/main" id="{2950B573-4AF5-4405-8477-11DCAF72D367}"/>
              </a:ext>
            </a:extLst>
          </p:cNvPr>
          <p:cNvSpPr>
            <a:spLocks noChangeArrowheads="1"/>
          </p:cNvSpPr>
          <p:nvPr/>
        </p:nvSpPr>
        <p:spPr bwMode="auto">
          <a:xfrm>
            <a:off x="576072" y="1042416"/>
            <a:ext cx="101841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600" b="1" i="0" u="none" strike="noStrike" kern="100" cap="none" spc="0" normalizeH="0" baseline="0" noProof="0">
                <a:ln>
                  <a:noFill/>
                </a:ln>
                <a:effectLst/>
                <a:uLnTx/>
                <a:uFillTx/>
                <a:latin typeface="Corbel" panose="020B0503020204020204" pitchFamily="34" charset="0"/>
                <a:ea typeface="+mn-ea"/>
                <a:cs typeface="+mn-cs"/>
              </a:rPr>
              <a:t>Ongoing Caregiver Resources and Supports </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Massachusetts Family Caregiver Support Program</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Quarterly Caregiver Newsletter</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0" u="none" strike="noStrike" kern="100" cap="none" spc="0" normalizeH="0" baseline="0" noProof="0">
                <a:ln>
                  <a:noFill/>
                </a:ln>
                <a:solidFill>
                  <a:srgbClr val="0070C0"/>
                </a:solidFill>
                <a:effectLst/>
                <a:uLnTx/>
                <a:uFillTx/>
                <a:latin typeface="Corbel" panose="020B0503020204020204" pitchFamily="34" charset="0"/>
                <a:ea typeface="+mn-ea"/>
                <a:cs typeface="+mn-cs"/>
              </a:rPr>
              <a:t>Caregiver Support Groups</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1" u="none" strike="noStrike" kern="100" cap="none" spc="0" normalizeH="0" baseline="0" noProof="0">
                <a:ln>
                  <a:noFill/>
                </a:ln>
                <a:effectLst/>
                <a:uLnTx/>
                <a:uFillTx/>
                <a:latin typeface="Corbel" panose="020B0503020204020204" pitchFamily="34" charset="0"/>
                <a:ea typeface="+mn-ea"/>
                <a:cs typeface="+mn-cs"/>
              </a:rPr>
              <a:t>Caring for the Caregiver</a:t>
            </a:r>
            <a:r>
              <a:rPr kumimoji="0" lang="en-US" sz="2000" b="0" i="0" u="none" strike="noStrike" kern="100" cap="none" spc="0" normalizeH="0" baseline="0" noProof="0">
                <a:ln>
                  <a:noFill/>
                </a:ln>
                <a:effectLst/>
                <a:uLnTx/>
                <a:uFillTx/>
                <a:latin typeface="Corbel" panose="020B0503020204020204" pitchFamily="34" charset="0"/>
                <a:ea typeface="+mn-ea"/>
                <a:cs typeface="+mn-cs"/>
              </a:rPr>
              <a:t> Webinar Series </a:t>
            </a:r>
          </a:p>
        </p:txBody>
      </p:sp>
      <p:pic>
        <p:nvPicPr>
          <p:cNvPr id="17" name="Picture 16">
            <a:hlinkClick r:id="rId3"/>
            <a:extLst>
              <a:ext uri="{FF2B5EF4-FFF2-40B4-BE49-F238E27FC236}">
                <a16:creationId xmlns:a16="http://schemas.microsoft.com/office/drawing/2014/main" id="{7CF6BECF-4F3B-EF81-431A-48F89C36DC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97602" y="1085848"/>
            <a:ext cx="4758807" cy="4810453"/>
          </a:xfrm>
          <a:prstGeom prst="rect">
            <a:avLst/>
          </a:prstGeom>
          <a:ln>
            <a:solidFill>
              <a:schemeClr val="tx1"/>
            </a:solidFill>
          </a:ln>
        </p:spPr>
      </p:pic>
      <p:pic>
        <p:nvPicPr>
          <p:cNvPr id="4" name="Picture 3">
            <a:hlinkClick r:id="rId3"/>
            <a:extLst>
              <a:ext uri="{FF2B5EF4-FFF2-40B4-BE49-F238E27FC236}">
                <a16:creationId xmlns:a16="http://schemas.microsoft.com/office/drawing/2014/main" id="{E0879D8B-3CFA-8A38-7EB9-DCDF2D12A48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3683" y="3121039"/>
            <a:ext cx="6320616" cy="3647719"/>
          </a:xfrm>
          <a:prstGeom prst="rect">
            <a:avLst/>
          </a:prstGeom>
          <a:ln>
            <a:solidFill>
              <a:schemeClr val="tx1"/>
            </a:solidFill>
          </a:ln>
        </p:spPr>
      </p:pic>
      <p:pic>
        <p:nvPicPr>
          <p:cNvPr id="2" name="Picture 4">
            <a:extLst>
              <a:ext uri="{FF2B5EF4-FFF2-40B4-BE49-F238E27FC236}">
                <a16:creationId xmlns:a16="http://schemas.microsoft.com/office/drawing/2014/main" id="{01D13C00-51F0-07B1-F257-F1C04C555E8E}"/>
              </a:ext>
              <a:ext uri="{C183D7F6-B498-43B3-948B-1728B52AA6E4}">
                <adec:decorative xmlns:adec="http://schemas.microsoft.com/office/drawing/2017/decorative" val="1"/>
              </a:ext>
            </a:extLst>
          </p:cNvPr>
          <p:cNvPicPr>
            <a:picLocks noChangeAspect="1" noChangeArrowheads="1"/>
          </p:cNvPicPr>
          <p:nvPr/>
        </p:nvPicPr>
        <p:blipFill>
          <a:blip r:embed="rId6"/>
          <a:srcRect/>
          <a:stretch>
            <a:fillRect/>
          </a:stretch>
        </p:blipFill>
        <p:spPr bwMode="auto">
          <a:xfrm>
            <a:off x="83231" y="1"/>
            <a:ext cx="919304" cy="925416"/>
          </a:xfrm>
          <a:prstGeom prst="rect">
            <a:avLst/>
          </a:prstGeom>
          <a:noFill/>
          <a:ln w="9525">
            <a:noFill/>
            <a:miter lim="800000"/>
            <a:headEnd/>
            <a:tailEnd/>
          </a:ln>
        </p:spPr>
      </p:pic>
    </p:spTree>
    <p:extLst>
      <p:ext uri="{BB962C8B-B14F-4D97-AF65-F5344CB8AC3E}">
        <p14:creationId xmlns:p14="http://schemas.microsoft.com/office/powerpoint/2010/main" val="11966407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0E97B-97A8-3539-99F3-F6C0430A595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AB4865B-F799-46FB-4B71-539C154EC5B3}"/>
              </a:ext>
            </a:extLst>
          </p:cNvPr>
          <p:cNvSpPr txBox="1">
            <a:spLocks noGrp="1"/>
          </p:cNvSpPr>
          <p:nvPr>
            <p:ph type="title" idx="4294967295"/>
          </p:nvPr>
        </p:nvSpPr>
        <p:spPr>
          <a:xfrm>
            <a:off x="1317205" y="171450"/>
            <a:ext cx="532362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eaLnBrk="1" fontAlgn="auto" hangingPunct="1">
              <a:spcBef>
                <a:spcPts val="0"/>
              </a:spcBef>
              <a:spcAft>
                <a:spcPts val="0"/>
              </a:spcAft>
              <a:tabLst/>
              <a:defRPr/>
            </a:pPr>
            <a:r>
              <a:rPr kumimoji="0" lang="en-US" sz="2800" b="1" i="0" u="none" strike="noStrike" kern="1200" cap="none" spc="0" normalizeH="0" baseline="0" noProof="0" dirty="0">
                <a:ln>
                  <a:noFill/>
                </a:ln>
                <a:solidFill>
                  <a:srgbClr val="FFC000"/>
                </a:solidFill>
                <a:effectLst/>
                <a:uLnTx/>
                <a:uFillTx/>
                <a:latin typeface="Corbel"/>
                <a:ea typeface="+mn-ea"/>
                <a:cs typeface="Times New Roman"/>
              </a:rPr>
              <a:t>Caregiving (8/8)</a:t>
            </a:r>
            <a:endParaRPr lang="en-US" sz="2800" b="0" i="1" u="none" strike="noStrike" kern="1200" cap="none" spc="0" normalizeH="0" baseline="0" noProof="0" dirty="0">
              <a:ln>
                <a:noFill/>
              </a:ln>
              <a:solidFill>
                <a:srgbClr val="FFC000"/>
              </a:solidFill>
              <a:effectLst/>
              <a:uLnTx/>
              <a:uFillTx/>
              <a:latin typeface="Corbel"/>
              <a:ea typeface="+mn-ea"/>
              <a:cs typeface="Times New Roman"/>
            </a:endParaRPr>
          </a:p>
        </p:txBody>
      </p:sp>
      <p:sp>
        <p:nvSpPr>
          <p:cNvPr id="3" name="Rectangle 2">
            <a:extLst>
              <a:ext uri="{FF2B5EF4-FFF2-40B4-BE49-F238E27FC236}">
                <a16:creationId xmlns:a16="http://schemas.microsoft.com/office/drawing/2014/main" id="{918611F2-DC51-356E-2BF1-2DA7387FBE65}"/>
              </a:ext>
            </a:extLst>
          </p:cNvPr>
          <p:cNvSpPr>
            <a:spLocks noChangeArrowheads="1"/>
          </p:cNvSpPr>
          <p:nvPr/>
        </p:nvSpPr>
        <p:spPr bwMode="auto">
          <a:xfrm>
            <a:off x="571891" y="1046172"/>
            <a:ext cx="101841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600" b="1" i="0" u="none" strike="noStrike" kern="100" cap="none" spc="0" normalizeH="0" baseline="0" noProof="0">
                <a:ln>
                  <a:noFill/>
                </a:ln>
                <a:effectLst/>
                <a:uLnTx/>
                <a:uFillTx/>
                <a:latin typeface="Corbel" panose="020B0503020204020204" pitchFamily="34" charset="0"/>
                <a:ea typeface="+mn-ea"/>
                <a:cs typeface="+mn-cs"/>
              </a:rPr>
              <a:t>Ongoing Caregiver Resources and Supports </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Massachusetts Family Caregiver Support Program</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Quarterly Caregiver Newsletter</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00" cap="none" spc="0" normalizeH="0" baseline="0" noProof="0">
                <a:ln>
                  <a:noFill/>
                </a:ln>
                <a:effectLst/>
                <a:uLnTx/>
                <a:uFillTx/>
                <a:latin typeface="Corbel" panose="020B0503020204020204" pitchFamily="34" charset="0"/>
                <a:ea typeface="+mn-ea"/>
                <a:cs typeface="+mn-cs"/>
              </a:rPr>
              <a:t>Caregiver Support Groups</a:t>
            </a:r>
          </a:p>
          <a:p>
            <a:pPr marL="457200" marR="0" lvl="0" indent="-4572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1" i="1" u="none" strike="noStrike" kern="100" cap="none" spc="0" normalizeH="0" baseline="0" noProof="0">
                <a:ln>
                  <a:noFill/>
                </a:ln>
                <a:solidFill>
                  <a:srgbClr val="0070C0"/>
                </a:solidFill>
                <a:effectLst/>
                <a:uLnTx/>
                <a:uFillTx/>
                <a:latin typeface="Corbel" panose="020B0503020204020204" pitchFamily="34" charset="0"/>
                <a:ea typeface="+mn-ea"/>
                <a:cs typeface="+mn-cs"/>
              </a:rPr>
              <a:t>Caring for the Caregiver</a:t>
            </a:r>
            <a:r>
              <a:rPr kumimoji="0" lang="en-US" sz="2000" b="1" i="0" u="none" strike="noStrike" kern="100" cap="none" spc="0" normalizeH="0" baseline="0" noProof="0">
                <a:ln>
                  <a:noFill/>
                </a:ln>
                <a:solidFill>
                  <a:srgbClr val="0070C0"/>
                </a:solidFill>
                <a:effectLst/>
                <a:uLnTx/>
                <a:uFillTx/>
                <a:latin typeface="Corbel" panose="020B0503020204020204" pitchFamily="34" charset="0"/>
                <a:ea typeface="+mn-ea"/>
                <a:cs typeface="+mn-cs"/>
              </a:rPr>
              <a:t> Webinar Series </a:t>
            </a:r>
          </a:p>
        </p:txBody>
      </p:sp>
      <p:pic>
        <p:nvPicPr>
          <p:cNvPr id="19" name="Picture 18">
            <a:hlinkClick r:id="rId3"/>
            <a:extLst>
              <a:ext uri="{FF2B5EF4-FFF2-40B4-BE49-F238E27FC236}">
                <a16:creationId xmlns:a16="http://schemas.microsoft.com/office/drawing/2014/main" id="{71517C6E-1586-C260-F2C3-D358430284F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23237" y="1037783"/>
            <a:ext cx="4766834" cy="4284475"/>
          </a:xfrm>
          <a:prstGeom prst="rect">
            <a:avLst/>
          </a:prstGeom>
          <a:ln>
            <a:solidFill>
              <a:schemeClr val="tx1"/>
            </a:solidFill>
          </a:ln>
        </p:spPr>
      </p:pic>
      <p:pic>
        <p:nvPicPr>
          <p:cNvPr id="4" name="Picture 3">
            <a:hlinkClick r:id="rId5"/>
            <a:extLst>
              <a:ext uri="{FF2B5EF4-FFF2-40B4-BE49-F238E27FC236}">
                <a16:creationId xmlns:a16="http://schemas.microsoft.com/office/drawing/2014/main" id="{5AEC7BDD-AEE9-D87F-C32D-C0B76B37353F}"/>
              </a:ext>
              <a:ext uri="{C183D7F6-B498-43B3-948B-1728B52AA6E4}">
                <adec:decorative xmlns:adec="http://schemas.microsoft.com/office/drawing/2017/decorative" val="1"/>
              </a:ext>
            </a:extLst>
          </p:cNvPr>
          <p:cNvPicPr>
            <a:picLocks noChangeAspect="1"/>
          </p:cNvPicPr>
          <p:nvPr/>
        </p:nvPicPr>
        <p:blipFill>
          <a:blip r:embed="rId6"/>
          <a:srcRect l="1025"/>
          <a:stretch>
            <a:fillRect/>
          </a:stretch>
        </p:blipFill>
        <p:spPr>
          <a:xfrm>
            <a:off x="923090" y="3258850"/>
            <a:ext cx="5717741" cy="3362020"/>
          </a:xfrm>
          <a:prstGeom prst="rect">
            <a:avLst/>
          </a:prstGeom>
          <a:ln>
            <a:solidFill>
              <a:schemeClr val="tx1"/>
            </a:solidFill>
          </a:ln>
        </p:spPr>
      </p:pic>
      <p:pic>
        <p:nvPicPr>
          <p:cNvPr id="2" name="Picture 4">
            <a:extLst>
              <a:ext uri="{FF2B5EF4-FFF2-40B4-BE49-F238E27FC236}">
                <a16:creationId xmlns:a16="http://schemas.microsoft.com/office/drawing/2014/main" id="{5E81C79A-A6F7-CDB5-5F73-2047B76DB98D}"/>
              </a:ext>
              <a:ext uri="{C183D7F6-B498-43B3-948B-1728B52AA6E4}">
                <adec:decorative xmlns:adec="http://schemas.microsoft.com/office/drawing/2017/decorative" val="1"/>
              </a:ext>
            </a:extLst>
          </p:cNvPr>
          <p:cNvPicPr>
            <a:picLocks noChangeAspect="1" noChangeArrowheads="1"/>
          </p:cNvPicPr>
          <p:nvPr/>
        </p:nvPicPr>
        <p:blipFill>
          <a:blip r:embed="rId7"/>
          <a:srcRect/>
          <a:stretch>
            <a:fillRect/>
          </a:stretch>
        </p:blipFill>
        <p:spPr bwMode="auto">
          <a:xfrm>
            <a:off x="83231" y="1"/>
            <a:ext cx="919304" cy="925416"/>
          </a:xfrm>
          <a:prstGeom prst="rect">
            <a:avLst/>
          </a:prstGeom>
          <a:noFill/>
          <a:ln w="9525">
            <a:noFill/>
            <a:miter lim="800000"/>
            <a:headEnd/>
            <a:tailEnd/>
          </a:ln>
        </p:spPr>
      </p:pic>
    </p:spTree>
    <p:extLst>
      <p:ext uri="{BB962C8B-B14F-4D97-AF65-F5344CB8AC3E}">
        <p14:creationId xmlns:p14="http://schemas.microsoft.com/office/powerpoint/2010/main" val="2830574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CD4E0-1F00-12F6-3C40-AE488339C299}"/>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F5A0725F-FDF8-6AC6-1106-0858FE47D6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7DC953ED-7220-7D09-4DBE-4E1CBC2A92C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D2BD90A1-CF30-1A6A-16ED-B0E1B8111A20}"/>
              </a:ext>
            </a:extLst>
          </p:cNvPr>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Priority Area 2 - Education, Systems Navigation &amp; Caregiver Support - Potential Strategies</a:t>
            </a:r>
          </a:p>
        </p:txBody>
      </p:sp>
      <p:sp>
        <p:nvSpPr>
          <p:cNvPr id="5" name="Shape 1">
            <a:extLst>
              <a:ext uri="{FF2B5EF4-FFF2-40B4-BE49-F238E27FC236}">
                <a16:creationId xmlns:a16="http://schemas.microsoft.com/office/drawing/2014/main" id="{8E33128C-2035-7DE6-1477-908C45FBC89A}"/>
              </a:ext>
              <a:ext uri="{C183D7F6-B498-43B3-948B-1728B52AA6E4}">
                <adec:decorative xmlns:adec="http://schemas.microsoft.com/office/drawing/2017/decorative" val="1"/>
              </a:ext>
            </a:extLst>
          </p:cNvPr>
          <p:cNvSpPr/>
          <p:nvPr/>
        </p:nvSpPr>
        <p:spPr>
          <a:xfrm>
            <a:off x="0" y="6742176"/>
            <a:ext cx="12192000" cy="48768"/>
          </a:xfrm>
          <a:prstGeom prst="rect">
            <a:avLst/>
          </a:prstGeom>
          <a:solidFill>
            <a:srgbClr val="D4A017"/>
          </a:solidFill>
          <a:ln/>
        </p:spPr>
        <p:txBody>
          <a:bodyPr/>
          <a:lstStyle/>
          <a:p>
            <a:endParaRPr lang="en-US" sz="2400">
              <a:latin typeface="Corbel" panose="020B0503020204020204" pitchFamily="34" charset="0"/>
            </a:endParaRPr>
          </a:p>
        </p:txBody>
      </p:sp>
      <p:sp>
        <p:nvSpPr>
          <p:cNvPr id="7" name="Text 3">
            <a:extLst>
              <a:ext uri="{FF2B5EF4-FFF2-40B4-BE49-F238E27FC236}">
                <a16:creationId xmlns:a16="http://schemas.microsoft.com/office/drawing/2014/main" id="{848F8861-A332-6860-E84E-60B9411AF44A}"/>
              </a:ext>
            </a:extLst>
          </p:cNvPr>
          <p:cNvSpPr/>
          <p:nvPr/>
        </p:nvSpPr>
        <p:spPr>
          <a:xfrm>
            <a:off x="609600" y="1389888"/>
            <a:ext cx="10972800" cy="5303520"/>
          </a:xfrm>
          <a:prstGeom prst="rect">
            <a:avLst/>
          </a:prstGeom>
          <a:noFill/>
          <a:ln/>
        </p:spPr>
        <p:txBody>
          <a:bodyPr wrap="square" lIns="0" tIns="0" rIns="0" bIns="0" rtlCol="0" anchor="ctr"/>
          <a:lstStyle/>
          <a:p>
            <a:r>
              <a:rPr lang="en-US" b="1">
                <a:solidFill>
                  <a:srgbClr val="374151"/>
                </a:solidFill>
                <a:latin typeface="Corbel"/>
                <a:ea typeface="Calibri"/>
                <a:cs typeface="Calibri"/>
              </a:rPr>
              <a:t>Council Meeting Reflections (March 24, 2026)</a:t>
            </a:r>
            <a:endParaRPr lang="en-US">
              <a:solidFill>
                <a:srgbClr val="374151"/>
              </a:solidFill>
              <a:latin typeface="Corbel"/>
              <a:ea typeface="Calibri"/>
              <a:cs typeface="Calibri"/>
            </a:endParaRP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Provide support for those developing dementia who do not have natural care partners, since this is a growing population </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Increase competency in the community to support those developing dementia, so there is a higher level of compassion and engagement </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Increased partnership with state-based agencies </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Work with MA Department of Public Health to raise awareness in underserved areas to normalize the conversation about early recognition and detection of dementia</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Support ongoing educational initiatives</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Advocate for reducing dementia in the future through prevention and partner with organizations that are leading that work</a:t>
            </a:r>
          </a:p>
          <a:p>
            <a:pPr>
              <a:spcAft>
                <a:spcPts val="600"/>
              </a:spcAft>
            </a:pPr>
            <a:endParaRPr lang="en-US" sz="1000">
              <a:solidFill>
                <a:srgbClr val="374151"/>
              </a:solidFill>
              <a:latin typeface="Corbel"/>
              <a:ea typeface="Calibri"/>
              <a:cs typeface="Calibri"/>
            </a:endParaRPr>
          </a:p>
          <a:p>
            <a:pPr>
              <a:spcAft>
                <a:spcPts val="600"/>
              </a:spcAft>
            </a:pPr>
            <a:r>
              <a:rPr lang="en-US" b="1" err="1">
                <a:solidFill>
                  <a:srgbClr val="374151"/>
                </a:solidFill>
                <a:latin typeface="Corbel"/>
                <a:ea typeface="Calibri"/>
                <a:cs typeface="Calibri"/>
              </a:rPr>
              <a:t>ReiMAgine</a:t>
            </a:r>
            <a:r>
              <a:rPr lang="en-US" b="1">
                <a:solidFill>
                  <a:srgbClr val="374151"/>
                </a:solidFill>
                <a:latin typeface="Corbel"/>
                <a:ea typeface="Calibri"/>
                <a:cs typeface="Calibri"/>
              </a:rPr>
              <a:t> Aging 2030: The Massachusetts Plan</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Build a greater understanding of good brain health and effective dementia risk reduction strategies</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Ensure older adults, including those living with dementia, and caregivers have access to community-based programs, social connection, and services that support their ability to live long and healthy lives</a:t>
            </a:r>
          </a:p>
          <a:p>
            <a:pPr marL="285750" indent="-285750">
              <a:spcAft>
                <a:spcPts val="600"/>
              </a:spcAft>
              <a:buFont typeface="Arial" panose="020B0604020202020204" pitchFamily="34" charset="0"/>
              <a:buChar char="•"/>
            </a:pPr>
            <a:r>
              <a:rPr lang="en-US">
                <a:solidFill>
                  <a:srgbClr val="374151"/>
                </a:solidFill>
                <a:latin typeface="Corbel"/>
                <a:ea typeface="Calibri"/>
                <a:cs typeface="Calibri"/>
              </a:rPr>
              <a:t>Collaborate with partners to understand the impact of age- and dementia-friendly action statewide and locally</a:t>
            </a:r>
          </a:p>
        </p:txBody>
      </p:sp>
      <p:sp>
        <p:nvSpPr>
          <p:cNvPr id="21" name="Text 17" descr="Page number 26.">
            <a:extLst>
              <a:ext uri="{FF2B5EF4-FFF2-40B4-BE49-F238E27FC236}">
                <a16:creationId xmlns:a16="http://schemas.microsoft.com/office/drawing/2014/main" id="{9D678C64-641A-1E03-62F0-B64844FF743D}"/>
              </a:ext>
            </a:extLst>
          </p:cNvPr>
          <p:cNvSpPr/>
          <p:nvPr/>
        </p:nvSpPr>
        <p:spPr>
          <a:xfrm>
            <a:off x="11216640" y="6339840"/>
            <a:ext cx="731520" cy="365760"/>
          </a:xfrm>
          <a:prstGeom prst="rect">
            <a:avLst/>
          </a:prstGeom>
          <a:noFill/>
          <a:ln/>
        </p:spPr>
        <p:txBody>
          <a:bodyPr wrap="square" rtlCol="0" anchor="ctr"/>
          <a:lstStyle/>
          <a:p>
            <a:pPr algn="r"/>
            <a:endParaRPr lang="en-US" sz="1333">
              <a:latin typeface="Corbel" panose="020B0503020204020204" pitchFamily="34" charset="0"/>
            </a:endParaRPr>
          </a:p>
        </p:txBody>
      </p:sp>
    </p:spTree>
    <p:extLst>
      <p:ext uri="{BB962C8B-B14F-4D97-AF65-F5344CB8AC3E}">
        <p14:creationId xmlns:p14="http://schemas.microsoft.com/office/powerpoint/2010/main" val="128605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3C884-3F18-0A1D-221D-6F646C781E08}"/>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917E6801-5267-018C-8596-590D73FE8A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13AC4671-D292-9469-D5A1-EEFFC06CA1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084210ED-F282-994C-4FC6-DABCED0C3E33}"/>
              </a:ext>
            </a:extLst>
          </p:cNvPr>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Discussion: Council Member Perspectives</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Shape 1">
            <a:extLst>
              <a:ext uri="{FF2B5EF4-FFF2-40B4-BE49-F238E27FC236}">
                <a16:creationId xmlns:a16="http://schemas.microsoft.com/office/drawing/2014/main" id="{EA61892D-ED06-800C-5D9D-11CDCF561E9C}"/>
              </a:ext>
              <a:ext uri="{C183D7F6-B498-43B3-948B-1728B52AA6E4}">
                <adec:decorative xmlns:adec="http://schemas.microsoft.com/office/drawing/2017/decorative" val="1"/>
              </a:ext>
            </a:extLst>
          </p:cNvPr>
          <p:cNvSpPr/>
          <p:nvPr/>
        </p:nvSpPr>
        <p:spPr>
          <a:xfrm>
            <a:off x="0" y="6742176"/>
            <a:ext cx="12192000" cy="48768"/>
          </a:xfrm>
          <a:prstGeom prst="rect">
            <a:avLst/>
          </a:prstGeom>
          <a:solidFill>
            <a:srgbClr val="D4A017"/>
          </a:solidFill>
          <a:ln/>
        </p:spPr>
        <p:txBody>
          <a:bodyPr/>
          <a:lstStyle/>
          <a:p>
            <a:endParaRPr lang="en-US" sz="2400">
              <a:latin typeface="Corbel" panose="020B0503020204020204" pitchFamily="34" charset="0"/>
            </a:endParaRPr>
          </a:p>
        </p:txBody>
      </p:sp>
      <p:sp>
        <p:nvSpPr>
          <p:cNvPr id="6" name="Text 2">
            <a:extLst>
              <a:ext uri="{FF2B5EF4-FFF2-40B4-BE49-F238E27FC236}">
                <a16:creationId xmlns:a16="http://schemas.microsoft.com/office/drawing/2014/main" id="{2230F1A7-94E3-E994-2405-1BAA6AB2F9B1}"/>
              </a:ext>
            </a:extLst>
          </p:cNvPr>
          <p:cNvSpPr/>
          <p:nvPr/>
        </p:nvSpPr>
        <p:spPr>
          <a:xfrm>
            <a:off x="609600" y="1833242"/>
            <a:ext cx="10972800" cy="678601"/>
          </a:xfrm>
          <a:prstGeom prst="rect">
            <a:avLst/>
          </a:prstGeom>
          <a:noFill/>
          <a:ln/>
        </p:spPr>
        <p:txBody>
          <a:bodyPr wrap="square" lIns="0" tIns="0" rIns="0" bIns="0" rtlCol="0" anchor="ctr"/>
          <a:lstStyle/>
          <a:p>
            <a:r>
              <a:rPr lang="en-US" sz="2400" b="1" dirty="0">
                <a:solidFill>
                  <a:srgbClr val="002060"/>
                </a:solidFill>
                <a:latin typeface="Corbel"/>
                <a:ea typeface="Calibri"/>
                <a:cs typeface="Calibri"/>
              </a:rPr>
              <a:t>Strategies to Advance Priority Area 2 – </a:t>
            </a:r>
          </a:p>
          <a:p>
            <a:r>
              <a:rPr lang="en-US" sz="2400" b="1" dirty="0">
                <a:solidFill>
                  <a:srgbClr val="002060"/>
                </a:solidFill>
                <a:latin typeface="Corbel"/>
                <a:ea typeface="Calibri"/>
                <a:cs typeface="Calibri"/>
              </a:rPr>
              <a:t>Education, Systems Navigation &amp; Caregiver Support </a:t>
            </a:r>
            <a:r>
              <a:rPr lang="en-US" sz="2400" b="1" dirty="0">
                <a:solidFill>
                  <a:srgbClr val="002060"/>
                </a:solidFill>
                <a:latin typeface="Corbel" panose="020B0503020204020204" pitchFamily="34" charset="0"/>
                <a:ea typeface="Calibri" pitchFamily="34" charset="-122"/>
                <a:cs typeface="Calibri" pitchFamily="34" charset="-120"/>
              </a:rPr>
              <a:t>Discussion (15 min)</a:t>
            </a:r>
            <a:endParaRPr lang="en-US" sz="2400" dirty="0">
              <a:latin typeface="Corbel" panose="020B0503020204020204" pitchFamily="34" charset="0"/>
            </a:endParaRPr>
          </a:p>
        </p:txBody>
      </p:sp>
      <p:sp>
        <p:nvSpPr>
          <p:cNvPr id="26" name="Text 12">
            <a:extLst>
              <a:ext uri="{FF2B5EF4-FFF2-40B4-BE49-F238E27FC236}">
                <a16:creationId xmlns:a16="http://schemas.microsoft.com/office/drawing/2014/main" id="{C5F79EFB-3DAE-4EB0-19F5-F1C28516C077}"/>
              </a:ext>
            </a:extLst>
          </p:cNvPr>
          <p:cNvSpPr/>
          <p:nvPr/>
        </p:nvSpPr>
        <p:spPr>
          <a:xfrm>
            <a:off x="1795272" y="3010030"/>
            <a:ext cx="9509760" cy="548640"/>
          </a:xfrm>
          <a:prstGeom prst="rect">
            <a:avLst/>
          </a:prstGeom>
          <a:noFill/>
          <a:ln/>
        </p:spPr>
        <p:txBody>
          <a:bodyPr wrap="square" lIns="0" tIns="0" rIns="0" bIns="0" rtlCol="0" anchor="ctr"/>
          <a:lstStyle/>
          <a:p>
            <a:r>
              <a:rPr lang="en-US" sz="2000" dirty="0">
                <a:solidFill>
                  <a:srgbClr val="1F2937"/>
                </a:solidFill>
                <a:latin typeface="Corbel" panose="020B0503020204020204" pitchFamily="34" charset="0"/>
                <a:ea typeface="Calibri" pitchFamily="34" charset="-122"/>
                <a:cs typeface="Calibri" pitchFamily="34" charset="-120"/>
              </a:rPr>
              <a:t>What strategies could make the biggest impact?</a:t>
            </a:r>
            <a:endParaRPr lang="en-US" sz="2000" dirty="0">
              <a:latin typeface="Corbel" panose="020B0503020204020204" pitchFamily="34" charset="0"/>
            </a:endParaRPr>
          </a:p>
        </p:txBody>
      </p:sp>
      <p:sp>
        <p:nvSpPr>
          <p:cNvPr id="17" name="Shape 4">
            <a:extLst>
              <a:ext uri="{FF2B5EF4-FFF2-40B4-BE49-F238E27FC236}">
                <a16:creationId xmlns:a16="http://schemas.microsoft.com/office/drawing/2014/main" id="{CCAD48A3-5179-1698-683E-90F11F641CCC}"/>
              </a:ext>
              <a:ext uri="{C183D7F6-B498-43B3-948B-1728B52AA6E4}">
                <adec:decorative xmlns:adec="http://schemas.microsoft.com/office/drawing/2017/decorative" val="1"/>
              </a:ext>
            </a:extLst>
          </p:cNvPr>
          <p:cNvSpPr/>
          <p:nvPr/>
        </p:nvSpPr>
        <p:spPr>
          <a:xfrm>
            <a:off x="1002792" y="3032469"/>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18" name="Text 5">
            <a:extLst>
              <a:ext uri="{FF2B5EF4-FFF2-40B4-BE49-F238E27FC236}">
                <a16:creationId xmlns:a16="http://schemas.microsoft.com/office/drawing/2014/main" id="{F3E551DF-A270-136A-A2CE-4E9E998C8F1E}"/>
              </a:ext>
              <a:ext uri="{C183D7F6-B498-43B3-948B-1728B52AA6E4}">
                <adec:decorative xmlns:adec="http://schemas.microsoft.com/office/drawing/2017/decorative" val="1"/>
              </a:ext>
            </a:extLst>
          </p:cNvPr>
          <p:cNvSpPr/>
          <p:nvPr/>
        </p:nvSpPr>
        <p:spPr>
          <a:xfrm>
            <a:off x="1002792" y="3032469"/>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1</a:t>
            </a:r>
            <a:endParaRPr lang="en-US" sz="2400">
              <a:latin typeface="Corbel" panose="020B0503020204020204" pitchFamily="34" charset="0"/>
            </a:endParaRPr>
          </a:p>
        </p:txBody>
      </p:sp>
      <p:sp>
        <p:nvSpPr>
          <p:cNvPr id="23" name="Text 9">
            <a:extLst>
              <a:ext uri="{FF2B5EF4-FFF2-40B4-BE49-F238E27FC236}">
                <a16:creationId xmlns:a16="http://schemas.microsoft.com/office/drawing/2014/main" id="{699DA72F-5BB5-E91B-DC51-A8FD915F9126}"/>
              </a:ext>
            </a:extLst>
          </p:cNvPr>
          <p:cNvSpPr/>
          <p:nvPr/>
        </p:nvSpPr>
        <p:spPr>
          <a:xfrm>
            <a:off x="1795272" y="3918334"/>
            <a:ext cx="9509760" cy="548640"/>
          </a:xfrm>
          <a:prstGeom prst="rect">
            <a:avLst/>
          </a:prstGeom>
          <a:noFill/>
          <a:ln/>
        </p:spPr>
        <p:txBody>
          <a:bodyPr wrap="square" lIns="0" tIns="0" rIns="0" bIns="0" rtlCol="0" anchor="ctr"/>
          <a:lstStyle/>
          <a:p>
            <a:r>
              <a:rPr lang="en-US" sz="2000" dirty="0">
                <a:solidFill>
                  <a:srgbClr val="1F2937"/>
                </a:solidFill>
                <a:latin typeface="Corbel" panose="020B0503020204020204" pitchFamily="34" charset="0"/>
                <a:ea typeface="Calibri" pitchFamily="34" charset="-122"/>
                <a:cs typeface="Calibri" pitchFamily="34" charset="-120"/>
              </a:rPr>
              <a:t>Which strategies will focus on areas where the Commonwealth as a whole can successfully drive systems change? </a:t>
            </a:r>
            <a:endParaRPr lang="en-US" sz="2000" dirty="0">
              <a:latin typeface="Corbel" panose="020B0503020204020204" pitchFamily="34" charset="0"/>
            </a:endParaRPr>
          </a:p>
        </p:txBody>
      </p:sp>
      <p:sp>
        <p:nvSpPr>
          <p:cNvPr id="19" name="Text 6">
            <a:extLst>
              <a:ext uri="{FF2B5EF4-FFF2-40B4-BE49-F238E27FC236}">
                <a16:creationId xmlns:a16="http://schemas.microsoft.com/office/drawing/2014/main" id="{37982E8A-413E-C998-9002-CF55CC573BFC}"/>
              </a:ext>
            </a:extLst>
          </p:cNvPr>
          <p:cNvSpPr/>
          <p:nvPr/>
        </p:nvSpPr>
        <p:spPr>
          <a:xfrm>
            <a:off x="1795271" y="4856145"/>
            <a:ext cx="9509760" cy="1094523"/>
          </a:xfrm>
          <a:prstGeom prst="rect">
            <a:avLst/>
          </a:prstGeom>
          <a:noFill/>
          <a:ln/>
        </p:spPr>
        <p:txBody>
          <a:bodyPr wrap="square" lIns="0" tIns="0" rIns="0" bIns="0" rtlCol="0" anchor="ctr"/>
          <a:lstStyle/>
          <a:p>
            <a:r>
              <a:rPr lang="en-US" sz="2000" dirty="0">
                <a:solidFill>
                  <a:srgbClr val="1F2937"/>
                </a:solidFill>
                <a:latin typeface="Corbel" panose="020B0503020204020204" pitchFamily="34" charset="0"/>
                <a:ea typeface="Calibri" pitchFamily="34" charset="-122"/>
                <a:cs typeface="Calibri" pitchFamily="34" charset="-120"/>
              </a:rPr>
              <a:t>What strategies will help our partners understand how they can prioritize their work to engage and align with this plan?</a:t>
            </a:r>
          </a:p>
          <a:p>
            <a:endParaRPr lang="en-US" sz="2000" dirty="0">
              <a:solidFill>
                <a:srgbClr val="1F2937"/>
              </a:solidFill>
              <a:latin typeface="Corbel" panose="020B0503020204020204" pitchFamily="34" charset="0"/>
              <a:ea typeface="Calibri" pitchFamily="34" charset="-122"/>
              <a:cs typeface="Calibri" pitchFamily="34" charset="-120"/>
            </a:endParaRPr>
          </a:p>
          <a:p>
            <a:r>
              <a:rPr lang="en-US" sz="2000" dirty="0">
                <a:solidFill>
                  <a:srgbClr val="1F2937"/>
                </a:solidFill>
                <a:latin typeface="Corbel" panose="020B0503020204020204" pitchFamily="34" charset="0"/>
                <a:ea typeface="Calibri" pitchFamily="34" charset="-122"/>
                <a:cs typeface="Calibri" pitchFamily="34" charset="-120"/>
              </a:rPr>
              <a:t>(</a:t>
            </a:r>
            <a:r>
              <a:rPr lang="en-US" sz="2000">
                <a:solidFill>
                  <a:srgbClr val="1F2937"/>
                </a:solidFill>
                <a:latin typeface="Corbel" panose="020B0503020204020204" pitchFamily="34" charset="0"/>
                <a:ea typeface="Calibri" pitchFamily="34" charset="-122"/>
                <a:cs typeface="Calibri" pitchFamily="34" charset="-120"/>
              </a:rPr>
              <a:t>e</a:t>
            </a:r>
            <a:r>
              <a:rPr lang="en-US" sz="2000" dirty="0">
                <a:solidFill>
                  <a:srgbClr val="1F2937"/>
                </a:solidFill>
                <a:latin typeface="Corbel" panose="020B0503020204020204" pitchFamily="34" charset="0"/>
                <a:ea typeface="Calibri" pitchFamily="34" charset="-122"/>
                <a:cs typeface="Calibri" pitchFamily="34" charset="-120"/>
              </a:rPr>
              <a:t>.g., healthcare, community-based organizations, </a:t>
            </a:r>
            <a:r>
              <a:rPr lang="en-US" sz="2000">
                <a:solidFill>
                  <a:srgbClr val="1F2937"/>
                </a:solidFill>
                <a:latin typeface="Corbel" panose="020B0503020204020204" pitchFamily="34" charset="0"/>
                <a:ea typeface="Calibri" pitchFamily="34" charset="-122"/>
                <a:cs typeface="Calibri" pitchFamily="34" charset="-120"/>
              </a:rPr>
              <a:t>philanthropies,</a:t>
            </a:r>
            <a:r>
              <a:rPr lang="en-US" sz="2000" dirty="0">
                <a:solidFill>
                  <a:srgbClr val="1F2937"/>
                </a:solidFill>
                <a:latin typeface="Corbel" panose="020B0503020204020204" pitchFamily="34" charset="0"/>
                <a:ea typeface="Calibri" pitchFamily="34" charset="-122"/>
                <a:cs typeface="Calibri" pitchFamily="34" charset="-120"/>
              </a:rPr>
              <a:t> the private sector</a:t>
            </a:r>
            <a:r>
              <a:rPr lang="en-US" sz="2000">
                <a:solidFill>
                  <a:srgbClr val="1F2937"/>
                </a:solidFill>
                <a:latin typeface="Corbel" panose="020B0503020204020204" pitchFamily="34" charset="0"/>
                <a:ea typeface="Calibri" pitchFamily="34" charset="-122"/>
                <a:cs typeface="Calibri" pitchFamily="34" charset="-120"/>
              </a:rPr>
              <a:t> etc.)</a:t>
            </a:r>
            <a:endParaRPr lang="en-US" sz="2000" dirty="0">
              <a:solidFill>
                <a:srgbClr val="1F2937"/>
              </a:solidFill>
              <a:latin typeface="Corbel" panose="020B0503020204020204" pitchFamily="34" charset="0"/>
              <a:ea typeface="Calibri" pitchFamily="34" charset="-122"/>
              <a:cs typeface="Calibri" pitchFamily="34" charset="-120"/>
            </a:endParaRPr>
          </a:p>
        </p:txBody>
      </p:sp>
      <p:sp>
        <p:nvSpPr>
          <p:cNvPr id="20" name="Shape 7">
            <a:extLst>
              <a:ext uri="{FF2B5EF4-FFF2-40B4-BE49-F238E27FC236}">
                <a16:creationId xmlns:a16="http://schemas.microsoft.com/office/drawing/2014/main" id="{D9F77EA5-EB9D-3B3C-B58A-CB63FA7C697E}"/>
              </a:ext>
              <a:ext uri="{C183D7F6-B498-43B3-948B-1728B52AA6E4}">
                <adec:decorative xmlns:adec="http://schemas.microsoft.com/office/drawing/2017/decorative" val="1"/>
              </a:ext>
            </a:extLst>
          </p:cNvPr>
          <p:cNvSpPr/>
          <p:nvPr/>
        </p:nvSpPr>
        <p:spPr>
          <a:xfrm>
            <a:off x="1002792" y="3918334"/>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22" name="Text 8">
            <a:extLst>
              <a:ext uri="{FF2B5EF4-FFF2-40B4-BE49-F238E27FC236}">
                <a16:creationId xmlns:a16="http://schemas.microsoft.com/office/drawing/2014/main" id="{A18C397B-5EA0-27E9-E55B-8C72E7FEDF88}"/>
              </a:ext>
              <a:ext uri="{C183D7F6-B498-43B3-948B-1728B52AA6E4}">
                <adec:decorative xmlns:adec="http://schemas.microsoft.com/office/drawing/2017/decorative" val="1"/>
              </a:ext>
            </a:extLst>
          </p:cNvPr>
          <p:cNvSpPr/>
          <p:nvPr/>
        </p:nvSpPr>
        <p:spPr>
          <a:xfrm>
            <a:off x="1002792" y="3918334"/>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2</a:t>
            </a:r>
            <a:endParaRPr lang="en-US" sz="2400">
              <a:latin typeface="Corbel" panose="020B0503020204020204" pitchFamily="34" charset="0"/>
            </a:endParaRPr>
          </a:p>
        </p:txBody>
      </p:sp>
      <p:sp>
        <p:nvSpPr>
          <p:cNvPr id="24" name="Shape 10">
            <a:extLst>
              <a:ext uri="{FF2B5EF4-FFF2-40B4-BE49-F238E27FC236}">
                <a16:creationId xmlns:a16="http://schemas.microsoft.com/office/drawing/2014/main" id="{94519634-1EF3-8BA2-1EB4-FC78ACDFC816}"/>
              </a:ext>
              <a:ext uri="{C183D7F6-B498-43B3-948B-1728B52AA6E4}">
                <adec:decorative xmlns:adec="http://schemas.microsoft.com/office/drawing/2017/decorative" val="1"/>
              </a:ext>
            </a:extLst>
          </p:cNvPr>
          <p:cNvSpPr/>
          <p:nvPr/>
        </p:nvSpPr>
        <p:spPr>
          <a:xfrm>
            <a:off x="1002792" y="4739349"/>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25" name="Text 11">
            <a:extLst>
              <a:ext uri="{FF2B5EF4-FFF2-40B4-BE49-F238E27FC236}">
                <a16:creationId xmlns:a16="http://schemas.microsoft.com/office/drawing/2014/main" id="{FA7C08BF-FDFD-DD6C-946F-D393BE112C4F}"/>
              </a:ext>
              <a:ext uri="{C183D7F6-B498-43B3-948B-1728B52AA6E4}">
                <adec:decorative xmlns:adec="http://schemas.microsoft.com/office/drawing/2017/decorative" val="1"/>
              </a:ext>
            </a:extLst>
          </p:cNvPr>
          <p:cNvSpPr/>
          <p:nvPr/>
        </p:nvSpPr>
        <p:spPr>
          <a:xfrm>
            <a:off x="1002792" y="4739349"/>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3</a:t>
            </a:r>
            <a:endParaRPr lang="en-US" sz="2400">
              <a:latin typeface="Corbel" panose="020B0503020204020204" pitchFamily="34" charset="0"/>
            </a:endParaRPr>
          </a:p>
        </p:txBody>
      </p:sp>
      <p:sp>
        <p:nvSpPr>
          <p:cNvPr id="21" name="Text 17">
            <a:extLst>
              <a:ext uri="{FF2B5EF4-FFF2-40B4-BE49-F238E27FC236}">
                <a16:creationId xmlns:a16="http://schemas.microsoft.com/office/drawing/2014/main" id="{CFFC2D2C-3826-7072-985D-C2606615423A}"/>
              </a:ext>
              <a:ext uri="{C183D7F6-B498-43B3-948B-1728B52AA6E4}">
                <adec:decorative xmlns:adec="http://schemas.microsoft.com/office/drawing/2017/decorative" val="1"/>
              </a:ext>
            </a:extLst>
          </p:cNvPr>
          <p:cNvSpPr/>
          <p:nvPr/>
        </p:nvSpPr>
        <p:spPr>
          <a:xfrm>
            <a:off x="11216640" y="6339840"/>
            <a:ext cx="731520" cy="365760"/>
          </a:xfrm>
          <a:prstGeom prst="rect">
            <a:avLst/>
          </a:prstGeom>
          <a:noFill/>
          <a:ln/>
        </p:spPr>
        <p:txBody>
          <a:bodyPr wrap="square" rtlCol="0" anchor="ctr"/>
          <a:lstStyle/>
          <a:p>
            <a:pPr algn="r"/>
            <a:endParaRPr lang="en-US" sz="1333">
              <a:latin typeface="Corbel" panose="020B0503020204020204" pitchFamily="34" charset="0"/>
            </a:endParaRPr>
          </a:p>
        </p:txBody>
      </p:sp>
    </p:spTree>
    <p:extLst>
      <p:ext uri="{BB962C8B-B14F-4D97-AF65-F5344CB8AC3E}">
        <p14:creationId xmlns:p14="http://schemas.microsoft.com/office/powerpoint/2010/main" val="1398135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19BFF-AB90-E95A-C1DE-47B59EB4CF30}"/>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745FB7FD-81F9-AA0D-6ABF-E31D5C22DB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E8B351B2-865C-2916-C335-F5936481196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36" name="Text 0">
            <a:extLst>
              <a:ext uri="{FF2B5EF4-FFF2-40B4-BE49-F238E27FC236}">
                <a16:creationId xmlns:a16="http://schemas.microsoft.com/office/drawing/2014/main" id="{5D9F855A-ADCF-DC5F-0068-E6322190ED38}"/>
              </a:ext>
            </a:extLst>
          </p:cNvPr>
          <p:cNvSpPr>
            <a:spLocks noGrp="1"/>
          </p:cNvSpPr>
          <p:nvPr>
            <p:ph type="title" idx="4294967295"/>
          </p:nvPr>
        </p:nvSpPr>
        <p:spPr>
          <a:xfrm>
            <a:off x="1341120" y="182880"/>
            <a:ext cx="6096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Calibri"/>
                <a:cs typeface="Calibri"/>
              </a:rPr>
              <a:t>Early Recognition, Detection, and Diagnosis</a:t>
            </a:r>
            <a:endParaRPr kumimoji="0" lang="en-US" sz="2800" b="0" i="0" u="none" strike="noStrike" kern="1200" cap="none" spc="0" normalizeH="0" baseline="0" noProof="0" dirty="0">
              <a:ln>
                <a:noFill/>
              </a:ln>
              <a:solidFill>
                <a:schemeClr val="tx1"/>
              </a:solidFill>
              <a:effectLst/>
              <a:uLnTx/>
              <a:uFillTx/>
              <a:latin typeface="Corbel"/>
              <a:ea typeface="Calibri"/>
              <a:cs typeface="Calibri"/>
            </a:endParaRPr>
          </a:p>
        </p:txBody>
      </p:sp>
      <p:sp>
        <p:nvSpPr>
          <p:cNvPr id="8" name="TextBox 7">
            <a:extLst>
              <a:ext uri="{FF2B5EF4-FFF2-40B4-BE49-F238E27FC236}">
                <a16:creationId xmlns:a16="http://schemas.microsoft.com/office/drawing/2014/main" id="{0D0645D5-1BAC-B0C2-AF3E-611D879066ED}"/>
              </a:ext>
            </a:extLst>
          </p:cNvPr>
          <p:cNvSpPr txBox="1"/>
          <p:nvPr/>
        </p:nvSpPr>
        <p:spPr>
          <a:xfrm>
            <a:off x="1767293" y="1981848"/>
            <a:ext cx="6414163" cy="646331"/>
          </a:xfrm>
          <a:prstGeom prst="rect">
            <a:avLst/>
          </a:prstGeom>
          <a:noFill/>
        </p:spPr>
        <p:txBody>
          <a:bodyPr wrap="square">
            <a:spAutoFit/>
          </a:bodyPr>
          <a:lstStyle/>
          <a:p>
            <a:r>
              <a:rPr lang="en-US" sz="1800" b="1" dirty="0">
                <a:solidFill>
                  <a:srgbClr val="002060"/>
                </a:solidFill>
                <a:latin typeface="Corbel" panose="020B0503020204020204" pitchFamily="34" charset="0"/>
                <a:ea typeface="Calibri" pitchFamily="34" charset="-122"/>
                <a:cs typeface="Calibri" pitchFamily="34" charset="-120"/>
              </a:rPr>
              <a:t>Priority Area #1: Early Recognition, Detection, and Diagnosis Landscape </a:t>
            </a:r>
            <a:r>
              <a:rPr lang="en-US" b="1" dirty="0">
                <a:solidFill>
                  <a:srgbClr val="002060"/>
                </a:solidFill>
                <a:latin typeface="Corbel" panose="020B0503020204020204" pitchFamily="34" charset="0"/>
                <a:ea typeface="Calibri" pitchFamily="34" charset="-122"/>
                <a:cs typeface="Calibri" pitchFamily="34" charset="-120"/>
              </a:rPr>
              <a:t>Overview </a:t>
            </a:r>
            <a:r>
              <a:rPr lang="en-US" sz="1800" b="1" dirty="0">
                <a:solidFill>
                  <a:srgbClr val="002060"/>
                </a:solidFill>
                <a:latin typeface="Corbel" panose="020B0503020204020204" pitchFamily="34" charset="0"/>
                <a:ea typeface="Calibri" pitchFamily="34" charset="-122"/>
                <a:cs typeface="Calibri" pitchFamily="34" charset="-120"/>
              </a:rPr>
              <a:t>(Dr. Budson) (10 minutes)</a:t>
            </a:r>
          </a:p>
        </p:txBody>
      </p:sp>
      <p:sp>
        <p:nvSpPr>
          <p:cNvPr id="6" name="Text 28">
            <a:extLst>
              <a:ext uri="{FF2B5EF4-FFF2-40B4-BE49-F238E27FC236}">
                <a16:creationId xmlns:a16="http://schemas.microsoft.com/office/drawing/2014/main" id="{12C5D80F-570E-4C8F-941A-8A984B8E314D}"/>
              </a:ext>
              <a:ext uri="{C183D7F6-B498-43B3-948B-1728B52AA6E4}">
                <adec:decorative xmlns:adec="http://schemas.microsoft.com/office/drawing/2017/decorative" val="1"/>
              </a:ext>
            </a:extLst>
          </p:cNvPr>
          <p:cNvSpPr/>
          <p:nvPr/>
        </p:nvSpPr>
        <p:spPr>
          <a:xfrm>
            <a:off x="1547194" y="1981848"/>
            <a:ext cx="6486555" cy="365760"/>
          </a:xfrm>
          <a:prstGeom prst="rect">
            <a:avLst/>
          </a:prstGeom>
          <a:noFill/>
          <a:ln/>
        </p:spPr>
        <p:txBody>
          <a:bodyPr wrap="square" lIns="0" tIns="0" rIns="0" bIns="0" rtlCol="0" anchor="ctr"/>
          <a:lstStyle/>
          <a:p>
            <a:endParaRPr lang="en-US" sz="2000" b="1">
              <a:solidFill>
                <a:srgbClr val="002060"/>
              </a:solidFill>
              <a:latin typeface="Corbel" panose="020B0503020204020204" pitchFamily="34" charset="0"/>
              <a:ea typeface="Calibri" pitchFamily="34" charset="-122"/>
              <a:cs typeface="Calibri" pitchFamily="34" charset="-120"/>
            </a:endParaRPr>
          </a:p>
        </p:txBody>
      </p:sp>
      <p:sp>
        <p:nvSpPr>
          <p:cNvPr id="37" name="Shape 4">
            <a:extLst>
              <a:ext uri="{FF2B5EF4-FFF2-40B4-BE49-F238E27FC236}">
                <a16:creationId xmlns:a16="http://schemas.microsoft.com/office/drawing/2014/main" id="{5B9A495F-09B3-3952-99C2-7B313BF458C4}"/>
              </a:ext>
              <a:ext uri="{C183D7F6-B498-43B3-948B-1728B52AA6E4}">
                <adec:decorative xmlns:adec="http://schemas.microsoft.com/office/drawing/2017/decorative" val="1"/>
              </a:ext>
            </a:extLst>
          </p:cNvPr>
          <p:cNvSpPr/>
          <p:nvPr/>
        </p:nvSpPr>
        <p:spPr>
          <a:xfrm>
            <a:off x="1315180" y="2047262"/>
            <a:ext cx="84306" cy="2375579"/>
          </a:xfrm>
          <a:prstGeom prst="rect">
            <a:avLst/>
          </a:prstGeom>
          <a:solidFill>
            <a:srgbClr val="002060"/>
          </a:solidFill>
          <a:ln/>
        </p:spPr>
        <p:txBody>
          <a:bodyPr/>
          <a:lstStyle/>
          <a:p>
            <a:endParaRPr lang="en-US" sz="2400">
              <a:latin typeface="Corbel" panose="020B0503020204020204" pitchFamily="34" charset="0"/>
            </a:endParaRPr>
          </a:p>
        </p:txBody>
      </p:sp>
    </p:spTree>
    <p:extLst>
      <p:ext uri="{BB962C8B-B14F-4D97-AF65-F5344CB8AC3E}">
        <p14:creationId xmlns:p14="http://schemas.microsoft.com/office/powerpoint/2010/main" val="73881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C7DDB-EF34-C043-574D-CAAC6EFB747B}"/>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71794998-7FE1-F2B3-0833-FCC8EC9DE2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7BF7BB90-C968-FE14-1623-A06C73E5E5F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6B760FE1-B773-0F0B-7C18-25F60A783DC3}"/>
              </a:ext>
            </a:extLst>
          </p:cNvPr>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Priority Area 1 - Early Recognition, Detection &amp; Diagnosis - Potential Strategies</a:t>
            </a:r>
          </a:p>
        </p:txBody>
      </p:sp>
      <p:sp>
        <p:nvSpPr>
          <p:cNvPr id="5" name="Shape 1">
            <a:extLst>
              <a:ext uri="{FF2B5EF4-FFF2-40B4-BE49-F238E27FC236}">
                <a16:creationId xmlns:a16="http://schemas.microsoft.com/office/drawing/2014/main" id="{3584AFB2-8782-925B-8AC6-46C0FC4DE121}"/>
              </a:ext>
              <a:ext uri="{C183D7F6-B498-43B3-948B-1728B52AA6E4}">
                <adec:decorative xmlns:adec="http://schemas.microsoft.com/office/drawing/2017/decorative" val="1"/>
              </a:ext>
            </a:extLst>
          </p:cNvPr>
          <p:cNvSpPr/>
          <p:nvPr/>
        </p:nvSpPr>
        <p:spPr>
          <a:xfrm>
            <a:off x="0" y="6742176"/>
            <a:ext cx="12192000" cy="48768"/>
          </a:xfrm>
          <a:prstGeom prst="rect">
            <a:avLst/>
          </a:prstGeom>
          <a:solidFill>
            <a:srgbClr val="D4A017"/>
          </a:solidFill>
          <a:ln/>
        </p:spPr>
        <p:txBody>
          <a:bodyPr/>
          <a:lstStyle/>
          <a:p>
            <a:endParaRPr lang="en-US" sz="2400">
              <a:latin typeface="Corbel" panose="020B0503020204020204" pitchFamily="34" charset="0"/>
            </a:endParaRPr>
          </a:p>
        </p:txBody>
      </p:sp>
      <p:sp>
        <p:nvSpPr>
          <p:cNvPr id="7" name="Text 3">
            <a:extLst>
              <a:ext uri="{FF2B5EF4-FFF2-40B4-BE49-F238E27FC236}">
                <a16:creationId xmlns:a16="http://schemas.microsoft.com/office/drawing/2014/main" id="{4C19789E-21C0-BA30-AD32-80D830A4EC14}"/>
              </a:ext>
            </a:extLst>
          </p:cNvPr>
          <p:cNvSpPr/>
          <p:nvPr/>
        </p:nvSpPr>
        <p:spPr>
          <a:xfrm>
            <a:off x="609600" y="2084833"/>
            <a:ext cx="10972800" cy="4255007"/>
          </a:xfrm>
          <a:prstGeom prst="rect">
            <a:avLst/>
          </a:prstGeom>
          <a:noFill/>
          <a:ln/>
        </p:spPr>
        <p:txBody>
          <a:bodyPr wrap="square" lIns="0" tIns="0" rIns="0" bIns="0" rtlCol="0" anchor="ctr"/>
          <a:lstStyle/>
          <a:p>
            <a:r>
              <a:rPr lang="en-US" b="1">
                <a:solidFill>
                  <a:srgbClr val="374151"/>
                </a:solidFill>
                <a:latin typeface="Corbel"/>
                <a:ea typeface="Calibri"/>
                <a:cs typeface="Calibri"/>
              </a:rPr>
              <a:t>Council Meeting Reflections (March 24, 2026)</a:t>
            </a:r>
            <a:endParaRPr lang="en-US">
              <a:solidFill>
                <a:srgbClr val="374151"/>
              </a:solidFill>
              <a:latin typeface="Corbel"/>
              <a:ea typeface="Calibri"/>
              <a:cs typeface="Calibri"/>
            </a:endParaRPr>
          </a:p>
          <a:p>
            <a:endParaRPr lang="en-US">
              <a:solidFill>
                <a:srgbClr val="374151"/>
              </a:solidFill>
              <a:latin typeface="Corbel"/>
              <a:ea typeface="Calibri"/>
              <a:cs typeface="Calibri"/>
            </a:endParaRPr>
          </a:p>
          <a:p>
            <a:pPr marL="285750" indent="-285750">
              <a:spcAft>
                <a:spcPts val="1200"/>
              </a:spcAft>
              <a:buFont typeface="Arial" panose="020B0604020202020204" pitchFamily="34" charset="0"/>
              <a:buChar char="•"/>
            </a:pPr>
            <a:r>
              <a:rPr lang="en-US">
                <a:solidFill>
                  <a:srgbClr val="374151"/>
                </a:solidFill>
                <a:latin typeface="Corbel"/>
                <a:ea typeface="Calibri"/>
                <a:cs typeface="Calibri"/>
              </a:rPr>
              <a:t>Support Alzheimer’s research centers and clinical care centers to be housed under the same roof, following the model of the cancer centers for excellence </a:t>
            </a:r>
          </a:p>
          <a:p>
            <a:pPr marL="285750" indent="-285750">
              <a:spcAft>
                <a:spcPts val="1200"/>
              </a:spcAft>
              <a:buFont typeface="Arial" panose="020B0604020202020204" pitchFamily="34" charset="0"/>
              <a:buChar char="•"/>
            </a:pPr>
            <a:r>
              <a:rPr lang="en-US">
                <a:solidFill>
                  <a:srgbClr val="374151"/>
                </a:solidFill>
                <a:latin typeface="Corbel"/>
                <a:ea typeface="Calibri"/>
                <a:cs typeface="Calibri"/>
              </a:rPr>
              <a:t>Support the development of linkages between primary care and specialty clinics</a:t>
            </a:r>
          </a:p>
          <a:p>
            <a:pPr marL="285750" indent="-285750">
              <a:spcAft>
                <a:spcPts val="1200"/>
              </a:spcAft>
              <a:buFont typeface="Arial" panose="020B0604020202020204" pitchFamily="34" charset="0"/>
              <a:buChar char="•"/>
            </a:pPr>
            <a:r>
              <a:rPr lang="en-US">
                <a:solidFill>
                  <a:srgbClr val="374151"/>
                </a:solidFill>
                <a:latin typeface="Corbel"/>
                <a:ea typeface="Calibri"/>
                <a:cs typeface="Calibri"/>
              </a:rPr>
              <a:t>Support programs where primary care practices develop standard workflows for screening, initial assessments, and supporting the practices through diagnosis and referrals</a:t>
            </a:r>
          </a:p>
          <a:p>
            <a:pPr marL="285750" indent="-285750">
              <a:spcAft>
                <a:spcPts val="1200"/>
              </a:spcAft>
              <a:buFont typeface="Arial" panose="020B0604020202020204" pitchFamily="34" charset="0"/>
              <a:buChar char="•"/>
            </a:pPr>
            <a:r>
              <a:rPr lang="en-US">
                <a:solidFill>
                  <a:srgbClr val="374151"/>
                </a:solidFill>
                <a:latin typeface="Corbel"/>
                <a:ea typeface="Calibri"/>
                <a:cs typeface="Calibri"/>
              </a:rPr>
              <a:t>The Council continues to make connections and join efforts with other organizations to support early detection and diagnosis</a:t>
            </a:r>
          </a:p>
          <a:p>
            <a:pPr marL="285750" indent="-285750">
              <a:spcAft>
                <a:spcPts val="1200"/>
              </a:spcAft>
              <a:buFont typeface="Arial" panose="020B0604020202020204" pitchFamily="34" charset="0"/>
              <a:buChar char="•"/>
            </a:pPr>
            <a:endParaRPr lang="en-US">
              <a:solidFill>
                <a:srgbClr val="374151"/>
              </a:solidFill>
              <a:latin typeface="Corbel"/>
              <a:ea typeface="Calibri"/>
              <a:cs typeface="Calibri"/>
            </a:endParaRPr>
          </a:p>
          <a:p>
            <a:endParaRPr lang="en-US" sz="2100">
              <a:solidFill>
                <a:srgbClr val="374151"/>
              </a:solidFill>
              <a:latin typeface="Corbel"/>
              <a:ea typeface="Calibri"/>
              <a:cs typeface="Calibri"/>
            </a:endParaRPr>
          </a:p>
          <a:p>
            <a:endParaRPr lang="en-US" sz="2100">
              <a:latin typeface="Corbel"/>
              <a:ea typeface="Calibri"/>
              <a:cs typeface="Calibri"/>
            </a:endParaRPr>
          </a:p>
        </p:txBody>
      </p:sp>
      <p:sp>
        <p:nvSpPr>
          <p:cNvPr id="21" name="Text 17">
            <a:extLst>
              <a:ext uri="{FF2B5EF4-FFF2-40B4-BE49-F238E27FC236}">
                <a16:creationId xmlns:a16="http://schemas.microsoft.com/office/drawing/2014/main" id="{C85D96C0-EBE1-6C54-EF73-2C879C2DCC1E}"/>
              </a:ext>
              <a:ext uri="{C183D7F6-B498-43B3-948B-1728B52AA6E4}">
                <adec:decorative xmlns:adec="http://schemas.microsoft.com/office/drawing/2017/decorative" val="1"/>
              </a:ext>
            </a:extLst>
          </p:cNvPr>
          <p:cNvSpPr/>
          <p:nvPr/>
        </p:nvSpPr>
        <p:spPr>
          <a:xfrm>
            <a:off x="11216640" y="6339840"/>
            <a:ext cx="731520" cy="365760"/>
          </a:xfrm>
          <a:prstGeom prst="rect">
            <a:avLst/>
          </a:prstGeom>
          <a:noFill/>
          <a:ln/>
        </p:spPr>
        <p:txBody>
          <a:bodyPr wrap="square" rtlCol="0" anchor="ctr"/>
          <a:lstStyle/>
          <a:p>
            <a:pPr algn="r"/>
            <a:endParaRPr lang="en-US" sz="1333">
              <a:latin typeface="Corbel" panose="020B0503020204020204" pitchFamily="34" charset="0"/>
            </a:endParaRPr>
          </a:p>
        </p:txBody>
      </p:sp>
    </p:spTree>
    <p:extLst>
      <p:ext uri="{BB962C8B-B14F-4D97-AF65-F5344CB8AC3E}">
        <p14:creationId xmlns:p14="http://schemas.microsoft.com/office/powerpoint/2010/main" val="397865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Welcome and Announcements</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6" name="Shape 2">
            <a:extLst>
              <a:ext uri="{C183D7F6-B498-43B3-948B-1728B52AA6E4}">
                <adec:decorative xmlns:adec="http://schemas.microsoft.com/office/drawing/2017/decorative" val="1"/>
              </a:ext>
            </a:extLst>
          </p:cNvPr>
          <p:cNvSpPr/>
          <p:nvPr/>
        </p:nvSpPr>
        <p:spPr>
          <a:xfrm>
            <a:off x="609600" y="1645920"/>
            <a:ext cx="10972800" cy="1620900"/>
          </a:xfrm>
          <a:prstGeom prst="rect">
            <a:avLst/>
          </a:prstGeom>
          <a:solidFill>
            <a:srgbClr val="F0F4FA"/>
          </a:solidFill>
          <a:ln/>
        </p:spPr>
        <p:txBody>
          <a:bodyPr/>
          <a:lstStyle/>
          <a:p>
            <a:endParaRPr lang="en-US" sz="2400">
              <a:latin typeface="Corbel" panose="020B0503020204020204" pitchFamily="34" charset="0"/>
            </a:endParaRPr>
          </a:p>
        </p:txBody>
      </p:sp>
      <p:sp>
        <p:nvSpPr>
          <p:cNvPr id="7" name="Shape 3">
            <a:extLst>
              <a:ext uri="{C183D7F6-B498-43B3-948B-1728B52AA6E4}">
                <adec:decorative xmlns:adec="http://schemas.microsoft.com/office/drawing/2017/decorative" val="1"/>
              </a:ext>
            </a:extLst>
          </p:cNvPr>
          <p:cNvSpPr/>
          <p:nvPr/>
        </p:nvSpPr>
        <p:spPr>
          <a:xfrm>
            <a:off x="609600" y="1645919"/>
            <a:ext cx="85344" cy="1620899"/>
          </a:xfrm>
          <a:prstGeom prst="rect">
            <a:avLst/>
          </a:prstGeom>
          <a:solidFill>
            <a:srgbClr val="002060"/>
          </a:solidFill>
          <a:ln/>
        </p:spPr>
        <p:txBody>
          <a:bodyPr/>
          <a:lstStyle/>
          <a:p>
            <a:endParaRPr lang="en-US" sz="2400">
              <a:latin typeface="Corbel" panose="020B0503020204020204" pitchFamily="34" charset="0"/>
            </a:endParaRPr>
          </a:p>
        </p:txBody>
      </p:sp>
      <p:sp>
        <p:nvSpPr>
          <p:cNvPr id="8" name="Text 4"/>
          <p:cNvSpPr/>
          <p:nvPr/>
        </p:nvSpPr>
        <p:spPr>
          <a:xfrm>
            <a:off x="975360" y="1706880"/>
            <a:ext cx="10363200" cy="548640"/>
          </a:xfrm>
          <a:prstGeom prst="rect">
            <a:avLst/>
          </a:prstGeom>
          <a:noFill/>
          <a:ln/>
        </p:spPr>
        <p:txBody>
          <a:bodyPr wrap="square" lIns="0" tIns="0" rIns="0" bIns="0" rtlCol="0" anchor="ctr"/>
          <a:lstStyle/>
          <a:p>
            <a:r>
              <a:rPr lang="en-US" sz="2667" b="1">
                <a:solidFill>
                  <a:srgbClr val="002060"/>
                </a:solidFill>
                <a:latin typeface="Corbel" panose="020B0503020204020204" pitchFamily="34" charset="0"/>
                <a:ea typeface="Calibri" pitchFamily="34" charset="-122"/>
                <a:cs typeface="Calibri" pitchFamily="34" charset="-120"/>
              </a:rPr>
              <a:t>Welcome Council Member Chelsea Gordon!</a:t>
            </a:r>
            <a:endParaRPr lang="en-US" sz="2667">
              <a:latin typeface="Corbel" panose="020B0503020204020204" pitchFamily="34" charset="0"/>
            </a:endParaRPr>
          </a:p>
        </p:txBody>
      </p:sp>
      <p:sp>
        <p:nvSpPr>
          <p:cNvPr id="9" name="Text 5"/>
          <p:cNvSpPr/>
          <p:nvPr/>
        </p:nvSpPr>
        <p:spPr>
          <a:xfrm>
            <a:off x="957072" y="2448573"/>
            <a:ext cx="10363200" cy="670560"/>
          </a:xfrm>
          <a:prstGeom prst="rect">
            <a:avLst/>
          </a:prstGeom>
          <a:noFill/>
          <a:ln/>
        </p:spPr>
        <p:txBody>
          <a:bodyPr wrap="square" lIns="0" tIns="0" rIns="0" bIns="0" rtlCol="0" anchor="ctr"/>
          <a:lstStyle/>
          <a:p>
            <a:r>
              <a:rPr lang="en-US">
                <a:solidFill>
                  <a:srgbClr val="374151"/>
                </a:solidFill>
                <a:latin typeface="Corbel"/>
                <a:ea typeface="Calibri"/>
                <a:cs typeface="Calibri"/>
              </a:rPr>
              <a:t>Appointed to the representative for a state-based advocacy organization seat in April 2026, Chelsea brings experience in health policy and advocacy, and works to support policies that improve the lives of individuals living with Alzheimer’s disease and other dementias, as well as their family caregivers in Massachusetts.</a:t>
            </a:r>
          </a:p>
          <a:p>
            <a:endParaRPr lang="en-US">
              <a:highlight>
                <a:srgbClr val="FFFF00"/>
              </a:highlight>
              <a:latin typeface="Corbel"/>
              <a:ea typeface="Calibri"/>
              <a:cs typeface="Calibri"/>
            </a:endParaRPr>
          </a:p>
        </p:txBody>
      </p:sp>
      <p:sp>
        <p:nvSpPr>
          <p:cNvPr id="10" name="Text 6"/>
          <p:cNvSpPr/>
          <p:nvPr/>
        </p:nvSpPr>
        <p:spPr>
          <a:xfrm>
            <a:off x="609600" y="3621150"/>
            <a:ext cx="4876800" cy="487680"/>
          </a:xfrm>
          <a:prstGeom prst="rect">
            <a:avLst/>
          </a:prstGeom>
          <a:noFill/>
          <a:ln/>
        </p:spPr>
        <p:txBody>
          <a:bodyPr wrap="square" lIns="0" tIns="0" rIns="0" bIns="0" rtlCol="0" anchor="ctr"/>
          <a:lstStyle/>
          <a:p>
            <a:r>
              <a:rPr lang="en-US" sz="2267" b="1">
                <a:solidFill>
                  <a:srgbClr val="002060"/>
                </a:solidFill>
                <a:latin typeface="Corbel" panose="020B0503020204020204" pitchFamily="34" charset="0"/>
                <a:ea typeface="Calibri" pitchFamily="34" charset="-122"/>
                <a:cs typeface="Calibri" pitchFamily="34" charset="-120"/>
              </a:rPr>
              <a:t>Council Support Team</a:t>
            </a:r>
            <a:endParaRPr lang="en-US" sz="2267">
              <a:latin typeface="Corbel" panose="020B0503020204020204" pitchFamily="34" charset="0"/>
            </a:endParaRPr>
          </a:p>
        </p:txBody>
      </p:sp>
      <p:sp>
        <p:nvSpPr>
          <p:cNvPr id="11" name="Text 7"/>
          <p:cNvSpPr/>
          <p:nvPr/>
        </p:nvSpPr>
        <p:spPr>
          <a:xfrm>
            <a:off x="609600" y="4897891"/>
            <a:ext cx="5242560" cy="975360"/>
          </a:xfrm>
          <a:prstGeom prst="rect">
            <a:avLst/>
          </a:prstGeom>
          <a:noFill/>
          <a:ln/>
        </p:spPr>
        <p:txBody>
          <a:bodyPr wrap="square" lIns="0" tIns="0" rIns="0" bIns="0" rtlCol="0" anchor="ctr"/>
          <a:lstStyle/>
          <a:p>
            <a:r>
              <a:rPr lang="en-US" b="1">
                <a:solidFill>
                  <a:srgbClr val="374151"/>
                </a:solidFill>
                <a:latin typeface="Corbel"/>
                <a:ea typeface="Calibri"/>
                <a:cs typeface="Calibri"/>
              </a:rPr>
              <a:t>Robin Lipson, </a:t>
            </a:r>
            <a:r>
              <a:rPr lang="en-US">
                <a:solidFill>
                  <a:srgbClr val="374151"/>
                </a:solidFill>
                <a:latin typeface="Corbel"/>
                <a:ea typeface="Calibri"/>
                <a:cs typeface="Calibri"/>
              </a:rPr>
              <a:t>Secretary of AGE &amp; Today’s Mtg. Chair</a:t>
            </a:r>
          </a:p>
          <a:p>
            <a:r>
              <a:rPr lang="en-US" b="1">
                <a:solidFill>
                  <a:srgbClr val="374151"/>
                </a:solidFill>
                <a:latin typeface="Corbel"/>
                <a:ea typeface="Calibri"/>
                <a:cs typeface="Calibri"/>
              </a:rPr>
              <a:t>Whitney Moyer, </a:t>
            </a:r>
            <a:r>
              <a:rPr lang="en-US">
                <a:solidFill>
                  <a:srgbClr val="374151"/>
                </a:solidFill>
                <a:latin typeface="Corbel"/>
                <a:ea typeface="Calibri"/>
                <a:cs typeface="Calibri"/>
              </a:rPr>
              <a:t>COO &amp; Council Chair</a:t>
            </a:r>
            <a:endParaRPr lang="en-US">
              <a:highlight>
                <a:srgbClr val="FFFF00"/>
              </a:highlight>
              <a:latin typeface="Corbel"/>
              <a:ea typeface="Calibri"/>
              <a:cs typeface="Calibri"/>
            </a:endParaRPr>
          </a:p>
          <a:p>
            <a:r>
              <a:rPr lang="en-US" b="1">
                <a:solidFill>
                  <a:srgbClr val="374151"/>
                </a:solidFill>
                <a:latin typeface="Corbel"/>
                <a:ea typeface="Calibri"/>
                <a:cs typeface="Calibri"/>
              </a:rPr>
              <a:t>Elisha Goodman, </a:t>
            </a:r>
            <a:r>
              <a:rPr lang="en-US">
                <a:solidFill>
                  <a:srgbClr val="374151"/>
                </a:solidFill>
                <a:latin typeface="Corbel"/>
                <a:ea typeface="Calibri"/>
                <a:cs typeface="Calibri"/>
              </a:rPr>
              <a:t>Special Projects Manager</a:t>
            </a:r>
          </a:p>
          <a:p>
            <a:r>
              <a:rPr lang="en-US" b="1">
                <a:solidFill>
                  <a:srgbClr val="374151"/>
                </a:solidFill>
                <a:latin typeface="Corbel"/>
                <a:ea typeface="Calibri"/>
                <a:cs typeface="Calibri"/>
              </a:rPr>
              <a:t>Bill Travascio </a:t>
            </a:r>
            <a:r>
              <a:rPr lang="en-US">
                <a:solidFill>
                  <a:srgbClr val="374151"/>
                </a:solidFill>
                <a:latin typeface="Corbel"/>
                <a:ea typeface="Calibri"/>
                <a:cs typeface="Calibri"/>
              </a:rPr>
              <a:t>Special Assistant to the Secretary</a:t>
            </a:r>
            <a:br>
              <a:rPr lang="en-US">
                <a:solidFill>
                  <a:srgbClr val="374151"/>
                </a:solidFill>
                <a:latin typeface="Corbel"/>
                <a:ea typeface="Calibri"/>
                <a:cs typeface="Calibri"/>
              </a:rPr>
            </a:br>
            <a:r>
              <a:rPr lang="en-US" b="1">
                <a:solidFill>
                  <a:srgbClr val="374151"/>
                </a:solidFill>
                <a:latin typeface="Corbel"/>
                <a:ea typeface="Calibri"/>
                <a:cs typeface="Calibri"/>
              </a:rPr>
              <a:t>Abigail Concaugh, </a:t>
            </a:r>
            <a:r>
              <a:rPr lang="en-US">
                <a:solidFill>
                  <a:srgbClr val="374151"/>
                </a:solidFill>
                <a:latin typeface="Corbel"/>
                <a:ea typeface="Calibri"/>
                <a:cs typeface="Calibri"/>
              </a:rPr>
              <a:t>Summer Intern</a:t>
            </a:r>
          </a:p>
          <a:p>
            <a:r>
              <a:rPr lang="en-US" b="1">
                <a:solidFill>
                  <a:srgbClr val="374151"/>
                </a:solidFill>
                <a:latin typeface="Corbel"/>
                <a:ea typeface="Calibri"/>
                <a:cs typeface="Calibri"/>
              </a:rPr>
              <a:t>Gabriel Cohen, </a:t>
            </a:r>
            <a:r>
              <a:rPr lang="en-US">
                <a:solidFill>
                  <a:srgbClr val="374151"/>
                </a:solidFill>
                <a:latin typeface="Corbel"/>
                <a:ea typeface="Calibri"/>
                <a:cs typeface="Calibri"/>
              </a:rPr>
              <a:t>Program Planning and Implementation Manager, Office of the EOHHS Secretary</a:t>
            </a:r>
          </a:p>
          <a:p>
            <a:endParaRPr lang="en-US">
              <a:solidFill>
                <a:srgbClr val="374151"/>
              </a:solidFill>
              <a:latin typeface="Corbel"/>
              <a:ea typeface="Calibri"/>
              <a:cs typeface="Calibri"/>
            </a:endParaRPr>
          </a:p>
        </p:txBody>
      </p:sp>
      <p:sp>
        <p:nvSpPr>
          <p:cNvPr id="12" name="Text 8"/>
          <p:cNvSpPr/>
          <p:nvPr/>
        </p:nvSpPr>
        <p:spPr>
          <a:xfrm>
            <a:off x="6339840" y="3621150"/>
            <a:ext cx="5486400" cy="487680"/>
          </a:xfrm>
          <a:prstGeom prst="rect">
            <a:avLst/>
          </a:prstGeom>
          <a:noFill/>
          <a:ln/>
        </p:spPr>
        <p:txBody>
          <a:bodyPr wrap="square" lIns="0" tIns="0" rIns="0" bIns="0" rtlCol="0" anchor="ctr"/>
          <a:lstStyle/>
          <a:p>
            <a:r>
              <a:rPr lang="en-US" sz="2267" b="1">
                <a:solidFill>
                  <a:srgbClr val="002060"/>
                </a:solidFill>
                <a:latin typeface="Corbel" panose="020B0503020204020204" pitchFamily="34" charset="0"/>
                <a:ea typeface="Calibri" pitchFamily="34" charset="-122"/>
                <a:cs typeface="Calibri" pitchFamily="34" charset="-120"/>
              </a:rPr>
              <a:t>AGE ADRD Collaboration Team</a:t>
            </a:r>
            <a:endParaRPr lang="en-US" sz="2267">
              <a:latin typeface="Corbel" panose="020B0503020204020204" pitchFamily="34" charset="0"/>
            </a:endParaRPr>
          </a:p>
        </p:txBody>
      </p:sp>
      <p:sp>
        <p:nvSpPr>
          <p:cNvPr id="13" name="Text 9"/>
          <p:cNvSpPr/>
          <p:nvPr/>
        </p:nvSpPr>
        <p:spPr>
          <a:xfrm>
            <a:off x="6339840" y="4108830"/>
            <a:ext cx="5486400" cy="2194560"/>
          </a:xfrm>
          <a:prstGeom prst="rect">
            <a:avLst/>
          </a:prstGeom>
          <a:noFill/>
          <a:ln/>
        </p:spPr>
        <p:txBody>
          <a:bodyPr wrap="square" lIns="0" tIns="0" rIns="0" bIns="0" rtlCol="0" anchor="ctr"/>
          <a:lstStyle/>
          <a:p>
            <a:r>
              <a:rPr lang="en-US" b="1" dirty="0">
                <a:solidFill>
                  <a:srgbClr val="374151"/>
                </a:solidFill>
                <a:latin typeface="Corbel" panose="020B0503020204020204" pitchFamily="34" charset="0"/>
                <a:ea typeface="Calibri" pitchFamily="34" charset="-122"/>
                <a:cs typeface="Calibri" pitchFamily="34" charset="-120"/>
              </a:rPr>
              <a:t>Bree Bernat Shems, </a:t>
            </a:r>
            <a:r>
              <a:rPr lang="en-US" dirty="0">
                <a:solidFill>
                  <a:srgbClr val="374151"/>
                </a:solidFill>
                <a:latin typeface="Corbel" panose="020B0503020204020204" pitchFamily="34" charset="0"/>
                <a:ea typeface="Calibri" pitchFamily="34" charset="-122"/>
                <a:cs typeface="Calibri" pitchFamily="34" charset="-120"/>
              </a:rPr>
              <a:t>Sr. Director, Policy, Strategy &amp; Innovation</a:t>
            </a:r>
            <a:endParaRPr lang="en-US" dirty="0">
              <a:latin typeface="Corbel" panose="020B0503020204020204" pitchFamily="34" charset="0"/>
            </a:endParaRPr>
          </a:p>
          <a:p>
            <a:r>
              <a:rPr lang="en-US" b="1" dirty="0">
                <a:solidFill>
                  <a:srgbClr val="374151"/>
                </a:solidFill>
                <a:latin typeface="Corbel" panose="020B0503020204020204" pitchFamily="34" charset="0"/>
                <a:ea typeface="Calibri" pitchFamily="34" charset="-122"/>
                <a:cs typeface="Calibri" pitchFamily="34" charset="-120"/>
              </a:rPr>
              <a:t>Molly Evans, </a:t>
            </a:r>
            <a:r>
              <a:rPr lang="en-US" dirty="0">
                <a:solidFill>
                  <a:srgbClr val="374151"/>
                </a:solidFill>
                <a:latin typeface="Corbel" panose="020B0503020204020204" pitchFamily="34" charset="0"/>
                <a:ea typeface="Calibri" pitchFamily="34" charset="-122"/>
                <a:cs typeface="Calibri" pitchFamily="34" charset="-120"/>
              </a:rPr>
              <a:t>Sr. Manager, Strategic Programs (Caregiver)</a:t>
            </a:r>
            <a:endParaRPr lang="en-US" dirty="0">
              <a:latin typeface="Corbel" panose="020B0503020204020204" pitchFamily="34" charset="0"/>
            </a:endParaRPr>
          </a:p>
          <a:p>
            <a:r>
              <a:rPr lang="en-US" b="1" dirty="0">
                <a:solidFill>
                  <a:srgbClr val="374151"/>
                </a:solidFill>
                <a:latin typeface="Corbel" panose="020B0503020204020204" pitchFamily="34" charset="0"/>
                <a:ea typeface="Calibri" pitchFamily="34" charset="-122"/>
                <a:cs typeface="Calibri" pitchFamily="34" charset="-120"/>
              </a:rPr>
              <a:t>Deanna Mazina </a:t>
            </a:r>
            <a:r>
              <a:rPr lang="en-US" b="1" dirty="0" err="1">
                <a:solidFill>
                  <a:srgbClr val="374151"/>
                </a:solidFill>
                <a:latin typeface="Corbel" panose="020B0503020204020204" pitchFamily="34" charset="0"/>
                <a:ea typeface="Calibri" pitchFamily="34" charset="-122"/>
                <a:cs typeface="Calibri" pitchFamily="34" charset="-120"/>
              </a:rPr>
              <a:t>Nourai</a:t>
            </a:r>
            <a:r>
              <a:rPr lang="en-US" b="1" dirty="0">
                <a:solidFill>
                  <a:srgbClr val="374151"/>
                </a:solidFill>
                <a:latin typeface="Corbel" panose="020B0503020204020204" pitchFamily="34" charset="0"/>
                <a:ea typeface="Calibri" pitchFamily="34" charset="-122"/>
                <a:cs typeface="Calibri" pitchFamily="34" charset="-120"/>
              </a:rPr>
              <a:t>, </a:t>
            </a:r>
            <a:r>
              <a:rPr lang="en-US" dirty="0">
                <a:solidFill>
                  <a:srgbClr val="374151"/>
                </a:solidFill>
                <a:latin typeface="Corbel" panose="020B0503020204020204" pitchFamily="34" charset="0"/>
                <a:ea typeface="Calibri" pitchFamily="34" charset="-122"/>
                <a:cs typeface="Calibri" pitchFamily="34" charset="-120"/>
              </a:rPr>
              <a:t>Director, Public Health Policy &amp; Outreach</a:t>
            </a:r>
            <a:endParaRPr lang="en-US" dirty="0">
              <a:latin typeface="Corbel" panose="020B0503020204020204" pitchFamily="34" charset="0"/>
            </a:endParaRPr>
          </a:p>
          <a:p>
            <a:r>
              <a:rPr lang="en-US" b="1" dirty="0">
                <a:solidFill>
                  <a:srgbClr val="374151"/>
                </a:solidFill>
                <a:latin typeface="Corbel" panose="020B0503020204020204" pitchFamily="34" charset="0"/>
                <a:ea typeface="Calibri" pitchFamily="34" charset="-122"/>
                <a:cs typeface="Calibri" pitchFamily="34" charset="-120"/>
              </a:rPr>
              <a:t>Bonnie-May Shantz, </a:t>
            </a:r>
            <a:r>
              <a:rPr lang="en-US" dirty="0">
                <a:solidFill>
                  <a:srgbClr val="374151"/>
                </a:solidFill>
                <a:latin typeface="Corbel" panose="020B0503020204020204" pitchFamily="34" charset="0"/>
                <a:ea typeface="Calibri" pitchFamily="34" charset="-122"/>
                <a:cs typeface="Calibri" pitchFamily="34" charset="-120"/>
              </a:rPr>
              <a:t>Policy Director, Age- &amp; Dementia-Friendly Lead</a:t>
            </a:r>
          </a:p>
          <a:p>
            <a:r>
              <a:rPr lang="en-US" b="1" dirty="0">
                <a:solidFill>
                  <a:srgbClr val="374151"/>
                </a:solidFill>
                <a:latin typeface="Corbel" panose="020B0503020204020204" pitchFamily="34" charset="0"/>
                <a:ea typeface="Calibri" pitchFamily="34" charset="-122"/>
                <a:cs typeface="Calibri" pitchFamily="34" charset="-120"/>
              </a:rPr>
              <a:t>Liz Gallagher, </a:t>
            </a:r>
            <a:r>
              <a:rPr lang="en-US" dirty="0">
                <a:solidFill>
                  <a:srgbClr val="374151"/>
                </a:solidFill>
                <a:latin typeface="Corbel" panose="020B0503020204020204" pitchFamily="34" charset="0"/>
                <a:ea typeface="Calibri" pitchFamily="34" charset="-122"/>
                <a:cs typeface="Calibri" pitchFamily="34" charset="-120"/>
              </a:rPr>
              <a:t>PhD, Strategy &amp; Analytics Manager </a:t>
            </a:r>
            <a:endParaRPr lang="en-US" dirty="0">
              <a:latin typeface="Corbel" panose="020B05030202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1B532-E7BA-7C20-E7EE-501C4181C8C8}"/>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F5210DC0-4D79-F37A-4B18-744CA3D4EF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AAB69BAE-0D7A-567A-A95F-02F531CADA4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6688F8FA-2FBE-1207-8CDD-F843D4F96D05}"/>
              </a:ext>
            </a:extLst>
          </p:cNvPr>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Discussion: Council Member Perspectives </a:t>
            </a:r>
            <a:r>
              <a:rPr kumimoji="0" lang="en-US" sz="2800" b="1" i="0" u="none" strike="noStrike" kern="1200" cap="none" spc="0" normalizeH="0" baseline="0" noProof="0" dirty="0" err="1">
                <a:ln>
                  <a:noFill/>
                </a:ln>
                <a:solidFill>
                  <a:srgbClr val="FFC000"/>
                </a:solidFill>
                <a:effectLst/>
                <a:uLnTx/>
                <a:uFillTx/>
                <a:latin typeface="Corbel" panose="020B0503020204020204" pitchFamily="34" charset="0"/>
                <a:ea typeface="Calibri" pitchFamily="34" charset="-122"/>
                <a:cs typeface="Calibri" pitchFamily="34" charset="-120"/>
              </a:rPr>
              <a:t>Cont</a:t>
            </a:r>
            <a:r>
              <a:rPr lang="en-US" sz="2800" kern="1200" dirty="0">
                <a:latin typeface="Corbel" panose="020B0503020204020204" pitchFamily="34" charset="0"/>
                <a:ea typeface="Calibri" pitchFamily="34" charset="-122"/>
                <a:cs typeface="Calibri" pitchFamily="34" charset="-120"/>
              </a:rPr>
              <a:t>. </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Shape 1">
            <a:extLst>
              <a:ext uri="{FF2B5EF4-FFF2-40B4-BE49-F238E27FC236}">
                <a16:creationId xmlns:a16="http://schemas.microsoft.com/office/drawing/2014/main" id="{A3A63101-424C-41E0-451D-8D1F19B50C52}"/>
              </a:ext>
              <a:ext uri="{C183D7F6-B498-43B3-948B-1728B52AA6E4}">
                <adec:decorative xmlns:adec="http://schemas.microsoft.com/office/drawing/2017/decorative" val="1"/>
              </a:ext>
            </a:extLst>
          </p:cNvPr>
          <p:cNvSpPr/>
          <p:nvPr/>
        </p:nvSpPr>
        <p:spPr>
          <a:xfrm>
            <a:off x="0" y="6742176"/>
            <a:ext cx="12192000" cy="48768"/>
          </a:xfrm>
          <a:prstGeom prst="rect">
            <a:avLst/>
          </a:prstGeom>
          <a:solidFill>
            <a:srgbClr val="D4A017"/>
          </a:solidFill>
          <a:ln/>
        </p:spPr>
        <p:txBody>
          <a:bodyPr/>
          <a:lstStyle/>
          <a:p>
            <a:endParaRPr lang="en-US" sz="2400">
              <a:latin typeface="Corbel" panose="020B0503020204020204" pitchFamily="34" charset="0"/>
            </a:endParaRPr>
          </a:p>
        </p:txBody>
      </p:sp>
      <p:sp>
        <p:nvSpPr>
          <p:cNvPr id="6" name="Text 2">
            <a:extLst>
              <a:ext uri="{FF2B5EF4-FFF2-40B4-BE49-F238E27FC236}">
                <a16:creationId xmlns:a16="http://schemas.microsoft.com/office/drawing/2014/main" id="{FF909463-5688-6850-FEBB-BDFC78982B8B}"/>
              </a:ext>
            </a:extLst>
          </p:cNvPr>
          <p:cNvSpPr/>
          <p:nvPr/>
        </p:nvSpPr>
        <p:spPr>
          <a:xfrm>
            <a:off x="612648" y="1767840"/>
            <a:ext cx="10972800" cy="694944"/>
          </a:xfrm>
          <a:prstGeom prst="rect">
            <a:avLst/>
          </a:prstGeom>
          <a:noFill/>
          <a:ln/>
        </p:spPr>
        <p:txBody>
          <a:bodyPr wrap="square" lIns="0" tIns="0" rIns="0" bIns="0" rtlCol="0" anchor="ctr"/>
          <a:lstStyle/>
          <a:p>
            <a:r>
              <a:rPr lang="en-US" sz="2400" b="1" dirty="0">
                <a:solidFill>
                  <a:srgbClr val="002060"/>
                </a:solidFill>
                <a:latin typeface="Corbel"/>
                <a:ea typeface="Calibri"/>
                <a:cs typeface="Calibri"/>
              </a:rPr>
              <a:t>Strategies to Advance Priority Area 1 – </a:t>
            </a:r>
          </a:p>
          <a:p>
            <a:r>
              <a:rPr lang="en-US" sz="2400" b="1" dirty="0">
                <a:solidFill>
                  <a:srgbClr val="002060"/>
                </a:solidFill>
                <a:latin typeface="Corbel"/>
                <a:ea typeface="Calibri"/>
                <a:cs typeface="Calibri"/>
              </a:rPr>
              <a:t>Early Recognition, Detection</a:t>
            </a:r>
            <a:r>
              <a:rPr lang="en-US" sz="2400" dirty="0">
                <a:solidFill>
                  <a:srgbClr val="002060"/>
                </a:solidFill>
                <a:latin typeface="Corbel"/>
                <a:ea typeface="Calibri"/>
                <a:cs typeface="Calibri"/>
              </a:rPr>
              <a:t> </a:t>
            </a:r>
            <a:r>
              <a:rPr lang="en-US" sz="2400" b="1" dirty="0">
                <a:solidFill>
                  <a:srgbClr val="002060"/>
                </a:solidFill>
                <a:latin typeface="Corbel"/>
                <a:ea typeface="Calibri"/>
                <a:cs typeface="Calibri"/>
              </a:rPr>
              <a:t>&amp; Diagnosis </a:t>
            </a:r>
            <a:r>
              <a:rPr lang="en-US" sz="2400" b="1">
                <a:solidFill>
                  <a:srgbClr val="002060"/>
                </a:solidFill>
                <a:latin typeface="Corbel" panose="020B0503020204020204" pitchFamily="34" charset="0"/>
                <a:ea typeface="Calibri" pitchFamily="34" charset="-122"/>
                <a:cs typeface="Calibri" pitchFamily="34" charset="-120"/>
              </a:rPr>
              <a:t>Discussion (10 </a:t>
            </a:r>
            <a:r>
              <a:rPr lang="en-US" sz="2400" b="1" dirty="0">
                <a:solidFill>
                  <a:srgbClr val="002060"/>
                </a:solidFill>
                <a:latin typeface="Corbel" panose="020B0503020204020204" pitchFamily="34" charset="0"/>
                <a:ea typeface="Calibri" pitchFamily="34" charset="-122"/>
                <a:cs typeface="Calibri" pitchFamily="34" charset="-120"/>
              </a:rPr>
              <a:t>min)</a:t>
            </a:r>
            <a:endParaRPr lang="en-US" sz="2400" dirty="0">
              <a:latin typeface="Corbel" panose="020B0503020204020204" pitchFamily="34" charset="0"/>
            </a:endParaRPr>
          </a:p>
        </p:txBody>
      </p:sp>
      <p:sp>
        <p:nvSpPr>
          <p:cNvPr id="16" name="Text 12">
            <a:extLst>
              <a:ext uri="{FF2B5EF4-FFF2-40B4-BE49-F238E27FC236}">
                <a16:creationId xmlns:a16="http://schemas.microsoft.com/office/drawing/2014/main" id="{D46408DA-0851-764A-8F98-51C7BA7E8B75}"/>
              </a:ext>
            </a:extLst>
          </p:cNvPr>
          <p:cNvSpPr/>
          <p:nvPr/>
        </p:nvSpPr>
        <p:spPr>
          <a:xfrm>
            <a:off x="1813560" y="3092196"/>
            <a:ext cx="9509760" cy="548640"/>
          </a:xfrm>
          <a:prstGeom prst="rect">
            <a:avLst/>
          </a:prstGeom>
          <a:noFill/>
          <a:ln/>
        </p:spPr>
        <p:txBody>
          <a:bodyPr wrap="square" lIns="0" tIns="0" rIns="0" bIns="0" rtlCol="0" anchor="ctr"/>
          <a:lstStyle/>
          <a:p>
            <a:r>
              <a:rPr lang="en-US" sz="2000">
                <a:solidFill>
                  <a:srgbClr val="1F2937"/>
                </a:solidFill>
                <a:latin typeface="Corbel" panose="020B0503020204020204" pitchFamily="34" charset="0"/>
                <a:ea typeface="Calibri" pitchFamily="34" charset="-122"/>
                <a:cs typeface="Calibri" pitchFamily="34" charset="-120"/>
              </a:rPr>
              <a:t>What strategies could make the biggest impact?</a:t>
            </a:r>
          </a:p>
        </p:txBody>
      </p:sp>
      <p:sp>
        <p:nvSpPr>
          <p:cNvPr id="8" name="Shape 4">
            <a:extLst>
              <a:ext uri="{FF2B5EF4-FFF2-40B4-BE49-F238E27FC236}">
                <a16:creationId xmlns:a16="http://schemas.microsoft.com/office/drawing/2014/main" id="{3490FC8D-0B2A-3ECE-5A06-A322136B84B7}"/>
              </a:ext>
              <a:ext uri="{C183D7F6-B498-43B3-948B-1728B52AA6E4}">
                <adec:decorative xmlns:adec="http://schemas.microsoft.com/office/drawing/2017/decorative" val="1"/>
              </a:ext>
            </a:extLst>
          </p:cNvPr>
          <p:cNvSpPr/>
          <p:nvPr/>
        </p:nvSpPr>
        <p:spPr>
          <a:xfrm>
            <a:off x="1021080" y="3114635"/>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9" name="Text 5">
            <a:extLst>
              <a:ext uri="{FF2B5EF4-FFF2-40B4-BE49-F238E27FC236}">
                <a16:creationId xmlns:a16="http://schemas.microsoft.com/office/drawing/2014/main" id="{662EE71B-69B8-0BCB-FF11-13265287B877}"/>
              </a:ext>
              <a:ext uri="{C183D7F6-B498-43B3-948B-1728B52AA6E4}">
                <adec:decorative xmlns:adec="http://schemas.microsoft.com/office/drawing/2017/decorative" val="1"/>
              </a:ext>
            </a:extLst>
          </p:cNvPr>
          <p:cNvSpPr/>
          <p:nvPr/>
        </p:nvSpPr>
        <p:spPr>
          <a:xfrm>
            <a:off x="1021080" y="3114635"/>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1</a:t>
            </a:r>
            <a:endParaRPr lang="en-US" sz="2400">
              <a:latin typeface="Corbel" panose="020B0503020204020204" pitchFamily="34" charset="0"/>
            </a:endParaRPr>
          </a:p>
        </p:txBody>
      </p:sp>
      <p:sp>
        <p:nvSpPr>
          <p:cNvPr id="13" name="Text 9">
            <a:extLst>
              <a:ext uri="{FF2B5EF4-FFF2-40B4-BE49-F238E27FC236}">
                <a16:creationId xmlns:a16="http://schemas.microsoft.com/office/drawing/2014/main" id="{4F6A274F-A6F7-8A20-27A7-A8A8E5B96C38}"/>
              </a:ext>
            </a:extLst>
          </p:cNvPr>
          <p:cNvSpPr/>
          <p:nvPr/>
        </p:nvSpPr>
        <p:spPr>
          <a:xfrm>
            <a:off x="1813560" y="4000500"/>
            <a:ext cx="9509760" cy="548640"/>
          </a:xfrm>
          <a:prstGeom prst="rect">
            <a:avLst/>
          </a:prstGeom>
          <a:noFill/>
          <a:ln/>
        </p:spPr>
        <p:txBody>
          <a:bodyPr wrap="square" lIns="0" tIns="0" rIns="0" bIns="0" rtlCol="0" anchor="ctr"/>
          <a:lstStyle/>
          <a:p>
            <a:r>
              <a:rPr lang="en-US" sz="2000">
                <a:solidFill>
                  <a:srgbClr val="1F2937"/>
                </a:solidFill>
                <a:latin typeface="Corbel" panose="020B0503020204020204" pitchFamily="34" charset="0"/>
                <a:ea typeface="Calibri" pitchFamily="34" charset="-122"/>
                <a:cs typeface="Calibri" pitchFamily="34" charset="-120"/>
              </a:rPr>
              <a:t>Which strategies will focus on areas where the Commonwealth as a whole can successfully drive systems change? </a:t>
            </a:r>
            <a:endParaRPr lang="en-US" sz="2000">
              <a:latin typeface="Corbel" panose="020B0503020204020204" pitchFamily="34" charset="0"/>
            </a:endParaRPr>
          </a:p>
        </p:txBody>
      </p:sp>
      <p:sp>
        <p:nvSpPr>
          <p:cNvPr id="10" name="Text 6">
            <a:extLst>
              <a:ext uri="{FF2B5EF4-FFF2-40B4-BE49-F238E27FC236}">
                <a16:creationId xmlns:a16="http://schemas.microsoft.com/office/drawing/2014/main" id="{275C81CF-0CC7-213D-77AD-6C9322BC77CD}"/>
              </a:ext>
            </a:extLst>
          </p:cNvPr>
          <p:cNvSpPr/>
          <p:nvPr/>
        </p:nvSpPr>
        <p:spPr>
          <a:xfrm>
            <a:off x="1813560" y="5029160"/>
            <a:ext cx="9509760" cy="1069928"/>
          </a:xfrm>
          <a:prstGeom prst="rect">
            <a:avLst/>
          </a:prstGeom>
          <a:noFill/>
          <a:ln/>
        </p:spPr>
        <p:txBody>
          <a:bodyPr wrap="square" lIns="0" tIns="0" rIns="0" bIns="0" rtlCol="0" anchor="ctr"/>
          <a:lstStyle/>
          <a:p>
            <a:r>
              <a:rPr lang="en-US" sz="2000">
                <a:latin typeface="Corbel" panose="020B0503020204020204" pitchFamily="34" charset="0"/>
              </a:rPr>
              <a:t>What strategies will help our partners understand how they can prioritize their work to engage and align with this plan?</a:t>
            </a:r>
          </a:p>
          <a:p>
            <a:endParaRPr lang="en-US" sz="2000" dirty="0">
              <a:solidFill>
                <a:srgbClr val="1F2937"/>
              </a:solidFill>
              <a:latin typeface="Corbel" panose="020B0503020204020204" pitchFamily="34" charset="0"/>
              <a:ea typeface="Calibri" pitchFamily="34" charset="-122"/>
              <a:cs typeface="Calibri" pitchFamily="34" charset="-120"/>
            </a:endParaRPr>
          </a:p>
          <a:p>
            <a:r>
              <a:rPr lang="en-US" sz="2000" dirty="0">
                <a:solidFill>
                  <a:srgbClr val="1F2937"/>
                </a:solidFill>
                <a:latin typeface="Corbel" panose="020B0503020204020204" pitchFamily="34" charset="0"/>
                <a:ea typeface="Calibri" pitchFamily="34" charset="-122"/>
                <a:cs typeface="Calibri" pitchFamily="34" charset="-120"/>
              </a:rPr>
              <a:t>(</a:t>
            </a:r>
            <a:r>
              <a:rPr lang="en-US" sz="2000">
                <a:solidFill>
                  <a:srgbClr val="1F2937"/>
                </a:solidFill>
                <a:latin typeface="Corbel" panose="020B0503020204020204" pitchFamily="34" charset="0"/>
                <a:ea typeface="Calibri" pitchFamily="34" charset="-122"/>
                <a:cs typeface="Calibri" pitchFamily="34" charset="-120"/>
              </a:rPr>
              <a:t>e</a:t>
            </a:r>
            <a:r>
              <a:rPr lang="en-US" sz="2000" dirty="0">
                <a:solidFill>
                  <a:srgbClr val="1F2937"/>
                </a:solidFill>
                <a:latin typeface="Corbel" panose="020B0503020204020204" pitchFamily="34" charset="0"/>
                <a:ea typeface="Calibri" pitchFamily="34" charset="-122"/>
                <a:cs typeface="Calibri" pitchFamily="34" charset="-120"/>
              </a:rPr>
              <a:t>.g., </a:t>
            </a:r>
            <a:r>
              <a:rPr lang="en-US" sz="2000">
                <a:solidFill>
                  <a:srgbClr val="1F2937"/>
                </a:solidFill>
                <a:latin typeface="Corbel" panose="020B0503020204020204" pitchFamily="34" charset="0"/>
                <a:ea typeface="Calibri" pitchFamily="34" charset="-122"/>
                <a:cs typeface="Calibri" pitchFamily="34" charset="-120"/>
              </a:rPr>
              <a:t>healthcare</a:t>
            </a:r>
            <a:r>
              <a:rPr lang="en-US" sz="2000" dirty="0">
                <a:solidFill>
                  <a:srgbClr val="1F2937"/>
                </a:solidFill>
                <a:latin typeface="Corbel" panose="020B0503020204020204" pitchFamily="34" charset="0"/>
                <a:ea typeface="Calibri" pitchFamily="34" charset="-122"/>
                <a:cs typeface="Calibri" pitchFamily="34" charset="-120"/>
              </a:rPr>
              <a:t>, community-based organizations, </a:t>
            </a:r>
            <a:r>
              <a:rPr lang="en-US" sz="2000">
                <a:solidFill>
                  <a:srgbClr val="1F2937"/>
                </a:solidFill>
                <a:latin typeface="Corbel" panose="020B0503020204020204" pitchFamily="34" charset="0"/>
                <a:ea typeface="Calibri" pitchFamily="34" charset="-122"/>
                <a:cs typeface="Calibri" pitchFamily="34" charset="-120"/>
              </a:rPr>
              <a:t>philanthropies, </a:t>
            </a:r>
            <a:r>
              <a:rPr lang="en-US" sz="2000" dirty="0">
                <a:solidFill>
                  <a:srgbClr val="1F2937"/>
                </a:solidFill>
                <a:latin typeface="Corbel" panose="020B0503020204020204" pitchFamily="34" charset="0"/>
                <a:ea typeface="Calibri" pitchFamily="34" charset="-122"/>
                <a:cs typeface="Calibri" pitchFamily="34" charset="-120"/>
              </a:rPr>
              <a:t> the private sector</a:t>
            </a:r>
            <a:r>
              <a:rPr lang="en-US" sz="2000">
                <a:solidFill>
                  <a:srgbClr val="1F2937"/>
                </a:solidFill>
                <a:latin typeface="Corbel" panose="020B0503020204020204" pitchFamily="34" charset="0"/>
                <a:ea typeface="Calibri" pitchFamily="34" charset="-122"/>
                <a:cs typeface="Calibri" pitchFamily="34" charset="-120"/>
              </a:rPr>
              <a:t>, etc.)</a:t>
            </a:r>
            <a:endParaRPr lang="en-US" sz="2000" dirty="0">
              <a:solidFill>
                <a:srgbClr val="1F2937"/>
              </a:solidFill>
              <a:latin typeface="Corbel" panose="020B0503020204020204" pitchFamily="34" charset="0"/>
              <a:ea typeface="Calibri" pitchFamily="34" charset="-122"/>
              <a:cs typeface="Calibri" pitchFamily="34" charset="-120"/>
            </a:endParaRPr>
          </a:p>
        </p:txBody>
      </p:sp>
      <p:sp>
        <p:nvSpPr>
          <p:cNvPr id="11" name="Shape 7">
            <a:extLst>
              <a:ext uri="{FF2B5EF4-FFF2-40B4-BE49-F238E27FC236}">
                <a16:creationId xmlns:a16="http://schemas.microsoft.com/office/drawing/2014/main" id="{33EEED0F-8C8E-8BA9-E64F-192010272EB3}"/>
              </a:ext>
              <a:ext uri="{C183D7F6-B498-43B3-948B-1728B52AA6E4}">
                <adec:decorative xmlns:adec="http://schemas.microsoft.com/office/drawing/2017/decorative" val="1"/>
              </a:ext>
            </a:extLst>
          </p:cNvPr>
          <p:cNvSpPr/>
          <p:nvPr/>
        </p:nvSpPr>
        <p:spPr>
          <a:xfrm>
            <a:off x="1021080" y="4000500"/>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12" name="Text 8">
            <a:extLst>
              <a:ext uri="{FF2B5EF4-FFF2-40B4-BE49-F238E27FC236}">
                <a16:creationId xmlns:a16="http://schemas.microsoft.com/office/drawing/2014/main" id="{A9434624-320A-9E35-F92E-DD69551BB8B3}"/>
              </a:ext>
              <a:ext uri="{C183D7F6-B498-43B3-948B-1728B52AA6E4}">
                <adec:decorative xmlns:adec="http://schemas.microsoft.com/office/drawing/2017/decorative" val="1"/>
              </a:ext>
            </a:extLst>
          </p:cNvPr>
          <p:cNvSpPr/>
          <p:nvPr/>
        </p:nvSpPr>
        <p:spPr>
          <a:xfrm>
            <a:off x="1021080" y="4000500"/>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2</a:t>
            </a:r>
            <a:endParaRPr lang="en-US" sz="2400">
              <a:latin typeface="Corbel" panose="020B0503020204020204" pitchFamily="34" charset="0"/>
            </a:endParaRPr>
          </a:p>
        </p:txBody>
      </p:sp>
      <p:sp>
        <p:nvSpPr>
          <p:cNvPr id="14" name="Shape 10">
            <a:extLst>
              <a:ext uri="{FF2B5EF4-FFF2-40B4-BE49-F238E27FC236}">
                <a16:creationId xmlns:a16="http://schemas.microsoft.com/office/drawing/2014/main" id="{66D156AB-A54A-BCA1-23E2-5F1F811D568F}"/>
              </a:ext>
              <a:ext uri="{C183D7F6-B498-43B3-948B-1728B52AA6E4}">
                <adec:decorative xmlns:adec="http://schemas.microsoft.com/office/drawing/2017/decorative" val="1"/>
              </a:ext>
            </a:extLst>
          </p:cNvPr>
          <p:cNvSpPr/>
          <p:nvPr/>
        </p:nvSpPr>
        <p:spPr>
          <a:xfrm>
            <a:off x="1021080" y="4929298"/>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15" name="Text 11">
            <a:extLst>
              <a:ext uri="{FF2B5EF4-FFF2-40B4-BE49-F238E27FC236}">
                <a16:creationId xmlns:a16="http://schemas.microsoft.com/office/drawing/2014/main" id="{7E0B8D01-B0E1-2AB0-0EE1-EFDF74FB3A93}"/>
              </a:ext>
              <a:ext uri="{C183D7F6-B498-43B3-948B-1728B52AA6E4}">
                <adec:decorative xmlns:adec="http://schemas.microsoft.com/office/drawing/2017/decorative" val="1"/>
              </a:ext>
            </a:extLst>
          </p:cNvPr>
          <p:cNvSpPr/>
          <p:nvPr/>
        </p:nvSpPr>
        <p:spPr>
          <a:xfrm>
            <a:off x="1021080" y="4929298"/>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3</a:t>
            </a:r>
            <a:endParaRPr lang="en-US" sz="2400">
              <a:latin typeface="Corbel" panose="020B0503020204020204" pitchFamily="34" charset="0"/>
            </a:endParaRPr>
          </a:p>
        </p:txBody>
      </p:sp>
      <p:sp>
        <p:nvSpPr>
          <p:cNvPr id="21" name="Text 17">
            <a:extLst>
              <a:ext uri="{FF2B5EF4-FFF2-40B4-BE49-F238E27FC236}">
                <a16:creationId xmlns:a16="http://schemas.microsoft.com/office/drawing/2014/main" id="{262C2247-F04F-AAE8-67F5-8DB79842701B}"/>
              </a:ext>
              <a:ext uri="{C183D7F6-B498-43B3-948B-1728B52AA6E4}">
                <adec:decorative xmlns:adec="http://schemas.microsoft.com/office/drawing/2017/decorative" val="1"/>
              </a:ext>
            </a:extLst>
          </p:cNvPr>
          <p:cNvSpPr/>
          <p:nvPr/>
        </p:nvSpPr>
        <p:spPr>
          <a:xfrm>
            <a:off x="11216640" y="6339840"/>
            <a:ext cx="731520" cy="365760"/>
          </a:xfrm>
          <a:prstGeom prst="rect">
            <a:avLst/>
          </a:prstGeom>
          <a:noFill/>
          <a:ln/>
        </p:spPr>
        <p:txBody>
          <a:bodyPr wrap="square" rtlCol="0" anchor="ctr"/>
          <a:lstStyle/>
          <a:p>
            <a:pPr algn="r"/>
            <a:endParaRPr lang="en-US" sz="1333">
              <a:latin typeface="Corbel" panose="020B0503020204020204" pitchFamily="34" charset="0"/>
            </a:endParaRPr>
          </a:p>
        </p:txBody>
      </p:sp>
    </p:spTree>
    <p:extLst>
      <p:ext uri="{BB962C8B-B14F-4D97-AF65-F5344CB8AC3E}">
        <p14:creationId xmlns:p14="http://schemas.microsoft.com/office/powerpoint/2010/main" val="1232428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Next Steps &amp; Vote to Adjourn</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6" name="Shape 2">
            <a:extLst>
              <a:ext uri="{C183D7F6-B498-43B3-948B-1728B52AA6E4}">
                <adec:decorative xmlns:adec="http://schemas.microsoft.com/office/drawing/2017/decorative" val="1"/>
              </a:ext>
            </a:extLst>
          </p:cNvPr>
          <p:cNvSpPr/>
          <p:nvPr/>
        </p:nvSpPr>
        <p:spPr>
          <a:xfrm>
            <a:off x="3413760" y="1828800"/>
            <a:ext cx="853440" cy="853440"/>
          </a:xfrm>
          <a:prstGeom prst="ellipse">
            <a:avLst/>
          </a:prstGeom>
          <a:solidFill>
            <a:srgbClr val="002060"/>
          </a:solidFill>
          <a:ln/>
        </p:spPr>
        <p:txBody>
          <a:bodyPr/>
          <a:lstStyle/>
          <a:p>
            <a:endParaRPr lang="en-US" sz="2400">
              <a:latin typeface="Corbel" panose="020B0503020204020204" pitchFamily="34" charset="0"/>
            </a:endParaRPr>
          </a:p>
        </p:txBody>
      </p:sp>
      <p:pic>
        <p:nvPicPr>
          <p:cNvPr id="7" name="Imag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96640" y="2011680"/>
            <a:ext cx="487680" cy="487680"/>
          </a:xfrm>
          <a:prstGeom prst="rect">
            <a:avLst/>
          </a:prstGeom>
        </p:spPr>
      </p:pic>
      <p:sp>
        <p:nvSpPr>
          <p:cNvPr id="8" name="Text 3"/>
          <p:cNvSpPr/>
          <p:nvPr/>
        </p:nvSpPr>
        <p:spPr>
          <a:xfrm>
            <a:off x="4511040" y="1767840"/>
            <a:ext cx="4876800" cy="487680"/>
          </a:xfrm>
          <a:prstGeom prst="rect">
            <a:avLst/>
          </a:prstGeom>
          <a:noFill/>
          <a:ln/>
        </p:spPr>
        <p:txBody>
          <a:bodyPr wrap="square" lIns="0" tIns="0" rIns="0" bIns="0" rtlCol="0" anchor="ctr"/>
          <a:lstStyle/>
          <a:p>
            <a:r>
              <a:rPr lang="en-US" sz="2667" b="1" dirty="0">
                <a:solidFill>
                  <a:srgbClr val="002060"/>
                </a:solidFill>
                <a:latin typeface="Corbel" panose="020B0503020204020204" pitchFamily="34" charset="0"/>
                <a:ea typeface="Calibri" pitchFamily="34" charset="-122"/>
                <a:cs typeface="Calibri" pitchFamily="34" charset="-120"/>
              </a:rPr>
              <a:t>Next Council Meetings</a:t>
            </a:r>
            <a:endParaRPr lang="en-US" sz="2667" dirty="0">
              <a:latin typeface="Corbel" panose="020B0503020204020204" pitchFamily="34" charset="0"/>
            </a:endParaRPr>
          </a:p>
        </p:txBody>
      </p:sp>
      <p:sp>
        <p:nvSpPr>
          <p:cNvPr id="9" name="Text 4"/>
          <p:cNvSpPr/>
          <p:nvPr/>
        </p:nvSpPr>
        <p:spPr>
          <a:xfrm>
            <a:off x="4511040" y="2240280"/>
            <a:ext cx="6217920" cy="975360"/>
          </a:xfrm>
          <a:prstGeom prst="rect">
            <a:avLst/>
          </a:prstGeom>
          <a:noFill/>
          <a:ln/>
        </p:spPr>
        <p:txBody>
          <a:bodyPr wrap="square" lIns="0" tIns="0" rIns="0" bIns="0" rtlCol="0" anchor="ctr"/>
          <a:lstStyle/>
          <a:p>
            <a:r>
              <a:rPr lang="en-US" sz="2000" dirty="0">
                <a:solidFill>
                  <a:srgbClr val="374151"/>
                </a:solidFill>
                <a:highlight>
                  <a:srgbClr val="FFFF00"/>
                </a:highlight>
                <a:latin typeface="Corbel" panose="020B0503020204020204" pitchFamily="34" charset="0"/>
                <a:ea typeface="Calibri" pitchFamily="34" charset="-122"/>
                <a:cs typeface="Calibri" pitchFamily="34" charset="-120"/>
              </a:rPr>
              <a:t>Tuesday, September 29th from 3:30 to 5:00 pm on Zoom</a:t>
            </a:r>
          </a:p>
          <a:p>
            <a:r>
              <a:rPr lang="en-US" sz="2000" dirty="0">
                <a:solidFill>
                  <a:srgbClr val="374151"/>
                </a:solidFill>
                <a:latin typeface="Corbel" panose="020B0503020204020204" pitchFamily="34" charset="0"/>
                <a:ea typeface="Calibri" pitchFamily="34" charset="-122"/>
                <a:cs typeface="Calibri" pitchFamily="34" charset="-120"/>
              </a:rPr>
              <a:t>Reply to Bill with Availability for the late 2026 meeting (mid-November or early December)</a:t>
            </a:r>
            <a:endParaRPr lang="en-US" sz="2000" dirty="0">
              <a:latin typeface="Corbel" panose="020B0503020204020204" pitchFamily="34" charset="0"/>
            </a:endParaRPr>
          </a:p>
        </p:txBody>
      </p:sp>
      <p:sp>
        <p:nvSpPr>
          <p:cNvPr id="10" name="Text 5"/>
          <p:cNvSpPr/>
          <p:nvPr/>
        </p:nvSpPr>
        <p:spPr>
          <a:xfrm>
            <a:off x="634668" y="3215640"/>
            <a:ext cx="10972800" cy="426720"/>
          </a:xfrm>
          <a:prstGeom prst="rect">
            <a:avLst/>
          </a:prstGeom>
          <a:noFill/>
          <a:ln/>
        </p:spPr>
        <p:txBody>
          <a:bodyPr wrap="square" lIns="0" tIns="0" rIns="0" bIns="0" rtlCol="0" anchor="ctr"/>
          <a:lstStyle/>
          <a:p>
            <a:r>
              <a:rPr lang="en-US" sz="2133" b="1">
                <a:solidFill>
                  <a:srgbClr val="002060"/>
                </a:solidFill>
                <a:latin typeface="Corbel" panose="020B0503020204020204" pitchFamily="34" charset="0"/>
                <a:ea typeface="Calibri" pitchFamily="34" charset="-122"/>
                <a:cs typeface="Calibri" pitchFamily="34" charset="-120"/>
              </a:rPr>
              <a:t>Upcoming Focus Areas</a:t>
            </a:r>
            <a:endParaRPr lang="en-US" sz="2133">
              <a:latin typeface="Corbel" panose="020B0503020204020204" pitchFamily="34" charset="0"/>
            </a:endParaRPr>
          </a:p>
        </p:txBody>
      </p:sp>
      <p:sp>
        <p:nvSpPr>
          <p:cNvPr id="11" name="Text 6"/>
          <p:cNvSpPr/>
          <p:nvPr/>
        </p:nvSpPr>
        <p:spPr>
          <a:xfrm>
            <a:off x="800371" y="4030481"/>
            <a:ext cx="10363200" cy="1737360"/>
          </a:xfrm>
          <a:prstGeom prst="rect">
            <a:avLst/>
          </a:prstGeom>
          <a:noFill/>
          <a:ln/>
        </p:spPr>
        <p:txBody>
          <a:bodyPr wrap="square" lIns="0" tIns="0" rIns="0" bIns="0" rtlCol="0" anchor="ctr"/>
          <a:lstStyle/>
          <a:p>
            <a:pPr marL="456565" indent="-456565">
              <a:spcAft>
                <a:spcPts val="800"/>
              </a:spcAft>
              <a:buSzPct val="100000"/>
              <a:buChar char="•"/>
            </a:pPr>
            <a:r>
              <a:rPr lang="en-US" sz="1850" dirty="0">
                <a:solidFill>
                  <a:srgbClr val="374151"/>
                </a:solidFill>
                <a:latin typeface="Corbel"/>
                <a:ea typeface="Calibri"/>
                <a:cs typeface="Calibri"/>
              </a:rPr>
              <a:t>State Plan Refresh Work Group undertakes analysis and prioritization of goals, strategies and actions</a:t>
            </a:r>
            <a:endParaRPr lang="en-US" sz="1850" dirty="0">
              <a:latin typeface="Corbel"/>
              <a:ea typeface="Calibri"/>
              <a:cs typeface="Calibri"/>
            </a:endParaRPr>
          </a:p>
          <a:p>
            <a:pPr marL="456565" indent="-456565">
              <a:spcAft>
                <a:spcPts val="800"/>
              </a:spcAft>
              <a:buSzPct val="100000"/>
              <a:buChar char="•"/>
            </a:pPr>
            <a:r>
              <a:rPr lang="en-US" sz="1900" dirty="0">
                <a:solidFill>
                  <a:srgbClr val="374151"/>
                </a:solidFill>
                <a:latin typeface="Corbel"/>
                <a:ea typeface="Calibri"/>
                <a:cs typeface="Calibri"/>
              </a:rPr>
              <a:t>Council members provide insight on State Plan development and translate strategies into concrete actions for two identified priority areas</a:t>
            </a:r>
          </a:p>
          <a:p>
            <a:pPr marL="456565" indent="-456565">
              <a:spcAft>
                <a:spcPts val="800"/>
              </a:spcAft>
              <a:buSzPct val="100000"/>
              <a:buChar char="•"/>
            </a:pPr>
            <a:r>
              <a:rPr lang="en-US" sz="1900" dirty="0">
                <a:solidFill>
                  <a:srgbClr val="374151"/>
                </a:solidFill>
                <a:latin typeface="Corbel"/>
                <a:ea typeface="Calibri"/>
                <a:cs typeface="Calibri"/>
              </a:rPr>
              <a:t>Identify and define existing data sources for Council Member consideration to develop success metrics for the Council’s next Annual Implementation Plan (AGE Summer Intern). Council Members can email Elisha with any possible data sets they would like to be part of the analysis.</a:t>
            </a:r>
            <a:endParaRPr lang="en-US" sz="1900" dirty="0">
              <a:solidFill>
                <a:srgbClr val="000000"/>
              </a:solidFill>
              <a:latin typeface="Corbel"/>
              <a:ea typeface="Calibri"/>
              <a:cs typeface="Calibri"/>
            </a:endParaRPr>
          </a:p>
          <a:p>
            <a:pPr marL="456565" indent="-456565">
              <a:spcAft>
                <a:spcPts val="800"/>
              </a:spcAft>
              <a:buSzPct val="100000"/>
              <a:buChar char="•"/>
            </a:pPr>
            <a:r>
              <a:rPr lang="en-US" sz="1850" dirty="0">
                <a:solidFill>
                  <a:srgbClr val="374151"/>
                </a:solidFill>
                <a:latin typeface="Corbel"/>
                <a:ea typeface="Calibri"/>
                <a:cs typeface="Calibri"/>
              </a:rPr>
              <a:t>Filling Caregiver Council Seat – Council Members can outreach to Elisha/Bill with any candidate recommendations</a:t>
            </a:r>
            <a:endParaRPr lang="en-US" sz="1850" dirty="0">
              <a:latin typeface="Corbel"/>
              <a:ea typeface="Calibri"/>
              <a:cs typeface="Calibri"/>
            </a:endParaRPr>
          </a:p>
        </p:txBody>
      </p:sp>
      <p:sp>
        <p:nvSpPr>
          <p:cNvPr id="12" name="Shape 7">
            <a:extLst>
              <a:ext uri="{C183D7F6-B498-43B3-948B-1728B52AA6E4}">
                <adec:decorative xmlns:adec="http://schemas.microsoft.com/office/drawing/2017/decorative" val="1"/>
              </a:ext>
            </a:extLst>
          </p:cNvPr>
          <p:cNvSpPr/>
          <p:nvPr/>
        </p:nvSpPr>
        <p:spPr>
          <a:xfrm>
            <a:off x="3141896" y="6205785"/>
            <a:ext cx="6002104" cy="618601"/>
          </a:xfrm>
          <a:prstGeom prst="rect">
            <a:avLst/>
          </a:prstGeom>
          <a:solidFill>
            <a:srgbClr val="002060"/>
          </a:solidFill>
          <a:ln/>
        </p:spPr>
        <p:txBody>
          <a:bodyPr/>
          <a:lstStyle/>
          <a:p>
            <a:endParaRPr lang="en-US" sz="2400">
              <a:latin typeface="Corbel" panose="020B0503020204020204" pitchFamily="34" charset="0"/>
            </a:endParaRPr>
          </a:p>
        </p:txBody>
      </p:sp>
      <p:sp>
        <p:nvSpPr>
          <p:cNvPr id="13" name="Text 8"/>
          <p:cNvSpPr/>
          <p:nvPr/>
        </p:nvSpPr>
        <p:spPr>
          <a:xfrm>
            <a:off x="3073068" y="6205785"/>
            <a:ext cx="6096000" cy="588122"/>
          </a:xfrm>
          <a:prstGeom prst="rect">
            <a:avLst/>
          </a:prstGeom>
          <a:noFill/>
          <a:ln/>
        </p:spPr>
        <p:txBody>
          <a:bodyPr wrap="square" lIns="0" tIns="0" rIns="0" bIns="0" rtlCol="0" anchor="ctr"/>
          <a:lstStyle/>
          <a:p>
            <a:pPr algn="ctr"/>
            <a:r>
              <a:rPr lang="en-US" sz="2933" b="1">
                <a:solidFill>
                  <a:srgbClr val="FFC000"/>
                </a:solidFill>
                <a:latin typeface="Corbel" panose="020B0503020204020204" pitchFamily="34" charset="0"/>
                <a:ea typeface="Calibri" pitchFamily="34" charset="-122"/>
                <a:cs typeface="Calibri" pitchFamily="34" charset="-120"/>
              </a:rPr>
              <a:t>Vote to Adjourn</a:t>
            </a:r>
            <a:endParaRPr lang="en-US" sz="2933">
              <a:latin typeface="Corbel" panose="020B05030202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D453F-EB75-A6EB-BF1C-DDF4910082C2}"/>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068314A0-76F4-D45C-ADE7-2F78748BE7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10D91EFE-A134-37D8-1B3D-988C97FC47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65CAEF99-5BCB-C7E0-686A-86B7910D57CF}"/>
              </a:ext>
            </a:extLst>
          </p:cNvPr>
          <p:cNvSpPr>
            <a:spLocks noGrp="1"/>
          </p:cNvSpPr>
          <p:nvPr>
            <p:ph type="title" idx="4294967295"/>
          </p:nvPr>
        </p:nvSpPr>
        <p:spPr>
          <a:xfrm>
            <a:off x="4817137" y="3166029"/>
            <a:ext cx="2926081"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6">
                    <a:lumMod val="50000"/>
                  </a:schemeClr>
                </a:solidFill>
                <a:effectLst/>
                <a:uLnTx/>
                <a:uFillTx/>
                <a:latin typeface="Corbel" panose="020B0503020204020204" pitchFamily="34" charset="0"/>
                <a:ea typeface="Calibri" pitchFamily="34" charset="-122"/>
                <a:cs typeface="Calibri" pitchFamily="34" charset="-120"/>
              </a:rPr>
              <a:t>Appendix</a:t>
            </a:r>
            <a:endParaRPr kumimoji="0" lang="en-US" sz="4000" b="0" i="0" u="none" strike="noStrike" kern="1200" cap="none" spc="0" normalizeH="0" baseline="0" noProof="0" dirty="0">
              <a:ln>
                <a:noFill/>
              </a:ln>
              <a:solidFill>
                <a:schemeClr val="accent6">
                  <a:lumMod val="50000"/>
                </a:scheme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62865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Looking Back</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p:cNvSpPr/>
          <p:nvPr/>
        </p:nvSpPr>
        <p:spPr>
          <a:xfrm>
            <a:off x="1341120" y="707136"/>
            <a:ext cx="9144000" cy="426720"/>
          </a:xfrm>
          <a:prstGeom prst="rect">
            <a:avLst/>
          </a:prstGeom>
          <a:noFill/>
          <a:ln/>
        </p:spPr>
        <p:txBody>
          <a:bodyPr wrap="square" lIns="0" tIns="0" rIns="0" bIns="0" rtlCol="0" anchor="ctr"/>
          <a:lstStyle/>
          <a:p>
            <a:r>
              <a:rPr lang="en-US" i="1">
                <a:solidFill>
                  <a:srgbClr val="FFC000"/>
                </a:solidFill>
                <a:latin typeface="Corbel" panose="020B0503020204020204" pitchFamily="34" charset="0"/>
                <a:ea typeface="Calibri" pitchFamily="34" charset="-122"/>
                <a:cs typeface="Calibri" pitchFamily="34" charset="-120"/>
              </a:rPr>
              <a:t>Council Decisions and Work</a:t>
            </a:r>
            <a:endParaRPr lang="en-US">
              <a:latin typeface="Corbel" panose="020B0503020204020204" pitchFamily="34" charset="0"/>
            </a:endParaRPr>
          </a:p>
        </p:txBody>
      </p:sp>
      <p:sp>
        <p:nvSpPr>
          <p:cNvPr id="7" name="Text 3"/>
          <p:cNvSpPr/>
          <p:nvPr/>
        </p:nvSpPr>
        <p:spPr>
          <a:xfrm>
            <a:off x="609600" y="1524000"/>
            <a:ext cx="5486400" cy="487680"/>
          </a:xfrm>
          <a:prstGeom prst="rect">
            <a:avLst/>
          </a:prstGeom>
          <a:noFill/>
          <a:ln/>
        </p:spPr>
        <p:txBody>
          <a:bodyPr wrap="square" lIns="0" tIns="0" rIns="0" bIns="0" rtlCol="0" anchor="ctr"/>
          <a:lstStyle/>
          <a:p>
            <a:r>
              <a:rPr lang="en-US" sz="2100" b="1">
                <a:solidFill>
                  <a:srgbClr val="002060"/>
                </a:solidFill>
                <a:latin typeface="Corbel" panose="020B0503020204020204" pitchFamily="34" charset="0"/>
                <a:ea typeface="Calibri" pitchFamily="34" charset="-122"/>
                <a:cs typeface="Calibri" pitchFamily="34" charset="-120"/>
              </a:rPr>
              <a:t>Two Priority Areas Identified</a:t>
            </a:r>
            <a:endParaRPr lang="en-US" sz="2100">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a:off x="609600" y="2133600"/>
            <a:ext cx="5486400" cy="1950720"/>
          </a:xfrm>
          <a:prstGeom prst="rect">
            <a:avLst/>
          </a:prstGeom>
          <a:solidFill>
            <a:srgbClr val="F0F4FA"/>
          </a:solidFill>
          <a:ln/>
        </p:spPr>
        <p:txBody>
          <a:bodyPr/>
          <a:lstStyle/>
          <a:p>
            <a:endParaRPr lang="en-US" sz="2400">
              <a:latin typeface="Corbel" panose="020B0503020204020204" pitchFamily="34" charset="0"/>
            </a:endParaRPr>
          </a:p>
        </p:txBody>
      </p:sp>
      <p:sp>
        <p:nvSpPr>
          <p:cNvPr id="9" name="Shape 5">
            <a:extLst>
              <a:ext uri="{C183D7F6-B498-43B3-948B-1728B52AA6E4}">
                <adec:decorative xmlns:adec="http://schemas.microsoft.com/office/drawing/2017/decorative" val="1"/>
              </a:ext>
            </a:extLst>
          </p:cNvPr>
          <p:cNvSpPr/>
          <p:nvPr/>
        </p:nvSpPr>
        <p:spPr>
          <a:xfrm>
            <a:off x="609600" y="2133600"/>
            <a:ext cx="85344" cy="1950720"/>
          </a:xfrm>
          <a:prstGeom prst="rect">
            <a:avLst/>
          </a:prstGeom>
          <a:solidFill>
            <a:srgbClr val="002060"/>
          </a:solidFill>
          <a:ln/>
        </p:spPr>
        <p:txBody>
          <a:bodyPr/>
          <a:lstStyle/>
          <a:p>
            <a:endParaRPr lang="en-US" sz="2400">
              <a:latin typeface="Corbel" panose="020B0503020204020204" pitchFamily="34" charset="0"/>
            </a:endParaRPr>
          </a:p>
        </p:txBody>
      </p:sp>
      <p:sp>
        <p:nvSpPr>
          <p:cNvPr id="10" name="Text 6"/>
          <p:cNvSpPr/>
          <p:nvPr/>
        </p:nvSpPr>
        <p:spPr>
          <a:xfrm>
            <a:off x="853440" y="2194560"/>
            <a:ext cx="5120640"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1. Early Recognition, Detection &amp; Diagnosis</a:t>
            </a:r>
            <a:endParaRPr lang="en-US">
              <a:latin typeface="Corbel" panose="020B0503020204020204" pitchFamily="34" charset="0"/>
            </a:endParaRPr>
          </a:p>
        </p:txBody>
      </p:sp>
      <p:sp>
        <p:nvSpPr>
          <p:cNvPr id="11" name="Text 7"/>
          <p:cNvSpPr/>
          <p:nvPr/>
        </p:nvSpPr>
        <p:spPr>
          <a:xfrm>
            <a:off x="975360" y="2501751"/>
            <a:ext cx="4876800" cy="1219200"/>
          </a:xfrm>
          <a:prstGeom prst="rect">
            <a:avLst/>
          </a:prstGeom>
          <a:noFill/>
          <a:ln/>
        </p:spPr>
        <p:txBody>
          <a:bodyPr wrap="square" lIns="0" tIns="0" rIns="0" bIns="0" rtlCol="0" anchor="ctr"/>
          <a:lstStyle/>
          <a:p>
            <a:pPr marL="456565" indent="-456565">
              <a:spcAft>
                <a:spcPts val="533"/>
              </a:spcAft>
              <a:buSzPct val="100000"/>
              <a:buChar char="•"/>
            </a:pPr>
            <a:r>
              <a:rPr lang="en-US">
                <a:solidFill>
                  <a:srgbClr val="374151"/>
                </a:solidFill>
                <a:latin typeface="Corbel"/>
                <a:ea typeface="Calibri"/>
                <a:cs typeface="Calibri"/>
              </a:rPr>
              <a:t>Addresses stigma, provider knowledge gaps, and equitable access to screening</a:t>
            </a:r>
            <a:endParaRPr lang="en-US">
              <a:latin typeface="Corbel"/>
              <a:ea typeface="Calibri"/>
              <a:cs typeface="Calibri"/>
            </a:endParaRPr>
          </a:p>
        </p:txBody>
      </p:sp>
      <p:sp>
        <p:nvSpPr>
          <p:cNvPr id="12" name="Shape 8">
            <a:extLst>
              <a:ext uri="{C183D7F6-B498-43B3-948B-1728B52AA6E4}">
                <adec:decorative xmlns:adec="http://schemas.microsoft.com/office/drawing/2017/decorative" val="1"/>
              </a:ext>
            </a:extLst>
          </p:cNvPr>
          <p:cNvSpPr/>
          <p:nvPr/>
        </p:nvSpPr>
        <p:spPr>
          <a:xfrm>
            <a:off x="609600" y="4267200"/>
            <a:ext cx="5486400" cy="1950720"/>
          </a:xfrm>
          <a:prstGeom prst="rect">
            <a:avLst/>
          </a:prstGeom>
          <a:solidFill>
            <a:srgbClr val="F0F4FA"/>
          </a:solidFill>
          <a:ln/>
        </p:spPr>
        <p:txBody>
          <a:bodyPr/>
          <a:lstStyle/>
          <a:p>
            <a:endParaRPr lang="en-US" sz="2400">
              <a:latin typeface="Corbel" panose="020B0503020204020204" pitchFamily="34" charset="0"/>
            </a:endParaRPr>
          </a:p>
        </p:txBody>
      </p:sp>
      <p:sp>
        <p:nvSpPr>
          <p:cNvPr id="13" name="Shape 9">
            <a:extLst>
              <a:ext uri="{C183D7F6-B498-43B3-948B-1728B52AA6E4}">
                <adec:decorative xmlns:adec="http://schemas.microsoft.com/office/drawing/2017/decorative" val="1"/>
              </a:ext>
            </a:extLst>
          </p:cNvPr>
          <p:cNvSpPr/>
          <p:nvPr/>
        </p:nvSpPr>
        <p:spPr>
          <a:xfrm>
            <a:off x="609600" y="4267200"/>
            <a:ext cx="85344" cy="1950720"/>
          </a:xfrm>
          <a:prstGeom prst="rect">
            <a:avLst/>
          </a:prstGeom>
          <a:solidFill>
            <a:srgbClr val="D4A017"/>
          </a:solidFill>
          <a:ln/>
        </p:spPr>
        <p:txBody>
          <a:bodyPr/>
          <a:lstStyle/>
          <a:p>
            <a:endParaRPr lang="en-US" sz="2400">
              <a:latin typeface="Corbel" panose="020B0503020204020204" pitchFamily="34" charset="0"/>
            </a:endParaRPr>
          </a:p>
        </p:txBody>
      </p:sp>
      <p:sp>
        <p:nvSpPr>
          <p:cNvPr id="14" name="Text 10"/>
          <p:cNvSpPr/>
          <p:nvPr/>
        </p:nvSpPr>
        <p:spPr>
          <a:xfrm>
            <a:off x="853440" y="4328160"/>
            <a:ext cx="5120640"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2. Caregiver Support, Education &amp; Systems Navigation</a:t>
            </a:r>
            <a:endParaRPr lang="en-US">
              <a:latin typeface="Corbel" panose="020B0503020204020204" pitchFamily="34" charset="0"/>
            </a:endParaRPr>
          </a:p>
        </p:txBody>
      </p:sp>
      <p:sp>
        <p:nvSpPr>
          <p:cNvPr id="15" name="Text 11"/>
          <p:cNvSpPr/>
          <p:nvPr/>
        </p:nvSpPr>
        <p:spPr>
          <a:xfrm>
            <a:off x="975360" y="4839547"/>
            <a:ext cx="4876800" cy="1219200"/>
          </a:xfrm>
          <a:prstGeom prst="rect">
            <a:avLst/>
          </a:prstGeom>
          <a:noFill/>
          <a:ln/>
        </p:spPr>
        <p:txBody>
          <a:bodyPr wrap="square" lIns="0" tIns="0" rIns="0" bIns="0" rtlCol="0" anchor="ctr"/>
          <a:lstStyle/>
          <a:p>
            <a:pPr marL="456565" indent="-456565">
              <a:spcAft>
                <a:spcPts val="533"/>
              </a:spcAft>
              <a:buSzPct val="100000"/>
              <a:buChar char="•"/>
            </a:pPr>
            <a:r>
              <a:rPr lang="en-US">
                <a:solidFill>
                  <a:srgbClr val="374151"/>
                </a:solidFill>
                <a:latin typeface="Corbel"/>
                <a:ea typeface="Calibri"/>
                <a:cs typeface="Calibri"/>
              </a:rPr>
              <a:t>Focuses on caregiver education, navigation, respite, and disparities for underserved communities</a:t>
            </a:r>
            <a:endParaRPr lang="en-US">
              <a:latin typeface="Corbel"/>
              <a:ea typeface="Calibri"/>
              <a:cs typeface="Calibri"/>
            </a:endParaRPr>
          </a:p>
        </p:txBody>
      </p:sp>
      <p:sp>
        <p:nvSpPr>
          <p:cNvPr id="16" name="Text 12"/>
          <p:cNvSpPr/>
          <p:nvPr/>
        </p:nvSpPr>
        <p:spPr>
          <a:xfrm>
            <a:off x="6461760" y="1524000"/>
            <a:ext cx="5242560" cy="487680"/>
          </a:xfrm>
          <a:prstGeom prst="rect">
            <a:avLst/>
          </a:prstGeom>
          <a:noFill/>
          <a:ln/>
        </p:spPr>
        <p:txBody>
          <a:bodyPr wrap="square" lIns="0" tIns="0" rIns="0" bIns="0" rtlCol="0" anchor="ctr"/>
          <a:lstStyle/>
          <a:p>
            <a:r>
              <a:rPr lang="en-US" sz="2100" b="1">
                <a:solidFill>
                  <a:srgbClr val="002060"/>
                </a:solidFill>
                <a:latin typeface="Corbel" panose="020B0503020204020204" pitchFamily="34" charset="0"/>
                <a:ea typeface="Calibri" pitchFamily="34" charset="-122"/>
                <a:cs typeface="Calibri" pitchFamily="34" charset="-120"/>
              </a:rPr>
              <a:t>Key Council Meeting Topics</a:t>
            </a:r>
            <a:endParaRPr lang="en-US" sz="2100">
              <a:latin typeface="Corbel" panose="020B0503020204020204" pitchFamily="34" charset="0"/>
            </a:endParaRPr>
          </a:p>
        </p:txBody>
      </p:sp>
      <p:sp>
        <p:nvSpPr>
          <p:cNvPr id="17" name="Shape 13">
            <a:extLst>
              <a:ext uri="{C183D7F6-B498-43B3-948B-1728B52AA6E4}">
                <adec:decorative xmlns:adec="http://schemas.microsoft.com/office/drawing/2017/decorative" val="1"/>
              </a:ext>
            </a:extLst>
          </p:cNvPr>
          <p:cNvSpPr/>
          <p:nvPr/>
        </p:nvSpPr>
        <p:spPr>
          <a:xfrm>
            <a:off x="6461760" y="2231136"/>
            <a:ext cx="268224" cy="268224"/>
          </a:xfrm>
          <a:prstGeom prst="ellipse">
            <a:avLst/>
          </a:prstGeom>
          <a:solidFill>
            <a:srgbClr val="002060"/>
          </a:solidFill>
          <a:ln/>
        </p:spPr>
        <p:txBody>
          <a:bodyPr/>
          <a:lstStyle/>
          <a:p>
            <a:endParaRPr lang="en-US" sz="2400">
              <a:latin typeface="Corbel" panose="020B0503020204020204" pitchFamily="34" charset="0"/>
            </a:endParaRPr>
          </a:p>
        </p:txBody>
      </p:sp>
      <p:sp>
        <p:nvSpPr>
          <p:cNvPr id="18" name="Text 14"/>
          <p:cNvSpPr/>
          <p:nvPr/>
        </p:nvSpPr>
        <p:spPr>
          <a:xfrm>
            <a:off x="6888480" y="2133600"/>
            <a:ext cx="2682240" cy="365760"/>
          </a:xfrm>
          <a:prstGeom prst="rect">
            <a:avLst/>
          </a:prstGeom>
          <a:noFill/>
          <a:ln/>
        </p:spPr>
        <p:txBody>
          <a:bodyPr wrap="square" lIns="0" tIns="0" rIns="0" bIns="0" rtlCol="0" anchor="ctr"/>
          <a:lstStyle/>
          <a:p>
            <a:r>
              <a:rPr lang="en-US" b="1">
                <a:solidFill>
                  <a:srgbClr val="1F2937"/>
                </a:solidFill>
                <a:latin typeface="Corbel"/>
                <a:ea typeface="Calibri"/>
                <a:cs typeface="Calibri"/>
              </a:rPr>
              <a:t>Sep 18, 2025</a:t>
            </a:r>
            <a:endParaRPr lang="en-US">
              <a:latin typeface="Corbel"/>
              <a:ea typeface="Calibri"/>
              <a:cs typeface="Calibri"/>
            </a:endParaRPr>
          </a:p>
        </p:txBody>
      </p:sp>
      <p:sp>
        <p:nvSpPr>
          <p:cNvPr id="19" name="Text 15"/>
          <p:cNvSpPr/>
          <p:nvPr/>
        </p:nvSpPr>
        <p:spPr>
          <a:xfrm>
            <a:off x="6888480" y="2499360"/>
            <a:ext cx="4632960" cy="548640"/>
          </a:xfrm>
          <a:prstGeom prst="rect">
            <a:avLst/>
          </a:prstGeom>
          <a:noFill/>
          <a:ln/>
        </p:spPr>
        <p:txBody>
          <a:bodyPr wrap="square" lIns="0" tIns="0" rIns="0" bIns="0" rtlCol="0" anchor="ctr"/>
          <a:lstStyle/>
          <a:p>
            <a:r>
              <a:rPr lang="en-US">
                <a:solidFill>
                  <a:srgbClr val="374151"/>
                </a:solidFill>
                <a:latin typeface="Corbel"/>
                <a:ea typeface="Calibri"/>
                <a:cs typeface="Calibri"/>
              </a:rPr>
              <a:t>EOHHS agency survey findings; strategy discussion; priority area establishment</a:t>
            </a:r>
            <a:endParaRPr lang="en-US">
              <a:latin typeface="Corbel"/>
              <a:ea typeface="Calibri"/>
              <a:cs typeface="Calibri"/>
            </a:endParaRPr>
          </a:p>
        </p:txBody>
      </p:sp>
      <p:sp>
        <p:nvSpPr>
          <p:cNvPr id="20" name="Shape 16">
            <a:extLst>
              <a:ext uri="{C183D7F6-B498-43B3-948B-1728B52AA6E4}">
                <adec:decorative xmlns:adec="http://schemas.microsoft.com/office/drawing/2017/decorative" val="1"/>
              </a:ext>
            </a:extLst>
          </p:cNvPr>
          <p:cNvSpPr/>
          <p:nvPr/>
        </p:nvSpPr>
        <p:spPr>
          <a:xfrm>
            <a:off x="6461760" y="3304032"/>
            <a:ext cx="268224" cy="268224"/>
          </a:xfrm>
          <a:prstGeom prst="ellipse">
            <a:avLst/>
          </a:prstGeom>
          <a:solidFill>
            <a:srgbClr val="002060"/>
          </a:solidFill>
          <a:ln/>
        </p:spPr>
        <p:txBody>
          <a:bodyPr/>
          <a:lstStyle/>
          <a:p>
            <a:endParaRPr lang="en-US" sz="2400">
              <a:latin typeface="Corbel" panose="020B0503020204020204" pitchFamily="34" charset="0"/>
            </a:endParaRPr>
          </a:p>
        </p:txBody>
      </p:sp>
      <p:sp>
        <p:nvSpPr>
          <p:cNvPr id="21" name="Text 17"/>
          <p:cNvSpPr/>
          <p:nvPr/>
        </p:nvSpPr>
        <p:spPr>
          <a:xfrm>
            <a:off x="6888480" y="3206496"/>
            <a:ext cx="2682240" cy="365760"/>
          </a:xfrm>
          <a:prstGeom prst="rect">
            <a:avLst/>
          </a:prstGeom>
          <a:noFill/>
          <a:ln/>
        </p:spPr>
        <p:txBody>
          <a:bodyPr wrap="square" lIns="0" tIns="0" rIns="0" bIns="0" rtlCol="0" anchor="ctr"/>
          <a:lstStyle/>
          <a:p>
            <a:r>
              <a:rPr lang="en-US" b="1">
                <a:solidFill>
                  <a:srgbClr val="1F2937"/>
                </a:solidFill>
                <a:latin typeface="Corbel"/>
                <a:ea typeface="Calibri"/>
                <a:cs typeface="Calibri"/>
              </a:rPr>
              <a:t>Dec 16, 2025</a:t>
            </a:r>
            <a:endParaRPr lang="en-US">
              <a:latin typeface="Corbel"/>
              <a:ea typeface="Calibri"/>
              <a:cs typeface="Calibri"/>
            </a:endParaRPr>
          </a:p>
        </p:txBody>
      </p:sp>
      <p:sp>
        <p:nvSpPr>
          <p:cNvPr id="22" name="Text 18"/>
          <p:cNvSpPr/>
          <p:nvPr/>
        </p:nvSpPr>
        <p:spPr>
          <a:xfrm>
            <a:off x="6888480" y="3684962"/>
            <a:ext cx="4632960" cy="548640"/>
          </a:xfrm>
          <a:prstGeom prst="rect">
            <a:avLst/>
          </a:prstGeom>
          <a:noFill/>
          <a:ln/>
        </p:spPr>
        <p:txBody>
          <a:bodyPr wrap="square" lIns="0" tIns="0" rIns="0" bIns="0" rtlCol="0" anchor="ctr"/>
          <a:lstStyle/>
          <a:p>
            <a:r>
              <a:rPr lang="en-US">
                <a:solidFill>
                  <a:srgbClr val="374151"/>
                </a:solidFill>
                <a:latin typeface="Corbel"/>
                <a:ea typeface="Calibri"/>
                <a:cs typeface="Calibri"/>
              </a:rPr>
              <a:t>Aligning the State Plan on Dementia with </a:t>
            </a:r>
            <a:r>
              <a:rPr lang="en-US" err="1">
                <a:solidFill>
                  <a:srgbClr val="374151"/>
                </a:solidFill>
                <a:latin typeface="Corbel"/>
                <a:ea typeface="Calibri"/>
                <a:cs typeface="Calibri"/>
              </a:rPr>
              <a:t>ReiMAgine</a:t>
            </a:r>
            <a:r>
              <a:rPr lang="en-US">
                <a:solidFill>
                  <a:srgbClr val="374151"/>
                </a:solidFill>
                <a:latin typeface="Corbel"/>
                <a:ea typeface="Calibri"/>
                <a:cs typeface="Calibri"/>
              </a:rPr>
              <a:t> Aging 2030 and Executive Order 642 for one coherent statewide approach</a:t>
            </a:r>
            <a:endParaRPr lang="en-US" sz="1600">
              <a:latin typeface="Corbel"/>
              <a:ea typeface="Calibri"/>
              <a:cs typeface="Calibri"/>
            </a:endParaRPr>
          </a:p>
        </p:txBody>
      </p:sp>
      <p:sp>
        <p:nvSpPr>
          <p:cNvPr id="23" name="Shape 19">
            <a:extLst>
              <a:ext uri="{C183D7F6-B498-43B3-948B-1728B52AA6E4}">
                <adec:decorative xmlns:adec="http://schemas.microsoft.com/office/drawing/2017/decorative" val="1"/>
              </a:ext>
            </a:extLst>
          </p:cNvPr>
          <p:cNvSpPr/>
          <p:nvPr/>
        </p:nvSpPr>
        <p:spPr>
          <a:xfrm>
            <a:off x="6461760" y="4589583"/>
            <a:ext cx="268224" cy="268224"/>
          </a:xfrm>
          <a:prstGeom prst="ellipse">
            <a:avLst/>
          </a:prstGeom>
          <a:solidFill>
            <a:srgbClr val="002060"/>
          </a:solidFill>
          <a:ln/>
        </p:spPr>
        <p:txBody>
          <a:bodyPr/>
          <a:lstStyle/>
          <a:p>
            <a:endParaRPr lang="en-US" sz="2400">
              <a:latin typeface="Corbel" panose="020B0503020204020204" pitchFamily="34" charset="0"/>
            </a:endParaRPr>
          </a:p>
        </p:txBody>
      </p:sp>
      <p:sp>
        <p:nvSpPr>
          <p:cNvPr id="24" name="Text 20"/>
          <p:cNvSpPr/>
          <p:nvPr/>
        </p:nvSpPr>
        <p:spPr>
          <a:xfrm>
            <a:off x="6888480" y="4492047"/>
            <a:ext cx="2682240" cy="365760"/>
          </a:xfrm>
          <a:prstGeom prst="rect">
            <a:avLst/>
          </a:prstGeom>
          <a:noFill/>
          <a:ln/>
        </p:spPr>
        <p:txBody>
          <a:bodyPr wrap="square" lIns="0" tIns="0" rIns="0" bIns="0" rtlCol="0" anchor="ctr"/>
          <a:lstStyle/>
          <a:p>
            <a:r>
              <a:rPr lang="en-US" b="1">
                <a:solidFill>
                  <a:srgbClr val="1F2937"/>
                </a:solidFill>
                <a:latin typeface="Corbel"/>
                <a:ea typeface="Calibri"/>
                <a:cs typeface="Calibri"/>
              </a:rPr>
              <a:t>Mar 24, 2026</a:t>
            </a:r>
            <a:endParaRPr lang="en-US">
              <a:latin typeface="Corbel"/>
              <a:ea typeface="Calibri"/>
              <a:cs typeface="Calibri"/>
            </a:endParaRPr>
          </a:p>
        </p:txBody>
      </p:sp>
      <p:sp>
        <p:nvSpPr>
          <p:cNvPr id="25" name="Text 21"/>
          <p:cNvSpPr/>
          <p:nvPr/>
        </p:nvSpPr>
        <p:spPr>
          <a:xfrm>
            <a:off x="6888480" y="4870564"/>
            <a:ext cx="4632960" cy="548640"/>
          </a:xfrm>
          <a:prstGeom prst="rect">
            <a:avLst/>
          </a:prstGeom>
          <a:noFill/>
          <a:ln/>
        </p:spPr>
        <p:txBody>
          <a:bodyPr wrap="square" lIns="0" tIns="0" rIns="0" bIns="0" rtlCol="0" anchor="ctr"/>
          <a:lstStyle/>
          <a:p>
            <a:r>
              <a:rPr lang="en-US">
                <a:solidFill>
                  <a:srgbClr val="374151"/>
                </a:solidFill>
                <a:latin typeface="Corbel"/>
                <a:ea typeface="Calibri"/>
                <a:cs typeface="Calibri"/>
              </a:rPr>
              <a:t>Annual Report Review and Vote; Began Round Robin on 2 Key priority areas</a:t>
            </a:r>
            <a:endParaRPr lang="en-US">
              <a:latin typeface="Corbel"/>
              <a:ea typeface="Calibri"/>
              <a:cs typeface="Calibri"/>
            </a:endParaRPr>
          </a:p>
        </p:txBody>
      </p:sp>
    </p:spTree>
    <p:extLst>
      <p:ext uri="{BB962C8B-B14F-4D97-AF65-F5344CB8AC3E}">
        <p14:creationId xmlns:p14="http://schemas.microsoft.com/office/powerpoint/2010/main" val="562819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77632-1D0C-61AD-6434-42526B292B85}"/>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C68EC5EF-8312-6A1D-9783-6E9C69DF15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648C75EA-D0B0-664A-1E04-050FF5B0996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36" name="Text 0">
            <a:extLst>
              <a:ext uri="{FF2B5EF4-FFF2-40B4-BE49-F238E27FC236}">
                <a16:creationId xmlns:a16="http://schemas.microsoft.com/office/drawing/2014/main" id="{5F9370CD-2971-4AD6-4EEA-EBC2722CF634}"/>
              </a:ext>
            </a:extLst>
          </p:cNvPr>
          <p:cNvSpPr>
            <a:spLocks noGrp="1"/>
          </p:cNvSpPr>
          <p:nvPr>
            <p:ph type="title" idx="4294967295"/>
          </p:nvPr>
        </p:nvSpPr>
        <p:spPr>
          <a:xfrm>
            <a:off x="1341120" y="182880"/>
            <a:ext cx="6096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Calibri"/>
                <a:cs typeface="Calibri"/>
              </a:rPr>
              <a:t>Priority Areas Key Challenges</a:t>
            </a:r>
            <a:endParaRPr kumimoji="0" lang="en-US" sz="2800" b="0" i="0" u="none" strike="noStrike" kern="1200" cap="none" spc="0" normalizeH="0" baseline="0" noProof="0" dirty="0">
              <a:ln>
                <a:noFill/>
              </a:ln>
              <a:solidFill>
                <a:schemeClr val="tx1"/>
              </a:solidFill>
              <a:effectLst/>
              <a:uLnTx/>
              <a:uFillTx/>
              <a:latin typeface="Corbel"/>
              <a:ea typeface="Calibri"/>
              <a:cs typeface="Calibri"/>
            </a:endParaRPr>
          </a:p>
        </p:txBody>
      </p:sp>
      <p:sp>
        <p:nvSpPr>
          <p:cNvPr id="7" name="Text 29">
            <a:extLst>
              <a:ext uri="{FF2B5EF4-FFF2-40B4-BE49-F238E27FC236}">
                <a16:creationId xmlns:a16="http://schemas.microsoft.com/office/drawing/2014/main" id="{14976440-BE51-7325-1E16-8A2F7CFE09CE}"/>
              </a:ext>
            </a:extLst>
          </p:cNvPr>
          <p:cNvSpPr/>
          <p:nvPr/>
        </p:nvSpPr>
        <p:spPr>
          <a:xfrm>
            <a:off x="1240048" y="1715030"/>
            <a:ext cx="10400264" cy="4859506"/>
          </a:xfrm>
          <a:prstGeom prst="rect">
            <a:avLst/>
          </a:prstGeom>
          <a:noFill/>
          <a:ln/>
        </p:spPr>
        <p:txBody>
          <a:bodyPr wrap="square" lIns="0" tIns="0" rIns="0" bIns="0" rtlCol="0" anchor="t"/>
          <a:lstStyle/>
          <a:p>
            <a:pPr lvl="0">
              <a:spcAft>
                <a:spcPts val="1200"/>
              </a:spcAft>
              <a:defRPr/>
            </a:pPr>
            <a:r>
              <a:rPr lang="en-US" i="1" dirty="0">
                <a:latin typeface="Corbel" panose="020B0503020204020204" pitchFamily="34" charset="0"/>
              </a:rPr>
              <a:t>In 2025, the Council identified these areas as having the most urgent opportunities for system-level improvement. </a:t>
            </a:r>
          </a:p>
          <a:p>
            <a:pPr lvl="0">
              <a:spcAft>
                <a:spcPts val="1200"/>
              </a:spcAft>
              <a:defRPr/>
            </a:pPr>
            <a:endParaRPr lang="en-US" b="1" dirty="0">
              <a:solidFill>
                <a:srgbClr val="1B6B3A"/>
              </a:solidFill>
              <a:latin typeface="Corbel" panose="020B0503020204020204" pitchFamily="34" charset="0"/>
            </a:endParaRPr>
          </a:p>
          <a:p>
            <a:pPr lvl="0">
              <a:spcAft>
                <a:spcPts val="600"/>
              </a:spcAft>
              <a:defRPr/>
            </a:pPr>
            <a:r>
              <a:rPr lang="en-US" b="1" dirty="0">
                <a:solidFill>
                  <a:srgbClr val="1B6B3A"/>
                </a:solidFill>
                <a:latin typeface="Corbel" panose="020B0503020204020204" pitchFamily="34" charset="0"/>
              </a:rPr>
              <a:t>Early Recognition, Detection &amp; Diagnosis Challenges</a:t>
            </a:r>
            <a:endParaRPr lang="en-US" dirty="0">
              <a:solidFill>
                <a:srgbClr val="1B6B3A"/>
              </a:solidFill>
              <a:latin typeface="Corbel" panose="020B0503020204020204" pitchFamily="34" charset="0"/>
            </a:endParaRP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Timeliness of recognition within healthcare settings</a:t>
            </a: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Impact of stigma, fear, and cultural/linguistic barriers</a:t>
            </a: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Need for equitable access to screening and assessment</a:t>
            </a: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Late or early detection and diagnosis can change the trajectory of an entire family unit’s life</a:t>
            </a:r>
          </a:p>
          <a:p>
            <a:pPr lvl="0">
              <a:spcAft>
                <a:spcPts val="600"/>
              </a:spcAft>
              <a:defRPr/>
            </a:pPr>
            <a:endParaRPr lang="en-US" b="1" dirty="0">
              <a:solidFill>
                <a:srgbClr val="000000"/>
              </a:solidFill>
              <a:latin typeface="Corbel" panose="020B0503020204020204" pitchFamily="34" charset="0"/>
            </a:endParaRPr>
          </a:p>
          <a:p>
            <a:pPr lvl="0">
              <a:spcAft>
                <a:spcPts val="600"/>
              </a:spcAft>
              <a:defRPr/>
            </a:pPr>
            <a:r>
              <a:rPr lang="en-US" b="1" dirty="0">
                <a:solidFill>
                  <a:srgbClr val="002060"/>
                </a:solidFill>
                <a:latin typeface="Corbel" panose="020B0503020204020204" pitchFamily="34" charset="0"/>
              </a:rPr>
              <a:t>Caregiver Support, Education &amp; Systems Navigation Challenges</a:t>
            </a:r>
            <a:endParaRPr lang="en-US" dirty="0">
              <a:solidFill>
                <a:srgbClr val="002060"/>
              </a:solidFill>
              <a:latin typeface="Corbel" panose="020B0503020204020204" pitchFamily="34" charset="0"/>
            </a:endParaRP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Early and ongoing caregiver education</a:t>
            </a: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Low public and professional awareness of supports</a:t>
            </a: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Navigation challenges and financial strain</a:t>
            </a:r>
          </a:p>
          <a:p>
            <a:pPr marL="742950" lvl="1" indent="-285750">
              <a:spcAft>
                <a:spcPts val="600"/>
              </a:spcAft>
              <a:buFont typeface="Arial" panose="020B0604020202020204" pitchFamily="34" charset="0"/>
              <a:buChar char="•"/>
              <a:defRPr/>
            </a:pPr>
            <a:r>
              <a:rPr lang="en-US" dirty="0">
                <a:solidFill>
                  <a:srgbClr val="000000"/>
                </a:solidFill>
                <a:latin typeface="Corbel" panose="020B0503020204020204" pitchFamily="34" charset="0"/>
              </a:rPr>
              <a:t>Disparities for low-income and non-English-speaking families</a:t>
            </a:r>
            <a:endParaRPr lang="en-US" dirty="0">
              <a:latin typeface="Corbel"/>
              <a:ea typeface="Calibri"/>
              <a:cs typeface="Calibri"/>
            </a:endParaRPr>
          </a:p>
          <a:p>
            <a:pPr marL="456565" indent="-456565">
              <a:lnSpc>
                <a:spcPct val="150000"/>
              </a:lnSpc>
              <a:spcAft>
                <a:spcPts val="400"/>
              </a:spcAft>
              <a:buSzPct val="100000"/>
              <a:buChar char="•"/>
            </a:pPr>
            <a:endParaRPr lang="en-US" dirty="0">
              <a:latin typeface="Corbel"/>
              <a:ea typeface="Calibri"/>
              <a:cs typeface="Calibri"/>
            </a:endParaRPr>
          </a:p>
        </p:txBody>
      </p:sp>
      <p:sp>
        <p:nvSpPr>
          <p:cNvPr id="37" name="Shape 4">
            <a:extLst>
              <a:ext uri="{FF2B5EF4-FFF2-40B4-BE49-F238E27FC236}">
                <a16:creationId xmlns:a16="http://schemas.microsoft.com/office/drawing/2014/main" id="{9F3659B7-EAAC-A93D-43A2-0B9FBFE49667}"/>
              </a:ext>
              <a:ext uri="{C183D7F6-B498-43B3-948B-1728B52AA6E4}">
                <adec:decorative xmlns:adec="http://schemas.microsoft.com/office/drawing/2017/decorative" val="1"/>
              </a:ext>
            </a:extLst>
          </p:cNvPr>
          <p:cNvSpPr/>
          <p:nvPr/>
        </p:nvSpPr>
        <p:spPr>
          <a:xfrm>
            <a:off x="686546" y="1715030"/>
            <a:ext cx="90694" cy="4749778"/>
          </a:xfrm>
          <a:prstGeom prst="rect">
            <a:avLst/>
          </a:prstGeom>
          <a:solidFill>
            <a:srgbClr val="002060"/>
          </a:solidFill>
          <a:ln/>
        </p:spPr>
        <p:txBody>
          <a:bodyPr/>
          <a:lstStyle/>
          <a:p>
            <a:endParaRPr lang="en-US" sz="2400">
              <a:latin typeface="Corbel" panose="020B0503020204020204" pitchFamily="34" charset="0"/>
            </a:endParaRPr>
          </a:p>
        </p:txBody>
      </p:sp>
    </p:spTree>
    <p:extLst>
      <p:ext uri="{BB962C8B-B14F-4D97-AF65-F5344CB8AC3E}">
        <p14:creationId xmlns:p14="http://schemas.microsoft.com/office/powerpoint/2010/main" val="2984211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234B-3F36-F6E6-5E4B-B05BD0BFBC24}"/>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5576278E-6B70-F138-8AC0-E8970BC171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8607F101-C6DB-F0A9-834E-B4E0A5FDFD1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1E1F58F7-CD0F-8935-215C-A83E2EE714DD}"/>
              </a:ext>
            </a:extLst>
          </p:cNvPr>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Looking Back: Council Member Perspectives (1/4)</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Shape 1">
            <a:extLst>
              <a:ext uri="{FF2B5EF4-FFF2-40B4-BE49-F238E27FC236}">
                <a16:creationId xmlns:a16="http://schemas.microsoft.com/office/drawing/2014/main" id="{CEB23B8C-117F-F7C6-7FE6-026CE224F2E6}"/>
              </a:ext>
              <a:ext uri="{C183D7F6-B498-43B3-948B-1728B52AA6E4}">
                <adec:decorative xmlns:adec="http://schemas.microsoft.com/office/drawing/2017/decorative" val="1"/>
              </a:ext>
            </a:extLst>
          </p:cNvPr>
          <p:cNvSpPr/>
          <p:nvPr/>
        </p:nvSpPr>
        <p:spPr>
          <a:xfrm>
            <a:off x="0" y="6742176"/>
            <a:ext cx="12192000" cy="48768"/>
          </a:xfrm>
          <a:prstGeom prst="rect">
            <a:avLst/>
          </a:prstGeom>
          <a:solidFill>
            <a:srgbClr val="D4A017"/>
          </a:solidFill>
          <a:ln/>
        </p:spPr>
        <p:txBody>
          <a:bodyPr/>
          <a:lstStyle/>
          <a:p>
            <a:endParaRPr lang="en-US" sz="2400">
              <a:latin typeface="Corbel" panose="020B0503020204020204" pitchFamily="34" charset="0"/>
            </a:endParaRPr>
          </a:p>
        </p:txBody>
      </p:sp>
      <p:sp>
        <p:nvSpPr>
          <p:cNvPr id="6" name="Text 2">
            <a:extLst>
              <a:ext uri="{FF2B5EF4-FFF2-40B4-BE49-F238E27FC236}">
                <a16:creationId xmlns:a16="http://schemas.microsoft.com/office/drawing/2014/main" id="{D5433FE3-0BDC-7A65-8706-BCBAFE3D7B90}"/>
              </a:ext>
            </a:extLst>
          </p:cNvPr>
          <p:cNvSpPr/>
          <p:nvPr/>
        </p:nvSpPr>
        <p:spPr>
          <a:xfrm>
            <a:off x="609600" y="1801560"/>
            <a:ext cx="10972800" cy="487680"/>
          </a:xfrm>
          <a:prstGeom prst="rect">
            <a:avLst/>
          </a:prstGeom>
          <a:noFill/>
          <a:ln/>
        </p:spPr>
        <p:txBody>
          <a:bodyPr wrap="square" lIns="0" tIns="0" rIns="0" bIns="0" rtlCol="0" anchor="ctr"/>
          <a:lstStyle/>
          <a:p>
            <a:r>
              <a:rPr lang="en-US" sz="2200" dirty="0">
                <a:solidFill>
                  <a:srgbClr val="111D44"/>
                </a:solidFill>
                <a:latin typeface="Corbel" panose="020B0503020204020204" pitchFamily="34" charset="0"/>
                <a:ea typeface="Calibri" pitchFamily="34" charset="-122"/>
                <a:cs typeface="Calibri" pitchFamily="34" charset="-120"/>
              </a:rPr>
              <a:t>During the March Council Meeting, Council Members began a Round Robin Discussion on the Council’s two key priority areas that will continue today later in the meeting. </a:t>
            </a:r>
          </a:p>
          <a:p>
            <a:endParaRPr lang="en-US" sz="2200" dirty="0">
              <a:solidFill>
                <a:srgbClr val="374151"/>
              </a:solidFill>
              <a:latin typeface="Corbel" panose="020B0503020204020204" pitchFamily="34" charset="0"/>
              <a:ea typeface="Calibri" pitchFamily="34" charset="-122"/>
              <a:cs typeface="Calibri" pitchFamily="34" charset="-120"/>
            </a:endParaRPr>
          </a:p>
          <a:p>
            <a:r>
              <a:rPr lang="en-US" sz="2200" dirty="0">
                <a:solidFill>
                  <a:srgbClr val="374151"/>
                </a:solidFill>
                <a:latin typeface="Corbel" panose="020B0503020204020204" pitchFamily="34" charset="0"/>
                <a:ea typeface="Calibri" pitchFamily="34" charset="-122"/>
                <a:cs typeface="Calibri" pitchFamily="34" charset="-120"/>
              </a:rPr>
              <a:t>Council Members responded to the following prompts for each priority area:</a:t>
            </a:r>
          </a:p>
        </p:txBody>
      </p:sp>
      <p:sp>
        <p:nvSpPr>
          <p:cNvPr id="8" name="Shape 4">
            <a:extLst>
              <a:ext uri="{FF2B5EF4-FFF2-40B4-BE49-F238E27FC236}">
                <a16:creationId xmlns:a16="http://schemas.microsoft.com/office/drawing/2014/main" id="{BF3868BD-53F2-68E3-65E1-D1F611EF414C}"/>
              </a:ext>
              <a:ext uri="{C183D7F6-B498-43B3-948B-1728B52AA6E4}">
                <adec:decorative xmlns:adec="http://schemas.microsoft.com/office/drawing/2017/decorative" val="1"/>
              </a:ext>
            </a:extLst>
          </p:cNvPr>
          <p:cNvSpPr/>
          <p:nvPr/>
        </p:nvSpPr>
        <p:spPr>
          <a:xfrm>
            <a:off x="975360" y="2917128"/>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9" name="Text 5">
            <a:extLst>
              <a:ext uri="{FF2B5EF4-FFF2-40B4-BE49-F238E27FC236}">
                <a16:creationId xmlns:a16="http://schemas.microsoft.com/office/drawing/2014/main" id="{F31A5E58-3589-E808-89F3-EF88A4AAE65E}"/>
              </a:ext>
              <a:ext uri="{C183D7F6-B498-43B3-948B-1728B52AA6E4}">
                <adec:decorative xmlns:adec="http://schemas.microsoft.com/office/drawing/2017/decorative" val="1"/>
              </a:ext>
            </a:extLst>
          </p:cNvPr>
          <p:cNvSpPr/>
          <p:nvPr/>
        </p:nvSpPr>
        <p:spPr>
          <a:xfrm>
            <a:off x="975360" y="2917128"/>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1</a:t>
            </a:r>
            <a:endParaRPr lang="en-US" sz="2400">
              <a:latin typeface="Corbel" panose="020B0503020204020204" pitchFamily="34" charset="0"/>
            </a:endParaRPr>
          </a:p>
        </p:txBody>
      </p:sp>
      <p:sp>
        <p:nvSpPr>
          <p:cNvPr id="10" name="Text 6">
            <a:extLst>
              <a:ext uri="{FF2B5EF4-FFF2-40B4-BE49-F238E27FC236}">
                <a16:creationId xmlns:a16="http://schemas.microsoft.com/office/drawing/2014/main" id="{9C8041D3-5AA7-F15E-6F29-FF2B7D6720FD}"/>
              </a:ext>
            </a:extLst>
          </p:cNvPr>
          <p:cNvSpPr/>
          <p:nvPr/>
        </p:nvSpPr>
        <p:spPr>
          <a:xfrm>
            <a:off x="1767840" y="2917128"/>
            <a:ext cx="9509760" cy="548640"/>
          </a:xfrm>
          <a:prstGeom prst="rect">
            <a:avLst/>
          </a:prstGeom>
          <a:noFill/>
          <a:ln/>
        </p:spPr>
        <p:txBody>
          <a:bodyPr wrap="square" lIns="0" tIns="0" rIns="0" bIns="0" rtlCol="0" anchor="ctr"/>
          <a:lstStyle/>
          <a:p>
            <a:r>
              <a:rPr lang="en-US" sz="2133">
                <a:solidFill>
                  <a:srgbClr val="1F2937"/>
                </a:solidFill>
                <a:latin typeface="Corbel" panose="020B0503020204020204" pitchFamily="34" charset="0"/>
                <a:ea typeface="Calibri" pitchFamily="34" charset="-122"/>
                <a:cs typeface="Calibri" pitchFamily="34" charset="-120"/>
              </a:rPr>
              <a:t>What work or initiatives are happening within your organization and/or groups related to these priority areas?</a:t>
            </a:r>
            <a:endParaRPr lang="en-US" sz="2133">
              <a:latin typeface="Corbel" panose="020B0503020204020204" pitchFamily="34" charset="0"/>
            </a:endParaRPr>
          </a:p>
        </p:txBody>
      </p:sp>
      <p:sp>
        <p:nvSpPr>
          <p:cNvPr id="11" name="Shape 7">
            <a:extLst>
              <a:ext uri="{FF2B5EF4-FFF2-40B4-BE49-F238E27FC236}">
                <a16:creationId xmlns:a16="http://schemas.microsoft.com/office/drawing/2014/main" id="{4B027614-BF8A-91AB-E180-8A134892A2DB}"/>
              </a:ext>
              <a:ext uri="{C183D7F6-B498-43B3-948B-1728B52AA6E4}">
                <adec:decorative xmlns:adec="http://schemas.microsoft.com/office/drawing/2017/decorative" val="1"/>
              </a:ext>
            </a:extLst>
          </p:cNvPr>
          <p:cNvSpPr/>
          <p:nvPr/>
        </p:nvSpPr>
        <p:spPr>
          <a:xfrm>
            <a:off x="975360" y="3802993"/>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12" name="Text 8">
            <a:extLst>
              <a:ext uri="{FF2B5EF4-FFF2-40B4-BE49-F238E27FC236}">
                <a16:creationId xmlns:a16="http://schemas.microsoft.com/office/drawing/2014/main" id="{FB4320A7-0CAB-CA8A-7E80-54730173169D}"/>
              </a:ext>
              <a:ext uri="{C183D7F6-B498-43B3-948B-1728B52AA6E4}">
                <adec:decorative xmlns:adec="http://schemas.microsoft.com/office/drawing/2017/decorative" val="1"/>
              </a:ext>
            </a:extLst>
          </p:cNvPr>
          <p:cNvSpPr/>
          <p:nvPr/>
        </p:nvSpPr>
        <p:spPr>
          <a:xfrm>
            <a:off x="975360" y="3802993"/>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2</a:t>
            </a:r>
            <a:endParaRPr lang="en-US" sz="2400">
              <a:latin typeface="Corbel" panose="020B0503020204020204" pitchFamily="34" charset="0"/>
            </a:endParaRPr>
          </a:p>
        </p:txBody>
      </p:sp>
      <p:sp>
        <p:nvSpPr>
          <p:cNvPr id="13" name="Text 9">
            <a:extLst>
              <a:ext uri="{FF2B5EF4-FFF2-40B4-BE49-F238E27FC236}">
                <a16:creationId xmlns:a16="http://schemas.microsoft.com/office/drawing/2014/main" id="{E5134EE2-F465-4AC9-6515-4C305A848F00}"/>
              </a:ext>
            </a:extLst>
          </p:cNvPr>
          <p:cNvSpPr/>
          <p:nvPr/>
        </p:nvSpPr>
        <p:spPr>
          <a:xfrm>
            <a:off x="1767840" y="3802993"/>
            <a:ext cx="9509760" cy="548640"/>
          </a:xfrm>
          <a:prstGeom prst="rect">
            <a:avLst/>
          </a:prstGeom>
          <a:noFill/>
          <a:ln/>
        </p:spPr>
        <p:txBody>
          <a:bodyPr wrap="square" lIns="0" tIns="0" rIns="0" bIns="0" rtlCol="0" anchor="ctr"/>
          <a:lstStyle/>
          <a:p>
            <a:r>
              <a:rPr lang="en-US" sz="2133">
                <a:solidFill>
                  <a:srgbClr val="1F2937"/>
                </a:solidFill>
                <a:latin typeface="Corbel" panose="020B0503020204020204" pitchFamily="34" charset="0"/>
                <a:ea typeface="Calibri" pitchFamily="34" charset="-122"/>
                <a:cs typeface="Calibri" pitchFamily="34" charset="-120"/>
              </a:rPr>
              <a:t>What do you think needs to happen in the next 3–5 years </a:t>
            </a:r>
            <a:r>
              <a:rPr lang="en-US" sz="2133" i="1">
                <a:solidFill>
                  <a:srgbClr val="1F2937"/>
                </a:solidFill>
                <a:latin typeface="Corbel" panose="020B0503020204020204" pitchFamily="34" charset="0"/>
                <a:ea typeface="Calibri" pitchFamily="34" charset="-122"/>
                <a:cs typeface="Calibri" pitchFamily="34" charset="-120"/>
              </a:rPr>
              <a:t>(broadly, beyond the Council’s work)</a:t>
            </a:r>
            <a:r>
              <a:rPr lang="en-US" sz="2133">
                <a:solidFill>
                  <a:srgbClr val="1F2937"/>
                </a:solidFill>
                <a:latin typeface="Corbel" panose="020B0503020204020204" pitchFamily="34" charset="0"/>
                <a:ea typeface="Calibri" pitchFamily="34" charset="-122"/>
                <a:cs typeface="Calibri" pitchFamily="34" charset="-120"/>
              </a:rPr>
              <a:t>?</a:t>
            </a:r>
            <a:endParaRPr lang="en-US" sz="2133">
              <a:latin typeface="Corbel" panose="020B0503020204020204" pitchFamily="34" charset="0"/>
            </a:endParaRPr>
          </a:p>
        </p:txBody>
      </p:sp>
      <p:sp>
        <p:nvSpPr>
          <p:cNvPr id="14" name="Shape 10">
            <a:extLst>
              <a:ext uri="{FF2B5EF4-FFF2-40B4-BE49-F238E27FC236}">
                <a16:creationId xmlns:a16="http://schemas.microsoft.com/office/drawing/2014/main" id="{359F0022-9320-DF60-6932-2720137766AE}"/>
              </a:ext>
              <a:ext uri="{C183D7F6-B498-43B3-948B-1728B52AA6E4}">
                <adec:decorative xmlns:adec="http://schemas.microsoft.com/office/drawing/2017/decorative" val="1"/>
              </a:ext>
            </a:extLst>
          </p:cNvPr>
          <p:cNvSpPr/>
          <p:nvPr/>
        </p:nvSpPr>
        <p:spPr>
          <a:xfrm>
            <a:off x="975360" y="4624008"/>
            <a:ext cx="548640" cy="548640"/>
          </a:xfrm>
          <a:prstGeom prst="ellipse">
            <a:avLst/>
          </a:prstGeom>
          <a:solidFill>
            <a:srgbClr val="002060"/>
          </a:solidFill>
          <a:ln/>
        </p:spPr>
        <p:txBody>
          <a:bodyPr/>
          <a:lstStyle/>
          <a:p>
            <a:endParaRPr lang="en-US" sz="2400">
              <a:latin typeface="Corbel" panose="020B0503020204020204" pitchFamily="34" charset="0"/>
            </a:endParaRPr>
          </a:p>
        </p:txBody>
      </p:sp>
      <p:sp>
        <p:nvSpPr>
          <p:cNvPr id="15" name="Text 11">
            <a:extLst>
              <a:ext uri="{FF2B5EF4-FFF2-40B4-BE49-F238E27FC236}">
                <a16:creationId xmlns:a16="http://schemas.microsoft.com/office/drawing/2014/main" id="{3D6E82D9-91F9-00BF-AD2B-39C8B97D012A}"/>
              </a:ext>
              <a:ext uri="{C183D7F6-B498-43B3-948B-1728B52AA6E4}">
                <adec:decorative xmlns:adec="http://schemas.microsoft.com/office/drawing/2017/decorative" val="1"/>
              </a:ext>
            </a:extLst>
          </p:cNvPr>
          <p:cNvSpPr/>
          <p:nvPr/>
        </p:nvSpPr>
        <p:spPr>
          <a:xfrm>
            <a:off x="975360" y="4624008"/>
            <a:ext cx="548640" cy="548640"/>
          </a:xfrm>
          <a:prstGeom prst="rect">
            <a:avLst/>
          </a:prstGeom>
          <a:noFill/>
          <a:ln/>
        </p:spPr>
        <p:txBody>
          <a:bodyPr wrap="square" lIns="0" tIns="0" rIns="0" bIns="0" rtlCol="0" anchor="ctr"/>
          <a:lstStyle/>
          <a:p>
            <a:pPr algn="ctr"/>
            <a:r>
              <a:rPr lang="en-US" sz="2400" b="1">
                <a:solidFill>
                  <a:srgbClr val="FFFFFF"/>
                </a:solidFill>
                <a:latin typeface="Corbel" panose="020B0503020204020204" pitchFamily="34" charset="0"/>
                <a:ea typeface="Calibri" pitchFamily="34" charset="-122"/>
                <a:cs typeface="Calibri" pitchFamily="34" charset="-120"/>
              </a:rPr>
              <a:t>3</a:t>
            </a:r>
            <a:endParaRPr lang="en-US" sz="2400">
              <a:latin typeface="Corbel" panose="020B0503020204020204" pitchFamily="34" charset="0"/>
            </a:endParaRPr>
          </a:p>
        </p:txBody>
      </p:sp>
      <p:sp>
        <p:nvSpPr>
          <p:cNvPr id="16" name="Text 12">
            <a:extLst>
              <a:ext uri="{FF2B5EF4-FFF2-40B4-BE49-F238E27FC236}">
                <a16:creationId xmlns:a16="http://schemas.microsoft.com/office/drawing/2014/main" id="{6924B6B0-BE69-4829-DCCA-45DDDF631B97}"/>
              </a:ext>
            </a:extLst>
          </p:cNvPr>
          <p:cNvSpPr/>
          <p:nvPr/>
        </p:nvSpPr>
        <p:spPr>
          <a:xfrm>
            <a:off x="1767840" y="4624008"/>
            <a:ext cx="9509760" cy="548640"/>
          </a:xfrm>
          <a:prstGeom prst="rect">
            <a:avLst/>
          </a:prstGeom>
          <a:noFill/>
          <a:ln/>
        </p:spPr>
        <p:txBody>
          <a:bodyPr wrap="square" lIns="0" tIns="0" rIns="0" bIns="0" rtlCol="0" anchor="ctr"/>
          <a:lstStyle/>
          <a:p>
            <a:r>
              <a:rPr lang="en-US" sz="2133">
                <a:solidFill>
                  <a:srgbClr val="1F2937"/>
                </a:solidFill>
                <a:latin typeface="Corbel" panose="020B0503020204020204" pitchFamily="34" charset="0"/>
                <a:ea typeface="Calibri" pitchFamily="34" charset="-122"/>
                <a:cs typeface="Calibri" pitchFamily="34" charset="-120"/>
              </a:rPr>
              <a:t>Where do you identify strategy gaps that the Council can help address and/or fill?</a:t>
            </a:r>
            <a:endParaRPr lang="en-US" sz="2133">
              <a:latin typeface="Corbel" panose="020B0503020204020204" pitchFamily="34" charset="0"/>
            </a:endParaRPr>
          </a:p>
        </p:txBody>
      </p:sp>
      <p:sp>
        <p:nvSpPr>
          <p:cNvPr id="17" name="Shape 13">
            <a:extLst>
              <a:ext uri="{FF2B5EF4-FFF2-40B4-BE49-F238E27FC236}">
                <a16:creationId xmlns:a16="http://schemas.microsoft.com/office/drawing/2014/main" id="{6AB7C245-18DD-8D93-58B2-709AF038AD96}"/>
              </a:ext>
              <a:ext uri="{C183D7F6-B498-43B3-948B-1728B52AA6E4}">
                <adec:decorative xmlns:adec="http://schemas.microsoft.com/office/drawing/2017/decorative" val="1"/>
              </a:ext>
            </a:extLst>
          </p:cNvPr>
          <p:cNvSpPr/>
          <p:nvPr/>
        </p:nvSpPr>
        <p:spPr>
          <a:xfrm>
            <a:off x="975360" y="5233608"/>
            <a:ext cx="4632960" cy="1097280"/>
          </a:xfrm>
          <a:prstGeom prst="rect">
            <a:avLst/>
          </a:prstGeom>
          <a:solidFill>
            <a:srgbClr val="002060"/>
          </a:solidFill>
          <a:ln/>
        </p:spPr>
        <p:txBody>
          <a:bodyPr/>
          <a:lstStyle/>
          <a:p>
            <a:endParaRPr lang="en-US" sz="2400">
              <a:latin typeface="Corbel" panose="020B0503020204020204" pitchFamily="34" charset="0"/>
            </a:endParaRPr>
          </a:p>
        </p:txBody>
      </p:sp>
      <p:sp>
        <p:nvSpPr>
          <p:cNvPr id="18" name="Text 14">
            <a:extLst>
              <a:ext uri="{FF2B5EF4-FFF2-40B4-BE49-F238E27FC236}">
                <a16:creationId xmlns:a16="http://schemas.microsoft.com/office/drawing/2014/main" id="{73602ABF-62ED-7F87-0337-9ED66E261ECC}"/>
              </a:ext>
            </a:extLst>
          </p:cNvPr>
          <p:cNvSpPr/>
          <p:nvPr/>
        </p:nvSpPr>
        <p:spPr>
          <a:xfrm>
            <a:off x="1097280" y="5294568"/>
            <a:ext cx="4389120" cy="975360"/>
          </a:xfrm>
          <a:prstGeom prst="rect">
            <a:avLst/>
          </a:prstGeom>
          <a:noFill/>
          <a:ln/>
        </p:spPr>
        <p:txBody>
          <a:bodyPr wrap="square" lIns="0" tIns="0" rIns="0" bIns="0" rtlCol="0" anchor="ctr"/>
          <a:lstStyle/>
          <a:p>
            <a:pPr algn="ctr"/>
            <a:r>
              <a:rPr lang="en-US" b="1">
                <a:solidFill>
                  <a:srgbClr val="FFFFFF"/>
                </a:solidFill>
                <a:latin typeface="Corbel"/>
                <a:ea typeface="Calibri"/>
                <a:cs typeface="Calibri"/>
              </a:rPr>
              <a:t>Priority Area 1</a:t>
            </a:r>
            <a:endParaRPr lang="en-US">
              <a:latin typeface="Corbel"/>
              <a:ea typeface="Calibri"/>
              <a:cs typeface="Calibri"/>
            </a:endParaRPr>
          </a:p>
          <a:p>
            <a:pPr algn="ctr"/>
            <a:r>
              <a:rPr lang="en-US" b="1">
                <a:solidFill>
                  <a:srgbClr val="FFFFFF"/>
                </a:solidFill>
                <a:latin typeface="Corbel"/>
                <a:ea typeface="Calibri"/>
                <a:cs typeface="Calibri"/>
              </a:rPr>
              <a:t>Early Recognition, Detection</a:t>
            </a:r>
            <a:endParaRPr lang="en-US">
              <a:latin typeface="Corbel"/>
              <a:ea typeface="Calibri"/>
              <a:cs typeface="Calibri"/>
            </a:endParaRPr>
          </a:p>
          <a:p>
            <a:pPr algn="ctr"/>
            <a:r>
              <a:rPr lang="en-US" b="1">
                <a:solidFill>
                  <a:srgbClr val="FFFFFF"/>
                </a:solidFill>
                <a:latin typeface="Corbel"/>
                <a:ea typeface="Calibri"/>
                <a:cs typeface="Calibri"/>
              </a:rPr>
              <a:t>&amp; Diagnosis</a:t>
            </a:r>
            <a:endParaRPr lang="en-US">
              <a:latin typeface="Corbel"/>
              <a:ea typeface="Calibri"/>
              <a:cs typeface="Calibri"/>
            </a:endParaRPr>
          </a:p>
        </p:txBody>
      </p:sp>
      <p:sp>
        <p:nvSpPr>
          <p:cNvPr id="19" name="Shape 15">
            <a:extLst>
              <a:ext uri="{FF2B5EF4-FFF2-40B4-BE49-F238E27FC236}">
                <a16:creationId xmlns:a16="http://schemas.microsoft.com/office/drawing/2014/main" id="{07EE8CBE-9B48-546B-C3DE-11E59144F62F}"/>
              </a:ext>
              <a:ext uri="{C183D7F6-B498-43B3-948B-1728B52AA6E4}">
                <adec:decorative xmlns:adec="http://schemas.microsoft.com/office/drawing/2017/decorative" val="1"/>
              </a:ext>
            </a:extLst>
          </p:cNvPr>
          <p:cNvSpPr/>
          <p:nvPr/>
        </p:nvSpPr>
        <p:spPr>
          <a:xfrm>
            <a:off x="6583680" y="5233608"/>
            <a:ext cx="4632960" cy="1097280"/>
          </a:xfrm>
          <a:prstGeom prst="rect">
            <a:avLst/>
          </a:prstGeom>
          <a:solidFill>
            <a:srgbClr val="1A5276"/>
          </a:solidFill>
          <a:ln/>
        </p:spPr>
        <p:txBody>
          <a:bodyPr/>
          <a:lstStyle/>
          <a:p>
            <a:endParaRPr lang="en-US" sz="2400">
              <a:latin typeface="Corbel" panose="020B0503020204020204" pitchFamily="34" charset="0"/>
            </a:endParaRPr>
          </a:p>
        </p:txBody>
      </p:sp>
      <p:sp>
        <p:nvSpPr>
          <p:cNvPr id="20" name="Text 16">
            <a:extLst>
              <a:ext uri="{FF2B5EF4-FFF2-40B4-BE49-F238E27FC236}">
                <a16:creationId xmlns:a16="http://schemas.microsoft.com/office/drawing/2014/main" id="{329BA056-9F58-CC5F-0B4E-95832337E555}"/>
              </a:ext>
            </a:extLst>
          </p:cNvPr>
          <p:cNvSpPr/>
          <p:nvPr/>
        </p:nvSpPr>
        <p:spPr>
          <a:xfrm>
            <a:off x="6705600" y="5294568"/>
            <a:ext cx="4389120" cy="975360"/>
          </a:xfrm>
          <a:prstGeom prst="rect">
            <a:avLst/>
          </a:prstGeom>
          <a:noFill/>
          <a:ln/>
        </p:spPr>
        <p:txBody>
          <a:bodyPr wrap="square" lIns="0" tIns="0" rIns="0" bIns="0" rtlCol="0" anchor="ctr"/>
          <a:lstStyle/>
          <a:p>
            <a:pPr algn="ctr"/>
            <a:r>
              <a:rPr lang="en-US" b="1">
                <a:solidFill>
                  <a:srgbClr val="FFFFFF"/>
                </a:solidFill>
                <a:latin typeface="Corbel"/>
                <a:ea typeface="Calibri"/>
                <a:cs typeface="Calibri"/>
              </a:rPr>
              <a:t>Priority Area 2</a:t>
            </a:r>
            <a:endParaRPr lang="en-US">
              <a:latin typeface="Corbel"/>
              <a:ea typeface="Calibri"/>
              <a:cs typeface="Calibri"/>
            </a:endParaRPr>
          </a:p>
          <a:p>
            <a:pPr algn="ctr"/>
            <a:r>
              <a:rPr lang="en-US" b="1">
                <a:solidFill>
                  <a:srgbClr val="FFFFFF"/>
                </a:solidFill>
                <a:latin typeface="Corbel"/>
                <a:ea typeface="Calibri"/>
                <a:cs typeface="Calibri"/>
              </a:rPr>
              <a:t>Caregiver Support, Education</a:t>
            </a:r>
            <a:endParaRPr lang="en-US">
              <a:latin typeface="Corbel"/>
              <a:ea typeface="Calibri"/>
              <a:cs typeface="Calibri"/>
            </a:endParaRPr>
          </a:p>
          <a:p>
            <a:pPr algn="ctr"/>
            <a:r>
              <a:rPr lang="en-US" b="1">
                <a:solidFill>
                  <a:srgbClr val="FFFFFF"/>
                </a:solidFill>
                <a:latin typeface="Corbel"/>
                <a:ea typeface="Calibri"/>
                <a:cs typeface="Calibri"/>
              </a:rPr>
              <a:t>&amp; Systems Navigation</a:t>
            </a:r>
            <a:endParaRPr lang="en-US">
              <a:latin typeface="Corbel"/>
              <a:ea typeface="Calibri"/>
              <a:cs typeface="Calibri"/>
            </a:endParaRPr>
          </a:p>
        </p:txBody>
      </p:sp>
    </p:spTree>
    <p:extLst>
      <p:ext uri="{BB962C8B-B14F-4D97-AF65-F5344CB8AC3E}">
        <p14:creationId xmlns:p14="http://schemas.microsoft.com/office/powerpoint/2010/main" val="287314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69EB0-DA25-F440-45A1-6A4B71411D9A}"/>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CF6B11E6-2ECB-738D-9A8E-27C3FB3DB49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F7D95D2D-7612-57EF-AA7D-48EE7D16910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33CF9B00-DE30-D436-F08A-3B977F455537}"/>
              </a:ext>
            </a:extLst>
          </p:cNvPr>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Looking Back: Council Member Perspectives (2/4)</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a:extLst>
              <a:ext uri="{FF2B5EF4-FFF2-40B4-BE49-F238E27FC236}">
                <a16:creationId xmlns:a16="http://schemas.microsoft.com/office/drawing/2014/main" id="{43D73B43-7EA8-5C36-A1F9-194C01857502}"/>
              </a:ext>
            </a:extLst>
          </p:cNvPr>
          <p:cNvSpPr/>
          <p:nvPr/>
        </p:nvSpPr>
        <p:spPr>
          <a:xfrm>
            <a:off x="1341120" y="707136"/>
            <a:ext cx="9144000" cy="426720"/>
          </a:xfrm>
          <a:prstGeom prst="rect">
            <a:avLst/>
          </a:prstGeom>
          <a:noFill/>
          <a:ln/>
        </p:spPr>
        <p:txBody>
          <a:bodyPr wrap="square" lIns="0" tIns="0" rIns="0" bIns="0" rtlCol="0" anchor="ctr"/>
          <a:lstStyle/>
          <a:p>
            <a:r>
              <a:rPr lang="en-US" i="1" dirty="0">
                <a:solidFill>
                  <a:srgbClr val="FFC000"/>
                </a:solidFill>
                <a:latin typeface="Corbel" panose="020B0503020204020204" pitchFamily="34" charset="0"/>
                <a:ea typeface="Calibri" pitchFamily="34" charset="-122"/>
                <a:cs typeface="Calibri" pitchFamily="34" charset="-120"/>
              </a:rPr>
              <a:t>March 2026 Discussion Summary</a:t>
            </a:r>
            <a:endParaRPr lang="en-US" dirty="0">
              <a:latin typeface="Corbel" panose="020B0503020204020204" pitchFamily="34" charset="0"/>
            </a:endParaRPr>
          </a:p>
        </p:txBody>
      </p:sp>
      <p:sp>
        <p:nvSpPr>
          <p:cNvPr id="7" name="Text 3">
            <a:extLst>
              <a:ext uri="{FF2B5EF4-FFF2-40B4-BE49-F238E27FC236}">
                <a16:creationId xmlns:a16="http://schemas.microsoft.com/office/drawing/2014/main" id="{AA7326B5-A531-888E-2D8C-CDD024FA218E}"/>
              </a:ext>
            </a:extLst>
          </p:cNvPr>
          <p:cNvSpPr/>
          <p:nvPr/>
        </p:nvSpPr>
        <p:spPr>
          <a:xfrm>
            <a:off x="609600" y="1524000"/>
            <a:ext cx="10972800" cy="426720"/>
          </a:xfrm>
          <a:prstGeom prst="rect">
            <a:avLst/>
          </a:prstGeom>
          <a:noFill/>
          <a:ln/>
        </p:spPr>
        <p:txBody>
          <a:bodyPr wrap="square" lIns="0" tIns="0" rIns="0" bIns="0" rtlCol="0" anchor="ctr"/>
          <a:lstStyle/>
          <a:p>
            <a:r>
              <a:rPr lang="en-US" sz="2000">
                <a:solidFill>
                  <a:srgbClr val="002060"/>
                </a:solidFill>
                <a:latin typeface="Corbel" panose="020B0503020204020204" pitchFamily="34" charset="0"/>
                <a:ea typeface="Calibri" pitchFamily="34" charset="-122"/>
                <a:cs typeface="Calibri" pitchFamily="34" charset="-120"/>
              </a:rPr>
              <a:t>Highlights from the March Council Member perspectives conversation on the 2 priority areas were shared with Council Members along with the March meeting minutes and include:</a:t>
            </a:r>
          </a:p>
        </p:txBody>
      </p:sp>
      <p:sp>
        <p:nvSpPr>
          <p:cNvPr id="55" name="Shape 4">
            <a:extLst>
              <a:ext uri="{FF2B5EF4-FFF2-40B4-BE49-F238E27FC236}">
                <a16:creationId xmlns:a16="http://schemas.microsoft.com/office/drawing/2014/main" id="{78344917-E73F-F567-99B5-F9C451DB0F2C}"/>
              </a:ext>
              <a:ext uri="{C183D7F6-B498-43B3-948B-1728B52AA6E4}">
                <adec:decorative xmlns:adec="http://schemas.microsoft.com/office/drawing/2017/decorative" val="1"/>
              </a:ext>
            </a:extLst>
          </p:cNvPr>
          <p:cNvSpPr/>
          <p:nvPr/>
        </p:nvSpPr>
        <p:spPr>
          <a:xfrm>
            <a:off x="6544808" y="2133600"/>
            <a:ext cx="5486400" cy="4669872"/>
          </a:xfrm>
          <a:prstGeom prst="rect">
            <a:avLst/>
          </a:prstGeom>
          <a:solidFill>
            <a:srgbClr val="F0F4FA"/>
          </a:solidFill>
          <a:ln/>
        </p:spPr>
        <p:txBody>
          <a:bodyPr/>
          <a:lstStyle/>
          <a:p>
            <a:endParaRPr lang="en-US" sz="2400">
              <a:latin typeface="Corbel" panose="020B0503020204020204" pitchFamily="34" charset="0"/>
            </a:endParaRPr>
          </a:p>
        </p:txBody>
      </p:sp>
      <p:sp>
        <p:nvSpPr>
          <p:cNvPr id="56" name="Shape 5">
            <a:extLst>
              <a:ext uri="{FF2B5EF4-FFF2-40B4-BE49-F238E27FC236}">
                <a16:creationId xmlns:a16="http://schemas.microsoft.com/office/drawing/2014/main" id="{87F377AA-14F7-69F6-D869-706A6AE5CA40}"/>
              </a:ext>
              <a:ext uri="{C183D7F6-B498-43B3-948B-1728B52AA6E4}">
                <adec:decorative xmlns:adec="http://schemas.microsoft.com/office/drawing/2017/decorative" val="1"/>
              </a:ext>
            </a:extLst>
          </p:cNvPr>
          <p:cNvSpPr/>
          <p:nvPr/>
        </p:nvSpPr>
        <p:spPr>
          <a:xfrm>
            <a:off x="6544808" y="2133600"/>
            <a:ext cx="85344" cy="1950720"/>
          </a:xfrm>
          <a:prstGeom prst="rect">
            <a:avLst/>
          </a:prstGeom>
          <a:solidFill>
            <a:srgbClr val="002060"/>
          </a:solidFill>
          <a:ln/>
        </p:spPr>
        <p:txBody>
          <a:bodyPr/>
          <a:lstStyle/>
          <a:p>
            <a:endParaRPr lang="en-US" sz="2400">
              <a:latin typeface="Corbel" panose="020B0503020204020204" pitchFamily="34" charset="0"/>
            </a:endParaRPr>
          </a:p>
        </p:txBody>
      </p:sp>
      <p:sp>
        <p:nvSpPr>
          <p:cNvPr id="66" name="Shape 4">
            <a:extLst>
              <a:ext uri="{FF2B5EF4-FFF2-40B4-BE49-F238E27FC236}">
                <a16:creationId xmlns:a16="http://schemas.microsoft.com/office/drawing/2014/main" id="{A1F1FF20-0726-4A63-1515-055038148152}"/>
              </a:ext>
              <a:ext uri="{C183D7F6-B498-43B3-948B-1728B52AA6E4}">
                <adec:decorative xmlns:adec="http://schemas.microsoft.com/office/drawing/2017/decorative" val="1"/>
              </a:ext>
            </a:extLst>
          </p:cNvPr>
          <p:cNvSpPr/>
          <p:nvPr/>
        </p:nvSpPr>
        <p:spPr>
          <a:xfrm>
            <a:off x="382884" y="2125359"/>
            <a:ext cx="5486400" cy="4669872"/>
          </a:xfrm>
          <a:prstGeom prst="rect">
            <a:avLst/>
          </a:prstGeom>
          <a:solidFill>
            <a:srgbClr val="F0F4FA"/>
          </a:solidFill>
          <a:ln/>
        </p:spPr>
        <p:txBody>
          <a:bodyPr/>
          <a:lstStyle/>
          <a:p>
            <a:endParaRPr lang="en-US" sz="2400">
              <a:latin typeface="Corbel" panose="020B0503020204020204" pitchFamily="34" charset="0"/>
            </a:endParaRPr>
          </a:p>
        </p:txBody>
      </p:sp>
      <p:sp>
        <p:nvSpPr>
          <p:cNvPr id="67" name="Shape 5">
            <a:extLst>
              <a:ext uri="{FF2B5EF4-FFF2-40B4-BE49-F238E27FC236}">
                <a16:creationId xmlns:a16="http://schemas.microsoft.com/office/drawing/2014/main" id="{E3C509E2-8A2B-6742-5E44-2FD960CC6898}"/>
              </a:ext>
              <a:ext uri="{C183D7F6-B498-43B3-948B-1728B52AA6E4}">
                <adec:decorative xmlns:adec="http://schemas.microsoft.com/office/drawing/2017/decorative" val="1"/>
              </a:ext>
            </a:extLst>
          </p:cNvPr>
          <p:cNvSpPr/>
          <p:nvPr/>
        </p:nvSpPr>
        <p:spPr>
          <a:xfrm>
            <a:off x="382884" y="2125359"/>
            <a:ext cx="85344" cy="1950720"/>
          </a:xfrm>
          <a:prstGeom prst="rect">
            <a:avLst/>
          </a:prstGeom>
          <a:solidFill>
            <a:srgbClr val="002060"/>
          </a:solidFill>
          <a:ln/>
        </p:spPr>
        <p:txBody>
          <a:bodyPr/>
          <a:lstStyle/>
          <a:p>
            <a:endParaRPr lang="en-US" sz="2400">
              <a:latin typeface="Corbel" panose="020B0503020204020204" pitchFamily="34" charset="0"/>
            </a:endParaRPr>
          </a:p>
        </p:txBody>
      </p:sp>
      <p:sp>
        <p:nvSpPr>
          <p:cNvPr id="68" name="Text 6">
            <a:extLst>
              <a:ext uri="{FF2B5EF4-FFF2-40B4-BE49-F238E27FC236}">
                <a16:creationId xmlns:a16="http://schemas.microsoft.com/office/drawing/2014/main" id="{752736FF-3C8B-95A5-6B7B-A14039CAE6A6}"/>
              </a:ext>
            </a:extLst>
          </p:cNvPr>
          <p:cNvSpPr/>
          <p:nvPr/>
        </p:nvSpPr>
        <p:spPr>
          <a:xfrm>
            <a:off x="687684" y="2259402"/>
            <a:ext cx="5120640"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The VA Boston </a:t>
            </a:r>
            <a:r>
              <a:rPr lang="en-US">
                <a:solidFill>
                  <a:srgbClr val="002060"/>
                </a:solidFill>
                <a:latin typeface="Corbel" panose="020B0503020204020204" pitchFamily="34" charset="0"/>
                <a:ea typeface="Calibri" pitchFamily="34" charset="-122"/>
                <a:cs typeface="Calibri" pitchFamily="34" charset="-120"/>
              </a:rPr>
              <a:t>has made 2 changes:</a:t>
            </a:r>
          </a:p>
          <a:p>
            <a:r>
              <a:rPr lang="en-US">
                <a:solidFill>
                  <a:srgbClr val="141D44"/>
                </a:solidFill>
                <a:latin typeface="Corbel" panose="020B0503020204020204" pitchFamily="34" charset="0"/>
              </a:rPr>
              <a:t>. </a:t>
            </a:r>
          </a:p>
        </p:txBody>
      </p:sp>
      <p:sp>
        <p:nvSpPr>
          <p:cNvPr id="69" name="Text 7">
            <a:extLst>
              <a:ext uri="{FF2B5EF4-FFF2-40B4-BE49-F238E27FC236}">
                <a16:creationId xmlns:a16="http://schemas.microsoft.com/office/drawing/2014/main" id="{1925AC61-B9DA-A0DF-C1F1-AA95E634AF4F}"/>
              </a:ext>
            </a:extLst>
          </p:cNvPr>
          <p:cNvSpPr/>
          <p:nvPr/>
        </p:nvSpPr>
        <p:spPr>
          <a:xfrm>
            <a:off x="730356" y="2910781"/>
            <a:ext cx="4876800" cy="3115510"/>
          </a:xfrm>
          <a:prstGeom prst="rect">
            <a:avLst/>
          </a:prstGeom>
          <a:noFill/>
          <a:ln/>
        </p:spPr>
        <p:txBody>
          <a:bodyPr wrap="square" lIns="0" tIns="0" rIns="0" bIns="0" rtlCol="0" anchor="ctr"/>
          <a:lstStyle/>
          <a:p>
            <a:pPr marL="283464"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Moved to a consultative care model for those diagnosed with dementia. (Once a person starts receiving treatment, their care is either transferred to their primary care provider or to a geriatrician, depending upon the complexity of the case. )</a:t>
            </a:r>
          </a:p>
          <a:p>
            <a:pPr marL="283464"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Primary care doctors made aware of what tests should be ordered before their patient is referred (MRI, blood work, and a cognitive test).</a:t>
            </a:r>
          </a:p>
          <a:p>
            <a:pPr marL="283464" indent="-283464">
              <a:spcBef>
                <a:spcPts val="600"/>
              </a:spcBef>
              <a:spcAft>
                <a:spcPts val="300"/>
              </a:spcAft>
              <a:buSzPct val="100000"/>
              <a:buFont typeface="Arial" panose="020B0604020202020204" pitchFamily="34" charset="0"/>
              <a:buChar char="•"/>
            </a:pPr>
            <a:endParaRPr lang="en-US">
              <a:solidFill>
                <a:srgbClr val="374151"/>
              </a:solidFill>
              <a:latin typeface="Corbel"/>
              <a:ea typeface="Calibri"/>
              <a:cs typeface="Calibri"/>
            </a:endParaRPr>
          </a:p>
          <a:p>
            <a:pPr marL="283464" indent="-283464">
              <a:spcBef>
                <a:spcPts val="600"/>
              </a:spcBef>
              <a:spcAft>
                <a:spcPts val="300"/>
              </a:spcAft>
            </a:pPr>
            <a:r>
              <a:rPr lang="en-US">
                <a:solidFill>
                  <a:srgbClr val="374151"/>
                </a:solidFill>
                <a:latin typeface="Corbel"/>
                <a:ea typeface="Calibri"/>
                <a:cs typeface="Calibri"/>
              </a:rPr>
              <a:t> </a:t>
            </a:r>
          </a:p>
          <a:p>
            <a:pPr marL="283464" indent="-283464">
              <a:spcBef>
                <a:spcPts val="600"/>
              </a:spcBef>
              <a:spcAft>
                <a:spcPts val="300"/>
              </a:spcAft>
              <a:buSzPct val="100000"/>
              <a:buChar char="•"/>
            </a:pPr>
            <a:endParaRPr lang="en-US">
              <a:latin typeface="Corbel"/>
              <a:ea typeface="Calibri"/>
              <a:cs typeface="Calibri"/>
            </a:endParaRPr>
          </a:p>
        </p:txBody>
      </p:sp>
      <p:sp>
        <p:nvSpPr>
          <p:cNvPr id="57" name="Text 6">
            <a:extLst>
              <a:ext uri="{FF2B5EF4-FFF2-40B4-BE49-F238E27FC236}">
                <a16:creationId xmlns:a16="http://schemas.microsoft.com/office/drawing/2014/main" id="{F9A40834-5BF9-1225-0243-5B057160A821}"/>
              </a:ext>
            </a:extLst>
          </p:cNvPr>
          <p:cNvSpPr/>
          <p:nvPr/>
        </p:nvSpPr>
        <p:spPr>
          <a:xfrm>
            <a:off x="6822203" y="2551855"/>
            <a:ext cx="5120640" cy="426720"/>
          </a:xfrm>
          <a:prstGeom prst="rect">
            <a:avLst/>
          </a:prstGeom>
          <a:noFill/>
          <a:ln/>
        </p:spPr>
        <p:txBody>
          <a:bodyPr wrap="square" lIns="0" tIns="0" rIns="0" bIns="0" rtlCol="0" anchor="ctr"/>
          <a:lstStyle/>
          <a:p>
            <a:r>
              <a:rPr lang="en-US" b="1" dirty="0">
                <a:solidFill>
                  <a:srgbClr val="002060"/>
                </a:solidFill>
                <a:latin typeface="Corbel" panose="020B0503020204020204" pitchFamily="34" charset="0"/>
                <a:ea typeface="Calibri" pitchFamily="34" charset="-122"/>
                <a:cs typeface="Calibri" pitchFamily="34" charset="-120"/>
              </a:rPr>
              <a:t>Tufts Medicine and the University of Utah </a:t>
            </a:r>
            <a:r>
              <a:rPr lang="en-US" dirty="0">
                <a:solidFill>
                  <a:srgbClr val="141D44"/>
                </a:solidFill>
                <a:latin typeface="Corbel" panose="020B0503020204020204" pitchFamily="34" charset="0"/>
              </a:rPr>
              <a:t>selected by the Davos Alzheimer’s Collaborative for their second wave of work to provide timely and accurate diagnosis. </a:t>
            </a:r>
          </a:p>
        </p:txBody>
      </p:sp>
      <p:sp>
        <p:nvSpPr>
          <p:cNvPr id="58" name="Text 7">
            <a:extLst>
              <a:ext uri="{FF2B5EF4-FFF2-40B4-BE49-F238E27FC236}">
                <a16:creationId xmlns:a16="http://schemas.microsoft.com/office/drawing/2014/main" id="{73DB1680-289E-1F36-84A0-BE5B7A765EB0}"/>
              </a:ext>
            </a:extLst>
          </p:cNvPr>
          <p:cNvSpPr/>
          <p:nvPr/>
        </p:nvSpPr>
        <p:spPr>
          <a:xfrm>
            <a:off x="6849608" y="3838266"/>
            <a:ext cx="4876800" cy="3115510"/>
          </a:xfrm>
          <a:prstGeom prst="rect">
            <a:avLst/>
          </a:prstGeom>
          <a:noFill/>
          <a:ln/>
        </p:spPr>
        <p:txBody>
          <a:bodyPr wrap="square" lIns="0" tIns="0" rIns="0" bIns="0" rtlCol="0" anchor="ctr"/>
          <a:lstStyle/>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Goal to diagnose the undiagnosed</a:t>
            </a:r>
          </a:p>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Tufts Health will work with five primary care practices to develop standard workflows for screening, initial assessments, and supporting the practices through diagnosis and referrals. </a:t>
            </a:r>
          </a:p>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There is a demographic imperative and population health opportunity to develop and scale models like this. However, it will require significant structural support and a financial model to support it. </a:t>
            </a:r>
          </a:p>
          <a:p>
            <a:pPr marL="283464" indent="-283464">
              <a:spcBef>
                <a:spcPts val="600"/>
              </a:spcBef>
              <a:spcAft>
                <a:spcPts val="300"/>
              </a:spcAft>
            </a:pPr>
            <a:r>
              <a:rPr lang="en-US">
                <a:solidFill>
                  <a:srgbClr val="374151"/>
                </a:solidFill>
                <a:latin typeface="Corbel"/>
                <a:ea typeface="Calibri"/>
                <a:cs typeface="Calibri"/>
              </a:rPr>
              <a:t> </a:t>
            </a:r>
          </a:p>
          <a:p>
            <a:pPr marL="283464" indent="-283464">
              <a:spcBef>
                <a:spcPts val="600"/>
              </a:spcBef>
              <a:spcAft>
                <a:spcPts val="300"/>
              </a:spcAft>
              <a:buSzPct val="100000"/>
              <a:buChar char="•"/>
            </a:pPr>
            <a:endParaRPr lang="en-US">
              <a:latin typeface="Corbel"/>
              <a:ea typeface="Calibri"/>
              <a:cs typeface="Calibri"/>
            </a:endParaRPr>
          </a:p>
        </p:txBody>
      </p:sp>
    </p:spTree>
    <p:extLst>
      <p:ext uri="{BB962C8B-B14F-4D97-AF65-F5344CB8AC3E}">
        <p14:creationId xmlns:p14="http://schemas.microsoft.com/office/powerpoint/2010/main" val="3505117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D5F9-0B9C-5E9C-2B6D-1A2AB96B168F}"/>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3EF6C24C-EEF6-054A-265E-46EC822442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0DD50CF8-E4E8-E7D3-9B21-667ABFD1519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F63BE84E-70B7-35E8-743F-4F173089CA61}"/>
              </a:ext>
            </a:extLst>
          </p:cNvPr>
          <p:cNvSpPr>
            <a:spLocks noGrp="1"/>
          </p:cNvSpPr>
          <p:nvPr>
            <p:ph type="title" idx="4294967295"/>
          </p:nvPr>
        </p:nvSpPr>
        <p:spPr>
          <a:xfrm>
            <a:off x="1341120" y="97536"/>
            <a:ext cx="811784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Looking Back: Council Member Perspectives (3/4) </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a:extLst>
              <a:ext uri="{FF2B5EF4-FFF2-40B4-BE49-F238E27FC236}">
                <a16:creationId xmlns:a16="http://schemas.microsoft.com/office/drawing/2014/main" id="{67105B9C-49D0-4148-58DC-537D119A4015}"/>
              </a:ext>
            </a:extLst>
          </p:cNvPr>
          <p:cNvSpPr/>
          <p:nvPr/>
        </p:nvSpPr>
        <p:spPr>
          <a:xfrm>
            <a:off x="1341120" y="707136"/>
            <a:ext cx="9144000" cy="426720"/>
          </a:xfrm>
          <a:prstGeom prst="rect">
            <a:avLst/>
          </a:prstGeom>
          <a:noFill/>
          <a:ln/>
        </p:spPr>
        <p:txBody>
          <a:bodyPr wrap="square" lIns="0" tIns="0" rIns="0" bIns="0" rtlCol="0" anchor="ctr"/>
          <a:lstStyle/>
          <a:p>
            <a:r>
              <a:rPr lang="en-US" i="1" dirty="0">
                <a:solidFill>
                  <a:srgbClr val="FFC000"/>
                </a:solidFill>
                <a:latin typeface="Corbel" panose="020B0503020204020204" pitchFamily="34" charset="0"/>
                <a:ea typeface="Calibri" pitchFamily="34" charset="-122"/>
                <a:cs typeface="Calibri" pitchFamily="34" charset="-120"/>
              </a:rPr>
              <a:t>March 2026 Discussion Summary</a:t>
            </a:r>
            <a:endParaRPr lang="en-US" dirty="0">
              <a:latin typeface="Corbel" panose="020B0503020204020204" pitchFamily="34" charset="0"/>
            </a:endParaRPr>
          </a:p>
        </p:txBody>
      </p:sp>
      <p:sp>
        <p:nvSpPr>
          <p:cNvPr id="7" name="Text 3">
            <a:extLst>
              <a:ext uri="{FF2B5EF4-FFF2-40B4-BE49-F238E27FC236}">
                <a16:creationId xmlns:a16="http://schemas.microsoft.com/office/drawing/2014/main" id="{90CEB657-7A4B-B234-7004-A537D77AD14D}"/>
              </a:ext>
            </a:extLst>
          </p:cNvPr>
          <p:cNvSpPr/>
          <p:nvPr/>
        </p:nvSpPr>
        <p:spPr>
          <a:xfrm>
            <a:off x="609600" y="1524000"/>
            <a:ext cx="10972800" cy="426720"/>
          </a:xfrm>
          <a:prstGeom prst="rect">
            <a:avLst/>
          </a:prstGeom>
          <a:noFill/>
          <a:ln/>
        </p:spPr>
        <p:txBody>
          <a:bodyPr wrap="square" lIns="0" tIns="0" rIns="0" bIns="0" rtlCol="0" anchor="ctr"/>
          <a:lstStyle/>
          <a:p>
            <a:r>
              <a:rPr lang="en-US" sz="2000">
                <a:solidFill>
                  <a:srgbClr val="002060"/>
                </a:solidFill>
                <a:latin typeface="Corbel" panose="020B0503020204020204" pitchFamily="34" charset="0"/>
                <a:ea typeface="Calibri" pitchFamily="34" charset="-122"/>
                <a:cs typeface="Calibri" pitchFamily="34" charset="-120"/>
              </a:rPr>
              <a:t>Highlights from the March Council Member perspectives conversation on the 2 priority areas were shared with Council Members with the March meeting minutes and include (Continued):</a:t>
            </a:r>
          </a:p>
        </p:txBody>
      </p:sp>
      <p:sp>
        <p:nvSpPr>
          <p:cNvPr id="55" name="Shape 4">
            <a:extLst>
              <a:ext uri="{FF2B5EF4-FFF2-40B4-BE49-F238E27FC236}">
                <a16:creationId xmlns:a16="http://schemas.microsoft.com/office/drawing/2014/main" id="{A3E37F63-F329-9F99-3BE4-3C8452EEACA1}"/>
              </a:ext>
              <a:ext uri="{C183D7F6-B498-43B3-948B-1728B52AA6E4}">
                <adec:decorative xmlns:adec="http://schemas.microsoft.com/office/drawing/2017/decorative" val="1"/>
              </a:ext>
            </a:extLst>
          </p:cNvPr>
          <p:cNvSpPr/>
          <p:nvPr/>
        </p:nvSpPr>
        <p:spPr>
          <a:xfrm>
            <a:off x="6544808" y="2133600"/>
            <a:ext cx="5486400" cy="4669872"/>
          </a:xfrm>
          <a:prstGeom prst="rect">
            <a:avLst/>
          </a:prstGeom>
          <a:solidFill>
            <a:srgbClr val="F0F4FA"/>
          </a:solidFill>
          <a:ln/>
        </p:spPr>
        <p:txBody>
          <a:bodyPr/>
          <a:lstStyle/>
          <a:p>
            <a:endParaRPr lang="en-US" sz="2400">
              <a:latin typeface="Corbel" panose="020B0503020204020204" pitchFamily="34" charset="0"/>
            </a:endParaRPr>
          </a:p>
        </p:txBody>
      </p:sp>
      <p:sp>
        <p:nvSpPr>
          <p:cNvPr id="56" name="Shape 5">
            <a:extLst>
              <a:ext uri="{FF2B5EF4-FFF2-40B4-BE49-F238E27FC236}">
                <a16:creationId xmlns:a16="http://schemas.microsoft.com/office/drawing/2014/main" id="{D8401853-13D9-3D7C-47D7-F906E15A83AB}"/>
              </a:ext>
              <a:ext uri="{C183D7F6-B498-43B3-948B-1728B52AA6E4}">
                <adec:decorative xmlns:adec="http://schemas.microsoft.com/office/drawing/2017/decorative" val="1"/>
              </a:ext>
            </a:extLst>
          </p:cNvPr>
          <p:cNvSpPr/>
          <p:nvPr/>
        </p:nvSpPr>
        <p:spPr>
          <a:xfrm>
            <a:off x="6544808" y="2133600"/>
            <a:ext cx="85344" cy="1950720"/>
          </a:xfrm>
          <a:prstGeom prst="rect">
            <a:avLst/>
          </a:prstGeom>
          <a:solidFill>
            <a:srgbClr val="002060"/>
          </a:solidFill>
          <a:ln/>
        </p:spPr>
        <p:txBody>
          <a:bodyPr/>
          <a:lstStyle/>
          <a:p>
            <a:endParaRPr lang="en-US" sz="2400">
              <a:latin typeface="Corbel" panose="020B0503020204020204" pitchFamily="34" charset="0"/>
            </a:endParaRPr>
          </a:p>
        </p:txBody>
      </p:sp>
      <p:sp>
        <p:nvSpPr>
          <p:cNvPr id="66" name="Shape 4">
            <a:extLst>
              <a:ext uri="{FF2B5EF4-FFF2-40B4-BE49-F238E27FC236}">
                <a16:creationId xmlns:a16="http://schemas.microsoft.com/office/drawing/2014/main" id="{07E57E77-1DFE-E04E-3AA6-72E1C7102F2F}"/>
              </a:ext>
              <a:ext uri="{C183D7F6-B498-43B3-948B-1728B52AA6E4}">
                <adec:decorative xmlns:adec="http://schemas.microsoft.com/office/drawing/2017/decorative" val="1"/>
              </a:ext>
            </a:extLst>
          </p:cNvPr>
          <p:cNvSpPr/>
          <p:nvPr/>
        </p:nvSpPr>
        <p:spPr>
          <a:xfrm>
            <a:off x="382884" y="2125359"/>
            <a:ext cx="5486400" cy="4669872"/>
          </a:xfrm>
          <a:prstGeom prst="rect">
            <a:avLst/>
          </a:prstGeom>
          <a:solidFill>
            <a:srgbClr val="F0F4FA"/>
          </a:solidFill>
          <a:ln/>
        </p:spPr>
        <p:txBody>
          <a:bodyPr/>
          <a:lstStyle/>
          <a:p>
            <a:endParaRPr lang="en-US" sz="2400">
              <a:latin typeface="Corbel" panose="020B0503020204020204" pitchFamily="34" charset="0"/>
            </a:endParaRPr>
          </a:p>
        </p:txBody>
      </p:sp>
      <p:sp>
        <p:nvSpPr>
          <p:cNvPr id="67" name="Shape 5">
            <a:extLst>
              <a:ext uri="{FF2B5EF4-FFF2-40B4-BE49-F238E27FC236}">
                <a16:creationId xmlns:a16="http://schemas.microsoft.com/office/drawing/2014/main" id="{6496DB47-0183-224D-298F-6FC07AAB2BB9}"/>
              </a:ext>
              <a:ext uri="{C183D7F6-B498-43B3-948B-1728B52AA6E4}">
                <adec:decorative xmlns:adec="http://schemas.microsoft.com/office/drawing/2017/decorative" val="1"/>
              </a:ext>
            </a:extLst>
          </p:cNvPr>
          <p:cNvSpPr/>
          <p:nvPr/>
        </p:nvSpPr>
        <p:spPr>
          <a:xfrm>
            <a:off x="382884" y="2125359"/>
            <a:ext cx="85344" cy="1950720"/>
          </a:xfrm>
          <a:prstGeom prst="rect">
            <a:avLst/>
          </a:prstGeom>
          <a:solidFill>
            <a:srgbClr val="002060"/>
          </a:solidFill>
          <a:ln/>
        </p:spPr>
        <p:txBody>
          <a:bodyPr/>
          <a:lstStyle/>
          <a:p>
            <a:endParaRPr lang="en-US" sz="2400">
              <a:latin typeface="Corbel" panose="020B0503020204020204" pitchFamily="34" charset="0"/>
            </a:endParaRPr>
          </a:p>
        </p:txBody>
      </p:sp>
      <p:sp>
        <p:nvSpPr>
          <p:cNvPr id="68" name="Text 6">
            <a:extLst>
              <a:ext uri="{FF2B5EF4-FFF2-40B4-BE49-F238E27FC236}">
                <a16:creationId xmlns:a16="http://schemas.microsoft.com/office/drawing/2014/main" id="{114D43FB-D0D5-7F92-DE24-4AB1BF474B23}"/>
              </a:ext>
            </a:extLst>
          </p:cNvPr>
          <p:cNvSpPr/>
          <p:nvPr/>
        </p:nvSpPr>
        <p:spPr>
          <a:xfrm>
            <a:off x="687684" y="2259402"/>
            <a:ext cx="5120640"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Alzheimer’s Council MA/NH Chapter</a:t>
            </a:r>
            <a:r>
              <a:rPr lang="en-US">
                <a:solidFill>
                  <a:srgbClr val="002060"/>
                </a:solidFill>
                <a:latin typeface="Corbel" panose="020B0503020204020204" pitchFamily="34" charset="0"/>
                <a:ea typeface="Calibri" pitchFamily="34" charset="-122"/>
                <a:cs typeface="Calibri" pitchFamily="34" charset="-120"/>
              </a:rPr>
              <a:t>:</a:t>
            </a:r>
          </a:p>
          <a:p>
            <a:r>
              <a:rPr lang="en-US">
                <a:solidFill>
                  <a:srgbClr val="141D44"/>
                </a:solidFill>
                <a:latin typeface="Corbel" panose="020B0503020204020204" pitchFamily="34" charset="0"/>
              </a:rPr>
              <a:t>. </a:t>
            </a:r>
          </a:p>
        </p:txBody>
      </p:sp>
      <p:sp>
        <p:nvSpPr>
          <p:cNvPr id="69" name="Text 7">
            <a:extLst>
              <a:ext uri="{FF2B5EF4-FFF2-40B4-BE49-F238E27FC236}">
                <a16:creationId xmlns:a16="http://schemas.microsoft.com/office/drawing/2014/main" id="{C8899F8A-E6FE-F634-85BC-AEA55EF062B8}"/>
              </a:ext>
            </a:extLst>
          </p:cNvPr>
          <p:cNvSpPr/>
          <p:nvPr/>
        </p:nvSpPr>
        <p:spPr>
          <a:xfrm>
            <a:off x="687684" y="2820165"/>
            <a:ext cx="4876800" cy="1450557"/>
          </a:xfrm>
          <a:prstGeom prst="rect">
            <a:avLst/>
          </a:prstGeom>
          <a:noFill/>
          <a:ln/>
        </p:spPr>
        <p:txBody>
          <a:bodyPr wrap="square" lIns="0" tIns="0" rIns="0" bIns="0" rtlCol="0" anchor="ctr"/>
          <a:lstStyle/>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Working with MA Department of Public Health to raise awareness in underserved areas to normalize the conversation about early recognition and detection of dementia. </a:t>
            </a:r>
          </a:p>
          <a:p>
            <a:pPr marL="283464"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Several ongoing educational initiatives. </a:t>
            </a:r>
          </a:p>
          <a:p>
            <a:pPr marL="283464" indent="-283464">
              <a:spcBef>
                <a:spcPts val="600"/>
              </a:spcBef>
              <a:spcAft>
                <a:spcPts val="300"/>
              </a:spcAft>
              <a:buSzPct val="100000"/>
              <a:buChar char="•"/>
            </a:pPr>
            <a:endParaRPr lang="en-US">
              <a:latin typeface="Corbel"/>
              <a:ea typeface="Calibri"/>
              <a:cs typeface="Calibri"/>
            </a:endParaRPr>
          </a:p>
        </p:txBody>
      </p:sp>
      <p:sp>
        <p:nvSpPr>
          <p:cNvPr id="70" name="Text 6">
            <a:extLst>
              <a:ext uri="{FF2B5EF4-FFF2-40B4-BE49-F238E27FC236}">
                <a16:creationId xmlns:a16="http://schemas.microsoft.com/office/drawing/2014/main" id="{67058CF5-B23E-BF69-CD6D-9106DB66D138}"/>
              </a:ext>
            </a:extLst>
          </p:cNvPr>
          <p:cNvSpPr/>
          <p:nvPr/>
        </p:nvSpPr>
        <p:spPr>
          <a:xfrm>
            <a:off x="691805" y="4524810"/>
            <a:ext cx="5120640"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Mass General Brigham</a:t>
            </a:r>
            <a:r>
              <a:rPr lang="en-US">
                <a:solidFill>
                  <a:srgbClr val="002060"/>
                </a:solidFill>
                <a:latin typeface="Corbel" panose="020B0503020204020204" pitchFamily="34" charset="0"/>
                <a:ea typeface="Calibri" pitchFamily="34" charset="-122"/>
                <a:cs typeface="Calibri" pitchFamily="34" charset="-120"/>
              </a:rPr>
              <a:t>:</a:t>
            </a:r>
          </a:p>
          <a:p>
            <a:r>
              <a:rPr lang="en-US">
                <a:solidFill>
                  <a:srgbClr val="141D44"/>
                </a:solidFill>
                <a:latin typeface="Corbel" panose="020B0503020204020204" pitchFamily="34" charset="0"/>
              </a:rPr>
              <a:t>. </a:t>
            </a:r>
          </a:p>
        </p:txBody>
      </p:sp>
      <p:sp>
        <p:nvSpPr>
          <p:cNvPr id="71" name="Text 7">
            <a:extLst>
              <a:ext uri="{FF2B5EF4-FFF2-40B4-BE49-F238E27FC236}">
                <a16:creationId xmlns:a16="http://schemas.microsoft.com/office/drawing/2014/main" id="{81C8F263-9F61-17D1-E5AE-60CFF7C2BA94}"/>
              </a:ext>
            </a:extLst>
          </p:cNvPr>
          <p:cNvSpPr/>
          <p:nvPr/>
        </p:nvSpPr>
        <p:spPr>
          <a:xfrm>
            <a:off x="687684" y="4738170"/>
            <a:ext cx="4876800" cy="1450557"/>
          </a:xfrm>
          <a:prstGeom prst="rect">
            <a:avLst/>
          </a:prstGeom>
          <a:noFill/>
          <a:ln/>
        </p:spPr>
        <p:txBody>
          <a:bodyPr wrap="square" lIns="0" tIns="0" rIns="0" bIns="0" rtlCol="0" anchor="ctr"/>
          <a:lstStyle/>
          <a:p>
            <a:pPr marL="283464"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Developing new interventions to support caregivers who are caring for people living with dementia and behavioral challenges. </a:t>
            </a:r>
          </a:p>
          <a:p>
            <a:pPr marL="283464" indent="-283464">
              <a:spcBef>
                <a:spcPts val="600"/>
              </a:spcBef>
              <a:spcAft>
                <a:spcPts val="300"/>
              </a:spcAft>
              <a:buSzPct val="100000"/>
              <a:buChar char="•"/>
            </a:pPr>
            <a:endParaRPr lang="en-US">
              <a:latin typeface="Corbel"/>
              <a:ea typeface="Calibri"/>
              <a:cs typeface="Calibri"/>
            </a:endParaRPr>
          </a:p>
        </p:txBody>
      </p:sp>
      <p:sp>
        <p:nvSpPr>
          <p:cNvPr id="57" name="Text 6">
            <a:extLst>
              <a:ext uri="{FF2B5EF4-FFF2-40B4-BE49-F238E27FC236}">
                <a16:creationId xmlns:a16="http://schemas.microsoft.com/office/drawing/2014/main" id="{65426267-7D2F-34D2-8324-0ED55FD125DF}"/>
              </a:ext>
            </a:extLst>
          </p:cNvPr>
          <p:cNvSpPr/>
          <p:nvPr/>
        </p:nvSpPr>
        <p:spPr>
          <a:xfrm>
            <a:off x="6822203" y="2551855"/>
            <a:ext cx="5120640"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The MA Legislature’s Joint Committee on Aging &amp; Independence</a:t>
            </a:r>
          </a:p>
          <a:p>
            <a:endParaRPr lang="en-US">
              <a:solidFill>
                <a:srgbClr val="141D44"/>
              </a:solidFill>
              <a:latin typeface="Corbel" panose="020B0503020204020204" pitchFamily="34" charset="0"/>
            </a:endParaRPr>
          </a:p>
        </p:txBody>
      </p:sp>
      <p:sp>
        <p:nvSpPr>
          <p:cNvPr id="58" name="Text 7">
            <a:extLst>
              <a:ext uri="{FF2B5EF4-FFF2-40B4-BE49-F238E27FC236}">
                <a16:creationId xmlns:a16="http://schemas.microsoft.com/office/drawing/2014/main" id="{36C01573-6E83-4B19-2882-C26533193D61}"/>
              </a:ext>
            </a:extLst>
          </p:cNvPr>
          <p:cNvSpPr/>
          <p:nvPr/>
        </p:nvSpPr>
        <p:spPr>
          <a:xfrm>
            <a:off x="6849608" y="3644954"/>
            <a:ext cx="4876800" cy="3115510"/>
          </a:xfrm>
          <a:prstGeom prst="rect">
            <a:avLst/>
          </a:prstGeom>
          <a:noFill/>
          <a:ln/>
        </p:spPr>
        <p:txBody>
          <a:bodyPr wrap="square" lIns="0" tIns="0" rIns="0" bIns="0" rtlCol="0" anchor="ctr"/>
          <a:lstStyle/>
          <a:p>
            <a:pPr marL="283464"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Reported favorably on two pieces of legislation (the Alzheimer’s 2.0 bill and the Home Care Licensure bill). </a:t>
            </a:r>
          </a:p>
          <a:p>
            <a:pPr marL="283464"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Home Care Licensure bill has since been voted on by the MA House of Representatives. If enacted it would require Home Care workers to be trained in patient centered care for those living with Alzheimer’s or other dementias. It would also establish a special commission to study caregiving policy and the feasibility of allowing spouses to be paid caregivers under MassHealth. </a:t>
            </a:r>
          </a:p>
          <a:p>
            <a:pPr marL="283464" indent="-283464">
              <a:spcBef>
                <a:spcPts val="600"/>
              </a:spcBef>
              <a:spcAft>
                <a:spcPts val="300"/>
              </a:spcAft>
            </a:pPr>
            <a:r>
              <a:rPr lang="en-US">
                <a:solidFill>
                  <a:srgbClr val="374151"/>
                </a:solidFill>
                <a:latin typeface="Corbel"/>
                <a:ea typeface="Calibri"/>
                <a:cs typeface="Calibri"/>
              </a:rPr>
              <a:t> </a:t>
            </a:r>
          </a:p>
          <a:p>
            <a:pPr marL="283464" indent="-283464">
              <a:spcBef>
                <a:spcPts val="600"/>
              </a:spcBef>
              <a:spcAft>
                <a:spcPts val="300"/>
              </a:spcAft>
              <a:buSzPct val="100000"/>
              <a:buChar char="•"/>
            </a:pPr>
            <a:endParaRPr lang="en-US">
              <a:latin typeface="Corbel"/>
              <a:ea typeface="Calibri"/>
              <a:cs typeface="Calibri"/>
            </a:endParaRPr>
          </a:p>
        </p:txBody>
      </p:sp>
    </p:spTree>
    <p:extLst>
      <p:ext uri="{BB962C8B-B14F-4D97-AF65-F5344CB8AC3E}">
        <p14:creationId xmlns:p14="http://schemas.microsoft.com/office/powerpoint/2010/main" val="1967012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80A4-1D30-180D-0C44-52005BF529F7}"/>
            </a:ext>
          </a:extLst>
        </p:cNvPr>
        <p:cNvGrpSpPr/>
        <p:nvPr/>
      </p:nvGrpSpPr>
      <p:grpSpPr>
        <a:xfrm>
          <a:off x="0" y="0"/>
          <a:ext cx="0" cy="0"/>
          <a:chOff x="0" y="0"/>
          <a:chExt cx="0" cy="0"/>
        </a:xfrm>
      </p:grpSpPr>
      <p:pic>
        <p:nvPicPr>
          <p:cNvPr id="2" name="Image 0">
            <a:extLst>
              <a:ext uri="{FF2B5EF4-FFF2-40B4-BE49-F238E27FC236}">
                <a16:creationId xmlns:a16="http://schemas.microsoft.com/office/drawing/2014/main" id="{57DB04E8-15FA-3773-6462-76504054C90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FF2B5EF4-FFF2-40B4-BE49-F238E27FC236}">
                <a16:creationId xmlns:a16="http://schemas.microsoft.com/office/drawing/2014/main" id="{283EE7E9-B3C3-F37D-5984-7846EEA0F0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a:extLst>
              <a:ext uri="{FF2B5EF4-FFF2-40B4-BE49-F238E27FC236}">
                <a16:creationId xmlns:a16="http://schemas.microsoft.com/office/drawing/2014/main" id="{08C413BC-A3A4-E5DB-6576-F15B7BB1A18D}"/>
              </a:ext>
            </a:extLst>
          </p:cNvPr>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Looking Back: Council Member Perspectives (4/4) </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a:extLst>
              <a:ext uri="{FF2B5EF4-FFF2-40B4-BE49-F238E27FC236}">
                <a16:creationId xmlns:a16="http://schemas.microsoft.com/office/drawing/2014/main" id="{CFEC8C9B-F717-6F8A-7569-552635A27846}"/>
              </a:ext>
            </a:extLst>
          </p:cNvPr>
          <p:cNvSpPr/>
          <p:nvPr/>
        </p:nvSpPr>
        <p:spPr>
          <a:xfrm>
            <a:off x="1341120" y="707136"/>
            <a:ext cx="9144000" cy="426720"/>
          </a:xfrm>
          <a:prstGeom prst="rect">
            <a:avLst/>
          </a:prstGeom>
          <a:noFill/>
          <a:ln/>
        </p:spPr>
        <p:txBody>
          <a:bodyPr wrap="square" lIns="0" tIns="0" rIns="0" bIns="0" rtlCol="0" anchor="ctr"/>
          <a:lstStyle/>
          <a:p>
            <a:r>
              <a:rPr lang="en-US" i="1">
                <a:solidFill>
                  <a:srgbClr val="FFC000"/>
                </a:solidFill>
                <a:latin typeface="Corbel" panose="020B0503020204020204" pitchFamily="34" charset="0"/>
                <a:ea typeface="Calibri" pitchFamily="34" charset="-122"/>
                <a:cs typeface="Calibri" pitchFamily="34" charset="-120"/>
              </a:rPr>
              <a:t>March 2026 Discussion Summary</a:t>
            </a:r>
            <a:endParaRPr lang="en-US">
              <a:latin typeface="Corbel" panose="020B0503020204020204" pitchFamily="34" charset="0"/>
            </a:endParaRPr>
          </a:p>
        </p:txBody>
      </p:sp>
      <p:sp>
        <p:nvSpPr>
          <p:cNvPr id="7" name="Text 3">
            <a:extLst>
              <a:ext uri="{FF2B5EF4-FFF2-40B4-BE49-F238E27FC236}">
                <a16:creationId xmlns:a16="http://schemas.microsoft.com/office/drawing/2014/main" id="{0B20D50F-BFDE-6073-AA98-B7272FDEC7E3}"/>
              </a:ext>
            </a:extLst>
          </p:cNvPr>
          <p:cNvSpPr/>
          <p:nvPr/>
        </p:nvSpPr>
        <p:spPr>
          <a:xfrm>
            <a:off x="609600" y="1524000"/>
            <a:ext cx="10972800" cy="426720"/>
          </a:xfrm>
          <a:prstGeom prst="rect">
            <a:avLst/>
          </a:prstGeom>
          <a:noFill/>
          <a:ln/>
        </p:spPr>
        <p:txBody>
          <a:bodyPr wrap="square" lIns="0" tIns="0" rIns="0" bIns="0" rtlCol="0" anchor="ctr"/>
          <a:lstStyle/>
          <a:p>
            <a:r>
              <a:rPr lang="en-US" sz="2000">
                <a:solidFill>
                  <a:srgbClr val="002060"/>
                </a:solidFill>
                <a:latin typeface="Corbel" panose="020B0503020204020204" pitchFamily="34" charset="0"/>
                <a:ea typeface="Calibri" pitchFamily="34" charset="-122"/>
                <a:cs typeface="Calibri" pitchFamily="34" charset="-120"/>
              </a:rPr>
              <a:t>Highlights from the March Council Member perspectives conversation on the 2 priority areas were shared with Council Members with the March meeting minutes and include (Continued):</a:t>
            </a:r>
          </a:p>
        </p:txBody>
      </p:sp>
      <p:sp>
        <p:nvSpPr>
          <p:cNvPr id="66" name="Shape 4">
            <a:extLst>
              <a:ext uri="{FF2B5EF4-FFF2-40B4-BE49-F238E27FC236}">
                <a16:creationId xmlns:a16="http://schemas.microsoft.com/office/drawing/2014/main" id="{42CD0118-E728-A1FC-5930-5537E78DA162}"/>
              </a:ext>
              <a:ext uri="{C183D7F6-B498-43B3-948B-1728B52AA6E4}">
                <adec:decorative xmlns:adec="http://schemas.microsoft.com/office/drawing/2017/decorative" val="1"/>
              </a:ext>
            </a:extLst>
          </p:cNvPr>
          <p:cNvSpPr/>
          <p:nvPr/>
        </p:nvSpPr>
        <p:spPr>
          <a:xfrm>
            <a:off x="382884" y="2125359"/>
            <a:ext cx="11426232" cy="4302873"/>
          </a:xfrm>
          <a:prstGeom prst="rect">
            <a:avLst/>
          </a:prstGeom>
          <a:solidFill>
            <a:srgbClr val="F0F4FA"/>
          </a:solidFill>
          <a:ln/>
        </p:spPr>
        <p:txBody>
          <a:bodyPr/>
          <a:lstStyle/>
          <a:p>
            <a:endParaRPr lang="en-US" sz="2400">
              <a:latin typeface="Corbel" panose="020B0503020204020204" pitchFamily="34" charset="0"/>
            </a:endParaRPr>
          </a:p>
        </p:txBody>
      </p:sp>
      <p:sp>
        <p:nvSpPr>
          <p:cNvPr id="67" name="Shape 5">
            <a:extLst>
              <a:ext uri="{FF2B5EF4-FFF2-40B4-BE49-F238E27FC236}">
                <a16:creationId xmlns:a16="http://schemas.microsoft.com/office/drawing/2014/main" id="{69B7C253-DAA8-5865-FE5E-F4E87CC8F74E}"/>
              </a:ext>
              <a:ext uri="{C183D7F6-B498-43B3-948B-1728B52AA6E4}">
                <adec:decorative xmlns:adec="http://schemas.microsoft.com/office/drawing/2017/decorative" val="1"/>
              </a:ext>
            </a:extLst>
          </p:cNvPr>
          <p:cNvSpPr/>
          <p:nvPr/>
        </p:nvSpPr>
        <p:spPr>
          <a:xfrm>
            <a:off x="382884" y="2125359"/>
            <a:ext cx="85344" cy="1950720"/>
          </a:xfrm>
          <a:prstGeom prst="rect">
            <a:avLst/>
          </a:prstGeom>
          <a:solidFill>
            <a:srgbClr val="002060"/>
          </a:solidFill>
          <a:ln/>
        </p:spPr>
        <p:txBody>
          <a:bodyPr/>
          <a:lstStyle/>
          <a:p>
            <a:endParaRPr lang="en-US" sz="2400">
              <a:latin typeface="Corbel" panose="020B0503020204020204" pitchFamily="34" charset="0"/>
            </a:endParaRPr>
          </a:p>
        </p:txBody>
      </p:sp>
      <p:sp>
        <p:nvSpPr>
          <p:cNvPr id="68" name="Text 6">
            <a:extLst>
              <a:ext uri="{FF2B5EF4-FFF2-40B4-BE49-F238E27FC236}">
                <a16:creationId xmlns:a16="http://schemas.microsoft.com/office/drawing/2014/main" id="{B7CE90C9-3FBE-F3D2-A4C2-93012DBC98A0}"/>
              </a:ext>
            </a:extLst>
          </p:cNvPr>
          <p:cNvSpPr/>
          <p:nvPr/>
        </p:nvSpPr>
        <p:spPr>
          <a:xfrm>
            <a:off x="792480" y="2308239"/>
            <a:ext cx="7949184"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Gaps and Opportunities Identified by Council Members:</a:t>
            </a:r>
          </a:p>
          <a:p>
            <a:r>
              <a:rPr lang="en-US">
                <a:solidFill>
                  <a:srgbClr val="141D44"/>
                </a:solidFill>
                <a:latin typeface="Corbel" panose="020B0503020204020204" pitchFamily="34" charset="0"/>
              </a:rPr>
              <a:t>. </a:t>
            </a:r>
          </a:p>
        </p:txBody>
      </p:sp>
      <p:sp>
        <p:nvSpPr>
          <p:cNvPr id="69" name="Text 7">
            <a:extLst>
              <a:ext uri="{FF2B5EF4-FFF2-40B4-BE49-F238E27FC236}">
                <a16:creationId xmlns:a16="http://schemas.microsoft.com/office/drawing/2014/main" id="{55CC84CA-9C69-2E0F-8874-8F59AE7417E8}"/>
              </a:ext>
            </a:extLst>
          </p:cNvPr>
          <p:cNvSpPr/>
          <p:nvPr/>
        </p:nvSpPr>
        <p:spPr>
          <a:xfrm>
            <a:off x="670560" y="4347213"/>
            <a:ext cx="10137648" cy="1803651"/>
          </a:xfrm>
          <a:prstGeom prst="rect">
            <a:avLst/>
          </a:prstGeom>
          <a:noFill/>
          <a:ln/>
        </p:spPr>
        <p:txBody>
          <a:bodyPr wrap="square" lIns="0" tIns="0" rIns="0" bIns="0" rtlCol="0" anchor="ctr"/>
          <a:lstStyle/>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Work with MA Department of Public Health to raise awareness in underserved areas to normalize the conversation about early recognition and detection of dementia. </a:t>
            </a:r>
          </a:p>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Provide support for those developing dementia who do not have natural care partners, since this is a growing population. </a:t>
            </a:r>
          </a:p>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Increase competency in the community to support those developing dementia, so there is a higher level of compassion and engagement - increased partnership with state-based agencies would go a long way.</a:t>
            </a:r>
          </a:p>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Co-locate Alzheimer’s research centers and clinical care centers under the same roof, following the model of cancer centers for excellence. Currently, Alzheimer’s research centers funded by National Institutes of Health (NIH) are not designed for clinical care.  There is also a need to link specialty clinics with primary care. </a:t>
            </a:r>
          </a:p>
          <a:p>
            <a:pPr marL="283464" lvl="0"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Join efforts and make connections with other organizations. </a:t>
            </a:r>
          </a:p>
          <a:p>
            <a:r>
              <a:rPr lang="en-US"/>
              <a:t> </a:t>
            </a:r>
          </a:p>
          <a:p>
            <a:r>
              <a:rPr lang="en-US"/>
              <a:t> </a:t>
            </a:r>
            <a:r>
              <a:rPr lang="en-US">
                <a:solidFill>
                  <a:srgbClr val="374151"/>
                </a:solidFill>
                <a:latin typeface="Corbel"/>
                <a:ea typeface="Calibri"/>
                <a:cs typeface="Calibri"/>
              </a:rPr>
              <a:t> </a:t>
            </a:r>
          </a:p>
          <a:p>
            <a:pPr marL="283464" lvl="0" indent="-283464">
              <a:spcBef>
                <a:spcPts val="600"/>
              </a:spcBef>
              <a:spcAft>
                <a:spcPts val="300"/>
              </a:spcAft>
              <a:buSzPct val="100000"/>
              <a:buFont typeface="Arial" panose="020B0604020202020204" pitchFamily="34" charset="0"/>
              <a:buChar char="•"/>
            </a:pPr>
            <a:endParaRPr lang="en-US"/>
          </a:p>
          <a:p>
            <a:pPr marL="283464" indent="-283464">
              <a:spcBef>
                <a:spcPts val="600"/>
              </a:spcBef>
              <a:spcAft>
                <a:spcPts val="300"/>
              </a:spcAft>
              <a:buSzPct val="100000"/>
              <a:buFont typeface="Arial" panose="020B0604020202020204" pitchFamily="34" charset="0"/>
              <a:buChar char="•"/>
            </a:pPr>
            <a:r>
              <a:rPr lang="en-US">
                <a:solidFill>
                  <a:srgbClr val="374151"/>
                </a:solidFill>
                <a:latin typeface="Corbel"/>
                <a:ea typeface="Calibri"/>
                <a:cs typeface="Calibri"/>
              </a:rPr>
              <a:t>. </a:t>
            </a:r>
          </a:p>
          <a:p>
            <a:pPr marL="283464" indent="-283464">
              <a:spcBef>
                <a:spcPts val="600"/>
              </a:spcBef>
              <a:spcAft>
                <a:spcPts val="300"/>
              </a:spcAft>
              <a:buSzPct val="100000"/>
              <a:buChar char="•"/>
            </a:pPr>
            <a:endParaRPr lang="en-US">
              <a:latin typeface="Corbel"/>
              <a:ea typeface="Calibri"/>
              <a:cs typeface="Calibri"/>
            </a:endParaRPr>
          </a:p>
        </p:txBody>
      </p:sp>
    </p:spTree>
    <p:extLst>
      <p:ext uri="{BB962C8B-B14F-4D97-AF65-F5344CB8AC3E}">
        <p14:creationId xmlns:p14="http://schemas.microsoft.com/office/powerpoint/2010/main" val="3488137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Looking Back and Moving Forward</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p:cNvSpPr/>
          <p:nvPr/>
        </p:nvSpPr>
        <p:spPr>
          <a:xfrm>
            <a:off x="1341120" y="707136"/>
            <a:ext cx="9144000" cy="426720"/>
          </a:xfrm>
          <a:prstGeom prst="rect">
            <a:avLst/>
          </a:prstGeom>
          <a:noFill/>
          <a:ln/>
        </p:spPr>
        <p:txBody>
          <a:bodyPr wrap="square" lIns="0" tIns="0" rIns="0" bIns="0" rtlCol="0" anchor="ctr"/>
          <a:lstStyle/>
          <a:p>
            <a:r>
              <a:rPr lang="en-US" i="1">
                <a:solidFill>
                  <a:srgbClr val="FFC000"/>
                </a:solidFill>
                <a:latin typeface="Corbel" panose="020B0503020204020204" pitchFamily="34" charset="0"/>
                <a:ea typeface="Calibri" pitchFamily="34" charset="-122"/>
                <a:cs typeface="Calibri" pitchFamily="34" charset="-120"/>
              </a:rPr>
              <a:t>Key Themes from the December 2025 Meeting</a:t>
            </a:r>
            <a:endParaRPr lang="en-US">
              <a:latin typeface="Corbel" panose="020B0503020204020204" pitchFamily="34" charset="0"/>
            </a:endParaRPr>
          </a:p>
        </p:txBody>
      </p:sp>
      <p:sp>
        <p:nvSpPr>
          <p:cNvPr id="7" name="Shape 3">
            <a:extLst>
              <a:ext uri="{C183D7F6-B498-43B3-948B-1728B52AA6E4}">
                <adec:decorative xmlns:adec="http://schemas.microsoft.com/office/drawing/2017/decorative" val="1"/>
              </a:ext>
            </a:extLst>
          </p:cNvPr>
          <p:cNvSpPr/>
          <p:nvPr/>
        </p:nvSpPr>
        <p:spPr>
          <a:xfrm>
            <a:off x="609600" y="1584960"/>
            <a:ext cx="3474720" cy="4754880"/>
          </a:xfrm>
          <a:prstGeom prst="rect">
            <a:avLst/>
          </a:prstGeom>
          <a:solidFill>
            <a:srgbClr val="F0F4FA"/>
          </a:solidFill>
          <a:ln/>
          <a:effectLst>
            <a:outerShdw blurRad="50800" dist="12700" dir="8100000" algn="bl" rotWithShape="0">
              <a:srgbClr val="000000">
                <a:alpha val="8000"/>
              </a:srgbClr>
            </a:outerShdw>
          </a:effectLst>
        </p:spPr>
        <p:txBody>
          <a:bodyPr/>
          <a:lstStyle/>
          <a:p>
            <a:endParaRPr lang="en-US" sz="2400">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a:off x="1828800" y="1889760"/>
            <a:ext cx="914400" cy="914400"/>
          </a:xfrm>
          <a:prstGeom prst="ellipse">
            <a:avLst/>
          </a:prstGeom>
          <a:solidFill>
            <a:srgbClr val="002060"/>
          </a:solidFill>
          <a:ln/>
        </p:spPr>
        <p:txBody>
          <a:bodyPr/>
          <a:lstStyle/>
          <a:p>
            <a:endParaRPr lang="en-US" sz="2400">
              <a:latin typeface="Corbel" panose="020B0503020204020204" pitchFamily="34" charset="0"/>
            </a:endParaRPr>
          </a:p>
        </p:txBody>
      </p:sp>
      <p:pic>
        <p:nvPicPr>
          <p:cNvPr id="9" name="Imag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987296" y="2048256"/>
            <a:ext cx="609600" cy="609600"/>
          </a:xfrm>
          <a:prstGeom prst="rect">
            <a:avLst/>
          </a:prstGeom>
        </p:spPr>
      </p:pic>
      <p:sp>
        <p:nvSpPr>
          <p:cNvPr id="10" name="Text 5"/>
          <p:cNvSpPr/>
          <p:nvPr/>
        </p:nvSpPr>
        <p:spPr>
          <a:xfrm>
            <a:off x="792480" y="3048000"/>
            <a:ext cx="3108960" cy="975360"/>
          </a:xfrm>
          <a:prstGeom prst="rect">
            <a:avLst/>
          </a:prstGeom>
          <a:noFill/>
          <a:ln/>
        </p:spPr>
        <p:txBody>
          <a:bodyPr wrap="square" lIns="0" tIns="0" rIns="0" bIns="0" rtlCol="0" anchor="ctr"/>
          <a:lstStyle/>
          <a:p>
            <a:pPr algn="ctr"/>
            <a:r>
              <a:rPr lang="en-US" b="1">
                <a:solidFill>
                  <a:srgbClr val="002060"/>
                </a:solidFill>
                <a:latin typeface="Corbel" panose="020B0503020204020204" pitchFamily="34" charset="0"/>
                <a:ea typeface="Calibri" pitchFamily="34" charset="-122"/>
                <a:cs typeface="Calibri" pitchFamily="34" charset="-120"/>
              </a:rPr>
              <a:t>Two Council Priority</a:t>
            </a:r>
            <a:endParaRPr lang="en-US">
              <a:latin typeface="Corbel" panose="020B0503020204020204" pitchFamily="34" charset="0"/>
            </a:endParaRPr>
          </a:p>
          <a:p>
            <a:pPr algn="ctr"/>
            <a:r>
              <a:rPr lang="en-US" b="1">
                <a:solidFill>
                  <a:srgbClr val="002060"/>
                </a:solidFill>
                <a:latin typeface="Corbel" panose="020B0503020204020204" pitchFamily="34" charset="0"/>
                <a:ea typeface="Calibri" pitchFamily="34" charset="-122"/>
                <a:cs typeface="Calibri" pitchFamily="34" charset="-120"/>
              </a:rPr>
              <a:t>Areas Confirmed</a:t>
            </a:r>
            <a:endParaRPr lang="en-US">
              <a:latin typeface="Corbel" panose="020B0503020204020204" pitchFamily="34" charset="0"/>
            </a:endParaRPr>
          </a:p>
        </p:txBody>
      </p:sp>
      <p:sp>
        <p:nvSpPr>
          <p:cNvPr id="11" name="Text 6"/>
          <p:cNvSpPr/>
          <p:nvPr/>
        </p:nvSpPr>
        <p:spPr>
          <a:xfrm>
            <a:off x="792480" y="4023360"/>
            <a:ext cx="3108960" cy="1950720"/>
          </a:xfrm>
          <a:prstGeom prst="rect">
            <a:avLst/>
          </a:prstGeom>
          <a:noFill/>
          <a:ln/>
        </p:spPr>
        <p:txBody>
          <a:bodyPr wrap="square" lIns="0" tIns="0" rIns="0" bIns="0" rtlCol="0" anchor="ctr"/>
          <a:lstStyle/>
          <a:p>
            <a:pPr marL="342900" indent="-342900" algn="ctr">
              <a:buFont typeface="+mj-lt"/>
              <a:buAutoNum type="arabicPeriod"/>
            </a:pPr>
            <a:r>
              <a:rPr lang="en-US" sz="1600">
                <a:solidFill>
                  <a:srgbClr val="374151"/>
                </a:solidFill>
                <a:latin typeface="Corbel" panose="020B0503020204020204" pitchFamily="34" charset="0"/>
                <a:ea typeface="Calibri" pitchFamily="34" charset="-122"/>
                <a:cs typeface="Calibri" pitchFamily="34" charset="-120"/>
              </a:rPr>
              <a:t>Early Recognition, Detection &amp; Diagnosis</a:t>
            </a:r>
            <a:br>
              <a:rPr lang="en-US" sz="1600">
                <a:solidFill>
                  <a:srgbClr val="374151"/>
                </a:solidFill>
                <a:latin typeface="Corbel" panose="020B0503020204020204" pitchFamily="34" charset="0"/>
                <a:ea typeface="Calibri" pitchFamily="34" charset="-122"/>
                <a:cs typeface="Calibri" pitchFamily="34" charset="-120"/>
              </a:rPr>
            </a:br>
            <a:endParaRPr lang="en-US" sz="1600">
              <a:solidFill>
                <a:srgbClr val="374151"/>
              </a:solidFill>
              <a:latin typeface="Corbel" panose="020B0503020204020204" pitchFamily="34" charset="0"/>
              <a:ea typeface="Calibri" pitchFamily="34" charset="-122"/>
              <a:cs typeface="Calibri" pitchFamily="34" charset="-120"/>
            </a:endParaRPr>
          </a:p>
          <a:p>
            <a:pPr marL="342900" indent="-342900" algn="ctr">
              <a:buFont typeface="+mj-lt"/>
              <a:buAutoNum type="arabicPeriod"/>
            </a:pPr>
            <a:r>
              <a:rPr lang="en-US" sz="1600">
                <a:solidFill>
                  <a:srgbClr val="374151"/>
                </a:solidFill>
                <a:latin typeface="Corbel" panose="020B0503020204020204" pitchFamily="34" charset="0"/>
                <a:ea typeface="Calibri" pitchFamily="34" charset="-122"/>
                <a:cs typeface="Calibri" pitchFamily="34" charset="-120"/>
              </a:rPr>
              <a:t>Caregiver Support, Education &amp; Systems Navigation</a:t>
            </a:r>
            <a:endParaRPr lang="en-US" sz="1600">
              <a:latin typeface="Corbel" panose="020B0503020204020204" pitchFamily="34" charset="0"/>
            </a:endParaRPr>
          </a:p>
        </p:txBody>
      </p:sp>
      <p:sp>
        <p:nvSpPr>
          <p:cNvPr id="12" name="Shape 7">
            <a:extLst>
              <a:ext uri="{C183D7F6-B498-43B3-948B-1728B52AA6E4}">
                <adec:decorative xmlns:adec="http://schemas.microsoft.com/office/drawing/2017/decorative" val="1"/>
              </a:ext>
            </a:extLst>
          </p:cNvPr>
          <p:cNvSpPr/>
          <p:nvPr/>
        </p:nvSpPr>
        <p:spPr>
          <a:xfrm>
            <a:off x="4450080" y="1584960"/>
            <a:ext cx="3474720" cy="4754880"/>
          </a:xfrm>
          <a:prstGeom prst="rect">
            <a:avLst/>
          </a:prstGeom>
          <a:solidFill>
            <a:srgbClr val="F0F4FA"/>
          </a:solidFill>
          <a:ln/>
          <a:effectLst>
            <a:outerShdw blurRad="50800" dist="12700" dir="8100000" algn="bl" rotWithShape="0">
              <a:srgbClr val="000000">
                <a:alpha val="8000"/>
              </a:srgbClr>
            </a:outerShdw>
          </a:effectLst>
        </p:spPr>
        <p:txBody>
          <a:bodyPr/>
          <a:lstStyle/>
          <a:p>
            <a:endParaRPr lang="en-US" sz="2400">
              <a:latin typeface="Corbel" panose="020B0503020204020204" pitchFamily="34" charset="0"/>
            </a:endParaRPr>
          </a:p>
        </p:txBody>
      </p:sp>
      <p:sp>
        <p:nvSpPr>
          <p:cNvPr id="13" name="Shape 8">
            <a:extLst>
              <a:ext uri="{C183D7F6-B498-43B3-948B-1728B52AA6E4}">
                <adec:decorative xmlns:adec="http://schemas.microsoft.com/office/drawing/2017/decorative" val="1"/>
              </a:ext>
            </a:extLst>
          </p:cNvPr>
          <p:cNvSpPr/>
          <p:nvPr/>
        </p:nvSpPr>
        <p:spPr>
          <a:xfrm>
            <a:off x="5669280" y="1889760"/>
            <a:ext cx="914400" cy="914400"/>
          </a:xfrm>
          <a:prstGeom prst="ellipse">
            <a:avLst/>
          </a:prstGeom>
          <a:solidFill>
            <a:srgbClr val="1A5276"/>
          </a:solidFill>
          <a:ln/>
        </p:spPr>
        <p:txBody>
          <a:bodyPr/>
          <a:lstStyle/>
          <a:p>
            <a:endParaRPr lang="en-US" sz="2400">
              <a:latin typeface="Corbel" panose="020B0503020204020204" pitchFamily="34" charset="0"/>
            </a:endParaRPr>
          </a:p>
        </p:txBody>
      </p:sp>
      <p:pic>
        <p:nvPicPr>
          <p:cNvPr id="14" name="Image 3">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27776" y="2048256"/>
            <a:ext cx="609600" cy="609600"/>
          </a:xfrm>
          <a:prstGeom prst="rect">
            <a:avLst/>
          </a:prstGeom>
        </p:spPr>
      </p:pic>
      <p:sp>
        <p:nvSpPr>
          <p:cNvPr id="15" name="Text 9"/>
          <p:cNvSpPr/>
          <p:nvPr/>
        </p:nvSpPr>
        <p:spPr>
          <a:xfrm>
            <a:off x="4632960" y="3048000"/>
            <a:ext cx="3108960" cy="975360"/>
          </a:xfrm>
          <a:prstGeom prst="rect">
            <a:avLst/>
          </a:prstGeom>
          <a:noFill/>
          <a:ln/>
        </p:spPr>
        <p:txBody>
          <a:bodyPr wrap="square" lIns="0" tIns="0" rIns="0" bIns="0" rtlCol="0" anchor="ctr"/>
          <a:lstStyle/>
          <a:p>
            <a:pPr algn="ctr"/>
            <a:r>
              <a:rPr lang="en-US" b="1">
                <a:solidFill>
                  <a:srgbClr val="002060"/>
                </a:solidFill>
                <a:latin typeface="Corbel" panose="020B0503020204020204" pitchFamily="34" charset="0"/>
                <a:ea typeface="Calibri" pitchFamily="34" charset="-122"/>
                <a:cs typeface="Calibri" pitchFamily="34" charset="-120"/>
              </a:rPr>
              <a:t>ReiMAgine Aging</a:t>
            </a:r>
            <a:endParaRPr lang="en-US">
              <a:latin typeface="Corbel" panose="020B0503020204020204" pitchFamily="34" charset="0"/>
            </a:endParaRPr>
          </a:p>
          <a:p>
            <a:pPr algn="ctr"/>
            <a:r>
              <a:rPr lang="en-US" b="1">
                <a:solidFill>
                  <a:srgbClr val="002060"/>
                </a:solidFill>
                <a:latin typeface="Corbel" panose="020B0503020204020204" pitchFamily="34" charset="0"/>
                <a:ea typeface="Calibri" pitchFamily="34" charset="-122"/>
                <a:cs typeface="Calibri" pitchFamily="34" charset="-120"/>
              </a:rPr>
              <a:t>Alignment</a:t>
            </a:r>
            <a:endParaRPr lang="en-US">
              <a:latin typeface="Corbel" panose="020B0503020204020204" pitchFamily="34" charset="0"/>
            </a:endParaRPr>
          </a:p>
        </p:txBody>
      </p:sp>
      <p:sp>
        <p:nvSpPr>
          <p:cNvPr id="16" name="Text 10"/>
          <p:cNvSpPr/>
          <p:nvPr/>
        </p:nvSpPr>
        <p:spPr>
          <a:xfrm>
            <a:off x="4632960" y="4023360"/>
            <a:ext cx="3108960" cy="1950720"/>
          </a:xfrm>
          <a:prstGeom prst="rect">
            <a:avLst/>
          </a:prstGeom>
          <a:noFill/>
          <a:ln/>
        </p:spPr>
        <p:txBody>
          <a:bodyPr wrap="square" lIns="0" tIns="0" rIns="0" bIns="0" rtlCol="0" anchor="ctr"/>
          <a:lstStyle/>
          <a:p>
            <a:pPr algn="ctr"/>
            <a:r>
              <a:rPr lang="en-US" sz="1600">
                <a:solidFill>
                  <a:srgbClr val="374151"/>
                </a:solidFill>
                <a:latin typeface="Corbel" panose="020B0503020204020204" pitchFamily="34" charset="0"/>
                <a:ea typeface="Calibri" pitchFamily="34" charset="-122"/>
                <a:cs typeface="Calibri" pitchFamily="34" charset="-120"/>
              </a:rPr>
              <a:t>Aligning the State Plan on Dementia with </a:t>
            </a:r>
            <a:r>
              <a:rPr lang="en-US" sz="1600" err="1">
                <a:solidFill>
                  <a:srgbClr val="374151"/>
                </a:solidFill>
                <a:latin typeface="Corbel" panose="020B0503020204020204" pitchFamily="34" charset="0"/>
                <a:ea typeface="Calibri" pitchFamily="34" charset="-122"/>
                <a:cs typeface="Calibri" pitchFamily="34" charset="-120"/>
              </a:rPr>
              <a:t>ReiMAgine</a:t>
            </a:r>
            <a:r>
              <a:rPr lang="en-US" sz="1600">
                <a:solidFill>
                  <a:srgbClr val="374151"/>
                </a:solidFill>
                <a:latin typeface="Corbel" panose="020B0503020204020204" pitchFamily="34" charset="0"/>
                <a:ea typeface="Calibri" pitchFamily="34" charset="-122"/>
                <a:cs typeface="Calibri" pitchFamily="34" charset="-120"/>
              </a:rPr>
              <a:t> Aging 2030 and Executive Order 642 for one coherent statewide approach</a:t>
            </a:r>
            <a:endParaRPr lang="en-US" sz="1600">
              <a:latin typeface="Corbel" panose="020B0503020204020204" pitchFamily="34" charset="0"/>
            </a:endParaRPr>
          </a:p>
        </p:txBody>
      </p:sp>
      <p:sp>
        <p:nvSpPr>
          <p:cNvPr id="17" name="Shape 11">
            <a:extLst>
              <a:ext uri="{C183D7F6-B498-43B3-948B-1728B52AA6E4}">
                <adec:decorative xmlns:adec="http://schemas.microsoft.com/office/drawing/2017/decorative" val="1"/>
              </a:ext>
            </a:extLst>
          </p:cNvPr>
          <p:cNvSpPr/>
          <p:nvPr/>
        </p:nvSpPr>
        <p:spPr>
          <a:xfrm>
            <a:off x="8290560" y="1584960"/>
            <a:ext cx="3474720" cy="4754880"/>
          </a:xfrm>
          <a:prstGeom prst="rect">
            <a:avLst/>
          </a:prstGeom>
          <a:solidFill>
            <a:srgbClr val="F0F4FA"/>
          </a:solidFill>
          <a:ln/>
          <a:effectLst>
            <a:outerShdw blurRad="50800" dist="12700" dir="8100000" algn="bl" rotWithShape="0">
              <a:srgbClr val="000000">
                <a:alpha val="8000"/>
              </a:srgbClr>
            </a:outerShdw>
          </a:effectLst>
        </p:spPr>
        <p:txBody>
          <a:bodyPr/>
          <a:lstStyle/>
          <a:p>
            <a:endParaRPr lang="en-US" sz="2400">
              <a:latin typeface="Corbel" panose="020B0503020204020204" pitchFamily="34" charset="0"/>
            </a:endParaRPr>
          </a:p>
        </p:txBody>
      </p:sp>
      <p:sp>
        <p:nvSpPr>
          <p:cNvPr id="18" name="Shape 12">
            <a:extLst>
              <a:ext uri="{C183D7F6-B498-43B3-948B-1728B52AA6E4}">
                <adec:decorative xmlns:adec="http://schemas.microsoft.com/office/drawing/2017/decorative" val="1"/>
              </a:ext>
            </a:extLst>
          </p:cNvPr>
          <p:cNvSpPr/>
          <p:nvPr/>
        </p:nvSpPr>
        <p:spPr>
          <a:xfrm>
            <a:off x="9509760" y="1889760"/>
            <a:ext cx="914400" cy="914400"/>
          </a:xfrm>
          <a:prstGeom prst="ellipse">
            <a:avLst/>
          </a:prstGeom>
          <a:solidFill>
            <a:srgbClr val="1B6B3A"/>
          </a:solidFill>
          <a:ln/>
        </p:spPr>
        <p:txBody>
          <a:bodyPr/>
          <a:lstStyle/>
          <a:p>
            <a:endParaRPr lang="en-US" sz="2400">
              <a:latin typeface="Corbel" panose="020B0503020204020204" pitchFamily="34" charset="0"/>
            </a:endParaRPr>
          </a:p>
        </p:txBody>
      </p:sp>
      <p:pic>
        <p:nvPicPr>
          <p:cNvPr id="19" name="Image 4">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668256" y="2048256"/>
            <a:ext cx="609600" cy="609600"/>
          </a:xfrm>
          <a:prstGeom prst="rect">
            <a:avLst/>
          </a:prstGeom>
        </p:spPr>
      </p:pic>
      <p:sp>
        <p:nvSpPr>
          <p:cNvPr id="20" name="Text 13"/>
          <p:cNvSpPr/>
          <p:nvPr/>
        </p:nvSpPr>
        <p:spPr>
          <a:xfrm>
            <a:off x="8473440" y="3048000"/>
            <a:ext cx="3108960" cy="975360"/>
          </a:xfrm>
          <a:prstGeom prst="rect">
            <a:avLst/>
          </a:prstGeom>
          <a:noFill/>
          <a:ln/>
        </p:spPr>
        <p:txBody>
          <a:bodyPr wrap="square" lIns="0" tIns="0" rIns="0" bIns="0" rtlCol="0" anchor="ctr"/>
          <a:lstStyle/>
          <a:p>
            <a:pPr algn="ctr"/>
            <a:r>
              <a:rPr lang="en-US" b="1">
                <a:solidFill>
                  <a:srgbClr val="002060"/>
                </a:solidFill>
                <a:latin typeface="Corbel" panose="020B0503020204020204" pitchFamily="34" charset="0"/>
                <a:ea typeface="Calibri" pitchFamily="34" charset="-122"/>
                <a:cs typeface="Calibri" pitchFamily="34" charset="-120"/>
              </a:rPr>
              <a:t>Agency Findings &amp;</a:t>
            </a:r>
            <a:endParaRPr lang="en-US">
              <a:latin typeface="Corbel" panose="020B0503020204020204" pitchFamily="34" charset="0"/>
            </a:endParaRPr>
          </a:p>
          <a:p>
            <a:pPr algn="ctr"/>
            <a:r>
              <a:rPr lang="en-US" b="1">
                <a:solidFill>
                  <a:srgbClr val="002060"/>
                </a:solidFill>
                <a:latin typeface="Corbel" panose="020B0503020204020204" pitchFamily="34" charset="0"/>
                <a:ea typeface="Calibri" pitchFamily="34" charset="-122"/>
                <a:cs typeface="Calibri" pitchFamily="34" charset="-120"/>
              </a:rPr>
              <a:t>Strategies</a:t>
            </a:r>
            <a:endParaRPr lang="en-US">
              <a:latin typeface="Corbel" panose="020B0503020204020204" pitchFamily="34" charset="0"/>
            </a:endParaRPr>
          </a:p>
        </p:txBody>
      </p:sp>
      <p:sp>
        <p:nvSpPr>
          <p:cNvPr id="21" name="Text 14"/>
          <p:cNvSpPr/>
          <p:nvPr/>
        </p:nvSpPr>
        <p:spPr>
          <a:xfrm>
            <a:off x="8473440" y="4023360"/>
            <a:ext cx="3108960" cy="1950720"/>
          </a:xfrm>
          <a:prstGeom prst="rect">
            <a:avLst/>
          </a:prstGeom>
          <a:noFill/>
          <a:ln/>
        </p:spPr>
        <p:txBody>
          <a:bodyPr wrap="square" lIns="0" tIns="0" rIns="0" bIns="0" rtlCol="0" anchor="ctr"/>
          <a:lstStyle/>
          <a:p>
            <a:pPr algn="ctr"/>
            <a:r>
              <a:rPr lang="en-US" sz="1600">
                <a:solidFill>
                  <a:srgbClr val="374151"/>
                </a:solidFill>
                <a:latin typeface="Corbel" panose="020B0503020204020204" pitchFamily="34" charset="0"/>
                <a:ea typeface="Calibri" pitchFamily="34" charset="-122"/>
                <a:cs typeface="Calibri" pitchFamily="34" charset="-120"/>
              </a:rPr>
              <a:t>EOHHS agency surveys revealed shared challenges and informed strategies to consider for the State Plan refresh</a:t>
            </a:r>
            <a:endParaRPr lang="en-US" sz="1600">
              <a:latin typeface="Corbel" panose="020B0503020204020204" pitchFamily="34" charset="0"/>
            </a:endParaRPr>
          </a:p>
        </p:txBody>
      </p:sp>
    </p:spTree>
    <p:extLst>
      <p:ext uri="{BB962C8B-B14F-4D97-AF65-F5344CB8AC3E}">
        <p14:creationId xmlns:p14="http://schemas.microsoft.com/office/powerpoint/2010/main" val="234970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Vote: Approve the March Meeting Minutes</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6" name="Shape 2">
            <a:extLst>
              <a:ext uri="{C183D7F6-B498-43B3-948B-1728B52AA6E4}">
                <adec:decorative xmlns:adec="http://schemas.microsoft.com/office/drawing/2017/decorative" val="1"/>
              </a:ext>
            </a:extLst>
          </p:cNvPr>
          <p:cNvSpPr/>
          <p:nvPr/>
        </p:nvSpPr>
        <p:spPr>
          <a:xfrm>
            <a:off x="1463040" y="1828800"/>
            <a:ext cx="9265920" cy="4023360"/>
          </a:xfrm>
          <a:prstGeom prst="rect">
            <a:avLst/>
          </a:prstGeom>
          <a:solidFill>
            <a:srgbClr val="F0F4FA"/>
          </a:solidFill>
          <a:ln/>
          <a:effectLst>
            <a:outerShdw blurRad="76200" dist="25400" dir="8100000" algn="bl" rotWithShape="0">
              <a:srgbClr val="000000">
                <a:alpha val="10000"/>
              </a:srgbClr>
            </a:outerShdw>
          </a:effectLst>
        </p:spPr>
        <p:txBody>
          <a:bodyPr/>
          <a:lstStyle/>
          <a:p>
            <a:endParaRPr lang="en-US" sz="2400">
              <a:latin typeface="Corbel" panose="020B0503020204020204" pitchFamily="34" charset="0"/>
            </a:endParaRPr>
          </a:p>
        </p:txBody>
      </p:sp>
      <p:sp>
        <p:nvSpPr>
          <p:cNvPr id="7" name="Shape 3">
            <a:extLst>
              <a:ext uri="{C183D7F6-B498-43B3-948B-1728B52AA6E4}">
                <adec:decorative xmlns:adec="http://schemas.microsoft.com/office/drawing/2017/decorative" val="1"/>
              </a:ext>
            </a:extLst>
          </p:cNvPr>
          <p:cNvSpPr/>
          <p:nvPr/>
        </p:nvSpPr>
        <p:spPr>
          <a:xfrm>
            <a:off x="1463040" y="1828800"/>
            <a:ext cx="9265920" cy="85344"/>
          </a:xfrm>
          <a:prstGeom prst="rect">
            <a:avLst/>
          </a:prstGeom>
          <a:solidFill>
            <a:srgbClr val="002060"/>
          </a:solidFill>
          <a:ln/>
        </p:spPr>
        <p:txBody>
          <a:bodyPr/>
          <a:lstStyle/>
          <a:p>
            <a:endParaRPr lang="en-US" sz="2400">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a:off x="5364480" y="2194560"/>
            <a:ext cx="1463040" cy="1463040"/>
          </a:xfrm>
          <a:prstGeom prst="ellipse">
            <a:avLst/>
          </a:prstGeom>
          <a:solidFill>
            <a:srgbClr val="002060"/>
          </a:solidFill>
          <a:ln/>
        </p:spPr>
        <p:txBody>
          <a:bodyPr/>
          <a:lstStyle/>
          <a:p>
            <a:endParaRPr lang="en-US" sz="2400">
              <a:latin typeface="Corbel" panose="020B0503020204020204" pitchFamily="34" charset="0"/>
            </a:endParaRPr>
          </a:p>
        </p:txBody>
      </p:sp>
      <p:pic>
        <p:nvPicPr>
          <p:cNvPr id="9" name="Imag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608320" y="2438400"/>
            <a:ext cx="975360" cy="975360"/>
          </a:xfrm>
          <a:prstGeom prst="rect">
            <a:avLst/>
          </a:prstGeom>
        </p:spPr>
      </p:pic>
      <p:sp>
        <p:nvSpPr>
          <p:cNvPr id="10" name="Text 5"/>
          <p:cNvSpPr/>
          <p:nvPr/>
        </p:nvSpPr>
        <p:spPr>
          <a:xfrm>
            <a:off x="1828800" y="3840480"/>
            <a:ext cx="8534400" cy="548640"/>
          </a:xfrm>
          <a:prstGeom prst="rect">
            <a:avLst/>
          </a:prstGeom>
          <a:noFill/>
          <a:ln/>
        </p:spPr>
        <p:txBody>
          <a:bodyPr wrap="square" lIns="0" tIns="0" rIns="0" bIns="0" rtlCol="0" anchor="ctr"/>
          <a:lstStyle/>
          <a:p>
            <a:pPr algn="ctr"/>
            <a:r>
              <a:rPr lang="en-US" sz="2667" b="1">
                <a:solidFill>
                  <a:srgbClr val="002060"/>
                </a:solidFill>
                <a:latin typeface="Corbel" panose="020B0503020204020204" pitchFamily="34" charset="0"/>
                <a:ea typeface="Calibri" pitchFamily="34" charset="-122"/>
                <a:cs typeface="Calibri" pitchFamily="34" charset="-120"/>
              </a:rPr>
              <a:t>Motion Required</a:t>
            </a:r>
            <a:endParaRPr lang="en-US" sz="2667">
              <a:latin typeface="Corbel" panose="020B0503020204020204" pitchFamily="34" charset="0"/>
            </a:endParaRPr>
          </a:p>
        </p:txBody>
      </p:sp>
      <p:sp>
        <p:nvSpPr>
          <p:cNvPr id="11" name="Text 6"/>
          <p:cNvSpPr/>
          <p:nvPr/>
        </p:nvSpPr>
        <p:spPr>
          <a:xfrm>
            <a:off x="1828800" y="4389120"/>
            <a:ext cx="8534400" cy="792480"/>
          </a:xfrm>
          <a:prstGeom prst="rect">
            <a:avLst/>
          </a:prstGeom>
          <a:noFill/>
          <a:ln/>
        </p:spPr>
        <p:txBody>
          <a:bodyPr wrap="square" lIns="0" tIns="0" rIns="0" bIns="0" rtlCol="0" anchor="ctr"/>
          <a:lstStyle/>
          <a:p>
            <a:pPr algn="ctr"/>
            <a:r>
              <a:rPr lang="en-US" sz="2000">
                <a:solidFill>
                  <a:srgbClr val="374151"/>
                </a:solidFill>
                <a:latin typeface="Corbel" panose="020B0503020204020204" pitchFamily="34" charset="0"/>
                <a:ea typeface="Calibri" pitchFamily="34" charset="-122"/>
                <a:cs typeface="Calibri" pitchFamily="34" charset="-120"/>
              </a:rPr>
              <a:t>The Council is asked to vote to approve the minutes from the March Council Meeting.</a:t>
            </a:r>
            <a:endParaRPr lang="en-US" sz="2000">
              <a:latin typeface="Corbel" panose="020B0503020204020204" pitchFamily="34" charset="0"/>
            </a:endParaRPr>
          </a:p>
        </p:txBody>
      </p:sp>
      <p:sp>
        <p:nvSpPr>
          <p:cNvPr id="12" name="Text 7"/>
          <p:cNvSpPr/>
          <p:nvPr/>
        </p:nvSpPr>
        <p:spPr>
          <a:xfrm>
            <a:off x="1828800" y="5181600"/>
            <a:ext cx="8534400" cy="426720"/>
          </a:xfrm>
          <a:prstGeom prst="rect">
            <a:avLst/>
          </a:prstGeom>
          <a:noFill/>
          <a:ln/>
        </p:spPr>
        <p:txBody>
          <a:bodyPr wrap="square" lIns="0" tIns="0" rIns="0" bIns="0" rtlCol="0" anchor="ctr"/>
          <a:lstStyle/>
          <a:p>
            <a:pPr algn="ctr"/>
            <a:r>
              <a:rPr lang="en-US" i="1">
                <a:solidFill>
                  <a:srgbClr val="1A5276"/>
                </a:solidFill>
                <a:latin typeface="Corbel" panose="020B0503020204020204" pitchFamily="34" charset="0"/>
                <a:ea typeface="Calibri" pitchFamily="34" charset="-122"/>
                <a:cs typeface="Calibri" pitchFamily="34" charset="-120"/>
              </a:rPr>
              <a:t>A motion, a second, and a roll-call vote are required.</a:t>
            </a:r>
            <a:endParaRPr lang="en-US">
              <a:latin typeface="Corbel" panose="020B0503020204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Annual Report: Overview</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p:cNvSpPr/>
          <p:nvPr/>
        </p:nvSpPr>
        <p:spPr>
          <a:xfrm>
            <a:off x="1341120" y="707136"/>
            <a:ext cx="9144000" cy="426720"/>
          </a:xfrm>
          <a:prstGeom prst="rect">
            <a:avLst/>
          </a:prstGeom>
          <a:noFill/>
          <a:ln/>
        </p:spPr>
        <p:txBody>
          <a:bodyPr wrap="square" lIns="0" tIns="0" rIns="0" bIns="0" rtlCol="0" anchor="ctr"/>
          <a:lstStyle/>
          <a:p>
            <a:r>
              <a:rPr lang="en-US" i="1">
                <a:solidFill>
                  <a:srgbClr val="FFC000"/>
                </a:solidFill>
                <a:latin typeface="Corbel" panose="020B0503020204020204" pitchFamily="34" charset="0"/>
                <a:ea typeface="Calibri" pitchFamily="34" charset="-122"/>
                <a:cs typeface="Calibri" pitchFamily="34" charset="-120"/>
              </a:rPr>
              <a:t>April 2025 – March 2026</a:t>
            </a:r>
            <a:endParaRPr lang="en-US">
              <a:latin typeface="Corbel" panose="020B0503020204020204" pitchFamily="34" charset="0"/>
            </a:endParaRPr>
          </a:p>
        </p:txBody>
      </p:sp>
      <p:sp>
        <p:nvSpPr>
          <p:cNvPr id="7" name="Text 3"/>
          <p:cNvSpPr/>
          <p:nvPr/>
        </p:nvSpPr>
        <p:spPr>
          <a:xfrm>
            <a:off x="609600" y="1524000"/>
            <a:ext cx="10972800" cy="853440"/>
          </a:xfrm>
          <a:prstGeom prst="rect">
            <a:avLst/>
          </a:prstGeom>
          <a:noFill/>
          <a:ln/>
        </p:spPr>
        <p:txBody>
          <a:bodyPr wrap="square" lIns="0" tIns="0" rIns="0" bIns="0" rtlCol="0" anchor="ctr"/>
          <a:lstStyle/>
          <a:p>
            <a:r>
              <a:rPr lang="en-US" sz="2000">
                <a:solidFill>
                  <a:srgbClr val="374151"/>
                </a:solidFill>
                <a:latin typeface="Corbel" panose="020B0503020204020204" pitchFamily="34" charset="0"/>
                <a:ea typeface="Calibri" pitchFamily="34" charset="-122"/>
                <a:cs typeface="Calibri" pitchFamily="34" charset="-120"/>
              </a:rPr>
              <a:t>The Annual Report documents the Council’s activities, achievements, and strategic direction for the April 2025 through March 2026 reporting period. Today the Council is asked to review and vote to approve this report.</a:t>
            </a:r>
            <a:endParaRPr lang="en-US" sz="2000">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a:off x="609600" y="2621280"/>
            <a:ext cx="85344" cy="1036320"/>
          </a:xfrm>
          <a:prstGeom prst="rect">
            <a:avLst/>
          </a:prstGeom>
          <a:solidFill>
            <a:srgbClr val="002060"/>
          </a:solidFill>
          <a:ln/>
        </p:spPr>
        <p:txBody>
          <a:bodyPr/>
          <a:lstStyle/>
          <a:p>
            <a:endParaRPr lang="en-US" sz="2400">
              <a:latin typeface="Corbel" panose="020B0503020204020204" pitchFamily="34" charset="0"/>
            </a:endParaRPr>
          </a:p>
        </p:txBody>
      </p:sp>
      <p:sp>
        <p:nvSpPr>
          <p:cNvPr id="9" name="Text 5"/>
          <p:cNvSpPr/>
          <p:nvPr/>
        </p:nvSpPr>
        <p:spPr>
          <a:xfrm>
            <a:off x="853440" y="2621280"/>
            <a:ext cx="5120640" cy="426720"/>
          </a:xfrm>
          <a:prstGeom prst="rect">
            <a:avLst/>
          </a:prstGeom>
          <a:noFill/>
          <a:ln/>
        </p:spPr>
        <p:txBody>
          <a:bodyPr wrap="square" lIns="0" tIns="0" rIns="0" bIns="0" rtlCol="0" anchor="ctr"/>
          <a:lstStyle/>
          <a:p>
            <a:r>
              <a:rPr lang="en-US" sz="1867" b="1">
                <a:solidFill>
                  <a:srgbClr val="002060"/>
                </a:solidFill>
                <a:latin typeface="Corbel" panose="020B0503020204020204" pitchFamily="34" charset="0"/>
                <a:ea typeface="Calibri" pitchFamily="34" charset="-122"/>
                <a:cs typeface="Calibri" pitchFamily="34" charset="-120"/>
              </a:rPr>
              <a:t>Council Overview</a:t>
            </a:r>
            <a:endParaRPr lang="en-US" sz="1867">
              <a:latin typeface="Corbel" panose="020B0503020204020204" pitchFamily="34" charset="0"/>
            </a:endParaRPr>
          </a:p>
        </p:txBody>
      </p:sp>
      <p:sp>
        <p:nvSpPr>
          <p:cNvPr id="10" name="Text 6"/>
          <p:cNvSpPr/>
          <p:nvPr/>
        </p:nvSpPr>
        <p:spPr>
          <a:xfrm>
            <a:off x="853440" y="3048000"/>
            <a:ext cx="5120640" cy="609600"/>
          </a:xfrm>
          <a:prstGeom prst="rect">
            <a:avLst/>
          </a:prstGeom>
          <a:noFill/>
          <a:ln/>
        </p:spPr>
        <p:txBody>
          <a:bodyPr wrap="square" lIns="0" tIns="0" rIns="0" bIns="0" rtlCol="0" anchor="ctr"/>
          <a:lstStyle/>
          <a:p>
            <a:r>
              <a:rPr lang="en-US">
                <a:solidFill>
                  <a:srgbClr val="374151"/>
                </a:solidFill>
                <a:latin typeface="Corbel"/>
                <a:ea typeface="Calibri"/>
                <a:cs typeface="Calibri"/>
              </a:rPr>
              <a:t>Leadership changes, new members, support team, meetings held</a:t>
            </a:r>
            <a:endParaRPr lang="en-US">
              <a:latin typeface="Corbel"/>
              <a:ea typeface="Calibri"/>
              <a:cs typeface="Calibri"/>
            </a:endParaRPr>
          </a:p>
        </p:txBody>
      </p:sp>
      <p:sp>
        <p:nvSpPr>
          <p:cNvPr id="11" name="Shape 7">
            <a:extLst>
              <a:ext uri="{C183D7F6-B498-43B3-948B-1728B52AA6E4}">
                <adec:decorative xmlns:adec="http://schemas.microsoft.com/office/drawing/2017/decorative" val="1"/>
              </a:ext>
            </a:extLst>
          </p:cNvPr>
          <p:cNvSpPr/>
          <p:nvPr/>
        </p:nvSpPr>
        <p:spPr>
          <a:xfrm>
            <a:off x="6217920" y="2621280"/>
            <a:ext cx="85344" cy="1036320"/>
          </a:xfrm>
          <a:prstGeom prst="rect">
            <a:avLst/>
          </a:prstGeom>
          <a:solidFill>
            <a:srgbClr val="002060"/>
          </a:solidFill>
          <a:ln/>
        </p:spPr>
        <p:txBody>
          <a:bodyPr/>
          <a:lstStyle/>
          <a:p>
            <a:endParaRPr lang="en-US" sz="2400">
              <a:latin typeface="Corbel" panose="020B0503020204020204" pitchFamily="34" charset="0"/>
            </a:endParaRPr>
          </a:p>
        </p:txBody>
      </p:sp>
      <p:sp>
        <p:nvSpPr>
          <p:cNvPr id="15" name="Text 11"/>
          <p:cNvSpPr/>
          <p:nvPr/>
        </p:nvSpPr>
        <p:spPr>
          <a:xfrm>
            <a:off x="853440" y="3962400"/>
            <a:ext cx="5120640" cy="426720"/>
          </a:xfrm>
          <a:prstGeom prst="rect">
            <a:avLst/>
          </a:prstGeom>
          <a:noFill/>
          <a:ln/>
        </p:spPr>
        <p:txBody>
          <a:bodyPr wrap="square" lIns="0" tIns="0" rIns="0" bIns="0" rtlCol="0" anchor="ctr"/>
          <a:lstStyle/>
          <a:p>
            <a:r>
              <a:rPr lang="en-US" sz="1867" b="1">
                <a:solidFill>
                  <a:srgbClr val="002060"/>
                </a:solidFill>
                <a:latin typeface="Corbel" panose="020B0503020204020204" pitchFamily="34" charset="0"/>
                <a:ea typeface="Calibri" pitchFamily="34" charset="-122"/>
                <a:cs typeface="Calibri" pitchFamily="34" charset="-120"/>
              </a:rPr>
              <a:t>EOHHS Agency Surveys</a:t>
            </a:r>
            <a:endParaRPr lang="en-US" sz="1867">
              <a:latin typeface="Corbel" panose="020B0503020204020204" pitchFamily="34" charset="0"/>
            </a:endParaRPr>
          </a:p>
        </p:txBody>
      </p:sp>
      <p:sp>
        <p:nvSpPr>
          <p:cNvPr id="16" name="Text 12"/>
          <p:cNvSpPr/>
          <p:nvPr/>
        </p:nvSpPr>
        <p:spPr>
          <a:xfrm>
            <a:off x="853440" y="4389120"/>
            <a:ext cx="5120640" cy="609600"/>
          </a:xfrm>
          <a:prstGeom prst="rect">
            <a:avLst/>
          </a:prstGeom>
          <a:noFill/>
          <a:ln/>
        </p:spPr>
        <p:txBody>
          <a:bodyPr wrap="square" lIns="0" tIns="0" rIns="0" bIns="0" rtlCol="0" anchor="ctr"/>
          <a:lstStyle/>
          <a:p>
            <a:r>
              <a:rPr lang="en-US">
                <a:solidFill>
                  <a:srgbClr val="374151"/>
                </a:solidFill>
                <a:latin typeface="Corbel"/>
                <a:ea typeface="Calibri"/>
                <a:cs typeface="Calibri"/>
              </a:rPr>
              <a:t>Findings from 7 agencies on dementia touchpoints, challenges, and strategies</a:t>
            </a:r>
            <a:endParaRPr lang="en-US">
              <a:latin typeface="Corbel"/>
              <a:ea typeface="Calibri"/>
              <a:cs typeface="Calibri"/>
            </a:endParaRPr>
          </a:p>
        </p:txBody>
      </p:sp>
      <p:sp>
        <p:nvSpPr>
          <p:cNvPr id="21" name="Text 17"/>
          <p:cNvSpPr/>
          <p:nvPr/>
        </p:nvSpPr>
        <p:spPr>
          <a:xfrm>
            <a:off x="853440" y="5303520"/>
            <a:ext cx="5120640" cy="426720"/>
          </a:xfrm>
          <a:prstGeom prst="rect">
            <a:avLst/>
          </a:prstGeom>
          <a:noFill/>
          <a:ln/>
        </p:spPr>
        <p:txBody>
          <a:bodyPr wrap="square" lIns="0" tIns="0" rIns="0" bIns="0" rtlCol="0" anchor="ctr"/>
          <a:lstStyle/>
          <a:p>
            <a:r>
              <a:rPr lang="en-US" sz="1867" b="1">
                <a:solidFill>
                  <a:srgbClr val="002060"/>
                </a:solidFill>
                <a:latin typeface="Corbel" panose="020B0503020204020204" pitchFamily="34" charset="0"/>
                <a:ea typeface="Calibri" pitchFamily="34" charset="-122"/>
                <a:cs typeface="Calibri" pitchFamily="34" charset="-120"/>
              </a:rPr>
              <a:t>State Plan Refresh</a:t>
            </a:r>
            <a:endParaRPr lang="en-US" sz="1867">
              <a:latin typeface="Corbel" panose="020B0503020204020204" pitchFamily="34" charset="0"/>
            </a:endParaRPr>
          </a:p>
        </p:txBody>
      </p:sp>
      <p:sp>
        <p:nvSpPr>
          <p:cNvPr id="22" name="Text 18"/>
          <p:cNvSpPr/>
          <p:nvPr/>
        </p:nvSpPr>
        <p:spPr>
          <a:xfrm>
            <a:off x="853440" y="5730240"/>
            <a:ext cx="5120640" cy="609600"/>
          </a:xfrm>
          <a:prstGeom prst="rect">
            <a:avLst/>
          </a:prstGeom>
          <a:noFill/>
          <a:ln/>
        </p:spPr>
        <p:txBody>
          <a:bodyPr wrap="square" lIns="0" tIns="0" rIns="0" bIns="0" rtlCol="0" anchor="ctr"/>
          <a:lstStyle/>
          <a:p>
            <a:r>
              <a:rPr lang="en-US">
                <a:solidFill>
                  <a:srgbClr val="374151"/>
                </a:solidFill>
                <a:latin typeface="Corbel"/>
                <a:ea typeface="Calibri"/>
                <a:cs typeface="Calibri"/>
              </a:rPr>
              <a:t>Roadmap, Work Group, and timeline for refreshing the State Plan</a:t>
            </a:r>
            <a:endParaRPr lang="en-US">
              <a:latin typeface="Corbel"/>
              <a:ea typeface="Calibri"/>
              <a:cs typeface="Calibri"/>
            </a:endParaRPr>
          </a:p>
        </p:txBody>
      </p:sp>
      <p:sp>
        <p:nvSpPr>
          <p:cNvPr id="12" name="Text 8"/>
          <p:cNvSpPr/>
          <p:nvPr/>
        </p:nvSpPr>
        <p:spPr>
          <a:xfrm>
            <a:off x="6461760" y="2621280"/>
            <a:ext cx="5120640" cy="426720"/>
          </a:xfrm>
          <a:prstGeom prst="rect">
            <a:avLst/>
          </a:prstGeom>
          <a:noFill/>
          <a:ln/>
        </p:spPr>
        <p:txBody>
          <a:bodyPr wrap="square" lIns="0" tIns="0" rIns="0" bIns="0" rtlCol="0" anchor="ctr"/>
          <a:lstStyle/>
          <a:p>
            <a:r>
              <a:rPr lang="en-US" sz="1867" b="1">
                <a:solidFill>
                  <a:srgbClr val="002060"/>
                </a:solidFill>
                <a:latin typeface="Corbel" panose="020B0503020204020204" pitchFamily="34" charset="0"/>
                <a:ea typeface="Calibri" pitchFamily="34" charset="-122"/>
                <a:cs typeface="Calibri" pitchFamily="34" charset="-120"/>
              </a:rPr>
              <a:t>Strategic Prioritization</a:t>
            </a:r>
            <a:endParaRPr lang="en-US" sz="1867">
              <a:latin typeface="Corbel" panose="020B0503020204020204" pitchFamily="34" charset="0"/>
            </a:endParaRPr>
          </a:p>
        </p:txBody>
      </p:sp>
      <p:sp>
        <p:nvSpPr>
          <p:cNvPr id="13" name="Text 9"/>
          <p:cNvSpPr/>
          <p:nvPr/>
        </p:nvSpPr>
        <p:spPr>
          <a:xfrm>
            <a:off x="6461760" y="3048000"/>
            <a:ext cx="5120640" cy="609600"/>
          </a:xfrm>
          <a:prstGeom prst="rect">
            <a:avLst/>
          </a:prstGeom>
          <a:noFill/>
          <a:ln/>
        </p:spPr>
        <p:txBody>
          <a:bodyPr wrap="square" lIns="0" tIns="0" rIns="0" bIns="0" rtlCol="0" anchor="ctr"/>
          <a:lstStyle/>
          <a:p>
            <a:r>
              <a:rPr lang="en-US">
                <a:solidFill>
                  <a:srgbClr val="374151"/>
                </a:solidFill>
                <a:latin typeface="Corbel"/>
                <a:ea typeface="Calibri"/>
                <a:cs typeface="Calibri"/>
              </a:rPr>
              <a:t>Two priority areas confirmed through member survey and Council consensus</a:t>
            </a:r>
            <a:endParaRPr lang="en-US">
              <a:latin typeface="Corbel"/>
              <a:ea typeface="Calibri"/>
              <a:cs typeface="Calibri"/>
            </a:endParaRPr>
          </a:p>
        </p:txBody>
      </p:sp>
      <p:sp>
        <p:nvSpPr>
          <p:cNvPr id="14" name="Shape 10">
            <a:extLst>
              <a:ext uri="{C183D7F6-B498-43B3-948B-1728B52AA6E4}">
                <adec:decorative xmlns:adec="http://schemas.microsoft.com/office/drawing/2017/decorative" val="1"/>
              </a:ext>
            </a:extLst>
          </p:cNvPr>
          <p:cNvSpPr/>
          <p:nvPr/>
        </p:nvSpPr>
        <p:spPr>
          <a:xfrm>
            <a:off x="609600" y="3962400"/>
            <a:ext cx="85344" cy="1036320"/>
          </a:xfrm>
          <a:prstGeom prst="rect">
            <a:avLst/>
          </a:prstGeom>
          <a:solidFill>
            <a:srgbClr val="002060"/>
          </a:solidFill>
          <a:ln/>
        </p:spPr>
        <p:txBody>
          <a:bodyPr/>
          <a:lstStyle/>
          <a:p>
            <a:endParaRPr lang="en-US" sz="2400">
              <a:latin typeface="Corbel" panose="020B0503020204020204" pitchFamily="34" charset="0"/>
            </a:endParaRPr>
          </a:p>
        </p:txBody>
      </p:sp>
      <p:sp>
        <p:nvSpPr>
          <p:cNvPr id="17" name="Shape 13">
            <a:extLst>
              <a:ext uri="{C183D7F6-B498-43B3-948B-1728B52AA6E4}">
                <adec:decorative xmlns:adec="http://schemas.microsoft.com/office/drawing/2017/decorative" val="1"/>
              </a:ext>
            </a:extLst>
          </p:cNvPr>
          <p:cNvSpPr/>
          <p:nvPr/>
        </p:nvSpPr>
        <p:spPr>
          <a:xfrm>
            <a:off x="6217920" y="3962400"/>
            <a:ext cx="85344" cy="1036320"/>
          </a:xfrm>
          <a:prstGeom prst="rect">
            <a:avLst/>
          </a:prstGeom>
          <a:solidFill>
            <a:srgbClr val="002060"/>
          </a:solidFill>
          <a:ln/>
        </p:spPr>
        <p:txBody>
          <a:bodyPr/>
          <a:lstStyle/>
          <a:p>
            <a:endParaRPr lang="en-US" sz="2400">
              <a:latin typeface="Corbel" panose="020B0503020204020204" pitchFamily="34" charset="0"/>
            </a:endParaRPr>
          </a:p>
        </p:txBody>
      </p:sp>
      <p:sp>
        <p:nvSpPr>
          <p:cNvPr id="18" name="Text 14"/>
          <p:cNvSpPr/>
          <p:nvPr/>
        </p:nvSpPr>
        <p:spPr>
          <a:xfrm>
            <a:off x="6461760" y="3962400"/>
            <a:ext cx="5120640" cy="426720"/>
          </a:xfrm>
          <a:prstGeom prst="rect">
            <a:avLst/>
          </a:prstGeom>
          <a:noFill/>
          <a:ln/>
        </p:spPr>
        <p:txBody>
          <a:bodyPr wrap="square" lIns="0" tIns="0" rIns="0" bIns="0" rtlCol="0" anchor="ctr"/>
          <a:lstStyle/>
          <a:p>
            <a:r>
              <a:rPr lang="en-US" sz="1867" b="1">
                <a:solidFill>
                  <a:srgbClr val="002060"/>
                </a:solidFill>
                <a:latin typeface="Corbel" panose="020B0503020204020204" pitchFamily="34" charset="0"/>
                <a:ea typeface="Calibri" pitchFamily="34" charset="-122"/>
                <a:cs typeface="Calibri" pitchFamily="34" charset="-120"/>
              </a:rPr>
              <a:t>White Paper</a:t>
            </a:r>
            <a:endParaRPr lang="en-US" sz="1867">
              <a:latin typeface="Corbel" panose="020B0503020204020204" pitchFamily="34" charset="0"/>
            </a:endParaRPr>
          </a:p>
        </p:txBody>
      </p:sp>
      <p:sp>
        <p:nvSpPr>
          <p:cNvPr id="19" name="Text 15"/>
          <p:cNvSpPr/>
          <p:nvPr/>
        </p:nvSpPr>
        <p:spPr>
          <a:xfrm>
            <a:off x="6461760" y="4389120"/>
            <a:ext cx="5120640" cy="609600"/>
          </a:xfrm>
          <a:prstGeom prst="rect">
            <a:avLst/>
          </a:prstGeom>
          <a:noFill/>
          <a:ln/>
        </p:spPr>
        <p:txBody>
          <a:bodyPr wrap="square" lIns="0" tIns="0" rIns="0" bIns="0" rtlCol="0" anchor="ctr"/>
          <a:lstStyle/>
          <a:p>
            <a:r>
              <a:rPr lang="en-US">
                <a:solidFill>
                  <a:srgbClr val="374151"/>
                </a:solidFill>
                <a:latin typeface="Corbel"/>
                <a:ea typeface="Calibri"/>
                <a:cs typeface="Calibri"/>
              </a:rPr>
              <a:t>Social-Medical Model for Dementia Care published August 2025</a:t>
            </a:r>
            <a:endParaRPr lang="en-US">
              <a:latin typeface="Corbel"/>
              <a:ea typeface="Calibri"/>
              <a:cs typeface="Calibri"/>
            </a:endParaRPr>
          </a:p>
        </p:txBody>
      </p:sp>
      <p:sp>
        <p:nvSpPr>
          <p:cNvPr id="20" name="Shape 16">
            <a:extLst>
              <a:ext uri="{C183D7F6-B498-43B3-948B-1728B52AA6E4}">
                <adec:decorative xmlns:adec="http://schemas.microsoft.com/office/drawing/2017/decorative" val="1"/>
              </a:ext>
            </a:extLst>
          </p:cNvPr>
          <p:cNvSpPr/>
          <p:nvPr/>
        </p:nvSpPr>
        <p:spPr>
          <a:xfrm>
            <a:off x="609600" y="5303520"/>
            <a:ext cx="85344" cy="1036320"/>
          </a:xfrm>
          <a:prstGeom prst="rect">
            <a:avLst/>
          </a:prstGeom>
          <a:solidFill>
            <a:srgbClr val="002060"/>
          </a:solidFill>
          <a:ln/>
        </p:spPr>
        <p:txBody>
          <a:bodyPr/>
          <a:lstStyle/>
          <a:p>
            <a:endParaRPr lang="en-US" sz="2400">
              <a:latin typeface="Corbel" panose="020B0503020204020204" pitchFamily="34" charset="0"/>
            </a:endParaRPr>
          </a:p>
        </p:txBody>
      </p:sp>
      <p:sp>
        <p:nvSpPr>
          <p:cNvPr id="23" name="Shape 19">
            <a:extLst>
              <a:ext uri="{C183D7F6-B498-43B3-948B-1728B52AA6E4}">
                <adec:decorative xmlns:adec="http://schemas.microsoft.com/office/drawing/2017/decorative" val="1"/>
              </a:ext>
            </a:extLst>
          </p:cNvPr>
          <p:cNvSpPr/>
          <p:nvPr/>
        </p:nvSpPr>
        <p:spPr>
          <a:xfrm>
            <a:off x="6217920" y="5303520"/>
            <a:ext cx="85344" cy="1036320"/>
          </a:xfrm>
          <a:prstGeom prst="rect">
            <a:avLst/>
          </a:prstGeom>
          <a:solidFill>
            <a:srgbClr val="002060"/>
          </a:solidFill>
          <a:ln/>
        </p:spPr>
        <p:txBody>
          <a:bodyPr/>
          <a:lstStyle/>
          <a:p>
            <a:endParaRPr lang="en-US" sz="2400">
              <a:latin typeface="Corbel" panose="020B0503020204020204" pitchFamily="34" charset="0"/>
            </a:endParaRPr>
          </a:p>
        </p:txBody>
      </p:sp>
      <p:sp>
        <p:nvSpPr>
          <p:cNvPr id="24" name="Text 20"/>
          <p:cNvSpPr/>
          <p:nvPr/>
        </p:nvSpPr>
        <p:spPr>
          <a:xfrm>
            <a:off x="6461760" y="5303520"/>
            <a:ext cx="5120640" cy="426720"/>
          </a:xfrm>
          <a:prstGeom prst="rect">
            <a:avLst/>
          </a:prstGeom>
          <a:noFill/>
          <a:ln/>
        </p:spPr>
        <p:txBody>
          <a:bodyPr wrap="square" lIns="0" tIns="0" rIns="0" bIns="0" rtlCol="0" anchor="ctr"/>
          <a:lstStyle/>
          <a:p>
            <a:r>
              <a:rPr lang="en-US" sz="1867" b="1">
                <a:solidFill>
                  <a:srgbClr val="002060"/>
                </a:solidFill>
                <a:latin typeface="Corbel" panose="020B0503020204020204" pitchFamily="34" charset="0"/>
                <a:ea typeface="Calibri" pitchFamily="34" charset="-122"/>
                <a:cs typeface="Calibri" pitchFamily="34" charset="-120"/>
              </a:rPr>
              <a:t>Looking Ahead</a:t>
            </a:r>
            <a:endParaRPr lang="en-US" sz="1867">
              <a:latin typeface="Corbel" panose="020B0503020204020204" pitchFamily="34" charset="0"/>
            </a:endParaRPr>
          </a:p>
        </p:txBody>
      </p:sp>
      <p:sp>
        <p:nvSpPr>
          <p:cNvPr id="25" name="Text 21"/>
          <p:cNvSpPr/>
          <p:nvPr/>
        </p:nvSpPr>
        <p:spPr>
          <a:xfrm>
            <a:off x="6461760" y="5730240"/>
            <a:ext cx="5120640" cy="609600"/>
          </a:xfrm>
          <a:prstGeom prst="rect">
            <a:avLst/>
          </a:prstGeom>
          <a:noFill/>
          <a:ln/>
        </p:spPr>
        <p:txBody>
          <a:bodyPr wrap="square" lIns="0" tIns="0" rIns="0" bIns="0" rtlCol="0" anchor="ctr"/>
          <a:lstStyle/>
          <a:p>
            <a:r>
              <a:rPr lang="en-US">
                <a:solidFill>
                  <a:srgbClr val="374151"/>
                </a:solidFill>
                <a:latin typeface="Corbel"/>
                <a:ea typeface="Calibri"/>
                <a:cs typeface="Calibri"/>
              </a:rPr>
              <a:t>Priorities for 2026–2027 reporting period</a:t>
            </a:r>
            <a:endParaRPr lang="en-US">
              <a:latin typeface="Corbel"/>
              <a:ea typeface="Calibri"/>
              <a:cs typeface="Calibri"/>
            </a:endParaRPr>
          </a:p>
        </p:txBody>
      </p:sp>
    </p:spTree>
    <p:extLst>
      <p:ext uri="{BB962C8B-B14F-4D97-AF65-F5344CB8AC3E}">
        <p14:creationId xmlns:p14="http://schemas.microsoft.com/office/powerpoint/2010/main" val="1382240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Annual Report: EOHHS Agency Findings</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p:cNvSpPr/>
          <p:nvPr/>
        </p:nvSpPr>
        <p:spPr>
          <a:xfrm>
            <a:off x="1341120" y="707136"/>
            <a:ext cx="9144000" cy="426720"/>
          </a:xfrm>
          <a:prstGeom prst="rect">
            <a:avLst/>
          </a:prstGeom>
          <a:noFill/>
          <a:ln/>
        </p:spPr>
        <p:txBody>
          <a:bodyPr wrap="square" lIns="0" tIns="0" rIns="0" bIns="0" rtlCol="0" anchor="ctr"/>
          <a:lstStyle/>
          <a:p>
            <a:r>
              <a:rPr lang="en-US" i="1">
                <a:solidFill>
                  <a:srgbClr val="FFC000"/>
                </a:solidFill>
                <a:latin typeface="Corbel" panose="020B0503020204020204" pitchFamily="34" charset="0"/>
                <a:ea typeface="Calibri" pitchFamily="34" charset="-122"/>
                <a:cs typeface="Calibri" pitchFamily="34" charset="-120"/>
              </a:rPr>
              <a:t>Cross-Agency Survey and Interview Results</a:t>
            </a:r>
            <a:endParaRPr lang="en-US">
              <a:latin typeface="Corbel" panose="020B0503020204020204" pitchFamily="34" charset="0"/>
            </a:endParaRPr>
          </a:p>
        </p:txBody>
      </p:sp>
      <p:sp>
        <p:nvSpPr>
          <p:cNvPr id="7" name="Text 3"/>
          <p:cNvSpPr/>
          <p:nvPr/>
        </p:nvSpPr>
        <p:spPr>
          <a:xfrm>
            <a:off x="609600" y="1463040"/>
            <a:ext cx="10972800" cy="426720"/>
          </a:xfrm>
          <a:prstGeom prst="rect">
            <a:avLst/>
          </a:prstGeom>
          <a:noFill/>
          <a:ln/>
        </p:spPr>
        <p:txBody>
          <a:bodyPr wrap="square" lIns="0" tIns="0" rIns="0" bIns="0" rtlCol="0" anchor="ctr"/>
          <a:lstStyle/>
          <a:p>
            <a:r>
              <a:rPr lang="en-US" i="1">
                <a:solidFill>
                  <a:srgbClr val="1A5276"/>
                </a:solidFill>
                <a:latin typeface="Corbel" panose="020B0503020204020204" pitchFamily="34" charset="0"/>
                <a:ea typeface="Calibri" pitchFamily="34" charset="-122"/>
                <a:cs typeface="Calibri" pitchFamily="34" charset="-120"/>
              </a:rPr>
              <a:t>Participating Agencies: AGE, DDS, MCB, MassAbility, ORI, DMH, MassHealth</a:t>
            </a:r>
            <a:endParaRPr lang="en-US">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a:off x="731520" y="2133600"/>
            <a:ext cx="292608" cy="292608"/>
          </a:xfrm>
          <a:prstGeom prst="ellipse">
            <a:avLst/>
          </a:prstGeom>
          <a:solidFill>
            <a:srgbClr val="002060"/>
          </a:solidFill>
          <a:ln/>
        </p:spPr>
        <p:txBody>
          <a:bodyPr/>
          <a:lstStyle/>
          <a:p>
            <a:endParaRPr lang="en-US">
              <a:latin typeface="Corbel" panose="020B0503020204020204" pitchFamily="34" charset="0"/>
            </a:endParaRPr>
          </a:p>
        </p:txBody>
      </p:sp>
      <p:pic>
        <p:nvPicPr>
          <p:cNvPr id="9" name="Imag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8096" y="2170176"/>
            <a:ext cx="219456" cy="219456"/>
          </a:xfrm>
          <a:prstGeom prst="rect">
            <a:avLst/>
          </a:prstGeom>
        </p:spPr>
      </p:pic>
      <p:sp>
        <p:nvSpPr>
          <p:cNvPr id="10" name="Text 5"/>
          <p:cNvSpPr/>
          <p:nvPr/>
        </p:nvSpPr>
        <p:spPr>
          <a:xfrm>
            <a:off x="1219200" y="2072640"/>
            <a:ext cx="10363200" cy="67056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All participating agencies interact with people who may have undiagnosed dementia</a:t>
            </a:r>
            <a:endParaRPr lang="en-US">
              <a:latin typeface="Corbel" panose="020B0503020204020204" pitchFamily="34" charset="0"/>
            </a:endParaRPr>
          </a:p>
        </p:txBody>
      </p:sp>
      <p:sp>
        <p:nvSpPr>
          <p:cNvPr id="11" name="Shape 6">
            <a:extLst>
              <a:ext uri="{C183D7F6-B498-43B3-948B-1728B52AA6E4}">
                <adec:decorative xmlns:adec="http://schemas.microsoft.com/office/drawing/2017/decorative" val="1"/>
              </a:ext>
            </a:extLst>
          </p:cNvPr>
          <p:cNvSpPr/>
          <p:nvPr/>
        </p:nvSpPr>
        <p:spPr>
          <a:xfrm>
            <a:off x="731520" y="2865120"/>
            <a:ext cx="292608" cy="292608"/>
          </a:xfrm>
          <a:prstGeom prst="ellipse">
            <a:avLst/>
          </a:prstGeom>
          <a:solidFill>
            <a:srgbClr val="002060"/>
          </a:solidFill>
          <a:ln/>
        </p:spPr>
        <p:txBody>
          <a:bodyPr/>
          <a:lstStyle/>
          <a:p>
            <a:endParaRPr lang="en-US">
              <a:latin typeface="Corbel" panose="020B0503020204020204" pitchFamily="34" charset="0"/>
            </a:endParaRPr>
          </a:p>
        </p:txBody>
      </p:sp>
      <p:pic>
        <p:nvPicPr>
          <p:cNvPr id="12" name="Image 3">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8096" y="2901696"/>
            <a:ext cx="219456" cy="219456"/>
          </a:xfrm>
          <a:prstGeom prst="rect">
            <a:avLst/>
          </a:prstGeom>
        </p:spPr>
      </p:pic>
      <p:sp>
        <p:nvSpPr>
          <p:cNvPr id="13" name="Text 7"/>
          <p:cNvSpPr/>
          <p:nvPr/>
        </p:nvSpPr>
        <p:spPr>
          <a:xfrm>
            <a:off x="1219200" y="2804160"/>
            <a:ext cx="10363200" cy="67056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Other conditions sometimes mask signs of dementia, including mental health conditions and medication side effects</a:t>
            </a:r>
            <a:endParaRPr lang="en-US">
              <a:latin typeface="Corbel" panose="020B0503020204020204" pitchFamily="34" charset="0"/>
            </a:endParaRPr>
          </a:p>
        </p:txBody>
      </p:sp>
      <p:sp>
        <p:nvSpPr>
          <p:cNvPr id="14" name="Shape 8">
            <a:extLst>
              <a:ext uri="{C183D7F6-B498-43B3-948B-1728B52AA6E4}">
                <adec:decorative xmlns:adec="http://schemas.microsoft.com/office/drawing/2017/decorative" val="1"/>
              </a:ext>
            </a:extLst>
          </p:cNvPr>
          <p:cNvSpPr/>
          <p:nvPr/>
        </p:nvSpPr>
        <p:spPr>
          <a:xfrm>
            <a:off x="731520" y="3596640"/>
            <a:ext cx="292608" cy="292608"/>
          </a:xfrm>
          <a:prstGeom prst="ellipse">
            <a:avLst/>
          </a:prstGeom>
          <a:solidFill>
            <a:srgbClr val="002060"/>
          </a:solidFill>
          <a:ln/>
        </p:spPr>
        <p:txBody>
          <a:bodyPr/>
          <a:lstStyle/>
          <a:p>
            <a:endParaRPr lang="en-US">
              <a:latin typeface="Corbel" panose="020B0503020204020204" pitchFamily="34" charset="0"/>
            </a:endParaRPr>
          </a:p>
        </p:txBody>
      </p:sp>
      <p:pic>
        <p:nvPicPr>
          <p:cNvPr id="15" name="Imag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8096" y="3633216"/>
            <a:ext cx="219456" cy="219456"/>
          </a:xfrm>
          <a:prstGeom prst="rect">
            <a:avLst/>
          </a:prstGeom>
        </p:spPr>
      </p:pic>
      <p:sp>
        <p:nvSpPr>
          <p:cNvPr id="16" name="Text 9"/>
          <p:cNvSpPr/>
          <p:nvPr/>
        </p:nvSpPr>
        <p:spPr>
          <a:xfrm>
            <a:off x="1219200" y="3535680"/>
            <a:ext cx="10363200" cy="67056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Frontline and I&amp;R staff sometimes notice possible dementia before clinical providers, but many are uncertain about what to do</a:t>
            </a:r>
            <a:endParaRPr lang="en-US">
              <a:latin typeface="Corbel" panose="020B0503020204020204" pitchFamily="34" charset="0"/>
            </a:endParaRPr>
          </a:p>
        </p:txBody>
      </p:sp>
      <p:sp>
        <p:nvSpPr>
          <p:cNvPr id="17" name="Shape 10">
            <a:extLst>
              <a:ext uri="{C183D7F6-B498-43B3-948B-1728B52AA6E4}">
                <adec:decorative xmlns:adec="http://schemas.microsoft.com/office/drawing/2017/decorative" val="1"/>
              </a:ext>
            </a:extLst>
          </p:cNvPr>
          <p:cNvSpPr/>
          <p:nvPr/>
        </p:nvSpPr>
        <p:spPr>
          <a:xfrm>
            <a:off x="731520" y="4328160"/>
            <a:ext cx="292608" cy="292608"/>
          </a:xfrm>
          <a:prstGeom prst="ellipse">
            <a:avLst/>
          </a:prstGeom>
          <a:solidFill>
            <a:srgbClr val="002060"/>
          </a:solidFill>
          <a:ln/>
        </p:spPr>
        <p:txBody>
          <a:bodyPr/>
          <a:lstStyle/>
          <a:p>
            <a:endParaRPr lang="en-US">
              <a:latin typeface="Corbel" panose="020B0503020204020204" pitchFamily="34" charset="0"/>
            </a:endParaRPr>
          </a:p>
        </p:txBody>
      </p:sp>
      <p:pic>
        <p:nvPicPr>
          <p:cNvPr id="18" name="Imag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8096" y="4364736"/>
            <a:ext cx="219456" cy="219456"/>
          </a:xfrm>
          <a:prstGeom prst="rect">
            <a:avLst/>
          </a:prstGeom>
        </p:spPr>
      </p:pic>
      <p:sp>
        <p:nvSpPr>
          <p:cNvPr id="19" name="Text 11"/>
          <p:cNvSpPr/>
          <p:nvPr/>
        </p:nvSpPr>
        <p:spPr>
          <a:xfrm>
            <a:off x="1219200" y="4267200"/>
            <a:ext cx="10363200" cy="67056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All agencies expressed a strong need for greater staff awareness of dementia symptoms and available services</a:t>
            </a:r>
            <a:endParaRPr lang="en-US">
              <a:latin typeface="Corbel" panose="020B0503020204020204" pitchFamily="34" charset="0"/>
            </a:endParaRPr>
          </a:p>
        </p:txBody>
      </p:sp>
      <p:sp>
        <p:nvSpPr>
          <p:cNvPr id="20" name="Shape 12">
            <a:extLst>
              <a:ext uri="{C183D7F6-B498-43B3-948B-1728B52AA6E4}">
                <adec:decorative xmlns:adec="http://schemas.microsoft.com/office/drawing/2017/decorative" val="1"/>
              </a:ext>
            </a:extLst>
          </p:cNvPr>
          <p:cNvSpPr/>
          <p:nvPr/>
        </p:nvSpPr>
        <p:spPr>
          <a:xfrm>
            <a:off x="731520" y="5059680"/>
            <a:ext cx="292608" cy="292608"/>
          </a:xfrm>
          <a:prstGeom prst="ellipse">
            <a:avLst/>
          </a:prstGeom>
          <a:solidFill>
            <a:srgbClr val="002060"/>
          </a:solidFill>
          <a:ln/>
        </p:spPr>
        <p:txBody>
          <a:bodyPr/>
          <a:lstStyle/>
          <a:p>
            <a:endParaRPr lang="en-US">
              <a:latin typeface="Corbel" panose="020B0503020204020204" pitchFamily="34" charset="0"/>
            </a:endParaRPr>
          </a:p>
        </p:txBody>
      </p:sp>
      <p:pic>
        <p:nvPicPr>
          <p:cNvPr id="21" name="Image 6">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8096" y="5096256"/>
            <a:ext cx="219456" cy="219456"/>
          </a:xfrm>
          <a:prstGeom prst="rect">
            <a:avLst/>
          </a:prstGeom>
        </p:spPr>
      </p:pic>
      <p:sp>
        <p:nvSpPr>
          <p:cNvPr id="22" name="Text 13"/>
          <p:cNvSpPr/>
          <p:nvPr/>
        </p:nvSpPr>
        <p:spPr>
          <a:xfrm>
            <a:off x="1219200" y="4998720"/>
            <a:ext cx="10363200" cy="67056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Diagnostic complexity increases significantly when serious mental illness is also present</a:t>
            </a:r>
            <a:endParaRPr lang="en-US">
              <a:latin typeface="Corbel" panose="020B0503020204020204" pitchFamily="34" charset="0"/>
            </a:endParaRPr>
          </a:p>
        </p:txBody>
      </p:sp>
      <p:sp>
        <p:nvSpPr>
          <p:cNvPr id="23" name="Shape 14">
            <a:extLst>
              <a:ext uri="{C183D7F6-B498-43B3-948B-1728B52AA6E4}">
                <adec:decorative xmlns:adec="http://schemas.microsoft.com/office/drawing/2017/decorative" val="1"/>
              </a:ext>
            </a:extLst>
          </p:cNvPr>
          <p:cNvSpPr/>
          <p:nvPr/>
        </p:nvSpPr>
        <p:spPr>
          <a:xfrm>
            <a:off x="731520" y="5791200"/>
            <a:ext cx="292608" cy="292608"/>
          </a:xfrm>
          <a:prstGeom prst="ellipse">
            <a:avLst/>
          </a:prstGeom>
          <a:solidFill>
            <a:srgbClr val="002060"/>
          </a:solidFill>
          <a:ln/>
        </p:spPr>
        <p:txBody>
          <a:bodyPr/>
          <a:lstStyle/>
          <a:p>
            <a:endParaRPr lang="en-US">
              <a:latin typeface="Corbel" panose="020B0503020204020204" pitchFamily="34" charset="0"/>
            </a:endParaRPr>
          </a:p>
        </p:txBody>
      </p:sp>
      <p:pic>
        <p:nvPicPr>
          <p:cNvPr id="24" name="Image 7">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68096" y="5827776"/>
            <a:ext cx="219456" cy="219456"/>
          </a:xfrm>
          <a:prstGeom prst="rect">
            <a:avLst/>
          </a:prstGeom>
        </p:spPr>
      </p:pic>
      <p:sp>
        <p:nvSpPr>
          <p:cNvPr id="25" name="Text 15"/>
          <p:cNvSpPr/>
          <p:nvPr/>
        </p:nvSpPr>
        <p:spPr>
          <a:xfrm>
            <a:off x="1219200" y="5730240"/>
            <a:ext cx="10363200" cy="67056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No single, coordinated Medicaid dementia strategy exists; efforts are largely plan- or provider-driven</a:t>
            </a:r>
            <a:endParaRPr lang="en-US">
              <a:latin typeface="Corbel" panose="020B0503020204020204" pitchFamily="34" charset="0"/>
            </a:endParaRPr>
          </a:p>
        </p:txBody>
      </p:sp>
    </p:spTree>
    <p:extLst>
      <p:ext uri="{BB962C8B-B14F-4D97-AF65-F5344CB8AC3E}">
        <p14:creationId xmlns:p14="http://schemas.microsoft.com/office/powerpoint/2010/main" val="2994171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Annual Report: Challenges and Strategies</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6" name="Shape 2">
            <a:extLst>
              <a:ext uri="{C183D7F6-B498-43B3-948B-1728B52AA6E4}">
                <adec:decorative xmlns:adec="http://schemas.microsoft.com/office/drawing/2017/decorative" val="1"/>
              </a:ext>
            </a:extLst>
          </p:cNvPr>
          <p:cNvSpPr/>
          <p:nvPr/>
        </p:nvSpPr>
        <p:spPr>
          <a:xfrm>
            <a:off x="609600" y="1463040"/>
            <a:ext cx="5242560" cy="487680"/>
          </a:xfrm>
          <a:prstGeom prst="rect">
            <a:avLst/>
          </a:prstGeom>
          <a:solidFill>
            <a:srgbClr val="002060"/>
          </a:solidFill>
          <a:ln/>
        </p:spPr>
        <p:txBody>
          <a:bodyPr/>
          <a:lstStyle/>
          <a:p>
            <a:endParaRPr lang="en-US" sz="2400">
              <a:latin typeface="Corbel" panose="020B0503020204020204" pitchFamily="34" charset="0"/>
            </a:endParaRPr>
          </a:p>
        </p:txBody>
      </p:sp>
      <p:sp>
        <p:nvSpPr>
          <p:cNvPr id="7" name="Text 3"/>
          <p:cNvSpPr/>
          <p:nvPr/>
        </p:nvSpPr>
        <p:spPr>
          <a:xfrm>
            <a:off x="731520" y="1487424"/>
            <a:ext cx="4998720" cy="438912"/>
          </a:xfrm>
          <a:prstGeom prst="rect">
            <a:avLst/>
          </a:prstGeom>
          <a:noFill/>
          <a:ln/>
        </p:spPr>
        <p:txBody>
          <a:bodyPr wrap="square" lIns="0" tIns="0" rIns="0" bIns="0" rtlCol="0" anchor="ctr"/>
          <a:lstStyle/>
          <a:p>
            <a:r>
              <a:rPr lang="en-US" b="1">
                <a:solidFill>
                  <a:srgbClr val="FFFFFF"/>
                </a:solidFill>
                <a:latin typeface="Corbel" panose="020B0503020204020204" pitchFamily="34" charset="0"/>
                <a:ea typeface="Calibri" pitchFamily="34" charset="-122"/>
                <a:cs typeface="Calibri" pitchFamily="34" charset="-120"/>
              </a:rPr>
              <a:t>Common Challenges Identified</a:t>
            </a:r>
            <a:endParaRPr lang="en-US">
              <a:latin typeface="Corbel" panose="020B0503020204020204" pitchFamily="34" charset="0"/>
            </a:endParaRPr>
          </a:p>
        </p:txBody>
      </p:sp>
      <p:sp>
        <p:nvSpPr>
          <p:cNvPr id="8" name="Text 4"/>
          <p:cNvSpPr/>
          <p:nvPr/>
        </p:nvSpPr>
        <p:spPr>
          <a:xfrm>
            <a:off x="611991" y="1949325"/>
            <a:ext cx="4998720" cy="4267200"/>
          </a:xfrm>
          <a:prstGeom prst="rect">
            <a:avLst/>
          </a:prstGeom>
          <a:noFill/>
          <a:ln/>
        </p:spPr>
        <p:txBody>
          <a:bodyPr wrap="square" lIns="0" tIns="0" rIns="0" bIns="0" rtlCol="0" anchor="ctr"/>
          <a:lstStyle/>
          <a:p>
            <a:pPr marL="456565" indent="-456565">
              <a:spcAft>
                <a:spcPts val="800"/>
              </a:spcAft>
              <a:buSzPct val="100000"/>
              <a:buChar char="•"/>
            </a:pPr>
            <a:r>
              <a:rPr lang="en-US">
                <a:solidFill>
                  <a:srgbClr val="374151"/>
                </a:solidFill>
                <a:latin typeface="Corbel"/>
                <a:ea typeface="Calibri"/>
                <a:cs typeface="Calibri"/>
              </a:rPr>
              <a:t>Dementia symptoms overlooked or confused with normal aging</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Stigma and fear impeding recognition and action</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Primary care provider knowledge gaps and lack of specialists</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Hard-to-reach communities and cultural/linguistic barriers</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Caregiver stress and limited awareness of respite or behavioral supports</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Fragmented systems and limited cross-agency coordination</a:t>
            </a:r>
            <a:endParaRPr lang="en-US">
              <a:latin typeface="Corbel"/>
              <a:ea typeface="Calibri"/>
              <a:cs typeface="Calibri"/>
            </a:endParaRPr>
          </a:p>
        </p:txBody>
      </p:sp>
      <p:sp>
        <p:nvSpPr>
          <p:cNvPr id="9" name="Shape 5">
            <a:extLst>
              <a:ext uri="{C183D7F6-B498-43B3-948B-1728B52AA6E4}">
                <adec:decorative xmlns:adec="http://schemas.microsoft.com/office/drawing/2017/decorative" val="1"/>
              </a:ext>
            </a:extLst>
          </p:cNvPr>
          <p:cNvSpPr/>
          <p:nvPr/>
        </p:nvSpPr>
        <p:spPr>
          <a:xfrm>
            <a:off x="6339840" y="1463040"/>
            <a:ext cx="5242560" cy="487680"/>
          </a:xfrm>
          <a:prstGeom prst="rect">
            <a:avLst/>
          </a:prstGeom>
          <a:solidFill>
            <a:srgbClr val="1B6B3A"/>
          </a:solidFill>
          <a:ln/>
        </p:spPr>
        <p:txBody>
          <a:bodyPr/>
          <a:lstStyle/>
          <a:p>
            <a:endParaRPr lang="en-US" sz="2400">
              <a:latin typeface="Corbel" panose="020B0503020204020204" pitchFamily="34" charset="0"/>
            </a:endParaRPr>
          </a:p>
        </p:txBody>
      </p:sp>
      <p:sp>
        <p:nvSpPr>
          <p:cNvPr id="10" name="Text 6"/>
          <p:cNvSpPr/>
          <p:nvPr/>
        </p:nvSpPr>
        <p:spPr>
          <a:xfrm>
            <a:off x="6461760" y="1487424"/>
            <a:ext cx="4998720" cy="438912"/>
          </a:xfrm>
          <a:prstGeom prst="rect">
            <a:avLst/>
          </a:prstGeom>
          <a:noFill/>
          <a:ln/>
        </p:spPr>
        <p:txBody>
          <a:bodyPr wrap="square" lIns="0" tIns="0" rIns="0" bIns="0" rtlCol="0" anchor="ctr"/>
          <a:lstStyle/>
          <a:p>
            <a:r>
              <a:rPr lang="en-US" b="1">
                <a:solidFill>
                  <a:srgbClr val="FFFFFF"/>
                </a:solidFill>
                <a:latin typeface="Corbel" panose="020B0503020204020204" pitchFamily="34" charset="0"/>
                <a:ea typeface="Calibri" pitchFamily="34" charset="-122"/>
                <a:cs typeface="Calibri" pitchFamily="34" charset="-120"/>
              </a:rPr>
              <a:t>Strategies to Consider for State Plan</a:t>
            </a:r>
            <a:endParaRPr lang="en-US">
              <a:latin typeface="Corbel" panose="020B0503020204020204" pitchFamily="34" charset="0"/>
            </a:endParaRPr>
          </a:p>
        </p:txBody>
      </p:sp>
      <p:sp>
        <p:nvSpPr>
          <p:cNvPr id="11" name="Text 7"/>
          <p:cNvSpPr/>
          <p:nvPr/>
        </p:nvSpPr>
        <p:spPr>
          <a:xfrm>
            <a:off x="6342231" y="2163482"/>
            <a:ext cx="5372249" cy="4267200"/>
          </a:xfrm>
          <a:prstGeom prst="rect">
            <a:avLst/>
          </a:prstGeom>
          <a:noFill/>
          <a:ln/>
        </p:spPr>
        <p:txBody>
          <a:bodyPr wrap="square" lIns="0" tIns="0" rIns="0" bIns="0" rtlCol="0" anchor="ctr"/>
          <a:lstStyle/>
          <a:p>
            <a:pPr marL="456565" indent="-456565">
              <a:spcAft>
                <a:spcPts val="533"/>
              </a:spcAft>
              <a:buSzPct val="100000"/>
              <a:buChar char="•"/>
            </a:pPr>
            <a:r>
              <a:rPr lang="en-US">
                <a:solidFill>
                  <a:srgbClr val="374151"/>
                </a:solidFill>
                <a:latin typeface="Corbel"/>
                <a:ea typeface="Calibri"/>
                <a:cs typeface="Calibri"/>
              </a:rPr>
              <a:t>Training for frontline &amp; I&amp;R staff on early recognition and services</a:t>
            </a:r>
            <a:endParaRPr lang="en-US">
              <a:latin typeface="Corbel"/>
              <a:ea typeface="Calibri"/>
              <a:cs typeface="Calibri"/>
            </a:endParaRPr>
          </a:p>
          <a:p>
            <a:pPr marL="456565" indent="-456565">
              <a:spcAft>
                <a:spcPts val="533"/>
              </a:spcAft>
              <a:buSzPct val="100000"/>
              <a:buChar char="•"/>
            </a:pPr>
            <a:r>
              <a:rPr lang="en-US">
                <a:solidFill>
                  <a:srgbClr val="374151"/>
                </a:solidFill>
                <a:latin typeface="Corbel"/>
                <a:ea typeface="Calibri"/>
                <a:cs typeface="Calibri"/>
              </a:rPr>
              <a:t>Joint outreach with Alzheimer’s Association &amp; AGE at senior centers, faith communities</a:t>
            </a:r>
            <a:endParaRPr lang="en-US">
              <a:latin typeface="Corbel"/>
              <a:ea typeface="Calibri"/>
              <a:cs typeface="Calibri"/>
            </a:endParaRPr>
          </a:p>
          <a:p>
            <a:pPr marL="456565" indent="-456565">
              <a:spcAft>
                <a:spcPts val="533"/>
              </a:spcAft>
              <a:buSzPct val="100000"/>
              <a:buChar char="•"/>
            </a:pPr>
            <a:r>
              <a:rPr lang="en-US">
                <a:solidFill>
                  <a:srgbClr val="374151"/>
                </a:solidFill>
                <a:latin typeface="Corbel"/>
                <a:ea typeface="Calibri"/>
                <a:cs typeface="Calibri"/>
              </a:rPr>
              <a:t>Providing PCPs with resources about early detection</a:t>
            </a:r>
            <a:endParaRPr lang="en-US">
              <a:latin typeface="Corbel"/>
              <a:ea typeface="Calibri"/>
              <a:cs typeface="Calibri"/>
            </a:endParaRPr>
          </a:p>
          <a:p>
            <a:pPr marL="456565" indent="-456565">
              <a:spcAft>
                <a:spcPts val="533"/>
              </a:spcAft>
              <a:buSzPct val="100000"/>
              <a:buChar char="•"/>
            </a:pPr>
            <a:r>
              <a:rPr lang="en-US">
                <a:solidFill>
                  <a:srgbClr val="374151"/>
                </a:solidFill>
                <a:latin typeface="Corbel"/>
                <a:ea typeface="Calibri"/>
                <a:cs typeface="Calibri"/>
              </a:rPr>
              <a:t>Developing simple, user-friendly step-by-step guides</a:t>
            </a:r>
            <a:endParaRPr lang="en-US">
              <a:latin typeface="Corbel"/>
              <a:ea typeface="Calibri"/>
              <a:cs typeface="Calibri"/>
            </a:endParaRPr>
          </a:p>
          <a:p>
            <a:pPr marL="456565" indent="-456565">
              <a:spcAft>
                <a:spcPts val="533"/>
              </a:spcAft>
              <a:buSzPct val="100000"/>
              <a:buChar char="•"/>
            </a:pPr>
            <a:r>
              <a:rPr lang="en-US">
                <a:solidFill>
                  <a:srgbClr val="374151"/>
                </a:solidFill>
                <a:latin typeface="Corbel"/>
                <a:ea typeface="Calibri"/>
                <a:cs typeface="Calibri"/>
              </a:rPr>
              <a:t>Exploring early detection within </a:t>
            </a:r>
            <a:r>
              <a:rPr lang="en-US" err="1">
                <a:solidFill>
                  <a:srgbClr val="374151"/>
                </a:solidFill>
                <a:latin typeface="Corbel"/>
                <a:ea typeface="Calibri"/>
                <a:cs typeface="Calibri"/>
              </a:rPr>
              <a:t>MassOptions</a:t>
            </a:r>
            <a:r>
              <a:rPr lang="en-US">
                <a:solidFill>
                  <a:srgbClr val="374151"/>
                </a:solidFill>
                <a:latin typeface="Corbel"/>
                <a:ea typeface="Calibri"/>
                <a:cs typeface="Calibri"/>
              </a:rPr>
              <a:t> redesign</a:t>
            </a:r>
            <a:endParaRPr lang="en-US">
              <a:latin typeface="Corbel"/>
              <a:ea typeface="Calibri"/>
              <a:cs typeface="Calibri"/>
            </a:endParaRPr>
          </a:p>
          <a:p>
            <a:pPr marL="456565" indent="-456565">
              <a:spcAft>
                <a:spcPts val="533"/>
              </a:spcAft>
              <a:buSzPct val="100000"/>
              <a:buChar char="•"/>
            </a:pPr>
            <a:r>
              <a:rPr lang="en-US">
                <a:solidFill>
                  <a:srgbClr val="374151"/>
                </a:solidFill>
                <a:latin typeface="Corbel"/>
                <a:ea typeface="Calibri"/>
                <a:cs typeface="Calibri"/>
              </a:rPr>
              <a:t>Identifying opportunities to expand respite services</a:t>
            </a:r>
            <a:endParaRPr lang="en-US">
              <a:latin typeface="Corbel"/>
              <a:ea typeface="Calibri"/>
              <a:cs typeface="Calibri"/>
            </a:endParaRPr>
          </a:p>
          <a:p>
            <a:pPr marL="456565" indent="-456565">
              <a:spcAft>
                <a:spcPts val="533"/>
              </a:spcAft>
              <a:buSzPct val="100000"/>
              <a:buChar char="•"/>
            </a:pPr>
            <a:r>
              <a:rPr lang="en-US">
                <a:solidFill>
                  <a:srgbClr val="374151"/>
                </a:solidFill>
                <a:latin typeface="Corbel"/>
                <a:ea typeface="Calibri"/>
                <a:cs typeface="Calibri"/>
              </a:rPr>
              <a:t>Incorporating screening into PASRR and medical clearance processes</a:t>
            </a:r>
            <a:endParaRPr lang="en-US">
              <a:latin typeface="Corbel"/>
              <a:ea typeface="Calibri"/>
              <a:cs typeface="Calibri"/>
            </a:endParaRPr>
          </a:p>
          <a:p>
            <a:pPr marL="456565" indent="-456565">
              <a:spcAft>
                <a:spcPts val="533"/>
              </a:spcAft>
              <a:buSzPct val="100000"/>
              <a:buChar char="•"/>
            </a:pPr>
            <a:r>
              <a:rPr lang="en-US">
                <a:solidFill>
                  <a:srgbClr val="374151"/>
                </a:solidFill>
                <a:latin typeface="Corbel"/>
                <a:ea typeface="Calibri"/>
                <a:cs typeface="Calibri"/>
              </a:rPr>
              <a:t>Building MassHealth–DMH–AGE alignment on dementia pathways</a:t>
            </a:r>
            <a:endParaRPr lang="en-US">
              <a:latin typeface="Corbel"/>
              <a:ea typeface="Calibri"/>
              <a:cs typeface="Calibri"/>
            </a:endParaRPr>
          </a:p>
        </p:txBody>
      </p:sp>
    </p:spTree>
    <p:extLst>
      <p:ext uri="{BB962C8B-B14F-4D97-AF65-F5344CB8AC3E}">
        <p14:creationId xmlns:p14="http://schemas.microsoft.com/office/powerpoint/2010/main" val="2400259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Annual Report: White Paper</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p:cNvSpPr/>
          <p:nvPr/>
        </p:nvSpPr>
        <p:spPr>
          <a:xfrm>
            <a:off x="1341120" y="707136"/>
            <a:ext cx="9144000" cy="426720"/>
          </a:xfrm>
          <a:prstGeom prst="rect">
            <a:avLst/>
          </a:prstGeom>
          <a:noFill/>
          <a:ln/>
        </p:spPr>
        <p:txBody>
          <a:bodyPr wrap="square" lIns="0" tIns="0" rIns="0" bIns="0" rtlCol="0" anchor="ctr"/>
          <a:lstStyle/>
          <a:p>
            <a:r>
              <a:rPr lang="en-US" i="1">
                <a:solidFill>
                  <a:srgbClr val="FFC000"/>
                </a:solidFill>
                <a:latin typeface="Corbel" panose="020B0503020204020204" pitchFamily="34" charset="0"/>
                <a:ea typeface="Calibri" pitchFamily="34" charset="-122"/>
                <a:cs typeface="Calibri" pitchFamily="34" charset="-120"/>
              </a:rPr>
              <a:t>A Social-Medical Model for Dementia Care (August 2025)</a:t>
            </a:r>
            <a:endParaRPr lang="en-US">
              <a:latin typeface="Corbel" panose="020B0503020204020204" pitchFamily="34" charset="0"/>
            </a:endParaRPr>
          </a:p>
        </p:txBody>
      </p:sp>
      <p:sp>
        <p:nvSpPr>
          <p:cNvPr id="7" name="Text 3"/>
          <p:cNvSpPr/>
          <p:nvPr/>
        </p:nvSpPr>
        <p:spPr>
          <a:xfrm>
            <a:off x="609600" y="1463040"/>
            <a:ext cx="10972800" cy="975360"/>
          </a:xfrm>
          <a:prstGeom prst="rect">
            <a:avLst/>
          </a:prstGeom>
          <a:noFill/>
          <a:ln/>
        </p:spPr>
        <p:txBody>
          <a:bodyPr wrap="square" lIns="0" tIns="0" rIns="0" bIns="0" rtlCol="0" anchor="ctr"/>
          <a:lstStyle/>
          <a:p>
            <a:r>
              <a:rPr lang="en-US">
                <a:solidFill>
                  <a:srgbClr val="374151"/>
                </a:solidFill>
                <a:latin typeface="Corbel" panose="020B0503020204020204" pitchFamily="34" charset="0"/>
                <a:ea typeface="Calibri" pitchFamily="34" charset="-122"/>
                <a:cs typeface="Calibri" pitchFamily="34" charset="-120"/>
              </a:rPr>
              <a:t>Developed over two years by the Interdisciplinary Dementia Care (IDC) team, this white paper represents one of the Council’s most significant deliverables. It proposes a pilot program grounded in the evidence-based Care Ecosystem model.</a:t>
            </a:r>
            <a:endParaRPr lang="en-US">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a:off x="609600" y="2621280"/>
            <a:ext cx="5242560" cy="3657600"/>
          </a:xfrm>
          <a:prstGeom prst="rect">
            <a:avLst/>
          </a:prstGeom>
          <a:solidFill>
            <a:srgbClr val="F0F4FA"/>
          </a:solidFill>
          <a:ln/>
        </p:spPr>
        <p:txBody>
          <a:bodyPr/>
          <a:lstStyle/>
          <a:p>
            <a:endParaRPr lang="en-US" sz="2400">
              <a:latin typeface="Corbel" panose="020B0503020204020204" pitchFamily="34" charset="0"/>
            </a:endParaRPr>
          </a:p>
        </p:txBody>
      </p:sp>
      <p:sp>
        <p:nvSpPr>
          <p:cNvPr id="9" name="Shape 5">
            <a:extLst>
              <a:ext uri="{C183D7F6-B498-43B3-948B-1728B52AA6E4}">
                <adec:decorative xmlns:adec="http://schemas.microsoft.com/office/drawing/2017/decorative" val="1"/>
              </a:ext>
            </a:extLst>
          </p:cNvPr>
          <p:cNvSpPr/>
          <p:nvPr/>
        </p:nvSpPr>
        <p:spPr>
          <a:xfrm>
            <a:off x="609600" y="2621280"/>
            <a:ext cx="85344" cy="3657600"/>
          </a:xfrm>
          <a:prstGeom prst="rect">
            <a:avLst/>
          </a:prstGeom>
          <a:solidFill>
            <a:srgbClr val="002060"/>
          </a:solidFill>
          <a:ln/>
        </p:spPr>
        <p:txBody>
          <a:bodyPr/>
          <a:lstStyle/>
          <a:p>
            <a:endParaRPr lang="en-US" sz="2400">
              <a:latin typeface="Corbel" panose="020B0503020204020204" pitchFamily="34" charset="0"/>
            </a:endParaRPr>
          </a:p>
        </p:txBody>
      </p:sp>
      <p:sp>
        <p:nvSpPr>
          <p:cNvPr id="10" name="Text 6"/>
          <p:cNvSpPr/>
          <p:nvPr/>
        </p:nvSpPr>
        <p:spPr>
          <a:xfrm>
            <a:off x="914400" y="2682240"/>
            <a:ext cx="4754880" cy="426720"/>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Key Findings</a:t>
            </a:r>
            <a:endParaRPr lang="en-US">
              <a:latin typeface="Corbel" panose="020B0503020204020204" pitchFamily="34" charset="0"/>
            </a:endParaRPr>
          </a:p>
        </p:txBody>
      </p:sp>
      <p:sp>
        <p:nvSpPr>
          <p:cNvPr id="11" name="Text 7"/>
          <p:cNvSpPr/>
          <p:nvPr/>
        </p:nvSpPr>
        <p:spPr>
          <a:xfrm>
            <a:off x="914400" y="3169920"/>
            <a:ext cx="4754880" cy="2804160"/>
          </a:xfrm>
          <a:prstGeom prst="rect">
            <a:avLst/>
          </a:prstGeom>
          <a:noFill/>
          <a:ln/>
        </p:spPr>
        <p:txBody>
          <a:bodyPr wrap="square" lIns="0" tIns="0" rIns="0" bIns="0" rtlCol="0" anchor="ctr"/>
          <a:lstStyle/>
          <a:p>
            <a:pPr marL="456565" indent="-456565">
              <a:spcAft>
                <a:spcPts val="800"/>
              </a:spcAft>
              <a:buSzPct val="100000"/>
              <a:buChar char="•"/>
            </a:pPr>
            <a:r>
              <a:rPr lang="en-US">
                <a:solidFill>
                  <a:srgbClr val="374151"/>
                </a:solidFill>
                <a:latin typeface="Corbel"/>
                <a:ea typeface="Calibri"/>
                <a:cs typeface="Calibri"/>
              </a:rPr>
              <a:t>Fragmented services and poor integration of medical and social care</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Lack of support for both caregivers and primary care providers</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IDC is essential but cannot be sustained without supportive infrastructure</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Examined 40 key service elements and evidence-based care models</a:t>
            </a:r>
            <a:endParaRPr lang="en-US">
              <a:latin typeface="Corbel"/>
              <a:ea typeface="Calibri"/>
              <a:cs typeface="Calibri"/>
            </a:endParaRPr>
          </a:p>
        </p:txBody>
      </p:sp>
      <p:sp>
        <p:nvSpPr>
          <p:cNvPr id="12" name="Shape 8">
            <a:extLst>
              <a:ext uri="{C183D7F6-B498-43B3-948B-1728B52AA6E4}">
                <adec:decorative xmlns:adec="http://schemas.microsoft.com/office/drawing/2017/decorative" val="1"/>
              </a:ext>
            </a:extLst>
          </p:cNvPr>
          <p:cNvSpPr/>
          <p:nvPr/>
        </p:nvSpPr>
        <p:spPr>
          <a:xfrm>
            <a:off x="6339840" y="2621280"/>
            <a:ext cx="5242560" cy="3657600"/>
          </a:xfrm>
          <a:prstGeom prst="rect">
            <a:avLst/>
          </a:prstGeom>
          <a:solidFill>
            <a:srgbClr val="F0F4FA"/>
          </a:solidFill>
          <a:ln/>
        </p:spPr>
        <p:txBody>
          <a:bodyPr/>
          <a:lstStyle/>
          <a:p>
            <a:endParaRPr lang="en-US" sz="2400">
              <a:latin typeface="Corbel" panose="020B0503020204020204" pitchFamily="34" charset="0"/>
            </a:endParaRPr>
          </a:p>
        </p:txBody>
      </p:sp>
      <p:sp>
        <p:nvSpPr>
          <p:cNvPr id="13" name="Shape 9">
            <a:extLst>
              <a:ext uri="{C183D7F6-B498-43B3-948B-1728B52AA6E4}">
                <adec:decorative xmlns:adec="http://schemas.microsoft.com/office/drawing/2017/decorative" val="1"/>
              </a:ext>
            </a:extLst>
          </p:cNvPr>
          <p:cNvSpPr/>
          <p:nvPr/>
        </p:nvSpPr>
        <p:spPr>
          <a:xfrm>
            <a:off x="6339840" y="2621280"/>
            <a:ext cx="85344" cy="3657600"/>
          </a:xfrm>
          <a:prstGeom prst="rect">
            <a:avLst/>
          </a:prstGeom>
          <a:solidFill>
            <a:srgbClr val="1B6B3A"/>
          </a:solidFill>
          <a:ln/>
        </p:spPr>
        <p:txBody>
          <a:bodyPr/>
          <a:lstStyle/>
          <a:p>
            <a:endParaRPr lang="en-US" sz="2400">
              <a:latin typeface="Corbel" panose="020B0503020204020204" pitchFamily="34" charset="0"/>
            </a:endParaRPr>
          </a:p>
        </p:txBody>
      </p:sp>
      <p:sp>
        <p:nvSpPr>
          <p:cNvPr id="14" name="Text 10"/>
          <p:cNvSpPr/>
          <p:nvPr/>
        </p:nvSpPr>
        <p:spPr>
          <a:xfrm>
            <a:off x="6644640" y="2682240"/>
            <a:ext cx="4754880" cy="426720"/>
          </a:xfrm>
          <a:prstGeom prst="rect">
            <a:avLst/>
          </a:prstGeom>
          <a:noFill/>
          <a:ln/>
        </p:spPr>
        <p:txBody>
          <a:bodyPr wrap="square" lIns="0" tIns="0" rIns="0" bIns="0" rtlCol="0" anchor="ctr"/>
          <a:lstStyle/>
          <a:p>
            <a:r>
              <a:rPr lang="en-US" b="1">
                <a:solidFill>
                  <a:srgbClr val="1B6B3A"/>
                </a:solidFill>
                <a:latin typeface="Corbel" panose="020B0503020204020204" pitchFamily="34" charset="0"/>
                <a:ea typeface="Calibri" pitchFamily="34" charset="-122"/>
                <a:cs typeface="Calibri" pitchFamily="34" charset="-120"/>
              </a:rPr>
              <a:t>Proposed Pilot &amp; Pathway</a:t>
            </a:r>
            <a:endParaRPr lang="en-US">
              <a:latin typeface="Corbel" panose="020B0503020204020204" pitchFamily="34" charset="0"/>
            </a:endParaRPr>
          </a:p>
        </p:txBody>
      </p:sp>
      <p:sp>
        <p:nvSpPr>
          <p:cNvPr id="15" name="Text 11"/>
          <p:cNvSpPr/>
          <p:nvPr/>
        </p:nvSpPr>
        <p:spPr>
          <a:xfrm>
            <a:off x="6644640" y="3169920"/>
            <a:ext cx="4754880" cy="2804160"/>
          </a:xfrm>
          <a:prstGeom prst="rect">
            <a:avLst/>
          </a:prstGeom>
          <a:noFill/>
          <a:ln/>
        </p:spPr>
        <p:txBody>
          <a:bodyPr wrap="square" lIns="0" tIns="0" rIns="0" bIns="0" rtlCol="0" anchor="ctr"/>
          <a:lstStyle/>
          <a:p>
            <a:pPr marL="456565" indent="-456565">
              <a:spcAft>
                <a:spcPts val="800"/>
              </a:spcAft>
              <a:buSzPct val="100000"/>
              <a:buChar char="•"/>
            </a:pPr>
            <a:r>
              <a:rPr lang="en-US">
                <a:solidFill>
                  <a:srgbClr val="374151"/>
                </a:solidFill>
                <a:latin typeface="Corbel"/>
                <a:ea typeface="Calibri"/>
                <a:cs typeface="Calibri"/>
              </a:rPr>
              <a:t>Care Ecosystem model: clinical consultants, care navigators, PCPs, and community organizations</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Pilot in at least one region by at least one healthcare system</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Seven-phase pathway from pilot to statewide adoption</a:t>
            </a:r>
            <a:endParaRPr lang="en-US">
              <a:latin typeface="Corbel"/>
              <a:ea typeface="Calibri"/>
              <a:cs typeface="Calibri"/>
            </a:endParaRPr>
          </a:p>
          <a:p>
            <a:pPr marL="456565" indent="-456565">
              <a:spcAft>
                <a:spcPts val="800"/>
              </a:spcAft>
              <a:buSzPct val="100000"/>
              <a:buChar char="•"/>
            </a:pPr>
            <a:r>
              <a:rPr lang="en-US">
                <a:solidFill>
                  <a:srgbClr val="374151"/>
                </a:solidFill>
                <a:latin typeface="Corbel"/>
                <a:ea typeface="Calibri"/>
                <a:cs typeface="Calibri"/>
              </a:rPr>
              <a:t>Goal: equitable, insurance-agnostic, person-centered dementia care for all MA residents</a:t>
            </a:r>
            <a:endParaRPr lang="en-US">
              <a:latin typeface="Corbel"/>
              <a:ea typeface="Calibri"/>
              <a:cs typeface="Calibri"/>
            </a:endParaRPr>
          </a:p>
        </p:txBody>
      </p:sp>
    </p:spTree>
    <p:extLst>
      <p:ext uri="{BB962C8B-B14F-4D97-AF65-F5344CB8AC3E}">
        <p14:creationId xmlns:p14="http://schemas.microsoft.com/office/powerpoint/2010/main" val="304193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Moving Forward: State Plan Refresh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and 2026 – 2027 Council Actions</a:t>
            </a:r>
            <a:endParaRPr kumimoji="0" lang="en-US" sz="2800"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6" name="Text 2"/>
          <p:cNvSpPr/>
          <p:nvPr/>
        </p:nvSpPr>
        <p:spPr>
          <a:xfrm>
            <a:off x="609600" y="1463040"/>
            <a:ext cx="10972800" cy="426720"/>
          </a:xfrm>
          <a:prstGeom prst="rect">
            <a:avLst/>
          </a:prstGeom>
          <a:noFill/>
          <a:ln/>
        </p:spPr>
        <p:txBody>
          <a:bodyPr wrap="square" lIns="0" tIns="0" rIns="0" bIns="0" rtlCol="0" anchor="ctr"/>
          <a:lstStyle/>
          <a:p>
            <a:r>
              <a:rPr lang="en-US" sz="2200" b="1" dirty="0">
                <a:solidFill>
                  <a:srgbClr val="002060"/>
                </a:solidFill>
                <a:latin typeface="Corbel" panose="020B0503020204020204" pitchFamily="34" charset="0"/>
                <a:ea typeface="Calibri" pitchFamily="34" charset="-122"/>
                <a:cs typeface="Calibri" pitchFamily="34" charset="-120"/>
              </a:rPr>
              <a:t>Alzheimer’s Disease and All Other Dementias (ADAOD) State Plan Refresh Timeline</a:t>
            </a:r>
            <a:endParaRPr lang="en-US" sz="2200" dirty="0">
              <a:latin typeface="Corbel" panose="020B0503020204020204" pitchFamily="34" charset="0"/>
            </a:endParaRPr>
          </a:p>
        </p:txBody>
      </p:sp>
      <p:sp>
        <p:nvSpPr>
          <p:cNvPr id="7" name="Shape 3">
            <a:extLst>
              <a:ext uri="{C183D7F6-B498-43B3-948B-1728B52AA6E4}">
                <adec:decorative xmlns:adec="http://schemas.microsoft.com/office/drawing/2017/decorative" val="1"/>
              </a:ext>
            </a:extLst>
          </p:cNvPr>
          <p:cNvSpPr/>
          <p:nvPr/>
        </p:nvSpPr>
        <p:spPr>
          <a:xfrm>
            <a:off x="609600" y="2011680"/>
            <a:ext cx="2621280" cy="1584960"/>
          </a:xfrm>
          <a:prstGeom prst="rect">
            <a:avLst/>
          </a:prstGeom>
          <a:solidFill>
            <a:srgbClr val="002060"/>
          </a:solidFill>
          <a:ln/>
        </p:spPr>
        <p:txBody>
          <a:bodyPr/>
          <a:lstStyle/>
          <a:p>
            <a:endParaRPr lang="en-US" sz="1600">
              <a:latin typeface="Corbel" panose="020B0503020204020204" pitchFamily="34" charset="0"/>
            </a:endParaRPr>
          </a:p>
        </p:txBody>
      </p:sp>
      <p:sp>
        <p:nvSpPr>
          <p:cNvPr id="8" name="Text 4"/>
          <p:cNvSpPr/>
          <p:nvPr/>
        </p:nvSpPr>
        <p:spPr>
          <a:xfrm>
            <a:off x="707136" y="2072640"/>
            <a:ext cx="2438400" cy="426720"/>
          </a:xfrm>
          <a:prstGeom prst="rect">
            <a:avLst/>
          </a:prstGeom>
          <a:noFill/>
          <a:ln/>
        </p:spPr>
        <p:txBody>
          <a:bodyPr wrap="square" lIns="0" tIns="0" rIns="0" bIns="0" rtlCol="0" anchor="ctr"/>
          <a:lstStyle/>
          <a:p>
            <a:r>
              <a:rPr lang="en-US" b="1">
                <a:solidFill>
                  <a:srgbClr val="FFC000"/>
                </a:solidFill>
                <a:latin typeface="Corbel"/>
                <a:ea typeface="Calibri"/>
                <a:cs typeface="Calibri"/>
              </a:rPr>
              <a:t>Dec 2025 – Mar 2026</a:t>
            </a:r>
            <a:endParaRPr lang="en-US">
              <a:latin typeface="Corbel"/>
              <a:ea typeface="Calibri"/>
              <a:cs typeface="Calibri"/>
            </a:endParaRPr>
          </a:p>
        </p:txBody>
      </p:sp>
      <p:sp>
        <p:nvSpPr>
          <p:cNvPr id="9" name="Text 5"/>
          <p:cNvSpPr/>
          <p:nvPr/>
        </p:nvSpPr>
        <p:spPr>
          <a:xfrm>
            <a:off x="707136" y="2499360"/>
            <a:ext cx="2438400" cy="975360"/>
          </a:xfrm>
          <a:prstGeom prst="rect">
            <a:avLst/>
          </a:prstGeom>
          <a:noFill/>
          <a:ln/>
        </p:spPr>
        <p:txBody>
          <a:bodyPr wrap="square" lIns="0" tIns="0" rIns="0" bIns="0" rtlCol="0" anchor="ctr"/>
          <a:lstStyle/>
          <a:p>
            <a:r>
              <a:rPr lang="en-US">
                <a:solidFill>
                  <a:srgbClr val="FFFFFF"/>
                </a:solidFill>
                <a:latin typeface="Corbel"/>
                <a:ea typeface="Calibri"/>
                <a:cs typeface="Calibri"/>
              </a:rPr>
              <a:t>Scoping, Work Group formation, discovery &amp; data collection</a:t>
            </a:r>
            <a:endParaRPr lang="en-US">
              <a:latin typeface="Corbel"/>
              <a:ea typeface="Calibri"/>
              <a:cs typeface="Calibri"/>
            </a:endParaRPr>
          </a:p>
        </p:txBody>
      </p:sp>
      <p:pic>
        <p:nvPicPr>
          <p:cNvPr id="10" name="Imag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30880" y="2499360"/>
            <a:ext cx="243840" cy="243840"/>
          </a:xfrm>
          <a:prstGeom prst="rect">
            <a:avLst/>
          </a:prstGeom>
        </p:spPr>
      </p:pic>
      <p:sp>
        <p:nvSpPr>
          <p:cNvPr id="11" name="Shape 6">
            <a:extLst>
              <a:ext uri="{C183D7F6-B498-43B3-948B-1728B52AA6E4}">
                <adec:decorative xmlns:adec="http://schemas.microsoft.com/office/drawing/2017/decorative" val="1"/>
              </a:ext>
            </a:extLst>
          </p:cNvPr>
          <p:cNvSpPr/>
          <p:nvPr/>
        </p:nvSpPr>
        <p:spPr>
          <a:xfrm>
            <a:off x="3474720" y="2011680"/>
            <a:ext cx="2621280" cy="1584960"/>
          </a:xfrm>
          <a:prstGeom prst="rect">
            <a:avLst/>
          </a:prstGeom>
          <a:solidFill>
            <a:srgbClr val="002060"/>
          </a:solidFill>
          <a:ln/>
        </p:spPr>
        <p:txBody>
          <a:bodyPr/>
          <a:lstStyle/>
          <a:p>
            <a:endParaRPr lang="en-US" sz="1600">
              <a:latin typeface="Corbel" panose="020B0503020204020204" pitchFamily="34" charset="0"/>
            </a:endParaRPr>
          </a:p>
        </p:txBody>
      </p:sp>
      <p:sp>
        <p:nvSpPr>
          <p:cNvPr id="12" name="Text 7"/>
          <p:cNvSpPr/>
          <p:nvPr/>
        </p:nvSpPr>
        <p:spPr>
          <a:xfrm>
            <a:off x="3572256" y="2072640"/>
            <a:ext cx="2438400" cy="426720"/>
          </a:xfrm>
          <a:prstGeom prst="rect">
            <a:avLst/>
          </a:prstGeom>
          <a:noFill/>
          <a:ln/>
        </p:spPr>
        <p:txBody>
          <a:bodyPr wrap="square" lIns="0" tIns="0" rIns="0" bIns="0" rtlCol="0" anchor="ctr"/>
          <a:lstStyle/>
          <a:p>
            <a:r>
              <a:rPr lang="en-US" b="1">
                <a:solidFill>
                  <a:srgbClr val="002060"/>
                </a:solidFill>
                <a:latin typeface="Corbel"/>
                <a:ea typeface="Calibri"/>
                <a:cs typeface="Calibri"/>
              </a:rPr>
              <a:t>Mar – Jun 2026</a:t>
            </a:r>
            <a:endParaRPr lang="en-US">
              <a:latin typeface="Corbel"/>
              <a:ea typeface="Calibri"/>
              <a:cs typeface="Calibri"/>
            </a:endParaRPr>
          </a:p>
        </p:txBody>
      </p:sp>
      <p:sp>
        <p:nvSpPr>
          <p:cNvPr id="13" name="Text 8"/>
          <p:cNvSpPr/>
          <p:nvPr/>
        </p:nvSpPr>
        <p:spPr>
          <a:xfrm>
            <a:off x="3560064" y="2419959"/>
            <a:ext cx="2438400" cy="1134162"/>
          </a:xfrm>
          <a:prstGeom prst="rect">
            <a:avLst/>
          </a:prstGeom>
          <a:noFill/>
          <a:ln/>
        </p:spPr>
        <p:txBody>
          <a:bodyPr wrap="square" lIns="0" tIns="0" rIns="0" bIns="0" rtlCol="0" anchor="ctr"/>
          <a:lstStyle/>
          <a:p>
            <a:r>
              <a:rPr lang="en-US">
                <a:solidFill>
                  <a:schemeClr val="bg1"/>
                </a:solidFill>
                <a:latin typeface="Corbel"/>
                <a:ea typeface="Calibri"/>
                <a:cs typeface="Calibri"/>
              </a:rPr>
              <a:t>Analyze approaches &amp; prioritization of current state data; Drafting principles, purpose, vision</a:t>
            </a:r>
          </a:p>
        </p:txBody>
      </p:sp>
      <p:pic>
        <p:nvPicPr>
          <p:cNvPr id="14" name="Image 3">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96000" y="2499360"/>
            <a:ext cx="243840" cy="243840"/>
          </a:xfrm>
          <a:prstGeom prst="rect">
            <a:avLst/>
          </a:prstGeom>
        </p:spPr>
      </p:pic>
      <p:sp>
        <p:nvSpPr>
          <p:cNvPr id="15" name="Shape 9">
            <a:extLst>
              <a:ext uri="{C183D7F6-B498-43B3-948B-1728B52AA6E4}">
                <adec:decorative xmlns:adec="http://schemas.microsoft.com/office/drawing/2017/decorative" val="1"/>
              </a:ext>
            </a:extLst>
          </p:cNvPr>
          <p:cNvSpPr/>
          <p:nvPr/>
        </p:nvSpPr>
        <p:spPr>
          <a:xfrm>
            <a:off x="6339840" y="2011680"/>
            <a:ext cx="2621280" cy="1584960"/>
          </a:xfrm>
          <a:prstGeom prst="rect">
            <a:avLst/>
          </a:prstGeom>
          <a:solidFill>
            <a:srgbClr val="F0F4FA"/>
          </a:solidFill>
          <a:ln/>
        </p:spPr>
        <p:txBody>
          <a:bodyPr/>
          <a:lstStyle/>
          <a:p>
            <a:endParaRPr lang="en-US" sz="1600">
              <a:latin typeface="Corbel" panose="020B0503020204020204" pitchFamily="34" charset="0"/>
            </a:endParaRPr>
          </a:p>
        </p:txBody>
      </p:sp>
      <p:sp>
        <p:nvSpPr>
          <p:cNvPr id="16" name="Text 10"/>
          <p:cNvSpPr/>
          <p:nvPr/>
        </p:nvSpPr>
        <p:spPr>
          <a:xfrm>
            <a:off x="6437376" y="2072640"/>
            <a:ext cx="2438400" cy="426720"/>
          </a:xfrm>
          <a:prstGeom prst="rect">
            <a:avLst/>
          </a:prstGeom>
          <a:noFill/>
          <a:ln/>
        </p:spPr>
        <p:txBody>
          <a:bodyPr wrap="square" lIns="0" tIns="0" rIns="0" bIns="0" rtlCol="0" anchor="ctr"/>
          <a:lstStyle/>
          <a:p>
            <a:r>
              <a:rPr lang="en-US" b="1">
                <a:solidFill>
                  <a:srgbClr val="002060"/>
                </a:solidFill>
                <a:latin typeface="Corbel"/>
                <a:ea typeface="Calibri"/>
                <a:cs typeface="Calibri"/>
              </a:rPr>
              <a:t>Jul – Sep 2026</a:t>
            </a:r>
            <a:endParaRPr lang="en-US">
              <a:latin typeface="Corbel"/>
              <a:ea typeface="Calibri"/>
              <a:cs typeface="Calibri"/>
            </a:endParaRPr>
          </a:p>
        </p:txBody>
      </p:sp>
      <p:sp>
        <p:nvSpPr>
          <p:cNvPr id="17" name="Text 11"/>
          <p:cNvSpPr/>
          <p:nvPr/>
        </p:nvSpPr>
        <p:spPr>
          <a:xfrm>
            <a:off x="6437376" y="2499360"/>
            <a:ext cx="2438400" cy="975360"/>
          </a:xfrm>
          <a:prstGeom prst="rect">
            <a:avLst/>
          </a:prstGeom>
          <a:noFill/>
          <a:ln/>
        </p:spPr>
        <p:txBody>
          <a:bodyPr wrap="square" lIns="0" tIns="0" rIns="0" bIns="0" rtlCol="0" anchor="ctr"/>
          <a:lstStyle/>
          <a:p>
            <a:r>
              <a:rPr lang="en-US">
                <a:solidFill>
                  <a:srgbClr val="374151"/>
                </a:solidFill>
                <a:latin typeface="Corbel"/>
                <a:ea typeface="Calibri"/>
                <a:cs typeface="Calibri"/>
              </a:rPr>
              <a:t>Draft full Plan with goals, strategies; Provide Plan for review and feedback; Reviews</a:t>
            </a:r>
            <a:endParaRPr lang="en-US">
              <a:latin typeface="Corbel"/>
              <a:ea typeface="Calibri"/>
              <a:cs typeface="Calibri"/>
            </a:endParaRPr>
          </a:p>
        </p:txBody>
      </p:sp>
      <p:pic>
        <p:nvPicPr>
          <p:cNvPr id="18" name="Imag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961120" y="2499360"/>
            <a:ext cx="243840" cy="243840"/>
          </a:xfrm>
          <a:prstGeom prst="rect">
            <a:avLst/>
          </a:prstGeom>
        </p:spPr>
      </p:pic>
      <p:sp>
        <p:nvSpPr>
          <p:cNvPr id="19" name="Shape 12">
            <a:extLst>
              <a:ext uri="{C183D7F6-B498-43B3-948B-1728B52AA6E4}">
                <adec:decorative xmlns:adec="http://schemas.microsoft.com/office/drawing/2017/decorative" val="1"/>
              </a:ext>
            </a:extLst>
          </p:cNvPr>
          <p:cNvSpPr/>
          <p:nvPr/>
        </p:nvSpPr>
        <p:spPr>
          <a:xfrm>
            <a:off x="9204960" y="2011680"/>
            <a:ext cx="2621280" cy="1584960"/>
          </a:xfrm>
          <a:prstGeom prst="rect">
            <a:avLst/>
          </a:prstGeom>
          <a:solidFill>
            <a:srgbClr val="F0F4FA"/>
          </a:solidFill>
          <a:ln/>
        </p:spPr>
        <p:txBody>
          <a:bodyPr/>
          <a:lstStyle/>
          <a:p>
            <a:endParaRPr lang="en-US" sz="1600">
              <a:latin typeface="Corbel" panose="020B0503020204020204" pitchFamily="34" charset="0"/>
            </a:endParaRPr>
          </a:p>
        </p:txBody>
      </p:sp>
      <p:sp>
        <p:nvSpPr>
          <p:cNvPr id="20" name="Text 13"/>
          <p:cNvSpPr/>
          <p:nvPr/>
        </p:nvSpPr>
        <p:spPr>
          <a:xfrm>
            <a:off x="9302496" y="2072640"/>
            <a:ext cx="2438400" cy="426720"/>
          </a:xfrm>
          <a:prstGeom prst="rect">
            <a:avLst/>
          </a:prstGeom>
          <a:noFill/>
          <a:ln/>
        </p:spPr>
        <p:txBody>
          <a:bodyPr wrap="square" lIns="0" tIns="0" rIns="0" bIns="0" rtlCol="0" anchor="ctr"/>
          <a:lstStyle/>
          <a:p>
            <a:r>
              <a:rPr lang="en-US" b="1">
                <a:solidFill>
                  <a:srgbClr val="002060"/>
                </a:solidFill>
                <a:latin typeface="Corbel"/>
                <a:ea typeface="Calibri"/>
                <a:cs typeface="Calibri"/>
              </a:rPr>
              <a:t>Sep – Nov 2026</a:t>
            </a:r>
            <a:endParaRPr lang="en-US">
              <a:latin typeface="Corbel"/>
              <a:ea typeface="Calibri"/>
              <a:cs typeface="Calibri"/>
            </a:endParaRPr>
          </a:p>
        </p:txBody>
      </p:sp>
      <p:sp>
        <p:nvSpPr>
          <p:cNvPr id="21" name="Text 14"/>
          <p:cNvSpPr/>
          <p:nvPr/>
        </p:nvSpPr>
        <p:spPr>
          <a:xfrm>
            <a:off x="9302496" y="2499360"/>
            <a:ext cx="2438400" cy="975360"/>
          </a:xfrm>
          <a:prstGeom prst="rect">
            <a:avLst/>
          </a:prstGeom>
          <a:noFill/>
          <a:ln/>
        </p:spPr>
        <p:txBody>
          <a:bodyPr wrap="square" lIns="0" tIns="0" rIns="0" bIns="0" rtlCol="0" anchor="ctr"/>
          <a:lstStyle/>
          <a:p>
            <a:r>
              <a:rPr lang="en-US">
                <a:solidFill>
                  <a:srgbClr val="374151"/>
                </a:solidFill>
                <a:latin typeface="Corbel"/>
                <a:ea typeface="Calibri"/>
                <a:cs typeface="Calibri"/>
              </a:rPr>
              <a:t>Approvals &amp; Launch: World Alzheimer’s Month &amp; Family Caregivers Month</a:t>
            </a:r>
            <a:endParaRPr lang="en-US">
              <a:latin typeface="Corbel"/>
              <a:ea typeface="Calibri"/>
              <a:cs typeface="Calibri"/>
            </a:endParaRPr>
          </a:p>
        </p:txBody>
      </p:sp>
      <p:sp>
        <p:nvSpPr>
          <p:cNvPr id="22" name="Text 15"/>
          <p:cNvSpPr/>
          <p:nvPr/>
        </p:nvSpPr>
        <p:spPr>
          <a:xfrm>
            <a:off x="670560" y="3688080"/>
            <a:ext cx="10972800" cy="426720"/>
          </a:xfrm>
          <a:prstGeom prst="rect">
            <a:avLst/>
          </a:prstGeom>
          <a:noFill/>
          <a:ln/>
        </p:spPr>
        <p:txBody>
          <a:bodyPr wrap="square" lIns="0" tIns="0" rIns="0" bIns="0" rtlCol="0" anchor="ctr"/>
          <a:lstStyle/>
          <a:p>
            <a:r>
              <a:rPr lang="en-US" sz="2133" b="1" dirty="0">
                <a:solidFill>
                  <a:srgbClr val="002060"/>
                </a:solidFill>
                <a:latin typeface="Corbel" panose="020B0503020204020204" pitchFamily="34" charset="0"/>
                <a:ea typeface="Calibri" pitchFamily="34" charset="-122"/>
                <a:cs typeface="Calibri" pitchFamily="34" charset="-120"/>
              </a:rPr>
              <a:t>Actions for 2026–2027</a:t>
            </a:r>
            <a:endParaRPr lang="en-US" sz="2133" dirty="0">
              <a:latin typeface="Corbel" panose="020B0503020204020204" pitchFamily="34" charset="0"/>
            </a:endParaRPr>
          </a:p>
        </p:txBody>
      </p:sp>
      <p:sp>
        <p:nvSpPr>
          <p:cNvPr id="23" name="Shape 16">
            <a:extLst>
              <a:ext uri="{C183D7F6-B498-43B3-948B-1728B52AA6E4}">
                <adec:decorative xmlns:adec="http://schemas.microsoft.com/office/drawing/2017/decorative" val="1"/>
              </a:ext>
            </a:extLst>
          </p:cNvPr>
          <p:cNvSpPr/>
          <p:nvPr/>
        </p:nvSpPr>
        <p:spPr>
          <a:xfrm>
            <a:off x="670560" y="4345787"/>
            <a:ext cx="219456" cy="219456"/>
          </a:xfrm>
          <a:prstGeom prst="rect">
            <a:avLst/>
          </a:prstGeom>
          <a:solidFill>
            <a:srgbClr val="002060"/>
          </a:solidFill>
          <a:ln/>
        </p:spPr>
        <p:txBody>
          <a:bodyPr/>
          <a:lstStyle/>
          <a:p>
            <a:endParaRPr lang="en-US">
              <a:latin typeface="Corbel" panose="020B0503020204020204" pitchFamily="34" charset="0"/>
            </a:endParaRPr>
          </a:p>
        </p:txBody>
      </p:sp>
      <p:sp>
        <p:nvSpPr>
          <p:cNvPr id="24" name="Text 17"/>
          <p:cNvSpPr/>
          <p:nvPr/>
        </p:nvSpPr>
        <p:spPr>
          <a:xfrm>
            <a:off x="1150298" y="4197166"/>
            <a:ext cx="10363200" cy="463296"/>
          </a:xfrm>
          <a:prstGeom prst="rect">
            <a:avLst/>
          </a:prstGeom>
          <a:noFill/>
          <a:ln/>
        </p:spPr>
        <p:txBody>
          <a:bodyPr wrap="square" lIns="0" tIns="0" rIns="0" bIns="0" rtlCol="0" anchor="ctr"/>
          <a:lstStyle/>
          <a:p>
            <a:r>
              <a:rPr lang="en-US" b="1" dirty="0">
                <a:solidFill>
                  <a:srgbClr val="1F2937"/>
                </a:solidFill>
                <a:latin typeface="Corbel" panose="020B0503020204020204" pitchFamily="34" charset="0"/>
                <a:ea typeface="Calibri" pitchFamily="34" charset="-122"/>
                <a:cs typeface="Calibri" pitchFamily="34" charset="-120"/>
              </a:rPr>
              <a:t>Complete the State Plan Refresh – </a:t>
            </a:r>
            <a:r>
              <a:rPr lang="en-US" dirty="0">
                <a:solidFill>
                  <a:srgbClr val="1F2937"/>
                </a:solidFill>
                <a:latin typeface="Corbel" panose="020B0503020204020204" pitchFamily="34" charset="0"/>
                <a:ea typeface="Calibri" pitchFamily="34" charset="-122"/>
                <a:cs typeface="Calibri" pitchFamily="34" charset="-120"/>
              </a:rPr>
              <a:t>through the established Work Group and timeline</a:t>
            </a:r>
            <a:endParaRPr lang="en-US" dirty="0">
              <a:latin typeface="Corbel" panose="020B0503020204020204" pitchFamily="34" charset="0"/>
            </a:endParaRPr>
          </a:p>
        </p:txBody>
      </p:sp>
      <p:sp>
        <p:nvSpPr>
          <p:cNvPr id="29" name="Shape 22">
            <a:extLst>
              <a:ext uri="{C183D7F6-B498-43B3-948B-1728B52AA6E4}">
                <adec:decorative xmlns:adec="http://schemas.microsoft.com/office/drawing/2017/decorative" val="1"/>
              </a:ext>
            </a:extLst>
          </p:cNvPr>
          <p:cNvSpPr/>
          <p:nvPr/>
        </p:nvSpPr>
        <p:spPr>
          <a:xfrm>
            <a:off x="670560" y="4771918"/>
            <a:ext cx="219456" cy="219456"/>
          </a:xfrm>
          <a:prstGeom prst="rect">
            <a:avLst/>
          </a:prstGeom>
          <a:solidFill>
            <a:srgbClr val="002060"/>
          </a:solidFill>
          <a:ln/>
        </p:spPr>
        <p:txBody>
          <a:bodyPr/>
          <a:lstStyle/>
          <a:p>
            <a:endParaRPr lang="en-US">
              <a:latin typeface="Corbel" panose="020B0503020204020204" pitchFamily="34" charset="0"/>
            </a:endParaRPr>
          </a:p>
        </p:txBody>
      </p:sp>
      <p:sp>
        <p:nvSpPr>
          <p:cNvPr id="30" name="Text 23"/>
          <p:cNvSpPr/>
          <p:nvPr/>
        </p:nvSpPr>
        <p:spPr>
          <a:xfrm>
            <a:off x="1158240" y="4660462"/>
            <a:ext cx="10363200" cy="463296"/>
          </a:xfrm>
          <a:prstGeom prst="rect">
            <a:avLst/>
          </a:prstGeom>
          <a:noFill/>
          <a:ln/>
        </p:spPr>
        <p:txBody>
          <a:bodyPr wrap="square" lIns="0" tIns="0" rIns="0" bIns="0" rtlCol="0" anchor="ctr"/>
          <a:lstStyle/>
          <a:p>
            <a:r>
              <a:rPr lang="en-US" b="1">
                <a:solidFill>
                  <a:srgbClr val="1F2937"/>
                </a:solidFill>
                <a:latin typeface="Corbel" panose="020B0503020204020204" pitchFamily="34" charset="0"/>
                <a:ea typeface="Calibri" pitchFamily="34" charset="-122"/>
                <a:cs typeface="Calibri" pitchFamily="34" charset="-120"/>
              </a:rPr>
              <a:t>Fill Vacant Council Seat – </a:t>
            </a:r>
            <a:r>
              <a:rPr lang="en-US">
                <a:solidFill>
                  <a:srgbClr val="1F2937"/>
                </a:solidFill>
                <a:latin typeface="Corbel" panose="020B0503020204020204" pitchFamily="34" charset="0"/>
                <a:ea typeface="Calibri" pitchFamily="34" charset="-122"/>
                <a:cs typeface="Calibri" pitchFamily="34" charset="-120"/>
              </a:rPr>
              <a:t>Caregiver seat</a:t>
            </a:r>
            <a:endParaRPr lang="en-US">
              <a:latin typeface="Corbel" panose="020B0503020204020204" pitchFamily="34" charset="0"/>
            </a:endParaRPr>
          </a:p>
        </p:txBody>
      </p:sp>
      <p:sp>
        <p:nvSpPr>
          <p:cNvPr id="5" name="Shape 22">
            <a:extLst>
              <a:ext uri="{FF2B5EF4-FFF2-40B4-BE49-F238E27FC236}">
                <a16:creationId xmlns:a16="http://schemas.microsoft.com/office/drawing/2014/main" id="{712E0995-DC3B-F102-AB7B-751D12FF911F}"/>
              </a:ext>
              <a:ext uri="{C183D7F6-B498-43B3-948B-1728B52AA6E4}">
                <adec:decorative xmlns:adec="http://schemas.microsoft.com/office/drawing/2017/decorative" val="1"/>
              </a:ext>
            </a:extLst>
          </p:cNvPr>
          <p:cNvSpPr/>
          <p:nvPr/>
        </p:nvSpPr>
        <p:spPr>
          <a:xfrm>
            <a:off x="670560" y="5254732"/>
            <a:ext cx="219456" cy="219456"/>
          </a:xfrm>
          <a:prstGeom prst="rect">
            <a:avLst/>
          </a:prstGeom>
          <a:solidFill>
            <a:srgbClr val="002060"/>
          </a:solidFill>
          <a:ln/>
        </p:spPr>
        <p:txBody>
          <a:bodyPr/>
          <a:lstStyle/>
          <a:p>
            <a:endParaRPr lang="en-US">
              <a:latin typeface="Corbel" panose="020B0503020204020204" pitchFamily="34" charset="0"/>
            </a:endParaRPr>
          </a:p>
        </p:txBody>
      </p:sp>
      <p:sp>
        <p:nvSpPr>
          <p:cNvPr id="26" name="Text 23">
            <a:extLst>
              <a:ext uri="{FF2B5EF4-FFF2-40B4-BE49-F238E27FC236}">
                <a16:creationId xmlns:a16="http://schemas.microsoft.com/office/drawing/2014/main" id="{3477A1F2-262C-7AE8-00BF-9362035FB7A6}"/>
              </a:ext>
            </a:extLst>
          </p:cNvPr>
          <p:cNvSpPr/>
          <p:nvPr/>
        </p:nvSpPr>
        <p:spPr>
          <a:xfrm>
            <a:off x="1158240" y="5242540"/>
            <a:ext cx="10424160" cy="463296"/>
          </a:xfrm>
          <a:prstGeom prst="rect">
            <a:avLst/>
          </a:prstGeom>
          <a:noFill/>
          <a:ln/>
        </p:spPr>
        <p:txBody>
          <a:bodyPr wrap="square" lIns="0" tIns="0" rIns="0" bIns="0" rtlCol="0" anchor="ctr"/>
          <a:lstStyle/>
          <a:p>
            <a:r>
              <a:rPr lang="en-US" b="1" dirty="0">
                <a:solidFill>
                  <a:srgbClr val="1F2937"/>
                </a:solidFill>
                <a:latin typeface="Corbel" panose="020B0503020204020204" pitchFamily="34" charset="0"/>
                <a:ea typeface="Calibri" pitchFamily="34" charset="-122"/>
                <a:cs typeface="Calibri" pitchFamily="34" charset="-120"/>
              </a:rPr>
              <a:t>Begin Annual Implementation Plan – </a:t>
            </a:r>
            <a:r>
              <a:rPr lang="en-US" dirty="0">
                <a:solidFill>
                  <a:srgbClr val="1F2937"/>
                </a:solidFill>
                <a:latin typeface="Corbel" panose="020B0503020204020204" pitchFamily="34" charset="0"/>
                <a:ea typeface="Calibri" pitchFamily="34" charset="-122"/>
                <a:cs typeface="Calibri" pitchFamily="34" charset="-120"/>
              </a:rPr>
              <a:t>Draft potential actions and tactical commitments for Annual Implementation Plan</a:t>
            </a:r>
            <a:endParaRPr lang="en-US" dirty="0">
              <a:latin typeface="Corbel" panose="020B0503020204020204" pitchFamily="34" charset="0"/>
            </a:endParaRPr>
          </a:p>
        </p:txBody>
      </p:sp>
      <p:sp>
        <p:nvSpPr>
          <p:cNvPr id="31" name="Text 23">
            <a:extLst>
              <a:ext uri="{FF2B5EF4-FFF2-40B4-BE49-F238E27FC236}">
                <a16:creationId xmlns:a16="http://schemas.microsoft.com/office/drawing/2014/main" id="{9CEF30BD-C970-0808-A408-2B6BDE43BD72}"/>
              </a:ext>
            </a:extLst>
          </p:cNvPr>
          <p:cNvSpPr/>
          <p:nvPr/>
        </p:nvSpPr>
        <p:spPr>
          <a:xfrm>
            <a:off x="1150298" y="5879441"/>
            <a:ext cx="10363200" cy="463296"/>
          </a:xfrm>
          <a:prstGeom prst="rect">
            <a:avLst/>
          </a:prstGeom>
          <a:noFill/>
          <a:ln/>
        </p:spPr>
        <p:txBody>
          <a:bodyPr wrap="square" lIns="0" tIns="0" rIns="0" bIns="0" rtlCol="0" anchor="ctr"/>
          <a:lstStyle/>
          <a:p>
            <a:r>
              <a:rPr lang="en-US" b="1">
                <a:solidFill>
                  <a:srgbClr val="1F2937"/>
                </a:solidFill>
                <a:latin typeface="Corbel" panose="020B0503020204020204" pitchFamily="34" charset="0"/>
                <a:ea typeface="Calibri" pitchFamily="34" charset="-122"/>
                <a:cs typeface="Calibri" pitchFamily="34" charset="-120"/>
              </a:rPr>
              <a:t>Identify Key Metrics – </a:t>
            </a:r>
            <a:r>
              <a:rPr lang="en-US">
                <a:solidFill>
                  <a:srgbClr val="1F2937"/>
                </a:solidFill>
                <a:latin typeface="Corbel" panose="020B0503020204020204" pitchFamily="34" charset="0"/>
                <a:ea typeface="Calibri" pitchFamily="34" charset="-122"/>
                <a:cs typeface="Calibri" pitchFamily="34" charset="-120"/>
              </a:rPr>
              <a:t>Analyze and define publicly available data sources that might be used to develop success metrics for the next Annual Plan &amp; Report (Summer Intern)</a:t>
            </a:r>
            <a:endParaRPr lang="en-US">
              <a:latin typeface="Corbel" panose="020B0503020204020204" pitchFamily="34" charset="0"/>
            </a:endParaRPr>
          </a:p>
        </p:txBody>
      </p:sp>
      <p:sp>
        <p:nvSpPr>
          <p:cNvPr id="32" name="Text 10">
            <a:extLst>
              <a:ext uri="{FF2B5EF4-FFF2-40B4-BE49-F238E27FC236}">
                <a16:creationId xmlns:a16="http://schemas.microsoft.com/office/drawing/2014/main" id="{39A515F4-A7F9-E43E-89FF-886402BF7D81}"/>
              </a:ext>
              <a:ext uri="{C183D7F6-B498-43B3-948B-1728B52AA6E4}">
                <adec:decorative xmlns:adec="http://schemas.microsoft.com/office/drawing/2017/decorative" val="1"/>
              </a:ext>
            </a:extLst>
          </p:cNvPr>
          <p:cNvSpPr/>
          <p:nvPr/>
        </p:nvSpPr>
        <p:spPr>
          <a:xfrm>
            <a:off x="3560064" y="2059305"/>
            <a:ext cx="2438400" cy="426720"/>
          </a:xfrm>
          <a:prstGeom prst="rect">
            <a:avLst/>
          </a:prstGeom>
          <a:noFill/>
          <a:ln/>
        </p:spPr>
        <p:txBody>
          <a:bodyPr wrap="square" lIns="0" tIns="0" rIns="0" bIns="0" rtlCol="0" anchor="ctr"/>
          <a:lstStyle/>
          <a:p>
            <a:r>
              <a:rPr lang="en-US" b="1">
                <a:solidFill>
                  <a:srgbClr val="FFC000"/>
                </a:solidFill>
                <a:latin typeface="Corbel"/>
                <a:ea typeface="Calibri"/>
                <a:cs typeface="Calibri"/>
              </a:rPr>
              <a:t>Mar – Jun 2026</a:t>
            </a:r>
            <a:endParaRPr lang="en-US">
              <a:solidFill>
                <a:srgbClr val="FFC000"/>
              </a:solidFill>
              <a:latin typeface="Corbel"/>
              <a:ea typeface="Calibri"/>
              <a:cs typeface="Calibri"/>
            </a:endParaRPr>
          </a:p>
        </p:txBody>
      </p:sp>
      <p:sp>
        <p:nvSpPr>
          <p:cNvPr id="25" name="Shape 22">
            <a:extLst>
              <a:ext uri="{FF2B5EF4-FFF2-40B4-BE49-F238E27FC236}">
                <a16:creationId xmlns:a16="http://schemas.microsoft.com/office/drawing/2014/main" id="{45F1403A-4C02-E6D9-3B97-CC4BC2CA4AC2}"/>
              </a:ext>
              <a:ext uri="{C183D7F6-B498-43B3-948B-1728B52AA6E4}">
                <adec:decorative xmlns:adec="http://schemas.microsoft.com/office/drawing/2017/decorative" val="1"/>
              </a:ext>
            </a:extLst>
          </p:cNvPr>
          <p:cNvSpPr/>
          <p:nvPr/>
        </p:nvSpPr>
        <p:spPr>
          <a:xfrm>
            <a:off x="678502" y="5781449"/>
            <a:ext cx="219456" cy="219456"/>
          </a:xfrm>
          <a:prstGeom prst="rect">
            <a:avLst/>
          </a:prstGeom>
          <a:solidFill>
            <a:srgbClr val="002060"/>
          </a:solidFill>
          <a:ln/>
        </p:spPr>
        <p:txBody>
          <a:bodyPr/>
          <a:lstStyle/>
          <a:p>
            <a:endParaRPr lang="en-US">
              <a:latin typeface="Corbel" panose="020B0503020204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182880"/>
            <a:ext cx="9144000" cy="85344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Calibri"/>
                <a:cs typeface="Calibri"/>
              </a:rPr>
              <a:t>Moving Forward: ADAOD State Plan Refresh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orbel"/>
                <a:ea typeface="Calibri"/>
                <a:cs typeface="Calibri"/>
              </a:rPr>
              <a:t>Workgroup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hape 2">
            <a:extLst>
              <a:ext uri="{C183D7F6-B498-43B3-948B-1728B52AA6E4}">
                <adec:decorative xmlns:adec="http://schemas.microsoft.com/office/drawing/2017/decorative" val="1"/>
              </a:ext>
            </a:extLst>
          </p:cNvPr>
          <p:cNvSpPr/>
          <p:nvPr/>
        </p:nvSpPr>
        <p:spPr>
          <a:xfrm>
            <a:off x="609600" y="1524000"/>
            <a:ext cx="10972800" cy="1219200"/>
          </a:xfrm>
          <a:prstGeom prst="rect">
            <a:avLst/>
          </a:prstGeom>
          <a:solidFill>
            <a:srgbClr val="F0F4FA"/>
          </a:solidFill>
          <a:ln/>
        </p:spPr>
        <p:txBody>
          <a:bodyPr/>
          <a:lstStyle/>
          <a:p>
            <a:endParaRPr lang="en-US" sz="2400">
              <a:latin typeface="Corbel" panose="020B0503020204020204" pitchFamily="34" charset="0"/>
            </a:endParaRPr>
          </a:p>
        </p:txBody>
      </p:sp>
      <p:sp>
        <p:nvSpPr>
          <p:cNvPr id="7" name="Shape 3">
            <a:extLst>
              <a:ext uri="{C183D7F6-B498-43B3-948B-1728B52AA6E4}">
                <adec:decorative xmlns:adec="http://schemas.microsoft.com/office/drawing/2017/decorative" val="1"/>
              </a:ext>
            </a:extLst>
          </p:cNvPr>
          <p:cNvSpPr/>
          <p:nvPr/>
        </p:nvSpPr>
        <p:spPr>
          <a:xfrm>
            <a:off x="609600" y="1524000"/>
            <a:ext cx="85344" cy="1219200"/>
          </a:xfrm>
          <a:prstGeom prst="rect">
            <a:avLst/>
          </a:prstGeom>
          <a:solidFill>
            <a:srgbClr val="002060"/>
          </a:solidFill>
          <a:ln/>
        </p:spPr>
        <p:txBody>
          <a:bodyPr/>
          <a:lstStyle/>
          <a:p>
            <a:endParaRPr lang="en-US" sz="2400">
              <a:latin typeface="Corbel" panose="020B0503020204020204" pitchFamily="34" charset="0"/>
            </a:endParaRPr>
          </a:p>
        </p:txBody>
      </p:sp>
      <p:sp>
        <p:nvSpPr>
          <p:cNvPr id="8" name="Text 4"/>
          <p:cNvSpPr/>
          <p:nvPr/>
        </p:nvSpPr>
        <p:spPr>
          <a:xfrm>
            <a:off x="914400" y="1584960"/>
            <a:ext cx="10363200" cy="365760"/>
          </a:xfrm>
          <a:prstGeom prst="rect">
            <a:avLst/>
          </a:prstGeom>
          <a:noFill/>
          <a:ln/>
        </p:spPr>
        <p:txBody>
          <a:bodyPr wrap="square" lIns="0" tIns="0" rIns="0" bIns="0" rtlCol="0" anchor="ctr"/>
          <a:lstStyle/>
          <a:p>
            <a:r>
              <a:rPr lang="en-US" sz="1867" b="1">
                <a:solidFill>
                  <a:srgbClr val="002060"/>
                </a:solidFill>
                <a:latin typeface="Corbel" panose="020B0503020204020204" pitchFamily="34" charset="0"/>
                <a:ea typeface="Calibri" pitchFamily="34" charset="-122"/>
                <a:cs typeface="Calibri" pitchFamily="34" charset="-120"/>
              </a:rPr>
              <a:t>Work Group Mission (January – July 2026)</a:t>
            </a:r>
            <a:endParaRPr lang="en-US" sz="1867">
              <a:latin typeface="Corbel" panose="020B0503020204020204" pitchFamily="34" charset="0"/>
            </a:endParaRPr>
          </a:p>
        </p:txBody>
      </p:sp>
      <p:sp>
        <p:nvSpPr>
          <p:cNvPr id="9" name="Text 5"/>
          <p:cNvSpPr/>
          <p:nvPr/>
        </p:nvSpPr>
        <p:spPr>
          <a:xfrm>
            <a:off x="914400" y="2011680"/>
            <a:ext cx="10363200" cy="609600"/>
          </a:xfrm>
          <a:prstGeom prst="rect">
            <a:avLst/>
          </a:prstGeom>
          <a:noFill/>
          <a:ln/>
        </p:spPr>
        <p:txBody>
          <a:bodyPr wrap="square" lIns="0" tIns="0" rIns="0" bIns="0" rtlCol="0" anchor="ctr"/>
          <a:lstStyle/>
          <a:p>
            <a:r>
              <a:rPr lang="en-US">
                <a:solidFill>
                  <a:srgbClr val="374151"/>
                </a:solidFill>
                <a:latin typeface="Corbel" panose="020B0503020204020204" pitchFamily="34" charset="0"/>
                <a:ea typeface="Calibri" pitchFamily="34" charset="-122"/>
                <a:cs typeface="Calibri" pitchFamily="34" charset="-120"/>
              </a:rPr>
              <a:t>Provide strategic guidance, insight, and ideas on emerging opportunities, challenges, and proposed solutions. Analyze the current state and provide recommendations on goals, strategies, and actions.</a:t>
            </a:r>
            <a:endParaRPr lang="en-US">
              <a:latin typeface="Corbel" panose="020B0503020204020204" pitchFamily="34" charset="0"/>
            </a:endParaRPr>
          </a:p>
        </p:txBody>
      </p:sp>
      <p:sp>
        <p:nvSpPr>
          <p:cNvPr id="10" name="Text 6"/>
          <p:cNvSpPr/>
          <p:nvPr/>
        </p:nvSpPr>
        <p:spPr>
          <a:xfrm>
            <a:off x="609600" y="3048000"/>
            <a:ext cx="10972800" cy="426720"/>
          </a:xfrm>
          <a:prstGeom prst="rect">
            <a:avLst/>
          </a:prstGeom>
          <a:noFill/>
          <a:ln/>
        </p:spPr>
        <p:txBody>
          <a:bodyPr wrap="square" lIns="0" tIns="0" rIns="0" bIns="0" rtlCol="0" anchor="ctr"/>
          <a:lstStyle/>
          <a:p>
            <a:r>
              <a:rPr lang="en-US" sz="2000" b="1">
                <a:solidFill>
                  <a:srgbClr val="002060"/>
                </a:solidFill>
                <a:latin typeface="Corbel" panose="020B0503020204020204" pitchFamily="34" charset="0"/>
                <a:ea typeface="Calibri" pitchFamily="34" charset="-122"/>
                <a:cs typeface="Calibri" pitchFamily="34" charset="-120"/>
              </a:rPr>
              <a:t>Work Group Members</a:t>
            </a:r>
            <a:endParaRPr lang="en-US" sz="2000">
              <a:latin typeface="Corbel" panose="020B0503020204020204" pitchFamily="34" charset="0"/>
            </a:endParaRPr>
          </a:p>
        </p:txBody>
      </p:sp>
      <p:sp>
        <p:nvSpPr>
          <p:cNvPr id="11" name="Shape 7">
            <a:extLst>
              <a:ext uri="{C183D7F6-B498-43B3-948B-1728B52AA6E4}">
                <adec:decorative xmlns:adec="http://schemas.microsoft.com/office/drawing/2017/decorative" val="1"/>
              </a:ext>
            </a:extLst>
          </p:cNvPr>
          <p:cNvSpPr/>
          <p:nvPr/>
        </p:nvSpPr>
        <p:spPr>
          <a:xfrm>
            <a:off x="609600" y="365760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12" name="Text 8"/>
          <p:cNvSpPr/>
          <p:nvPr/>
        </p:nvSpPr>
        <p:spPr>
          <a:xfrm>
            <a:off x="975360" y="359664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Dr. Christine Ritchie</a:t>
            </a:r>
            <a:endParaRPr lang="en-US">
              <a:latin typeface="Corbel" panose="020B0503020204020204" pitchFamily="34" charset="0"/>
            </a:endParaRPr>
          </a:p>
        </p:txBody>
      </p:sp>
      <p:sp>
        <p:nvSpPr>
          <p:cNvPr id="13" name="Shape 9">
            <a:extLst>
              <a:ext uri="{C183D7F6-B498-43B3-948B-1728B52AA6E4}">
                <adec:decorative xmlns:adec="http://schemas.microsoft.com/office/drawing/2017/decorative" val="1"/>
              </a:ext>
            </a:extLst>
          </p:cNvPr>
          <p:cNvSpPr/>
          <p:nvPr/>
        </p:nvSpPr>
        <p:spPr>
          <a:xfrm>
            <a:off x="4389120" y="365760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14" name="Text 10"/>
          <p:cNvSpPr/>
          <p:nvPr/>
        </p:nvSpPr>
        <p:spPr>
          <a:xfrm>
            <a:off x="4754880" y="359664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Susan Antkowiak</a:t>
            </a:r>
            <a:endParaRPr lang="en-US">
              <a:latin typeface="Corbel" panose="020B0503020204020204" pitchFamily="34" charset="0"/>
            </a:endParaRPr>
          </a:p>
        </p:txBody>
      </p:sp>
      <p:sp>
        <p:nvSpPr>
          <p:cNvPr id="15" name="Shape 11">
            <a:extLst>
              <a:ext uri="{C183D7F6-B498-43B3-948B-1728B52AA6E4}">
                <adec:decorative xmlns:adec="http://schemas.microsoft.com/office/drawing/2017/decorative" val="1"/>
              </a:ext>
            </a:extLst>
          </p:cNvPr>
          <p:cNvSpPr/>
          <p:nvPr/>
        </p:nvSpPr>
        <p:spPr>
          <a:xfrm>
            <a:off x="8168640" y="365760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16" name="Text 12"/>
          <p:cNvSpPr/>
          <p:nvPr/>
        </p:nvSpPr>
        <p:spPr>
          <a:xfrm>
            <a:off x="8534400" y="359664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Dr. Brent Forester</a:t>
            </a:r>
            <a:endParaRPr lang="en-US">
              <a:latin typeface="Corbel" panose="020B0503020204020204" pitchFamily="34" charset="0"/>
            </a:endParaRPr>
          </a:p>
        </p:txBody>
      </p:sp>
      <p:sp>
        <p:nvSpPr>
          <p:cNvPr id="17" name="Shape 13">
            <a:extLst>
              <a:ext uri="{C183D7F6-B498-43B3-948B-1728B52AA6E4}">
                <adec:decorative xmlns:adec="http://schemas.microsoft.com/office/drawing/2017/decorative" val="1"/>
              </a:ext>
            </a:extLst>
          </p:cNvPr>
          <p:cNvSpPr/>
          <p:nvPr/>
        </p:nvSpPr>
        <p:spPr>
          <a:xfrm>
            <a:off x="609600" y="420624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18" name="Text 14"/>
          <p:cNvSpPr/>
          <p:nvPr/>
        </p:nvSpPr>
        <p:spPr>
          <a:xfrm>
            <a:off x="975360" y="414528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Barb Meehan</a:t>
            </a:r>
            <a:endParaRPr lang="en-US">
              <a:latin typeface="Corbel" panose="020B0503020204020204" pitchFamily="34" charset="0"/>
            </a:endParaRPr>
          </a:p>
        </p:txBody>
      </p:sp>
      <p:sp>
        <p:nvSpPr>
          <p:cNvPr id="19" name="Shape 15">
            <a:extLst>
              <a:ext uri="{C183D7F6-B498-43B3-948B-1728B52AA6E4}">
                <adec:decorative xmlns:adec="http://schemas.microsoft.com/office/drawing/2017/decorative" val="1"/>
              </a:ext>
            </a:extLst>
          </p:cNvPr>
          <p:cNvSpPr/>
          <p:nvPr/>
        </p:nvSpPr>
        <p:spPr>
          <a:xfrm>
            <a:off x="4389120" y="420624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20" name="Text 16"/>
          <p:cNvSpPr/>
          <p:nvPr/>
        </p:nvSpPr>
        <p:spPr>
          <a:xfrm>
            <a:off x="4754880" y="414528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Hector Montesino</a:t>
            </a:r>
            <a:endParaRPr lang="en-US">
              <a:latin typeface="Corbel" panose="020B0503020204020204" pitchFamily="34" charset="0"/>
            </a:endParaRPr>
          </a:p>
        </p:txBody>
      </p:sp>
      <p:sp>
        <p:nvSpPr>
          <p:cNvPr id="21" name="Shape 17">
            <a:extLst>
              <a:ext uri="{C183D7F6-B498-43B3-948B-1728B52AA6E4}">
                <adec:decorative xmlns:adec="http://schemas.microsoft.com/office/drawing/2017/decorative" val="1"/>
              </a:ext>
            </a:extLst>
          </p:cNvPr>
          <p:cNvSpPr/>
          <p:nvPr/>
        </p:nvSpPr>
        <p:spPr>
          <a:xfrm>
            <a:off x="8168640" y="420624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22" name="Text 18"/>
          <p:cNvSpPr/>
          <p:nvPr/>
        </p:nvSpPr>
        <p:spPr>
          <a:xfrm>
            <a:off x="8534400" y="414528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Whitney Moyer</a:t>
            </a:r>
            <a:endParaRPr lang="en-US">
              <a:latin typeface="Corbel" panose="020B0503020204020204" pitchFamily="34" charset="0"/>
            </a:endParaRPr>
          </a:p>
        </p:txBody>
      </p:sp>
      <p:sp>
        <p:nvSpPr>
          <p:cNvPr id="23" name="Shape 19">
            <a:extLst>
              <a:ext uri="{C183D7F6-B498-43B3-948B-1728B52AA6E4}">
                <adec:decorative xmlns:adec="http://schemas.microsoft.com/office/drawing/2017/decorative" val="1"/>
              </a:ext>
            </a:extLst>
          </p:cNvPr>
          <p:cNvSpPr/>
          <p:nvPr/>
        </p:nvSpPr>
        <p:spPr>
          <a:xfrm>
            <a:off x="609600" y="475488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24" name="Text 20"/>
          <p:cNvSpPr/>
          <p:nvPr/>
        </p:nvSpPr>
        <p:spPr>
          <a:xfrm>
            <a:off x="975360" y="469392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Elisha Goodman</a:t>
            </a:r>
            <a:endParaRPr lang="en-US">
              <a:latin typeface="Corbel" panose="020B0503020204020204" pitchFamily="34" charset="0"/>
            </a:endParaRPr>
          </a:p>
        </p:txBody>
      </p:sp>
      <p:sp>
        <p:nvSpPr>
          <p:cNvPr id="25" name="Shape 21">
            <a:extLst>
              <a:ext uri="{C183D7F6-B498-43B3-948B-1728B52AA6E4}">
                <adec:decorative xmlns:adec="http://schemas.microsoft.com/office/drawing/2017/decorative" val="1"/>
              </a:ext>
            </a:extLst>
          </p:cNvPr>
          <p:cNvSpPr/>
          <p:nvPr/>
        </p:nvSpPr>
        <p:spPr>
          <a:xfrm>
            <a:off x="4389120" y="475488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26" name="Text 22"/>
          <p:cNvSpPr/>
          <p:nvPr/>
        </p:nvSpPr>
        <p:spPr>
          <a:xfrm>
            <a:off x="4754880" y="4693920"/>
            <a:ext cx="3291840" cy="426720"/>
          </a:xfrm>
          <a:prstGeom prst="rect">
            <a:avLst/>
          </a:prstGeom>
          <a:noFill/>
          <a:ln/>
        </p:spPr>
        <p:txBody>
          <a:bodyPr wrap="square" lIns="0" tIns="0" rIns="0" bIns="0" rtlCol="0" anchor="ctr"/>
          <a:lstStyle/>
          <a:p>
            <a:r>
              <a:rPr lang="en-US" dirty="0">
                <a:solidFill>
                  <a:srgbClr val="1F2937"/>
                </a:solidFill>
                <a:latin typeface="Corbel" panose="020B0503020204020204" pitchFamily="34" charset="0"/>
                <a:ea typeface="Calibri" pitchFamily="34" charset="-122"/>
                <a:cs typeface="Calibri" pitchFamily="34" charset="-120"/>
              </a:rPr>
              <a:t>Bonnie-May Shantz</a:t>
            </a:r>
            <a:endParaRPr lang="en-US" dirty="0">
              <a:latin typeface="Corbel" panose="020B0503020204020204" pitchFamily="34" charset="0"/>
            </a:endParaRPr>
          </a:p>
        </p:txBody>
      </p:sp>
      <p:sp>
        <p:nvSpPr>
          <p:cNvPr id="5" name="Shape 21">
            <a:extLst>
              <a:ext uri="{FF2B5EF4-FFF2-40B4-BE49-F238E27FC236}">
                <a16:creationId xmlns:a16="http://schemas.microsoft.com/office/drawing/2014/main" id="{D05C40B4-BF29-DD14-2464-5975A3FFD427}"/>
              </a:ext>
              <a:ext uri="{C183D7F6-B498-43B3-948B-1728B52AA6E4}">
                <adec:decorative xmlns:adec="http://schemas.microsoft.com/office/drawing/2017/decorative" val="1"/>
              </a:ext>
            </a:extLst>
          </p:cNvPr>
          <p:cNvSpPr/>
          <p:nvPr/>
        </p:nvSpPr>
        <p:spPr>
          <a:xfrm>
            <a:off x="8168640" y="4785360"/>
            <a:ext cx="243840" cy="243840"/>
          </a:xfrm>
          <a:prstGeom prst="ellipse">
            <a:avLst/>
          </a:prstGeom>
          <a:solidFill>
            <a:srgbClr val="002060"/>
          </a:solidFill>
          <a:ln/>
        </p:spPr>
        <p:txBody>
          <a:bodyPr/>
          <a:lstStyle/>
          <a:p>
            <a:endParaRPr lang="en-US" sz="2400">
              <a:latin typeface="Corbel" panose="020B0503020204020204" pitchFamily="34" charset="0"/>
            </a:endParaRPr>
          </a:p>
        </p:txBody>
      </p:sp>
      <p:sp>
        <p:nvSpPr>
          <p:cNvPr id="27" name="Text 22">
            <a:extLst>
              <a:ext uri="{FF2B5EF4-FFF2-40B4-BE49-F238E27FC236}">
                <a16:creationId xmlns:a16="http://schemas.microsoft.com/office/drawing/2014/main" id="{9B37FBBC-771B-3D6D-D866-F75DD6EC14DC}"/>
              </a:ext>
            </a:extLst>
          </p:cNvPr>
          <p:cNvSpPr/>
          <p:nvPr/>
        </p:nvSpPr>
        <p:spPr>
          <a:xfrm>
            <a:off x="8534400" y="4693920"/>
            <a:ext cx="3291840" cy="426720"/>
          </a:xfrm>
          <a:prstGeom prst="rect">
            <a:avLst/>
          </a:prstGeom>
          <a:noFill/>
          <a:ln/>
        </p:spPr>
        <p:txBody>
          <a:bodyPr wrap="square" lIns="0" tIns="0" rIns="0" bIns="0" rtlCol="0" anchor="ctr"/>
          <a:lstStyle/>
          <a:p>
            <a:r>
              <a:rPr lang="en-US">
                <a:solidFill>
                  <a:srgbClr val="1F2937"/>
                </a:solidFill>
                <a:latin typeface="Corbel" panose="020B0503020204020204" pitchFamily="34" charset="0"/>
                <a:ea typeface="Calibri" pitchFamily="34" charset="-122"/>
                <a:cs typeface="Calibri" pitchFamily="34" charset="-120"/>
              </a:rPr>
              <a:t>Liz Gallagher</a:t>
            </a:r>
            <a:endParaRPr lang="en-US" dirty="0">
              <a:latin typeface="Corbel" panose="020B05030202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Moving Forward: Setting Strategy, Taking Action, Measuring Impact</a:t>
            </a:r>
            <a:endParaRPr kumimoji="0" lang="en-US" sz="2933"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p:cNvSpPr/>
          <p:nvPr/>
        </p:nvSpPr>
        <p:spPr>
          <a:xfrm>
            <a:off x="1341120" y="843791"/>
            <a:ext cx="9144000" cy="426720"/>
          </a:xfrm>
          <a:prstGeom prst="rect">
            <a:avLst/>
          </a:prstGeom>
          <a:noFill/>
          <a:ln/>
        </p:spPr>
        <p:txBody>
          <a:bodyPr wrap="square" lIns="0" tIns="0" rIns="0" bIns="0" rtlCol="0" anchor="ctr"/>
          <a:lstStyle/>
          <a:p>
            <a:r>
              <a:rPr lang="en-US" sz="1867" i="1">
                <a:solidFill>
                  <a:srgbClr val="FFC000"/>
                </a:solidFill>
                <a:latin typeface="Corbel" panose="020B0503020204020204" pitchFamily="34" charset="0"/>
                <a:ea typeface="Calibri" pitchFamily="34" charset="-122"/>
                <a:cs typeface="Calibri" pitchFamily="34" charset="-120"/>
              </a:rPr>
              <a:t>Three-Tier Planning and Report Structure</a:t>
            </a:r>
            <a:endParaRPr lang="en-US" sz="1867">
              <a:latin typeface="Corbel" panose="020B0503020204020204" pitchFamily="34" charset="0"/>
            </a:endParaRPr>
          </a:p>
        </p:txBody>
      </p:sp>
      <p:sp>
        <p:nvSpPr>
          <p:cNvPr id="8" name="Text 4"/>
          <p:cNvSpPr/>
          <p:nvPr/>
        </p:nvSpPr>
        <p:spPr>
          <a:xfrm>
            <a:off x="609600" y="1463040"/>
            <a:ext cx="10972800" cy="670560"/>
          </a:xfrm>
          <a:prstGeom prst="rect">
            <a:avLst/>
          </a:prstGeom>
          <a:noFill/>
          <a:ln/>
        </p:spPr>
        <p:txBody>
          <a:bodyPr wrap="square" lIns="0" tIns="0" rIns="0" bIns="0" rtlCol="0" anchor="ctr"/>
          <a:lstStyle/>
          <a:p>
            <a:r>
              <a:rPr lang="en-US">
                <a:solidFill>
                  <a:srgbClr val="002060"/>
                </a:solidFill>
                <a:latin typeface="Corbel"/>
                <a:ea typeface="Calibri"/>
                <a:cs typeface="Calibri"/>
              </a:rPr>
              <a:t>This structure ensures the Massachusetts State Plan on Alzheimer’s Disease and All Other Dementias remains a durable strategic document while allowing flexibility for annual tactical adjustments.</a:t>
            </a:r>
          </a:p>
        </p:txBody>
      </p:sp>
      <p:sp>
        <p:nvSpPr>
          <p:cNvPr id="9" name="Shape 5">
            <a:extLst>
              <a:ext uri="{C183D7F6-B498-43B3-948B-1728B52AA6E4}">
                <adec:decorative xmlns:adec="http://schemas.microsoft.com/office/drawing/2017/decorative" val="1"/>
              </a:ext>
            </a:extLst>
          </p:cNvPr>
          <p:cNvSpPr/>
          <p:nvPr/>
        </p:nvSpPr>
        <p:spPr>
          <a:xfrm>
            <a:off x="731520" y="2560320"/>
            <a:ext cx="731520" cy="731520"/>
          </a:xfrm>
          <a:prstGeom prst="ellipse">
            <a:avLst/>
          </a:prstGeom>
          <a:solidFill>
            <a:srgbClr val="002060"/>
          </a:solidFill>
          <a:ln/>
        </p:spPr>
        <p:txBody>
          <a:bodyPr/>
          <a:lstStyle/>
          <a:p>
            <a:endParaRPr lang="en-US" sz="2400">
              <a:latin typeface="Corbel" panose="020B0503020204020204" pitchFamily="34" charset="0"/>
            </a:endParaRPr>
          </a:p>
        </p:txBody>
      </p:sp>
      <p:pic>
        <p:nvPicPr>
          <p:cNvPr id="10" name="Imag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3440" y="2682240"/>
            <a:ext cx="487680" cy="487680"/>
          </a:xfrm>
          <a:prstGeom prst="rect">
            <a:avLst/>
          </a:prstGeom>
        </p:spPr>
      </p:pic>
      <p:sp>
        <p:nvSpPr>
          <p:cNvPr id="11" name="Shape 6">
            <a:extLst>
              <a:ext uri="{C183D7F6-B498-43B3-948B-1728B52AA6E4}">
                <adec:decorative xmlns:adec="http://schemas.microsoft.com/office/drawing/2017/decorative" val="1"/>
              </a:ext>
            </a:extLst>
          </p:cNvPr>
          <p:cNvSpPr/>
          <p:nvPr/>
        </p:nvSpPr>
        <p:spPr>
          <a:xfrm>
            <a:off x="1706880" y="2377440"/>
            <a:ext cx="9875520" cy="1097280"/>
          </a:xfrm>
          <a:prstGeom prst="rect">
            <a:avLst/>
          </a:prstGeom>
          <a:solidFill>
            <a:srgbClr val="F0F4FA"/>
          </a:solidFill>
          <a:ln/>
        </p:spPr>
        <p:txBody>
          <a:bodyPr/>
          <a:lstStyle/>
          <a:p>
            <a:endParaRPr lang="en-US" sz="2400">
              <a:latin typeface="Corbel" panose="020B0503020204020204" pitchFamily="34" charset="0"/>
            </a:endParaRPr>
          </a:p>
        </p:txBody>
      </p:sp>
      <p:sp>
        <p:nvSpPr>
          <p:cNvPr id="12" name="Shape 7">
            <a:extLst>
              <a:ext uri="{C183D7F6-B498-43B3-948B-1728B52AA6E4}">
                <adec:decorative xmlns:adec="http://schemas.microsoft.com/office/drawing/2017/decorative" val="1"/>
              </a:ext>
            </a:extLst>
          </p:cNvPr>
          <p:cNvSpPr/>
          <p:nvPr/>
        </p:nvSpPr>
        <p:spPr>
          <a:xfrm>
            <a:off x="1706880" y="2377440"/>
            <a:ext cx="73152" cy="1097280"/>
          </a:xfrm>
          <a:prstGeom prst="rect">
            <a:avLst/>
          </a:prstGeom>
          <a:solidFill>
            <a:srgbClr val="002060"/>
          </a:solidFill>
          <a:ln/>
        </p:spPr>
        <p:txBody>
          <a:bodyPr/>
          <a:lstStyle/>
          <a:p>
            <a:endParaRPr lang="en-US" sz="2400">
              <a:latin typeface="Corbel" panose="020B0503020204020204" pitchFamily="34" charset="0"/>
            </a:endParaRPr>
          </a:p>
        </p:txBody>
      </p:sp>
      <p:sp>
        <p:nvSpPr>
          <p:cNvPr id="13" name="Text 8"/>
          <p:cNvSpPr/>
          <p:nvPr/>
        </p:nvSpPr>
        <p:spPr>
          <a:xfrm>
            <a:off x="1950720" y="2438400"/>
            <a:ext cx="2682240" cy="975360"/>
          </a:xfrm>
          <a:prstGeom prst="rect">
            <a:avLst/>
          </a:prstGeom>
          <a:noFill/>
          <a:ln/>
        </p:spPr>
        <p:txBody>
          <a:bodyPr wrap="square" lIns="0" tIns="0" rIns="0" bIns="0" rtlCol="0" anchor="ctr"/>
          <a:lstStyle/>
          <a:p>
            <a:r>
              <a:rPr lang="en-US" b="1" dirty="0">
                <a:solidFill>
                  <a:srgbClr val="002060"/>
                </a:solidFill>
                <a:latin typeface="Corbel"/>
                <a:ea typeface="Calibri"/>
                <a:cs typeface="Calibri"/>
              </a:rPr>
              <a:t>ADAOD State Plan</a:t>
            </a:r>
            <a:endParaRPr lang="en-US" dirty="0">
              <a:latin typeface="Corbel"/>
              <a:ea typeface="Calibri"/>
              <a:cs typeface="Calibri"/>
            </a:endParaRPr>
          </a:p>
        </p:txBody>
      </p:sp>
      <p:sp>
        <p:nvSpPr>
          <p:cNvPr id="14" name="Text 9"/>
          <p:cNvSpPr/>
          <p:nvPr/>
        </p:nvSpPr>
        <p:spPr>
          <a:xfrm>
            <a:off x="4754880" y="2438400"/>
            <a:ext cx="3901440" cy="975360"/>
          </a:xfrm>
          <a:prstGeom prst="rect">
            <a:avLst/>
          </a:prstGeom>
          <a:noFill/>
          <a:ln/>
        </p:spPr>
        <p:txBody>
          <a:bodyPr wrap="square" lIns="0" tIns="0" rIns="0" bIns="0" rtlCol="0" anchor="ctr"/>
          <a:lstStyle/>
          <a:p>
            <a:r>
              <a:rPr lang="en-US">
                <a:solidFill>
                  <a:srgbClr val="374151"/>
                </a:solidFill>
                <a:latin typeface="Corbel"/>
                <a:ea typeface="Calibri"/>
                <a:cs typeface="Calibri"/>
              </a:rPr>
              <a:t>Vision, goals, and strategic direction</a:t>
            </a:r>
            <a:endParaRPr lang="en-US">
              <a:latin typeface="Corbel"/>
              <a:ea typeface="Calibri"/>
              <a:cs typeface="Calibri"/>
            </a:endParaRPr>
          </a:p>
        </p:txBody>
      </p:sp>
      <p:sp>
        <p:nvSpPr>
          <p:cNvPr id="15" name="Text 10"/>
          <p:cNvSpPr/>
          <p:nvPr/>
        </p:nvSpPr>
        <p:spPr>
          <a:xfrm>
            <a:off x="8778239" y="2438400"/>
            <a:ext cx="2317777" cy="548640"/>
          </a:xfrm>
          <a:prstGeom prst="rect">
            <a:avLst/>
          </a:prstGeom>
          <a:noFill/>
          <a:ln/>
        </p:spPr>
        <p:txBody>
          <a:bodyPr wrap="square" lIns="0" tIns="0" rIns="0" bIns="0" rtlCol="0" anchor="ctr"/>
          <a:lstStyle/>
          <a:p>
            <a:r>
              <a:rPr lang="en-US">
                <a:solidFill>
                  <a:srgbClr val="1F2937"/>
                </a:solidFill>
                <a:latin typeface="Corbel"/>
                <a:ea typeface="Calibri"/>
                <a:cs typeface="Calibri"/>
              </a:rPr>
              <a:t>3–5 years (2026–2030)</a:t>
            </a:r>
            <a:endParaRPr lang="en-US">
              <a:latin typeface="Corbel"/>
              <a:ea typeface="Calibri"/>
              <a:cs typeface="Calibri"/>
            </a:endParaRPr>
          </a:p>
        </p:txBody>
      </p:sp>
      <p:sp>
        <p:nvSpPr>
          <p:cNvPr id="16" name="Text 11"/>
          <p:cNvSpPr/>
          <p:nvPr/>
        </p:nvSpPr>
        <p:spPr>
          <a:xfrm>
            <a:off x="8778240" y="2926080"/>
            <a:ext cx="1584960" cy="426720"/>
          </a:xfrm>
          <a:prstGeom prst="rect">
            <a:avLst/>
          </a:prstGeom>
          <a:noFill/>
          <a:ln/>
        </p:spPr>
        <p:txBody>
          <a:bodyPr wrap="square" lIns="0" tIns="0" rIns="0" bIns="0" rtlCol="0" anchor="ctr"/>
          <a:lstStyle/>
          <a:p>
            <a:r>
              <a:rPr lang="en-US" b="1">
                <a:solidFill>
                  <a:srgbClr val="002060"/>
                </a:solidFill>
                <a:latin typeface="Corbel"/>
                <a:ea typeface="Calibri"/>
                <a:cs typeface="Calibri"/>
              </a:rPr>
              <a:t>Strategic</a:t>
            </a:r>
            <a:endParaRPr lang="en-US">
              <a:latin typeface="Corbel"/>
              <a:ea typeface="Calibri"/>
              <a:cs typeface="Calibri"/>
            </a:endParaRPr>
          </a:p>
        </p:txBody>
      </p:sp>
      <p:pic>
        <p:nvPicPr>
          <p:cNvPr id="17" name="Image 3">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400000">
            <a:off x="950976" y="3413760"/>
            <a:ext cx="304800" cy="304800"/>
          </a:xfrm>
          <a:prstGeom prst="rect">
            <a:avLst/>
          </a:prstGeom>
        </p:spPr>
      </p:pic>
      <p:sp>
        <p:nvSpPr>
          <p:cNvPr id="18" name="Shape 12">
            <a:extLst>
              <a:ext uri="{C183D7F6-B498-43B3-948B-1728B52AA6E4}">
                <adec:decorative xmlns:adec="http://schemas.microsoft.com/office/drawing/2017/decorative" val="1"/>
              </a:ext>
            </a:extLst>
          </p:cNvPr>
          <p:cNvSpPr/>
          <p:nvPr/>
        </p:nvSpPr>
        <p:spPr>
          <a:xfrm>
            <a:off x="731520" y="4023360"/>
            <a:ext cx="731520" cy="731520"/>
          </a:xfrm>
          <a:prstGeom prst="ellipse">
            <a:avLst/>
          </a:prstGeom>
          <a:solidFill>
            <a:srgbClr val="1A5276"/>
          </a:solidFill>
          <a:ln/>
        </p:spPr>
        <p:txBody>
          <a:bodyPr/>
          <a:lstStyle/>
          <a:p>
            <a:endParaRPr lang="en-US" sz="2400">
              <a:latin typeface="Corbel" panose="020B0503020204020204" pitchFamily="34" charset="0"/>
            </a:endParaRPr>
          </a:p>
        </p:txBody>
      </p:sp>
      <p:pic>
        <p:nvPicPr>
          <p:cNvPr id="19" name="Image 4">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53440" y="4145280"/>
            <a:ext cx="487680" cy="487680"/>
          </a:xfrm>
          <a:prstGeom prst="rect">
            <a:avLst/>
          </a:prstGeom>
        </p:spPr>
      </p:pic>
      <p:sp>
        <p:nvSpPr>
          <p:cNvPr id="20" name="Shape 13">
            <a:extLst>
              <a:ext uri="{C183D7F6-B498-43B3-948B-1728B52AA6E4}">
                <adec:decorative xmlns:adec="http://schemas.microsoft.com/office/drawing/2017/decorative" val="1"/>
              </a:ext>
            </a:extLst>
          </p:cNvPr>
          <p:cNvSpPr/>
          <p:nvPr/>
        </p:nvSpPr>
        <p:spPr>
          <a:xfrm>
            <a:off x="1706880" y="3840480"/>
            <a:ext cx="9875520" cy="1097280"/>
          </a:xfrm>
          <a:prstGeom prst="rect">
            <a:avLst/>
          </a:prstGeom>
          <a:solidFill>
            <a:srgbClr val="F0F4FA"/>
          </a:solidFill>
          <a:ln/>
        </p:spPr>
        <p:txBody>
          <a:bodyPr/>
          <a:lstStyle/>
          <a:p>
            <a:endParaRPr lang="en-US" sz="2400">
              <a:latin typeface="Corbel" panose="020B0503020204020204" pitchFamily="34" charset="0"/>
            </a:endParaRPr>
          </a:p>
        </p:txBody>
      </p:sp>
      <p:sp>
        <p:nvSpPr>
          <p:cNvPr id="21" name="Shape 14">
            <a:extLst>
              <a:ext uri="{C183D7F6-B498-43B3-948B-1728B52AA6E4}">
                <adec:decorative xmlns:adec="http://schemas.microsoft.com/office/drawing/2017/decorative" val="1"/>
              </a:ext>
            </a:extLst>
          </p:cNvPr>
          <p:cNvSpPr/>
          <p:nvPr/>
        </p:nvSpPr>
        <p:spPr>
          <a:xfrm>
            <a:off x="1706880" y="3840480"/>
            <a:ext cx="73152" cy="1097280"/>
          </a:xfrm>
          <a:prstGeom prst="rect">
            <a:avLst/>
          </a:prstGeom>
          <a:solidFill>
            <a:srgbClr val="1A5276"/>
          </a:solidFill>
          <a:ln/>
        </p:spPr>
        <p:txBody>
          <a:bodyPr/>
          <a:lstStyle/>
          <a:p>
            <a:endParaRPr lang="en-US" sz="2400">
              <a:latin typeface="Corbel" panose="020B0503020204020204" pitchFamily="34" charset="0"/>
            </a:endParaRPr>
          </a:p>
        </p:txBody>
      </p:sp>
      <p:sp>
        <p:nvSpPr>
          <p:cNvPr id="22" name="Text 15"/>
          <p:cNvSpPr/>
          <p:nvPr/>
        </p:nvSpPr>
        <p:spPr>
          <a:xfrm>
            <a:off x="1950720" y="3901440"/>
            <a:ext cx="2682240" cy="975360"/>
          </a:xfrm>
          <a:prstGeom prst="rect">
            <a:avLst/>
          </a:prstGeom>
          <a:noFill/>
          <a:ln/>
        </p:spPr>
        <p:txBody>
          <a:bodyPr wrap="square" lIns="0" tIns="0" rIns="0" bIns="0" rtlCol="0" anchor="ctr"/>
          <a:lstStyle/>
          <a:p>
            <a:r>
              <a:rPr lang="en-US" b="1" dirty="0">
                <a:solidFill>
                  <a:srgbClr val="1A5276"/>
                </a:solidFill>
                <a:latin typeface="Corbel"/>
                <a:ea typeface="Calibri"/>
                <a:cs typeface="Calibri"/>
              </a:rPr>
              <a:t>Council’s Annual Implementation</a:t>
            </a:r>
            <a:endParaRPr lang="en-US" dirty="0">
              <a:latin typeface="Corbel"/>
              <a:ea typeface="Calibri"/>
              <a:cs typeface="Calibri"/>
            </a:endParaRPr>
          </a:p>
          <a:p>
            <a:r>
              <a:rPr lang="en-US" b="1" dirty="0">
                <a:solidFill>
                  <a:srgbClr val="1A5276"/>
                </a:solidFill>
                <a:latin typeface="Corbel"/>
                <a:ea typeface="Calibri"/>
                <a:cs typeface="Calibri"/>
              </a:rPr>
              <a:t>Plan</a:t>
            </a:r>
            <a:endParaRPr lang="en-US" dirty="0">
              <a:latin typeface="Corbel"/>
              <a:ea typeface="Calibri"/>
              <a:cs typeface="Calibri"/>
            </a:endParaRPr>
          </a:p>
        </p:txBody>
      </p:sp>
      <p:sp>
        <p:nvSpPr>
          <p:cNvPr id="23" name="Text 16"/>
          <p:cNvSpPr/>
          <p:nvPr/>
        </p:nvSpPr>
        <p:spPr>
          <a:xfrm>
            <a:off x="4754880" y="3901440"/>
            <a:ext cx="3901440" cy="975360"/>
          </a:xfrm>
          <a:prstGeom prst="rect">
            <a:avLst/>
          </a:prstGeom>
          <a:noFill/>
          <a:ln/>
        </p:spPr>
        <p:txBody>
          <a:bodyPr wrap="square" lIns="0" tIns="0" rIns="0" bIns="0" rtlCol="0" anchor="ctr"/>
          <a:lstStyle/>
          <a:p>
            <a:r>
              <a:rPr lang="en-US">
                <a:solidFill>
                  <a:srgbClr val="374151"/>
                </a:solidFill>
                <a:latin typeface="Corbel"/>
                <a:ea typeface="Calibri"/>
                <a:cs typeface="Calibri"/>
              </a:rPr>
              <a:t>Tactical commitments, specific and measurable actions, responsible parties</a:t>
            </a:r>
            <a:endParaRPr lang="en-US">
              <a:latin typeface="Corbel"/>
              <a:ea typeface="Calibri"/>
              <a:cs typeface="Calibri"/>
            </a:endParaRPr>
          </a:p>
        </p:txBody>
      </p:sp>
      <p:sp>
        <p:nvSpPr>
          <p:cNvPr id="24" name="Text 17"/>
          <p:cNvSpPr/>
          <p:nvPr/>
        </p:nvSpPr>
        <p:spPr>
          <a:xfrm>
            <a:off x="8778240" y="3901440"/>
            <a:ext cx="1584960" cy="548640"/>
          </a:xfrm>
          <a:prstGeom prst="rect">
            <a:avLst/>
          </a:prstGeom>
          <a:noFill/>
          <a:ln/>
        </p:spPr>
        <p:txBody>
          <a:bodyPr wrap="square" lIns="0" tIns="0" rIns="0" bIns="0" rtlCol="0" anchor="ctr"/>
          <a:lstStyle/>
          <a:p>
            <a:r>
              <a:rPr lang="en-US">
                <a:solidFill>
                  <a:srgbClr val="1F2937"/>
                </a:solidFill>
                <a:latin typeface="Corbel"/>
                <a:ea typeface="Calibri"/>
                <a:cs typeface="Calibri"/>
              </a:rPr>
              <a:t>1 year (annual)</a:t>
            </a:r>
            <a:endParaRPr lang="en-US">
              <a:latin typeface="Corbel"/>
              <a:ea typeface="Calibri"/>
              <a:cs typeface="Calibri"/>
            </a:endParaRPr>
          </a:p>
        </p:txBody>
      </p:sp>
      <p:sp>
        <p:nvSpPr>
          <p:cNvPr id="25" name="Text 18"/>
          <p:cNvSpPr/>
          <p:nvPr/>
        </p:nvSpPr>
        <p:spPr>
          <a:xfrm>
            <a:off x="8778240" y="4389120"/>
            <a:ext cx="1584960" cy="426720"/>
          </a:xfrm>
          <a:prstGeom prst="rect">
            <a:avLst/>
          </a:prstGeom>
          <a:noFill/>
          <a:ln/>
        </p:spPr>
        <p:txBody>
          <a:bodyPr wrap="square" lIns="0" tIns="0" rIns="0" bIns="0" rtlCol="0" anchor="ctr"/>
          <a:lstStyle/>
          <a:p>
            <a:r>
              <a:rPr lang="en-US" b="1">
                <a:solidFill>
                  <a:srgbClr val="1A5276"/>
                </a:solidFill>
                <a:latin typeface="Corbel"/>
                <a:ea typeface="Calibri"/>
                <a:cs typeface="Calibri"/>
              </a:rPr>
              <a:t>Tactical</a:t>
            </a:r>
            <a:endParaRPr lang="en-US">
              <a:latin typeface="Corbel"/>
              <a:ea typeface="Calibri"/>
              <a:cs typeface="Calibri"/>
            </a:endParaRPr>
          </a:p>
        </p:txBody>
      </p:sp>
      <p:pic>
        <p:nvPicPr>
          <p:cNvPr id="26" name="Image 5">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5400000">
            <a:off x="738005" y="4971483"/>
            <a:ext cx="304800" cy="304800"/>
          </a:xfrm>
          <a:prstGeom prst="rect">
            <a:avLst/>
          </a:prstGeom>
        </p:spPr>
      </p:pic>
      <p:sp>
        <p:nvSpPr>
          <p:cNvPr id="27" name="Shape 19">
            <a:extLst>
              <a:ext uri="{C183D7F6-B498-43B3-948B-1728B52AA6E4}">
                <adec:decorative xmlns:adec="http://schemas.microsoft.com/office/drawing/2017/decorative" val="1"/>
              </a:ext>
            </a:extLst>
          </p:cNvPr>
          <p:cNvSpPr/>
          <p:nvPr/>
        </p:nvSpPr>
        <p:spPr>
          <a:xfrm>
            <a:off x="731520" y="5486400"/>
            <a:ext cx="731520" cy="731520"/>
          </a:xfrm>
          <a:prstGeom prst="ellipse">
            <a:avLst/>
          </a:prstGeom>
          <a:solidFill>
            <a:srgbClr val="1B6B3A"/>
          </a:solidFill>
          <a:ln/>
        </p:spPr>
        <p:txBody>
          <a:bodyPr/>
          <a:lstStyle/>
          <a:p>
            <a:endParaRPr lang="en-US" sz="2400">
              <a:latin typeface="Corbel" panose="020B0503020204020204" pitchFamily="34" charset="0"/>
            </a:endParaRPr>
          </a:p>
        </p:txBody>
      </p:sp>
      <p:pic>
        <p:nvPicPr>
          <p:cNvPr id="28" name="Image 6">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53440" y="5608320"/>
            <a:ext cx="487680" cy="487680"/>
          </a:xfrm>
          <a:prstGeom prst="rect">
            <a:avLst/>
          </a:prstGeom>
        </p:spPr>
      </p:pic>
      <p:sp>
        <p:nvSpPr>
          <p:cNvPr id="29" name="Shape 20">
            <a:extLst>
              <a:ext uri="{C183D7F6-B498-43B3-948B-1728B52AA6E4}">
                <adec:decorative xmlns:adec="http://schemas.microsoft.com/office/drawing/2017/decorative" val="1"/>
              </a:ext>
            </a:extLst>
          </p:cNvPr>
          <p:cNvSpPr/>
          <p:nvPr/>
        </p:nvSpPr>
        <p:spPr>
          <a:xfrm>
            <a:off x="1706880" y="5303520"/>
            <a:ext cx="9875520" cy="1097280"/>
          </a:xfrm>
          <a:prstGeom prst="rect">
            <a:avLst/>
          </a:prstGeom>
          <a:solidFill>
            <a:srgbClr val="F0F4FA"/>
          </a:solidFill>
          <a:ln/>
        </p:spPr>
        <p:txBody>
          <a:bodyPr/>
          <a:lstStyle/>
          <a:p>
            <a:endParaRPr lang="en-US" sz="2400">
              <a:latin typeface="Corbel" panose="020B0503020204020204" pitchFamily="34" charset="0"/>
            </a:endParaRPr>
          </a:p>
        </p:txBody>
      </p:sp>
      <p:sp>
        <p:nvSpPr>
          <p:cNvPr id="30" name="Shape 21">
            <a:extLst>
              <a:ext uri="{C183D7F6-B498-43B3-948B-1728B52AA6E4}">
                <adec:decorative xmlns:adec="http://schemas.microsoft.com/office/drawing/2017/decorative" val="1"/>
              </a:ext>
            </a:extLst>
          </p:cNvPr>
          <p:cNvSpPr/>
          <p:nvPr/>
        </p:nvSpPr>
        <p:spPr>
          <a:xfrm>
            <a:off x="1706880" y="5303520"/>
            <a:ext cx="73152" cy="1097280"/>
          </a:xfrm>
          <a:prstGeom prst="rect">
            <a:avLst/>
          </a:prstGeom>
          <a:solidFill>
            <a:srgbClr val="1B6B3A"/>
          </a:solidFill>
          <a:ln/>
        </p:spPr>
        <p:txBody>
          <a:bodyPr/>
          <a:lstStyle/>
          <a:p>
            <a:endParaRPr lang="en-US" sz="2400">
              <a:latin typeface="Corbel" panose="020B0503020204020204" pitchFamily="34" charset="0"/>
            </a:endParaRPr>
          </a:p>
        </p:txBody>
      </p:sp>
      <p:sp>
        <p:nvSpPr>
          <p:cNvPr id="31" name="Text 22"/>
          <p:cNvSpPr/>
          <p:nvPr/>
        </p:nvSpPr>
        <p:spPr>
          <a:xfrm>
            <a:off x="1950720" y="5364480"/>
            <a:ext cx="2682240" cy="975360"/>
          </a:xfrm>
          <a:prstGeom prst="rect">
            <a:avLst/>
          </a:prstGeom>
          <a:noFill/>
          <a:ln/>
        </p:spPr>
        <p:txBody>
          <a:bodyPr wrap="square" lIns="0" tIns="0" rIns="0" bIns="0" rtlCol="0" anchor="ctr"/>
          <a:lstStyle/>
          <a:p>
            <a:r>
              <a:rPr lang="en-US" b="1" dirty="0">
                <a:solidFill>
                  <a:srgbClr val="1B6B3A"/>
                </a:solidFill>
                <a:latin typeface="Corbel"/>
                <a:ea typeface="Calibri"/>
                <a:cs typeface="Calibri"/>
              </a:rPr>
              <a:t>Council’s Annual Report</a:t>
            </a:r>
            <a:endParaRPr lang="en-US" dirty="0">
              <a:latin typeface="Corbel"/>
              <a:ea typeface="Calibri"/>
              <a:cs typeface="Calibri"/>
            </a:endParaRPr>
          </a:p>
        </p:txBody>
      </p:sp>
      <p:sp>
        <p:nvSpPr>
          <p:cNvPr id="32" name="Text 23"/>
          <p:cNvSpPr/>
          <p:nvPr/>
        </p:nvSpPr>
        <p:spPr>
          <a:xfrm>
            <a:off x="4754880" y="5364480"/>
            <a:ext cx="3901440" cy="975360"/>
          </a:xfrm>
          <a:prstGeom prst="rect">
            <a:avLst/>
          </a:prstGeom>
          <a:noFill/>
          <a:ln/>
        </p:spPr>
        <p:txBody>
          <a:bodyPr wrap="square" lIns="0" tIns="0" rIns="0" bIns="0" rtlCol="0" anchor="ctr"/>
          <a:lstStyle/>
          <a:p>
            <a:r>
              <a:rPr lang="en-US">
                <a:solidFill>
                  <a:srgbClr val="374151"/>
                </a:solidFill>
                <a:latin typeface="Corbel"/>
                <a:ea typeface="Calibri"/>
                <a:cs typeface="Calibri"/>
              </a:rPr>
              <a:t>Reflection on achievements against the implementation plan</a:t>
            </a:r>
            <a:endParaRPr lang="en-US">
              <a:latin typeface="Corbel"/>
              <a:ea typeface="Calibri"/>
              <a:cs typeface="Calibri"/>
            </a:endParaRPr>
          </a:p>
        </p:txBody>
      </p:sp>
      <p:sp>
        <p:nvSpPr>
          <p:cNvPr id="33" name="Text 24"/>
          <p:cNvSpPr/>
          <p:nvPr/>
        </p:nvSpPr>
        <p:spPr>
          <a:xfrm>
            <a:off x="8778240" y="5364480"/>
            <a:ext cx="2682596" cy="548640"/>
          </a:xfrm>
          <a:prstGeom prst="rect">
            <a:avLst/>
          </a:prstGeom>
          <a:noFill/>
          <a:ln/>
        </p:spPr>
        <p:txBody>
          <a:bodyPr wrap="square" lIns="0" tIns="0" rIns="0" bIns="0" rtlCol="0" anchor="ctr"/>
          <a:lstStyle/>
          <a:p>
            <a:r>
              <a:rPr lang="en-US">
                <a:solidFill>
                  <a:srgbClr val="1F2937"/>
                </a:solidFill>
                <a:latin typeface="Corbel"/>
                <a:ea typeface="Calibri"/>
                <a:cs typeface="Calibri"/>
              </a:rPr>
              <a:t>1 year (annual retrospective)</a:t>
            </a:r>
            <a:endParaRPr lang="en-US">
              <a:latin typeface="Corbel"/>
              <a:ea typeface="Calibri"/>
              <a:cs typeface="Calibri"/>
            </a:endParaRPr>
          </a:p>
        </p:txBody>
      </p:sp>
      <p:sp>
        <p:nvSpPr>
          <p:cNvPr id="34" name="Text 25"/>
          <p:cNvSpPr/>
          <p:nvPr/>
        </p:nvSpPr>
        <p:spPr>
          <a:xfrm>
            <a:off x="8778240" y="5852160"/>
            <a:ext cx="1584960" cy="426720"/>
          </a:xfrm>
          <a:prstGeom prst="rect">
            <a:avLst/>
          </a:prstGeom>
          <a:noFill/>
          <a:ln/>
        </p:spPr>
        <p:txBody>
          <a:bodyPr wrap="square" lIns="0" tIns="0" rIns="0" bIns="0" rtlCol="0" anchor="ctr"/>
          <a:lstStyle/>
          <a:p>
            <a:r>
              <a:rPr lang="en-US" b="1">
                <a:solidFill>
                  <a:srgbClr val="1B6B3A"/>
                </a:solidFill>
                <a:latin typeface="Corbel"/>
                <a:ea typeface="Calibri"/>
                <a:cs typeface="Calibri"/>
              </a:rPr>
              <a:t>Accountability</a:t>
            </a:r>
            <a:endParaRPr lang="en-US">
              <a:latin typeface="Corbel"/>
              <a:ea typeface="Calibri"/>
              <a:cs typeface="Calibri"/>
            </a:endParaRPr>
          </a:p>
        </p:txBody>
      </p:sp>
      <p:pic>
        <p:nvPicPr>
          <p:cNvPr id="35" name="Image 5">
            <a:extLst>
              <a:ext uri="{FF2B5EF4-FFF2-40B4-BE49-F238E27FC236}">
                <a16:creationId xmlns:a16="http://schemas.microsoft.com/office/drawing/2014/main" id="{79669A79-564F-BA0D-452E-A887BC85ADF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16200000">
            <a:off x="1036320" y="4937760"/>
            <a:ext cx="304800" cy="304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ADAOD State Plan Refresh – Status Update</a:t>
            </a:r>
            <a:endParaRPr kumimoji="0" lang="en-US" sz="2933"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a:extLst>
              <a:ext uri="{C183D7F6-B498-43B3-948B-1728B52AA6E4}">
                <adec:decorative xmlns:adec="http://schemas.microsoft.com/office/drawing/2017/decorative" val="1"/>
              </a:ext>
            </a:extLst>
          </p:cNvPr>
          <p:cNvSpPr/>
          <p:nvPr/>
        </p:nvSpPr>
        <p:spPr>
          <a:xfrm>
            <a:off x="1341120" y="707136"/>
            <a:ext cx="9144000" cy="426720"/>
          </a:xfrm>
          <a:prstGeom prst="rect">
            <a:avLst/>
          </a:prstGeom>
          <a:noFill/>
          <a:ln/>
        </p:spPr>
        <p:txBody>
          <a:bodyPr wrap="square" lIns="0" tIns="0" rIns="0" bIns="0" rtlCol="0" anchor="ctr"/>
          <a:lstStyle/>
          <a:p>
            <a:endParaRPr lang="en-US" sz="1867">
              <a:latin typeface="Corbel" panose="020B0503020204020204" pitchFamily="34" charset="0"/>
            </a:endParaRPr>
          </a:p>
        </p:txBody>
      </p:sp>
      <p:sp>
        <p:nvSpPr>
          <p:cNvPr id="24" name="Shape 4"/>
          <p:cNvSpPr/>
          <p:nvPr/>
        </p:nvSpPr>
        <p:spPr>
          <a:xfrm>
            <a:off x="609600" y="1578864"/>
            <a:ext cx="10972800" cy="4757928"/>
          </a:xfrm>
          <a:prstGeom prst="rect">
            <a:avLst/>
          </a:prstGeom>
          <a:solidFill>
            <a:srgbClr val="F0F4FA"/>
          </a:solidFill>
          <a:ln/>
        </p:spPr>
        <p:txBody>
          <a:bodyPr/>
          <a:lstStyle/>
          <a:p>
            <a:r>
              <a:rPr lang="en-US" sz="2400" b="1" dirty="0">
                <a:latin typeface="Corbel" panose="020B0503020204020204" pitchFamily="34" charset="0"/>
              </a:rPr>
              <a:t>ADAOD Refresh Work Group – </a:t>
            </a:r>
          </a:p>
          <a:p>
            <a:endParaRPr lang="en-US" sz="2400" dirty="0">
              <a:latin typeface="Corbel" panose="020B0503020204020204" pitchFamily="34" charset="0"/>
            </a:endParaRPr>
          </a:p>
          <a:p>
            <a:pPr marL="342900" indent="-342900">
              <a:spcAft>
                <a:spcPts val="1200"/>
              </a:spcAft>
              <a:buFont typeface="Arial" panose="020B0604020202020204" pitchFamily="34" charset="0"/>
              <a:buChar char="•"/>
            </a:pPr>
            <a:r>
              <a:rPr lang="en-US" b="1" dirty="0">
                <a:solidFill>
                  <a:schemeClr val="tx2">
                    <a:lumMod val="50000"/>
                    <a:lumOff val="50000"/>
                  </a:schemeClr>
                </a:solidFill>
                <a:latin typeface="Corbel" panose="020B0503020204020204" pitchFamily="34" charset="0"/>
                <a:ea typeface="Calibri" pitchFamily="34" charset="-122"/>
                <a:cs typeface="Calibri" pitchFamily="34" charset="-120"/>
              </a:rPr>
              <a:t>Mapped Achievements Aligned to </a:t>
            </a:r>
            <a:r>
              <a:rPr lang="en-US" b="1" dirty="0" err="1">
                <a:solidFill>
                  <a:schemeClr val="tx2">
                    <a:lumMod val="50000"/>
                    <a:lumOff val="50000"/>
                  </a:schemeClr>
                </a:solidFill>
                <a:latin typeface="Corbel" panose="020B0503020204020204" pitchFamily="34" charset="0"/>
                <a:ea typeface="Calibri" pitchFamily="34" charset="-122"/>
                <a:cs typeface="Calibri" pitchFamily="34" charset="-120"/>
              </a:rPr>
              <a:t>ReiMAgine</a:t>
            </a:r>
            <a:r>
              <a:rPr lang="en-US" b="1" dirty="0">
                <a:solidFill>
                  <a:schemeClr val="tx2">
                    <a:lumMod val="50000"/>
                    <a:lumOff val="50000"/>
                  </a:schemeClr>
                </a:solidFill>
                <a:latin typeface="Corbel" panose="020B0503020204020204" pitchFamily="34" charset="0"/>
                <a:ea typeface="Calibri" pitchFamily="34" charset="-122"/>
                <a:cs typeface="Calibri" pitchFamily="34" charset="-120"/>
              </a:rPr>
              <a:t> Aging 2030 - </a:t>
            </a:r>
            <a:r>
              <a:rPr lang="en-US" i="1" dirty="0">
                <a:solidFill>
                  <a:schemeClr val="tx2">
                    <a:lumMod val="50000"/>
                    <a:lumOff val="50000"/>
                  </a:schemeClr>
                </a:solidFill>
                <a:latin typeface="Corbel" panose="020B0503020204020204" pitchFamily="34" charset="0"/>
                <a:ea typeface="Calibri" pitchFamily="34" charset="-122"/>
                <a:cs typeface="Calibri" pitchFamily="34" charset="-120"/>
              </a:rPr>
              <a:t>Completed Actions Mapped to Statewide Goals</a:t>
            </a:r>
          </a:p>
          <a:p>
            <a:pPr marL="342900" indent="-342900">
              <a:spcAft>
                <a:spcPts val="1200"/>
              </a:spcAft>
              <a:buFont typeface="Arial" panose="020B0604020202020204" pitchFamily="34" charset="0"/>
              <a:buChar char="•"/>
            </a:pPr>
            <a:r>
              <a:rPr lang="en-US" b="1" dirty="0">
                <a:solidFill>
                  <a:schemeClr val="tx2">
                    <a:lumMod val="50000"/>
                    <a:lumOff val="50000"/>
                  </a:schemeClr>
                </a:solidFill>
                <a:latin typeface="Corbel" panose="020B0503020204020204" pitchFamily="34" charset="0"/>
                <a:ea typeface="Calibri" pitchFamily="34" charset="-122"/>
                <a:cs typeface="Calibri" pitchFamily="34" charset="-120"/>
              </a:rPr>
              <a:t>Validated Previous State Plan Key Achievements: 2021 – 2025 </a:t>
            </a:r>
          </a:p>
          <a:p>
            <a:pPr marL="342900" indent="-342900">
              <a:spcAft>
                <a:spcPts val="1200"/>
              </a:spcAft>
              <a:buFont typeface="Arial" panose="020B0604020202020204" pitchFamily="34" charset="0"/>
              <a:buChar char="•"/>
            </a:pPr>
            <a:r>
              <a:rPr lang="en-US" b="1" dirty="0">
                <a:solidFill>
                  <a:schemeClr val="tx2">
                    <a:lumMod val="50000"/>
                    <a:lumOff val="50000"/>
                  </a:schemeClr>
                </a:solidFill>
                <a:latin typeface="Corbel" panose="020B0503020204020204" pitchFamily="34" charset="0"/>
                <a:ea typeface="Calibri" pitchFamily="34" charset="-122"/>
                <a:cs typeface="Calibri" pitchFamily="34" charset="-120"/>
              </a:rPr>
              <a:t>Reviewed approaches taken in the Previous State Plan – </a:t>
            </a:r>
            <a:r>
              <a:rPr lang="en-US" i="1" dirty="0">
                <a:solidFill>
                  <a:schemeClr val="tx2">
                    <a:lumMod val="50000"/>
                    <a:lumOff val="50000"/>
                  </a:schemeClr>
                </a:solidFill>
                <a:latin typeface="Corbel" panose="020B0503020204020204" pitchFamily="34" charset="0"/>
                <a:ea typeface="Calibri" pitchFamily="34" charset="-122"/>
                <a:cs typeface="Calibri" pitchFamily="34" charset="-120"/>
              </a:rPr>
              <a:t>Considering types of action were most effective </a:t>
            </a:r>
          </a:p>
          <a:p>
            <a:pPr marL="342900" indent="-342900">
              <a:spcAft>
                <a:spcPts val="1200"/>
              </a:spcAft>
              <a:buFont typeface="Arial" panose="020B0604020202020204" pitchFamily="34" charset="0"/>
              <a:buChar char="•"/>
            </a:pPr>
            <a:r>
              <a:rPr lang="en-US" b="1" dirty="0">
                <a:solidFill>
                  <a:schemeClr val="tx2">
                    <a:lumMod val="50000"/>
                    <a:lumOff val="50000"/>
                  </a:schemeClr>
                </a:solidFill>
                <a:latin typeface="Corbel" panose="020B0503020204020204" pitchFamily="34" charset="0"/>
                <a:ea typeface="Calibri" pitchFamily="34" charset="-122"/>
                <a:cs typeface="Calibri" pitchFamily="34" charset="-120"/>
              </a:rPr>
              <a:t>Developed Refreshed Plan 2026 Structure </a:t>
            </a:r>
          </a:p>
          <a:p>
            <a:pPr marL="342900" indent="-342900">
              <a:spcAft>
                <a:spcPts val="1200"/>
              </a:spcAft>
              <a:buFont typeface="Arial" panose="020B0604020202020204" pitchFamily="34" charset="0"/>
              <a:buChar char="•"/>
            </a:pPr>
            <a:r>
              <a:rPr lang="en-US" b="1" dirty="0">
                <a:latin typeface="Corbel" panose="020B0503020204020204" pitchFamily="34" charset="0"/>
                <a:ea typeface="Calibri" pitchFamily="34" charset="-122"/>
                <a:cs typeface="Calibri" pitchFamily="34" charset="-120"/>
              </a:rPr>
              <a:t>Began Current State Research - </a:t>
            </a:r>
            <a:r>
              <a:rPr lang="en-US" i="1" dirty="0">
                <a:latin typeface="Corbel" panose="020B0503020204020204" pitchFamily="34" charset="0"/>
                <a:ea typeface="Calibri" pitchFamily="34" charset="-122"/>
                <a:cs typeface="Calibri" pitchFamily="34" charset="-120"/>
              </a:rPr>
              <a:t>Last 5 years</a:t>
            </a:r>
          </a:p>
          <a:p>
            <a:pPr marL="342900" indent="-342900">
              <a:spcAft>
                <a:spcPts val="1200"/>
              </a:spcAft>
              <a:buFont typeface="Arial" panose="020B0604020202020204" pitchFamily="34" charset="0"/>
              <a:buChar char="•"/>
            </a:pPr>
            <a:r>
              <a:rPr lang="en-US" b="1" dirty="0">
                <a:solidFill>
                  <a:schemeClr val="tx2"/>
                </a:solidFill>
                <a:latin typeface="Corbel" panose="020B0503020204020204" pitchFamily="34" charset="0"/>
                <a:ea typeface="Calibri" pitchFamily="34" charset="-122"/>
                <a:cs typeface="Calibri" pitchFamily="34" charset="-120"/>
              </a:rPr>
              <a:t>Confirmed State Plan Purpose</a:t>
            </a:r>
          </a:p>
          <a:p>
            <a:pPr marL="342900" indent="-342900">
              <a:spcAft>
                <a:spcPts val="1200"/>
              </a:spcAft>
              <a:buFont typeface="Arial" panose="020B0604020202020204" pitchFamily="34" charset="0"/>
              <a:buChar char="•"/>
            </a:pPr>
            <a:r>
              <a:rPr lang="en-US" b="1" dirty="0">
                <a:solidFill>
                  <a:schemeClr val="tx2"/>
                </a:solidFill>
                <a:latin typeface="Corbel" panose="020B0503020204020204" pitchFamily="34" charset="0"/>
                <a:ea typeface="Calibri" pitchFamily="34" charset="-122"/>
                <a:cs typeface="Calibri" pitchFamily="34" charset="-120"/>
              </a:rPr>
              <a:t>Crafted State Plan Guiding Principles</a:t>
            </a:r>
          </a:p>
          <a:p>
            <a:pPr marL="342900" indent="-342900">
              <a:spcAft>
                <a:spcPts val="1200"/>
              </a:spcAft>
              <a:buFont typeface="Arial" panose="020B0604020202020204" pitchFamily="34" charset="0"/>
              <a:buChar char="•"/>
            </a:pPr>
            <a:r>
              <a:rPr lang="en-US" b="1" dirty="0">
                <a:solidFill>
                  <a:schemeClr val="tx2"/>
                </a:solidFill>
                <a:latin typeface="Corbel" panose="020B0503020204020204" pitchFamily="34" charset="0"/>
                <a:ea typeface="Calibri" pitchFamily="34" charset="-122"/>
                <a:cs typeface="Calibri" pitchFamily="34" charset="-120"/>
              </a:rPr>
              <a:t>Designed State Plan Vision 2030 and Beyond</a:t>
            </a:r>
          </a:p>
          <a:p>
            <a:pPr marL="342900" indent="-342900">
              <a:spcAft>
                <a:spcPts val="1200"/>
              </a:spcAft>
              <a:buFont typeface="Arial" panose="020B0604020202020204" pitchFamily="34" charset="0"/>
              <a:buChar char="•"/>
            </a:pPr>
            <a:r>
              <a:rPr lang="en-US" b="1" dirty="0">
                <a:solidFill>
                  <a:schemeClr val="tx2"/>
                </a:solidFill>
                <a:latin typeface="Corbel" panose="020B0503020204020204" pitchFamily="34" charset="0"/>
                <a:ea typeface="Calibri" pitchFamily="34" charset="-122"/>
                <a:cs typeface="Calibri" pitchFamily="34" charset="-120"/>
              </a:rPr>
              <a:t>Began Discussion on State Plan Draft Goals &amp; Strategies</a:t>
            </a:r>
          </a:p>
          <a:p>
            <a:pPr marL="342900" indent="-342900">
              <a:buFont typeface="Arial" panose="020B0604020202020204" pitchFamily="34" charset="0"/>
              <a:buChar char="•"/>
            </a:pPr>
            <a:endParaRPr lang="en-US" b="1" dirty="0">
              <a:solidFill>
                <a:schemeClr val="tx1">
                  <a:lumMod val="65000"/>
                  <a:lumOff val="35000"/>
                </a:schemeClr>
              </a:solidFill>
              <a:latin typeface="Corbel" panose="020B0503020204020204" pitchFamily="34" charset="0"/>
              <a:ea typeface="Calibri" pitchFamily="34" charset="-122"/>
              <a:cs typeface="Calibri" pitchFamily="34" charset="-120"/>
            </a:endParaRPr>
          </a:p>
          <a:p>
            <a:pPr marL="342900" indent="-342900">
              <a:buFont typeface="Arial" panose="020B0604020202020204" pitchFamily="34" charset="0"/>
              <a:buChar char="•"/>
            </a:pPr>
            <a:endParaRPr lang="en-US" i="1" dirty="0">
              <a:solidFill>
                <a:schemeClr val="tx1">
                  <a:lumMod val="65000"/>
                  <a:lumOff val="35000"/>
                </a:schemeClr>
              </a:solidFill>
              <a:latin typeface="Corbel" panose="020B0503020204020204" pitchFamily="34" charset="0"/>
              <a:ea typeface="Calibri" pitchFamily="34" charset="-122"/>
              <a:cs typeface="Calibri" pitchFamily="34" charset="-120"/>
            </a:endParaRPr>
          </a:p>
          <a:p>
            <a:pPr marL="342900" indent="-342900">
              <a:buFont typeface="Arial" panose="020B0604020202020204" pitchFamily="34" charset="0"/>
              <a:buChar char="•"/>
            </a:pPr>
            <a:endParaRPr lang="en-US" dirty="0">
              <a:solidFill>
                <a:schemeClr val="tx1">
                  <a:lumMod val="65000"/>
                  <a:lumOff val="35000"/>
                </a:schemeClr>
              </a:solidFill>
              <a:latin typeface="Corbel" panose="020B0503020204020204" pitchFamily="34" charset="0"/>
            </a:endParaRPr>
          </a:p>
          <a:p>
            <a:endParaRPr lang="en-US" sz="2400" dirty="0">
              <a:latin typeface="Corbel" panose="020B0503020204020204" pitchFamily="34" charset="0"/>
            </a:endParaRPr>
          </a:p>
          <a:p>
            <a:endParaRPr lang="en-US" sz="2400" dirty="0">
              <a:latin typeface="Corbel" panose="020B05030202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2000" cy="1341120"/>
          </a:xfrm>
          <a:prstGeom prst="rect">
            <a:avLst/>
          </a:prstGeom>
        </p:spPr>
      </p:pic>
      <p:pic>
        <p:nvPicPr>
          <p:cNvPr id="3" name="Imag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2880" y="146304"/>
            <a:ext cx="975360" cy="975360"/>
          </a:xfrm>
          <a:prstGeom prst="rect">
            <a:avLst/>
          </a:prstGeom>
        </p:spPr>
      </p:pic>
      <p:sp>
        <p:nvSpPr>
          <p:cNvPr id="4" name="Text 0"/>
          <p:cNvSpPr>
            <a:spLocks noGrp="1"/>
          </p:cNvSpPr>
          <p:nvPr>
            <p:ph type="title" idx="4294967295"/>
          </p:nvPr>
        </p:nvSpPr>
        <p:spPr>
          <a:xfrm>
            <a:off x="1341120" y="97536"/>
            <a:ext cx="9144000" cy="6705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933" b="1" i="0" u="none" strike="noStrike" kern="1200" cap="none" spc="0" normalizeH="0" baseline="0" noProof="0" dirty="0">
                <a:ln>
                  <a:noFill/>
                </a:ln>
                <a:solidFill>
                  <a:srgbClr val="FFC000"/>
                </a:solidFill>
                <a:effectLst/>
                <a:uLnTx/>
                <a:uFillTx/>
                <a:latin typeface="Corbel" panose="020B0503020204020204" pitchFamily="34" charset="0"/>
                <a:ea typeface="Calibri" pitchFamily="34" charset="-122"/>
                <a:cs typeface="Calibri" pitchFamily="34" charset="-120"/>
              </a:rPr>
              <a:t>Refreshed ADAOD State Plan 2026 Structure</a:t>
            </a:r>
            <a:endParaRPr kumimoji="0" lang="en-US" sz="2933" b="0" i="0" u="none" strike="noStrike" kern="1200" cap="none" spc="0" normalizeH="0" baseline="0" noProof="0" dirty="0">
              <a:ln>
                <a:noFill/>
              </a:ln>
              <a:solidFill>
                <a:schemeClr val="tx1"/>
              </a:solidFill>
              <a:effectLst/>
              <a:uLnTx/>
              <a:uFillTx/>
              <a:latin typeface="Corbel" panose="020B0503020204020204" pitchFamily="34" charset="0"/>
              <a:ea typeface="+mn-ea"/>
              <a:cs typeface="+mn-cs"/>
            </a:endParaRPr>
          </a:p>
        </p:txBody>
      </p:sp>
      <p:sp>
        <p:nvSpPr>
          <p:cNvPr id="5" name="Text 1"/>
          <p:cNvSpPr/>
          <p:nvPr/>
        </p:nvSpPr>
        <p:spPr>
          <a:xfrm>
            <a:off x="1341120" y="707136"/>
            <a:ext cx="9144000" cy="426720"/>
          </a:xfrm>
          <a:prstGeom prst="rect">
            <a:avLst/>
          </a:prstGeom>
          <a:noFill/>
          <a:ln/>
        </p:spPr>
        <p:txBody>
          <a:bodyPr wrap="square" lIns="0" tIns="0" rIns="0" bIns="0" rtlCol="0" anchor="ctr"/>
          <a:lstStyle/>
          <a:p>
            <a:r>
              <a:rPr lang="en-US" sz="1867" i="1">
                <a:solidFill>
                  <a:srgbClr val="FFC000"/>
                </a:solidFill>
                <a:latin typeface="Corbel" panose="020B0503020204020204" pitchFamily="34" charset="0"/>
                <a:ea typeface="Calibri" pitchFamily="34" charset="-122"/>
                <a:cs typeface="Calibri" pitchFamily="34" charset="-120"/>
              </a:rPr>
              <a:t>Proposed Outline for the Refreshed State Plan</a:t>
            </a:r>
            <a:endParaRPr lang="en-US" sz="1867">
              <a:latin typeface="Corbel" panose="020B0503020204020204" pitchFamily="34" charset="0"/>
            </a:endParaRPr>
          </a:p>
        </p:txBody>
      </p:sp>
      <p:sp>
        <p:nvSpPr>
          <p:cNvPr id="8" name="Shape 4">
            <a:extLst>
              <a:ext uri="{C183D7F6-B498-43B3-948B-1728B52AA6E4}">
                <adec:decorative xmlns:adec="http://schemas.microsoft.com/office/drawing/2017/decorative" val="1"/>
              </a:ext>
            </a:extLst>
          </p:cNvPr>
          <p:cNvSpPr/>
          <p:nvPr/>
        </p:nvSpPr>
        <p:spPr>
          <a:xfrm>
            <a:off x="609600" y="1664075"/>
            <a:ext cx="5242560" cy="1121664"/>
          </a:xfrm>
          <a:prstGeom prst="rect">
            <a:avLst/>
          </a:prstGeom>
          <a:solidFill>
            <a:srgbClr val="F0F4FA"/>
          </a:solidFill>
          <a:ln/>
        </p:spPr>
        <p:txBody>
          <a:bodyPr/>
          <a:lstStyle/>
          <a:p>
            <a:endParaRPr lang="en-US" sz="2400">
              <a:latin typeface="Corbel" panose="020B0503020204020204" pitchFamily="34" charset="0"/>
            </a:endParaRPr>
          </a:p>
        </p:txBody>
      </p:sp>
      <p:sp>
        <p:nvSpPr>
          <p:cNvPr id="9" name="Shape 5">
            <a:extLst>
              <a:ext uri="{C183D7F6-B498-43B3-948B-1728B52AA6E4}">
                <adec:decorative xmlns:adec="http://schemas.microsoft.com/office/drawing/2017/decorative" val="1"/>
              </a:ext>
            </a:extLst>
          </p:cNvPr>
          <p:cNvSpPr/>
          <p:nvPr/>
        </p:nvSpPr>
        <p:spPr>
          <a:xfrm>
            <a:off x="609600" y="1664075"/>
            <a:ext cx="73152" cy="1121664"/>
          </a:xfrm>
          <a:prstGeom prst="rect">
            <a:avLst/>
          </a:prstGeom>
          <a:solidFill>
            <a:srgbClr val="002060"/>
          </a:solidFill>
          <a:ln/>
        </p:spPr>
        <p:txBody>
          <a:bodyPr/>
          <a:lstStyle/>
          <a:p>
            <a:endParaRPr lang="en-US" sz="2400">
              <a:latin typeface="Corbel" panose="020B0503020204020204" pitchFamily="34" charset="0"/>
            </a:endParaRPr>
          </a:p>
        </p:txBody>
      </p:sp>
      <p:sp>
        <p:nvSpPr>
          <p:cNvPr id="10" name="Text 6"/>
          <p:cNvSpPr/>
          <p:nvPr/>
        </p:nvSpPr>
        <p:spPr>
          <a:xfrm>
            <a:off x="877824" y="1700650"/>
            <a:ext cx="4754880" cy="369489"/>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Introduction</a:t>
            </a:r>
            <a:endParaRPr lang="en-US">
              <a:latin typeface="Corbel" panose="020B0503020204020204" pitchFamily="34" charset="0"/>
            </a:endParaRPr>
          </a:p>
        </p:txBody>
      </p:sp>
      <p:sp>
        <p:nvSpPr>
          <p:cNvPr id="11" name="Text 7"/>
          <p:cNvSpPr/>
          <p:nvPr/>
        </p:nvSpPr>
        <p:spPr>
          <a:xfrm>
            <a:off x="877824" y="2054219"/>
            <a:ext cx="4754880" cy="659802"/>
          </a:xfrm>
          <a:prstGeom prst="rect">
            <a:avLst/>
          </a:prstGeom>
          <a:noFill/>
          <a:ln/>
        </p:spPr>
        <p:txBody>
          <a:bodyPr wrap="square" lIns="0" tIns="0" rIns="0" bIns="0" rtlCol="0" anchor="ctr"/>
          <a:lstStyle/>
          <a:p>
            <a:r>
              <a:rPr lang="en-US">
                <a:solidFill>
                  <a:srgbClr val="374151"/>
                </a:solidFill>
                <a:latin typeface="Corbel"/>
                <a:ea typeface="Calibri"/>
                <a:cs typeface="Calibri"/>
              </a:rPr>
              <a:t>Purpose, legislative mandate, how to use this Plan, who it serves, acknowledgments</a:t>
            </a:r>
            <a:endParaRPr lang="en-US">
              <a:latin typeface="Corbel"/>
              <a:ea typeface="Calibri"/>
              <a:cs typeface="Calibri"/>
            </a:endParaRPr>
          </a:p>
        </p:txBody>
      </p:sp>
      <p:sp>
        <p:nvSpPr>
          <p:cNvPr id="12" name="Shape 8">
            <a:extLst>
              <a:ext uri="{C183D7F6-B498-43B3-948B-1728B52AA6E4}">
                <adec:decorative xmlns:adec="http://schemas.microsoft.com/office/drawing/2017/decorative" val="1"/>
              </a:ext>
            </a:extLst>
          </p:cNvPr>
          <p:cNvSpPr/>
          <p:nvPr/>
        </p:nvSpPr>
        <p:spPr>
          <a:xfrm>
            <a:off x="609600" y="3029835"/>
            <a:ext cx="5242560" cy="1326530"/>
          </a:xfrm>
          <a:prstGeom prst="rect">
            <a:avLst/>
          </a:prstGeom>
          <a:solidFill>
            <a:srgbClr val="F0F4FA"/>
          </a:solidFill>
          <a:ln/>
        </p:spPr>
        <p:txBody>
          <a:bodyPr/>
          <a:lstStyle/>
          <a:p>
            <a:endParaRPr lang="en-US" sz="2400">
              <a:latin typeface="Corbel" panose="020B0503020204020204" pitchFamily="34" charset="0"/>
            </a:endParaRPr>
          </a:p>
        </p:txBody>
      </p:sp>
      <p:sp>
        <p:nvSpPr>
          <p:cNvPr id="13" name="Shape 9">
            <a:extLst>
              <a:ext uri="{C183D7F6-B498-43B3-948B-1728B52AA6E4}">
                <adec:decorative xmlns:adec="http://schemas.microsoft.com/office/drawing/2017/decorative" val="1"/>
              </a:ext>
            </a:extLst>
          </p:cNvPr>
          <p:cNvSpPr/>
          <p:nvPr/>
        </p:nvSpPr>
        <p:spPr>
          <a:xfrm>
            <a:off x="609600" y="3029835"/>
            <a:ext cx="73152" cy="1326530"/>
          </a:xfrm>
          <a:prstGeom prst="rect">
            <a:avLst/>
          </a:prstGeom>
          <a:solidFill>
            <a:srgbClr val="002060"/>
          </a:solidFill>
          <a:ln/>
        </p:spPr>
        <p:txBody>
          <a:bodyPr/>
          <a:lstStyle/>
          <a:p>
            <a:endParaRPr lang="en-US" sz="2400">
              <a:latin typeface="Corbel" panose="020B0503020204020204" pitchFamily="34" charset="0"/>
            </a:endParaRPr>
          </a:p>
        </p:txBody>
      </p:sp>
      <p:sp>
        <p:nvSpPr>
          <p:cNvPr id="14" name="Text 10"/>
          <p:cNvSpPr/>
          <p:nvPr/>
        </p:nvSpPr>
        <p:spPr>
          <a:xfrm>
            <a:off x="877824" y="3066410"/>
            <a:ext cx="4754880" cy="436975"/>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Executive Summary</a:t>
            </a:r>
            <a:endParaRPr lang="en-US">
              <a:latin typeface="Corbel" panose="020B0503020204020204" pitchFamily="34" charset="0"/>
            </a:endParaRPr>
          </a:p>
        </p:txBody>
      </p:sp>
      <p:sp>
        <p:nvSpPr>
          <p:cNvPr id="15" name="Text 11"/>
          <p:cNvSpPr/>
          <p:nvPr/>
        </p:nvSpPr>
        <p:spPr>
          <a:xfrm>
            <a:off x="877824" y="3419979"/>
            <a:ext cx="4754880" cy="780312"/>
          </a:xfrm>
          <a:prstGeom prst="rect">
            <a:avLst/>
          </a:prstGeom>
          <a:noFill/>
          <a:ln/>
        </p:spPr>
        <p:txBody>
          <a:bodyPr wrap="square" lIns="0" tIns="0" rIns="0" bIns="0" rtlCol="0" anchor="ctr"/>
          <a:lstStyle/>
          <a:p>
            <a:r>
              <a:rPr lang="en-US">
                <a:solidFill>
                  <a:srgbClr val="374151"/>
                </a:solidFill>
                <a:latin typeface="Corbel"/>
                <a:ea typeface="Calibri"/>
                <a:cs typeface="Calibri"/>
              </a:rPr>
              <a:t>Where we have been, vision and recommendations, what success looks like in 2030</a:t>
            </a:r>
            <a:endParaRPr lang="en-US">
              <a:latin typeface="Corbel"/>
              <a:ea typeface="Calibri"/>
              <a:cs typeface="Calibri"/>
            </a:endParaRPr>
          </a:p>
        </p:txBody>
      </p:sp>
      <p:sp>
        <p:nvSpPr>
          <p:cNvPr id="16" name="Shape 12">
            <a:extLst>
              <a:ext uri="{C183D7F6-B498-43B3-948B-1728B52AA6E4}">
                <adec:decorative xmlns:adec="http://schemas.microsoft.com/office/drawing/2017/decorative" val="1"/>
              </a:ext>
            </a:extLst>
          </p:cNvPr>
          <p:cNvSpPr/>
          <p:nvPr/>
        </p:nvSpPr>
        <p:spPr>
          <a:xfrm>
            <a:off x="609600" y="4564206"/>
            <a:ext cx="5242560" cy="1264310"/>
          </a:xfrm>
          <a:prstGeom prst="rect">
            <a:avLst/>
          </a:prstGeom>
          <a:solidFill>
            <a:srgbClr val="F0F4FA"/>
          </a:solidFill>
          <a:ln/>
        </p:spPr>
        <p:txBody>
          <a:bodyPr/>
          <a:lstStyle/>
          <a:p>
            <a:endParaRPr lang="en-US" sz="2400">
              <a:latin typeface="Corbel" panose="020B0503020204020204" pitchFamily="34" charset="0"/>
            </a:endParaRPr>
          </a:p>
        </p:txBody>
      </p:sp>
      <p:sp>
        <p:nvSpPr>
          <p:cNvPr id="17" name="Shape 13">
            <a:extLst>
              <a:ext uri="{C183D7F6-B498-43B3-948B-1728B52AA6E4}">
                <adec:decorative xmlns:adec="http://schemas.microsoft.com/office/drawing/2017/decorative" val="1"/>
              </a:ext>
            </a:extLst>
          </p:cNvPr>
          <p:cNvSpPr/>
          <p:nvPr/>
        </p:nvSpPr>
        <p:spPr>
          <a:xfrm>
            <a:off x="609600" y="4564206"/>
            <a:ext cx="73152" cy="1264310"/>
          </a:xfrm>
          <a:prstGeom prst="rect">
            <a:avLst/>
          </a:prstGeom>
          <a:solidFill>
            <a:srgbClr val="002060"/>
          </a:solidFill>
          <a:ln/>
        </p:spPr>
        <p:txBody>
          <a:bodyPr/>
          <a:lstStyle/>
          <a:p>
            <a:endParaRPr lang="en-US" sz="2400">
              <a:latin typeface="Corbel" panose="020B0503020204020204" pitchFamily="34" charset="0"/>
            </a:endParaRPr>
          </a:p>
        </p:txBody>
      </p:sp>
      <p:sp>
        <p:nvSpPr>
          <p:cNvPr id="18" name="Text 14"/>
          <p:cNvSpPr/>
          <p:nvPr/>
        </p:nvSpPr>
        <p:spPr>
          <a:xfrm>
            <a:off x="877824" y="4600781"/>
            <a:ext cx="4754880" cy="416479"/>
          </a:xfrm>
          <a:prstGeom prst="rect">
            <a:avLst/>
          </a:prstGeom>
          <a:noFill/>
          <a:ln/>
        </p:spPr>
        <p:txBody>
          <a:bodyPr wrap="square" lIns="0" tIns="0" rIns="0" bIns="0" rtlCol="0" anchor="ctr"/>
          <a:lstStyle/>
          <a:p>
            <a:r>
              <a:rPr lang="en-US" b="1">
                <a:solidFill>
                  <a:srgbClr val="002060"/>
                </a:solidFill>
                <a:latin typeface="Corbel" panose="020B0503020204020204" pitchFamily="34" charset="0"/>
                <a:ea typeface="Calibri" pitchFamily="34" charset="-122"/>
                <a:cs typeface="Calibri" pitchFamily="34" charset="-120"/>
              </a:rPr>
              <a:t>Current State</a:t>
            </a:r>
            <a:endParaRPr lang="en-US">
              <a:latin typeface="Corbel" panose="020B0503020204020204" pitchFamily="34" charset="0"/>
            </a:endParaRPr>
          </a:p>
        </p:txBody>
      </p:sp>
      <p:sp>
        <p:nvSpPr>
          <p:cNvPr id="19" name="Text 15"/>
          <p:cNvSpPr/>
          <p:nvPr/>
        </p:nvSpPr>
        <p:spPr>
          <a:xfrm>
            <a:off x="877824" y="4954350"/>
            <a:ext cx="4754880" cy="743712"/>
          </a:xfrm>
          <a:prstGeom prst="rect">
            <a:avLst/>
          </a:prstGeom>
          <a:noFill/>
          <a:ln/>
        </p:spPr>
        <p:txBody>
          <a:bodyPr wrap="square" lIns="0" tIns="0" rIns="0" bIns="0" rtlCol="0" anchor="ctr"/>
          <a:lstStyle/>
          <a:p>
            <a:r>
              <a:rPr lang="en-US">
                <a:solidFill>
                  <a:srgbClr val="374151"/>
                </a:solidFill>
                <a:latin typeface="Corbel"/>
                <a:ea typeface="Calibri"/>
                <a:cs typeface="Calibri"/>
              </a:rPr>
              <a:t>Impact on people and communities; reducing risk; MA demographics; what’s new in treatment, detection, workforce, and policy</a:t>
            </a:r>
            <a:endParaRPr lang="en-US">
              <a:latin typeface="Corbel"/>
              <a:ea typeface="Calibri"/>
              <a:cs typeface="Calibri"/>
            </a:endParaRPr>
          </a:p>
        </p:txBody>
      </p:sp>
      <p:sp>
        <p:nvSpPr>
          <p:cNvPr id="20" name="Shape 16">
            <a:extLst>
              <a:ext uri="{C183D7F6-B498-43B3-948B-1728B52AA6E4}">
                <adec:decorative xmlns:adec="http://schemas.microsoft.com/office/drawing/2017/decorative" val="1"/>
              </a:ext>
            </a:extLst>
          </p:cNvPr>
          <p:cNvSpPr/>
          <p:nvPr/>
        </p:nvSpPr>
        <p:spPr>
          <a:xfrm>
            <a:off x="6339840" y="1664075"/>
            <a:ext cx="5242560" cy="1121664"/>
          </a:xfrm>
          <a:prstGeom prst="rect">
            <a:avLst/>
          </a:prstGeom>
          <a:solidFill>
            <a:srgbClr val="FFF8DC"/>
          </a:solidFill>
          <a:ln/>
        </p:spPr>
        <p:txBody>
          <a:bodyPr/>
          <a:lstStyle/>
          <a:p>
            <a:endParaRPr lang="en-US" sz="2400">
              <a:latin typeface="Corbel" panose="020B0503020204020204" pitchFamily="34" charset="0"/>
            </a:endParaRPr>
          </a:p>
        </p:txBody>
      </p:sp>
      <p:sp>
        <p:nvSpPr>
          <p:cNvPr id="21" name="Shape 17">
            <a:extLst>
              <a:ext uri="{C183D7F6-B498-43B3-948B-1728B52AA6E4}">
                <adec:decorative xmlns:adec="http://schemas.microsoft.com/office/drawing/2017/decorative" val="1"/>
              </a:ext>
            </a:extLst>
          </p:cNvPr>
          <p:cNvSpPr/>
          <p:nvPr/>
        </p:nvSpPr>
        <p:spPr>
          <a:xfrm>
            <a:off x="6339840" y="1664075"/>
            <a:ext cx="73152" cy="1121664"/>
          </a:xfrm>
          <a:prstGeom prst="rect">
            <a:avLst/>
          </a:prstGeom>
          <a:solidFill>
            <a:srgbClr val="D4A017"/>
          </a:solidFill>
          <a:ln/>
        </p:spPr>
        <p:txBody>
          <a:bodyPr/>
          <a:lstStyle/>
          <a:p>
            <a:endParaRPr lang="en-US" sz="2400">
              <a:latin typeface="Corbel" panose="020B0503020204020204" pitchFamily="34" charset="0"/>
            </a:endParaRPr>
          </a:p>
        </p:txBody>
      </p:sp>
      <p:sp>
        <p:nvSpPr>
          <p:cNvPr id="22" name="Text 18"/>
          <p:cNvSpPr/>
          <p:nvPr/>
        </p:nvSpPr>
        <p:spPr>
          <a:xfrm>
            <a:off x="6608064" y="1700650"/>
            <a:ext cx="4754880" cy="369489"/>
          </a:xfrm>
          <a:prstGeom prst="rect">
            <a:avLst/>
          </a:prstGeom>
          <a:noFill/>
          <a:ln/>
        </p:spPr>
        <p:txBody>
          <a:bodyPr wrap="square" lIns="0" tIns="0" rIns="0" bIns="0" rtlCol="0" anchor="ctr"/>
          <a:lstStyle/>
          <a:p>
            <a:r>
              <a:rPr lang="en-US" b="1">
                <a:solidFill>
                  <a:srgbClr val="D4A017"/>
                </a:solidFill>
                <a:latin typeface="Corbel" panose="020B0503020204020204" pitchFamily="34" charset="0"/>
                <a:ea typeface="Calibri" pitchFamily="34" charset="-122"/>
                <a:cs typeface="Calibri" pitchFamily="34" charset="-120"/>
              </a:rPr>
              <a:t>Strategic Priority Areas</a:t>
            </a:r>
            <a:endParaRPr lang="en-US">
              <a:latin typeface="Corbel" panose="020B0503020204020204" pitchFamily="34" charset="0"/>
            </a:endParaRPr>
          </a:p>
        </p:txBody>
      </p:sp>
      <p:sp>
        <p:nvSpPr>
          <p:cNvPr id="23" name="Text 19"/>
          <p:cNvSpPr/>
          <p:nvPr/>
        </p:nvSpPr>
        <p:spPr>
          <a:xfrm>
            <a:off x="6608064" y="2054219"/>
            <a:ext cx="4754880" cy="659802"/>
          </a:xfrm>
          <a:prstGeom prst="rect">
            <a:avLst/>
          </a:prstGeom>
          <a:noFill/>
          <a:ln/>
        </p:spPr>
        <p:txBody>
          <a:bodyPr wrap="square" lIns="0" tIns="0" rIns="0" bIns="0" rtlCol="0" anchor="ctr"/>
          <a:lstStyle/>
          <a:p>
            <a:r>
              <a:rPr lang="en-US">
                <a:solidFill>
                  <a:srgbClr val="374151"/>
                </a:solidFill>
                <a:latin typeface="Corbel"/>
                <a:ea typeface="Calibri"/>
                <a:cs typeface="Calibri"/>
              </a:rPr>
              <a:t>Early Recognition, Detection &amp; Diagnosis of ADRD; Caregiver Support, Education &amp; Systems Navigation</a:t>
            </a:r>
            <a:endParaRPr lang="en-US">
              <a:latin typeface="Corbel"/>
              <a:ea typeface="Calibri"/>
              <a:cs typeface="Calibri"/>
            </a:endParaRPr>
          </a:p>
        </p:txBody>
      </p:sp>
      <p:sp>
        <p:nvSpPr>
          <p:cNvPr id="24" name="Shape 20">
            <a:extLst>
              <a:ext uri="{C183D7F6-B498-43B3-948B-1728B52AA6E4}">
                <adec:decorative xmlns:adec="http://schemas.microsoft.com/office/drawing/2017/decorative" val="1"/>
              </a:ext>
            </a:extLst>
          </p:cNvPr>
          <p:cNvSpPr/>
          <p:nvPr/>
        </p:nvSpPr>
        <p:spPr>
          <a:xfrm>
            <a:off x="6339840" y="3029835"/>
            <a:ext cx="5242560" cy="1326530"/>
          </a:xfrm>
          <a:prstGeom prst="rect">
            <a:avLst/>
          </a:prstGeom>
          <a:solidFill>
            <a:srgbClr val="F0F4FA"/>
          </a:solidFill>
          <a:ln/>
        </p:spPr>
        <p:txBody>
          <a:bodyPr/>
          <a:lstStyle/>
          <a:p>
            <a:endParaRPr lang="en-US" sz="2400">
              <a:latin typeface="Corbel" panose="020B0503020204020204" pitchFamily="34" charset="0"/>
            </a:endParaRPr>
          </a:p>
        </p:txBody>
      </p:sp>
      <p:sp>
        <p:nvSpPr>
          <p:cNvPr id="25" name="Shape 21">
            <a:extLst>
              <a:ext uri="{C183D7F6-B498-43B3-948B-1728B52AA6E4}">
                <adec:decorative xmlns:adec="http://schemas.microsoft.com/office/drawing/2017/decorative" val="1"/>
              </a:ext>
            </a:extLst>
          </p:cNvPr>
          <p:cNvSpPr/>
          <p:nvPr/>
        </p:nvSpPr>
        <p:spPr>
          <a:xfrm>
            <a:off x="6339840" y="3029835"/>
            <a:ext cx="73152" cy="1326530"/>
          </a:xfrm>
          <a:prstGeom prst="rect">
            <a:avLst/>
          </a:prstGeom>
          <a:solidFill>
            <a:srgbClr val="1B6B3A"/>
          </a:solidFill>
          <a:ln/>
        </p:spPr>
        <p:txBody>
          <a:bodyPr/>
          <a:lstStyle/>
          <a:p>
            <a:endParaRPr lang="en-US" sz="2400">
              <a:latin typeface="Corbel" panose="020B0503020204020204" pitchFamily="34" charset="0"/>
            </a:endParaRPr>
          </a:p>
        </p:txBody>
      </p:sp>
      <p:sp>
        <p:nvSpPr>
          <p:cNvPr id="26" name="Text 22"/>
          <p:cNvSpPr/>
          <p:nvPr/>
        </p:nvSpPr>
        <p:spPr>
          <a:xfrm>
            <a:off x="6608064" y="3066410"/>
            <a:ext cx="4754880" cy="436975"/>
          </a:xfrm>
          <a:prstGeom prst="rect">
            <a:avLst/>
          </a:prstGeom>
          <a:noFill/>
          <a:ln/>
        </p:spPr>
        <p:txBody>
          <a:bodyPr wrap="square" lIns="0" tIns="0" rIns="0" bIns="0" rtlCol="0" anchor="ctr"/>
          <a:lstStyle/>
          <a:p>
            <a:r>
              <a:rPr lang="en-US" b="1">
                <a:solidFill>
                  <a:srgbClr val="1B6B3A"/>
                </a:solidFill>
                <a:latin typeface="Corbel" panose="020B0503020204020204" pitchFamily="34" charset="0"/>
                <a:ea typeface="Calibri" pitchFamily="34" charset="-122"/>
                <a:cs typeface="Calibri" pitchFamily="34" charset="-120"/>
              </a:rPr>
              <a:t>Goals and Strategies</a:t>
            </a:r>
            <a:endParaRPr lang="en-US">
              <a:latin typeface="Corbel" panose="020B0503020204020204" pitchFamily="34" charset="0"/>
            </a:endParaRPr>
          </a:p>
        </p:txBody>
      </p:sp>
      <p:sp>
        <p:nvSpPr>
          <p:cNvPr id="27" name="Text 23"/>
          <p:cNvSpPr/>
          <p:nvPr/>
        </p:nvSpPr>
        <p:spPr>
          <a:xfrm>
            <a:off x="6608064" y="3419979"/>
            <a:ext cx="4754880" cy="780312"/>
          </a:xfrm>
          <a:prstGeom prst="rect">
            <a:avLst/>
          </a:prstGeom>
          <a:noFill/>
          <a:ln/>
        </p:spPr>
        <p:txBody>
          <a:bodyPr wrap="square" lIns="0" tIns="0" rIns="0" bIns="0" rtlCol="0" anchor="ctr"/>
          <a:lstStyle/>
          <a:p>
            <a:r>
              <a:rPr lang="en-US">
                <a:solidFill>
                  <a:srgbClr val="374151"/>
                </a:solidFill>
                <a:latin typeface="Corbel"/>
                <a:ea typeface="Calibri"/>
                <a:cs typeface="Calibri"/>
              </a:rPr>
              <a:t>Analysis and alignment to </a:t>
            </a:r>
            <a:r>
              <a:rPr lang="en-US" err="1">
                <a:solidFill>
                  <a:srgbClr val="374151"/>
                </a:solidFill>
                <a:latin typeface="Corbel"/>
                <a:ea typeface="Calibri"/>
                <a:cs typeface="Calibri"/>
              </a:rPr>
              <a:t>ReiMAgine</a:t>
            </a:r>
            <a:r>
              <a:rPr lang="en-US">
                <a:solidFill>
                  <a:srgbClr val="374151"/>
                </a:solidFill>
                <a:latin typeface="Corbel"/>
                <a:ea typeface="Calibri"/>
                <a:cs typeface="Calibri"/>
              </a:rPr>
              <a:t> Aging 2030 and other plans; actionable goals with strategies</a:t>
            </a:r>
            <a:endParaRPr lang="en-US">
              <a:latin typeface="Corbel"/>
              <a:ea typeface="Calibri"/>
              <a:cs typeface="Calibri"/>
            </a:endParaRPr>
          </a:p>
        </p:txBody>
      </p:sp>
      <p:sp>
        <p:nvSpPr>
          <p:cNvPr id="28" name="Shape 24">
            <a:extLst>
              <a:ext uri="{C183D7F6-B498-43B3-948B-1728B52AA6E4}">
                <adec:decorative xmlns:adec="http://schemas.microsoft.com/office/drawing/2017/decorative" val="1"/>
              </a:ext>
            </a:extLst>
          </p:cNvPr>
          <p:cNvSpPr/>
          <p:nvPr/>
        </p:nvSpPr>
        <p:spPr>
          <a:xfrm>
            <a:off x="6339840" y="4564206"/>
            <a:ext cx="5242560" cy="1264310"/>
          </a:xfrm>
          <a:prstGeom prst="rect">
            <a:avLst/>
          </a:prstGeom>
          <a:solidFill>
            <a:srgbClr val="F0F4FA"/>
          </a:solidFill>
          <a:ln/>
        </p:spPr>
        <p:txBody>
          <a:bodyPr/>
          <a:lstStyle/>
          <a:p>
            <a:endParaRPr lang="en-US" sz="2400">
              <a:latin typeface="Corbel" panose="020B0503020204020204" pitchFamily="34" charset="0"/>
            </a:endParaRPr>
          </a:p>
        </p:txBody>
      </p:sp>
      <p:sp>
        <p:nvSpPr>
          <p:cNvPr id="29" name="Shape 25">
            <a:extLst>
              <a:ext uri="{C183D7F6-B498-43B3-948B-1728B52AA6E4}">
                <adec:decorative xmlns:adec="http://schemas.microsoft.com/office/drawing/2017/decorative" val="1"/>
              </a:ext>
            </a:extLst>
          </p:cNvPr>
          <p:cNvSpPr/>
          <p:nvPr/>
        </p:nvSpPr>
        <p:spPr>
          <a:xfrm>
            <a:off x="6339840" y="4564206"/>
            <a:ext cx="73152" cy="1264310"/>
          </a:xfrm>
          <a:prstGeom prst="rect">
            <a:avLst/>
          </a:prstGeom>
          <a:solidFill>
            <a:srgbClr val="1B6B3A"/>
          </a:solidFill>
          <a:ln/>
        </p:spPr>
        <p:txBody>
          <a:bodyPr/>
          <a:lstStyle/>
          <a:p>
            <a:endParaRPr lang="en-US" sz="2400">
              <a:latin typeface="Corbel" panose="020B0503020204020204" pitchFamily="34" charset="0"/>
            </a:endParaRPr>
          </a:p>
        </p:txBody>
      </p:sp>
      <p:sp>
        <p:nvSpPr>
          <p:cNvPr id="30" name="Text 26"/>
          <p:cNvSpPr/>
          <p:nvPr/>
        </p:nvSpPr>
        <p:spPr>
          <a:xfrm>
            <a:off x="6608064" y="4600781"/>
            <a:ext cx="4754880" cy="416479"/>
          </a:xfrm>
          <a:prstGeom prst="rect">
            <a:avLst/>
          </a:prstGeom>
          <a:noFill/>
          <a:ln/>
        </p:spPr>
        <p:txBody>
          <a:bodyPr wrap="square" lIns="0" tIns="0" rIns="0" bIns="0" rtlCol="0" anchor="ctr"/>
          <a:lstStyle/>
          <a:p>
            <a:r>
              <a:rPr lang="en-US" b="1">
                <a:solidFill>
                  <a:srgbClr val="1B6B3A"/>
                </a:solidFill>
                <a:latin typeface="Corbel" panose="020B0503020204020204" pitchFamily="34" charset="0"/>
                <a:ea typeface="Calibri" pitchFamily="34" charset="-122"/>
                <a:cs typeface="Calibri" pitchFamily="34" charset="-120"/>
              </a:rPr>
              <a:t>Appendix</a:t>
            </a:r>
            <a:endParaRPr lang="en-US">
              <a:latin typeface="Corbel" panose="020B0503020204020204" pitchFamily="34" charset="0"/>
            </a:endParaRPr>
          </a:p>
        </p:txBody>
      </p:sp>
      <p:sp>
        <p:nvSpPr>
          <p:cNvPr id="31" name="Text 27"/>
          <p:cNvSpPr/>
          <p:nvPr/>
        </p:nvSpPr>
        <p:spPr>
          <a:xfrm>
            <a:off x="6608064" y="4954350"/>
            <a:ext cx="4754880" cy="743712"/>
          </a:xfrm>
          <a:prstGeom prst="rect">
            <a:avLst/>
          </a:prstGeom>
          <a:noFill/>
          <a:ln/>
        </p:spPr>
        <p:txBody>
          <a:bodyPr wrap="square" lIns="0" tIns="0" rIns="0" bIns="0" rtlCol="0" anchor="ctr"/>
          <a:lstStyle/>
          <a:p>
            <a:r>
              <a:rPr lang="en-US">
                <a:solidFill>
                  <a:srgbClr val="374151"/>
                </a:solidFill>
                <a:latin typeface="Corbel"/>
                <a:ea typeface="Calibri"/>
                <a:cs typeface="Calibri"/>
              </a:rPr>
              <a:t>Supporting data, sources, and supplementary materials</a:t>
            </a:r>
            <a:endParaRPr lang="en-US">
              <a:latin typeface="Corbel"/>
              <a:ea typeface="Calibri"/>
              <a:cs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2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4afbc69-d5c2-416e-b30f-ae8aef148398" xsi:nil="true"/>
    <lcf76f155ced4ddcb4097134ff3c332f xmlns="6e3126d2-90ac-41d0-a92f-3bf254c836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0D8FF3A207034BAAC153B94D829E3D" ma:contentTypeVersion="12" ma:contentTypeDescription="Create a new document." ma:contentTypeScope="" ma:versionID="4a273704ba3055c9d3539bb2202c7109">
  <xsd:schema xmlns:xsd="http://www.w3.org/2001/XMLSchema" xmlns:xs="http://www.w3.org/2001/XMLSchema" xmlns:p="http://schemas.microsoft.com/office/2006/metadata/properties" xmlns:ns2="6e3126d2-90ac-41d0-a92f-3bf254c836ad" xmlns:ns3="e4afbc69-d5c2-416e-b30f-ae8aef148398" targetNamespace="http://schemas.microsoft.com/office/2006/metadata/properties" ma:root="true" ma:fieldsID="ba3d0b827e8d2c037535f961ee593f92" ns2:_="" ns3:_="">
    <xsd:import namespace="6e3126d2-90ac-41d0-a92f-3bf254c836ad"/>
    <xsd:import namespace="e4afbc69-d5c2-416e-b30f-ae8aef1483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126d2-90ac-41d0-a92f-3bf254c836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afbc69-d5c2-416e-b30f-ae8aef14839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6d83eff-5df9-4f1d-ac5c-f89d7d7c2121}" ma:internalName="TaxCatchAll" ma:showField="CatchAllData" ma:web="e4afbc69-d5c2-416e-b30f-ae8aef148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867CB6-71F0-40FC-B830-53B6F348E753}">
  <ds:schemaRefs>
    <ds:schemaRef ds:uri="6e3126d2-90ac-41d0-a92f-3bf254c836ad"/>
    <ds:schemaRef ds:uri="e4afbc69-d5c2-416e-b30f-ae8aef1483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85773B1-A48A-423F-A363-6618CF283CE0}">
  <ds:schemaRefs>
    <ds:schemaRef ds:uri="http://schemas.microsoft.com/sharepoint/v3/contenttype/forms"/>
  </ds:schemaRefs>
</ds:datastoreItem>
</file>

<file path=customXml/itemProps3.xml><?xml version="1.0" encoding="utf-8"?>
<ds:datastoreItem xmlns:ds="http://schemas.openxmlformats.org/officeDocument/2006/customXml" ds:itemID="{ABC2E0DE-84D4-436D-B0BD-E88C765AA7C6}">
  <ds:schemaRefs>
    <ds:schemaRef ds:uri="6e3126d2-90ac-41d0-a92f-3bf254c836ad"/>
    <ds:schemaRef ds:uri="e4afbc69-d5c2-416e-b30f-ae8aef1483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4535</TotalTime>
  <Words>4461</Words>
  <Application>Microsoft Office PowerPoint</Application>
  <PresentationFormat>Widescreen</PresentationFormat>
  <Paragraphs>507</Paragraphs>
  <Slides>43</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Corbel</vt:lpstr>
      <vt:lpstr>Inter</vt:lpstr>
      <vt:lpstr>Symbol</vt:lpstr>
      <vt:lpstr>Wingdings</vt:lpstr>
      <vt:lpstr>2_Blue Presentation Template - MA HHS - small logos</vt:lpstr>
      <vt:lpstr>3_Blue Presentation Template - MA HHS - small logos</vt:lpstr>
      <vt:lpstr>Massachusetts Advisory Council on Alzheimer’s Disease and All Other Dementias </vt:lpstr>
      <vt:lpstr>Agenda</vt:lpstr>
      <vt:lpstr>Welcome and Announcements</vt:lpstr>
      <vt:lpstr>Vote: Approve the March Meeting Minutes</vt:lpstr>
      <vt:lpstr>Moving Forward: State Plan Refresh  and 2026 – 2027 Council Actions</vt:lpstr>
      <vt:lpstr>Moving Forward: ADAOD State Plan Refresh  Workgroup </vt:lpstr>
      <vt:lpstr>Moving Forward: Setting Strategy, Taking Action, Measuring Impact</vt:lpstr>
      <vt:lpstr>ADAOD State Plan Refresh – Status Update</vt:lpstr>
      <vt:lpstr>Refreshed ADAOD State Plan 2026 Structure</vt:lpstr>
      <vt:lpstr>Refreshed Massachusetts Alzheimer’s Disease and All Other Dementias (ADAOD) State Plan Purpose</vt:lpstr>
      <vt:lpstr>Guiding Principles of Refreshed ADAOD State Plan</vt:lpstr>
      <vt:lpstr>Overall Vision of the Refreshed ADAOD State Plan</vt:lpstr>
      <vt:lpstr>State Plan Vision 2030 and Beyond</vt:lpstr>
      <vt:lpstr>State Plan Vision 2030 and Beyond Cont.</vt:lpstr>
      <vt:lpstr>Refreshed ADAOD State Plan 2026 Goals </vt:lpstr>
      <vt:lpstr>Refreshed ADAOD State Plan 2026 Next Steps</vt:lpstr>
      <vt:lpstr>Council Member Perspectives</vt:lpstr>
      <vt:lpstr>Caregiving (1/8)</vt:lpstr>
      <vt:lpstr>Caregiving (2/8) </vt:lpstr>
      <vt:lpstr>Caregiving (3/8)</vt:lpstr>
      <vt:lpstr>Caregiving (4/8) </vt:lpstr>
      <vt:lpstr>Caregiving (5/8)</vt:lpstr>
      <vt:lpstr>Caregiving (6/8)</vt:lpstr>
      <vt:lpstr>Caregiving (7/8)</vt:lpstr>
      <vt:lpstr>Caregiving (8/8)</vt:lpstr>
      <vt:lpstr>Priority Area 2 - Education, Systems Navigation &amp; Caregiver Support - Potential Strategies</vt:lpstr>
      <vt:lpstr>Discussion: Council Member Perspectives</vt:lpstr>
      <vt:lpstr>Early Recognition, Detection, and Diagnosis</vt:lpstr>
      <vt:lpstr>Priority Area 1 - Early Recognition, Detection &amp; Diagnosis - Potential Strategies</vt:lpstr>
      <vt:lpstr>Discussion: Council Member Perspectives Cont. </vt:lpstr>
      <vt:lpstr>Next Steps &amp; Vote to Adjourn</vt:lpstr>
      <vt:lpstr>Appendix</vt:lpstr>
      <vt:lpstr>Looking Back</vt:lpstr>
      <vt:lpstr>Priority Areas Key Challenges</vt:lpstr>
      <vt:lpstr>Looking Back: Council Member Perspectives (1/4)</vt:lpstr>
      <vt:lpstr>Looking Back: Council Member Perspectives (2/4)</vt:lpstr>
      <vt:lpstr>Looking Back: Council Member Perspectives (3/4) </vt:lpstr>
      <vt:lpstr>Looking Back: Council Member Perspectives (4/4) </vt:lpstr>
      <vt:lpstr>Looking Back and Moving Forward</vt:lpstr>
      <vt:lpstr>Annual Report: Overview</vt:lpstr>
      <vt:lpstr>Annual Report: EOHHS Agency Findings</vt:lpstr>
      <vt:lpstr>Annual Report: Challenges and Strategies</vt:lpstr>
      <vt:lpstr>Annual Report: White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pam.macleod@mass.gov</dc:creator>
  <cp:lastModifiedBy>Travascio, William (ELD)</cp:lastModifiedBy>
  <cp:revision>17</cp:revision>
  <cp:lastPrinted>2025-09-11T19:06:25Z</cp:lastPrinted>
  <dcterms:created xsi:type="dcterms:W3CDTF">2021-12-30T21:26:11Z</dcterms:created>
  <dcterms:modified xsi:type="dcterms:W3CDTF">2026-06-11T13:21:44Z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0x010100E70D8FF3A207034BAAC153B94D829E3D</vt:lpwstr>
  </property>
  <property fmtid="{D5CDD505-2E9C-101B-9397-08002B2CF9AE}" pid="3" name="MediaServiceImageTags">
    <vt:lpwstr/>
  </property>
</Properties>
</file>