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3" r:id="rId4"/>
    <p:sldMasterId id="2147483682" r:id="rId5"/>
  </p:sldMasterIdLst>
  <p:notesMasterIdLst>
    <p:notesMasterId r:id="rId27"/>
  </p:notesMasterIdLst>
  <p:sldIdLst>
    <p:sldId id="472" r:id="rId6"/>
    <p:sldId id="257" r:id="rId7"/>
    <p:sldId id="258" r:id="rId8"/>
    <p:sldId id="259" r:id="rId9"/>
    <p:sldId id="260" r:id="rId10"/>
    <p:sldId id="261" r:id="rId11"/>
    <p:sldId id="262" r:id="rId12"/>
    <p:sldId id="263" r:id="rId13"/>
    <p:sldId id="264" r:id="rId14"/>
    <p:sldId id="265" r:id="rId15"/>
    <p:sldId id="266" r:id="rId16"/>
    <p:sldId id="954" r:id="rId17"/>
    <p:sldId id="267" r:id="rId18"/>
    <p:sldId id="272" r:id="rId19"/>
    <p:sldId id="274" r:id="rId20"/>
    <p:sldId id="276" r:id="rId21"/>
    <p:sldId id="275" r:id="rId22"/>
    <p:sldId id="273" r:id="rId23"/>
    <p:sldId id="960" r:id="rId24"/>
    <p:sldId id="268" r:id="rId25"/>
    <p:sldId id="269" r:id="rId26"/>
  </p:sldIdLst>
  <p:sldSz cx="12192000" cy="68580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FACDD1E-9FAA-29E6-4FFE-F854A563DF83}" name="Goodman, Elisha (ELD)" initials="EG" userId="S::Elisha.Goodman2@mass.gov::a9b44b0d-38c3-46b9-b350-1d08319bb09b" providerId="AD"/>
  <p188:author id="{4D127026-4511-36FC-F6A5-311F72B318FE}" name="Goodman, Elisha (ELD)" initials="GE" userId="S::elisha.goodman2@mass.gov::a9b44b0d-38c3-46b9-b350-1d08319bb09b" providerId="AD"/>
  <p188:author id="{C0A50036-BB00-2B58-AC14-87F4EC3FA9B4}" name="Roberts, Nicholas P. (ELD)" initials="RNP(" userId="S::Nicholas.P.Roberts@mass.gov::e42477b6-73ba-4779-9746-b20104d57a5b" providerId="AD"/>
  <p188:author id="{A5911760-BDE7-EF39-51F5-DF467B9016B5}" name="Evans, Molly R. (EHS)" initials="MRE" userId="Evans, Molly R. (EHS)" providerId="None"/>
  <p188:author id="{C5784F77-BEC9-907E-5D14-6FEEE20296AA}" name="Philbrick, Shannon (ELD)" initials="PS(" userId="S::shannon.philbrick@mass.gov::6bfe0104-2f17-4a97-a9c3-3b4a60c642d5" providerId="AD"/>
  <p188:author id="{93512891-5E59-C5D7-9112-EA5A28B608A3}" name="Shantz, Bonnie-May (ELD)" initials="BS" userId="S::Bonnie-May.Shantz2@mass.gov::710f49eb-bd88-4b65-a04c-51ab4dba3acf" providerId="AD"/>
  <p188:author id="{A72037D5-7CCC-4711-F7EF-13D4ABE0EBC2}" name="Moyer, Whitney (ELD)" initials="" userId="S::Whitney.Moyer2@mass.gov::645ce904-0638-466d-b087-3453c0ac9ea0" providerId="AD"/>
  <p188:author id="{14D1DFED-80A6-11E3-D81A-820FA11158B4}" name="Vidler, Lynn (ELD)" initials="VL(" userId="S::Lynn.Vidler@mass.gov::1675df6e-cb8d-4bc7-97a2-e341fd57e1c5" providerId="AD"/>
  <p188:author id="{C4D1A6FB-0CCD-5BB7-BECF-13FAA5FE8591}" name="Moyer, Whitney (ELD)" initials="WM" userId="Moyer, Whitney (ELD)"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6B3A"/>
    <a:srgbClr val="D4A017"/>
    <a:srgbClr val="FFF8E1"/>
    <a:srgbClr val="0070C0"/>
    <a:srgbClr val="023467"/>
    <a:srgbClr val="141D44"/>
    <a:srgbClr val="007F86"/>
    <a:srgbClr val="111D44"/>
    <a:srgbClr val="EAEDD6"/>
    <a:srgbClr val="9DF3F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279FEEC-4522-4A7E-8DF7-ECCF0AEAFFA7}" v="7" dt="2026-04-08T13:46:27.7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610" autoAdjust="0"/>
    <p:restoredTop sz="95033" autoAdjust="0"/>
  </p:normalViewPr>
  <p:slideViewPr>
    <p:cSldViewPr snapToGrid="0">
      <p:cViewPr varScale="1">
        <p:scale>
          <a:sx n="75" d="100"/>
          <a:sy n="75" d="100"/>
        </p:scale>
        <p:origin x="77" y="125"/>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microsoft.com/office/2018/10/relationships/authors" Targe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vascio, William (ELD)" userId="bd887fb0-5764-4916-99c1-fdfb95f8c83d" providerId="ADAL" clId="{E1191217-E6C3-4BBA-BB32-58DB029EE362}"/>
    <pc:docChg chg="undo redo custSel addSld delSld modSld">
      <pc:chgData name="Travascio, William (ELD)" userId="bd887fb0-5764-4916-99c1-fdfb95f8c83d" providerId="ADAL" clId="{E1191217-E6C3-4BBA-BB32-58DB029EE362}" dt="2026-04-08T13:47:09.521" v="317" actId="1076"/>
      <pc:docMkLst>
        <pc:docMk/>
      </pc:docMkLst>
      <pc:sldChg chg="delSp modSp mod">
        <pc:chgData name="Travascio, William (ELD)" userId="bd887fb0-5764-4916-99c1-fdfb95f8c83d" providerId="ADAL" clId="{E1191217-E6C3-4BBA-BB32-58DB029EE362}" dt="2026-04-08T13:40:46.866" v="276" actId="478"/>
        <pc:sldMkLst>
          <pc:docMk/>
          <pc:sldMk cId="0" sldId="257"/>
        </pc:sldMkLst>
        <pc:spChg chg="mod">
          <ac:chgData name="Travascio, William (ELD)" userId="bd887fb0-5764-4916-99c1-fdfb95f8c83d" providerId="ADAL" clId="{E1191217-E6C3-4BBA-BB32-58DB029EE362}" dt="2026-03-27T21:00:14.932" v="0" actId="33553"/>
          <ac:spMkLst>
            <pc:docMk/>
            <pc:sldMk cId="0" sldId="257"/>
            <ac:spMk id="4" creationId="{00000000-0000-0000-0000-000000000000}"/>
          </ac:spMkLst>
        </pc:spChg>
        <pc:spChg chg="mod">
          <ac:chgData name="Travascio, William (ELD)" userId="bd887fb0-5764-4916-99c1-fdfb95f8c83d" providerId="ADAL" clId="{E1191217-E6C3-4BBA-BB32-58DB029EE362}" dt="2026-04-03T19:33:22.649" v="3" actId="962"/>
          <ac:spMkLst>
            <pc:docMk/>
            <pc:sldMk cId="0" sldId="257"/>
            <ac:spMk id="5" creationId="{00000000-0000-0000-0000-000000000000}"/>
          </ac:spMkLst>
        </pc:spChg>
        <pc:spChg chg="del mod">
          <ac:chgData name="Travascio, William (ELD)" userId="bd887fb0-5764-4916-99c1-fdfb95f8c83d" providerId="ADAL" clId="{E1191217-E6C3-4BBA-BB32-58DB029EE362}" dt="2026-04-08T13:40:46.866" v="276" actId="478"/>
          <ac:spMkLst>
            <pc:docMk/>
            <pc:sldMk cId="0" sldId="257"/>
            <ac:spMk id="10" creationId="{00000000-0000-0000-0000-000000000000}"/>
          </ac:spMkLst>
        </pc:spChg>
        <pc:spChg chg="ord">
          <ac:chgData name="Travascio, William (ELD)" userId="bd887fb0-5764-4916-99c1-fdfb95f8c83d" providerId="ADAL" clId="{E1191217-E6C3-4BBA-BB32-58DB029EE362}" dt="2026-04-03T19:34:49.415" v="146"/>
          <ac:spMkLst>
            <pc:docMk/>
            <pc:sldMk cId="0" sldId="257"/>
            <ac:spMk id="19" creationId="{00000000-0000-0000-0000-000000000000}"/>
          </ac:spMkLst>
        </pc:spChg>
        <pc:picChg chg="mod">
          <ac:chgData name="Travascio, William (ELD)" userId="bd887fb0-5764-4916-99c1-fdfb95f8c83d" providerId="ADAL" clId="{E1191217-E6C3-4BBA-BB32-58DB029EE362}" dt="2026-04-03T19:33:54.890" v="142" actId="962"/>
          <ac:picMkLst>
            <pc:docMk/>
            <pc:sldMk cId="0" sldId="257"/>
            <ac:picMk id="2" creationId="{00000000-0000-0000-0000-000000000000}"/>
          </ac:picMkLst>
        </pc:picChg>
        <pc:picChg chg="mod">
          <ac:chgData name="Travascio, William (ELD)" userId="bd887fb0-5764-4916-99c1-fdfb95f8c83d" providerId="ADAL" clId="{E1191217-E6C3-4BBA-BB32-58DB029EE362}" dt="2026-04-03T19:33:55.608" v="143" actId="962"/>
          <ac:picMkLst>
            <pc:docMk/>
            <pc:sldMk cId="0" sldId="257"/>
            <ac:picMk id="3" creationId="{00000000-0000-0000-0000-000000000000}"/>
          </ac:picMkLst>
        </pc:picChg>
      </pc:sldChg>
      <pc:sldChg chg="modSp mod">
        <pc:chgData name="Travascio, William (ELD)" userId="bd887fb0-5764-4916-99c1-fdfb95f8c83d" providerId="ADAL" clId="{E1191217-E6C3-4BBA-BB32-58DB029EE362}" dt="2026-04-03T19:36:36.159" v="154" actId="962"/>
        <pc:sldMkLst>
          <pc:docMk/>
          <pc:sldMk cId="0" sldId="258"/>
        </pc:sldMkLst>
        <pc:spChg chg="mod">
          <ac:chgData name="Travascio, William (ELD)" userId="bd887fb0-5764-4916-99c1-fdfb95f8c83d" providerId="ADAL" clId="{E1191217-E6C3-4BBA-BB32-58DB029EE362}" dt="2026-03-27T21:00:27.524" v="1" actId="33553"/>
          <ac:spMkLst>
            <pc:docMk/>
            <pc:sldMk cId="0" sldId="258"/>
            <ac:spMk id="4" creationId="{00000000-0000-0000-0000-000000000000}"/>
          </ac:spMkLst>
        </pc:spChg>
        <pc:spChg chg="mod">
          <ac:chgData name="Travascio, William (ELD)" userId="bd887fb0-5764-4916-99c1-fdfb95f8c83d" providerId="ADAL" clId="{E1191217-E6C3-4BBA-BB32-58DB029EE362}" dt="2026-04-03T19:33:22.669" v="6" actId="962"/>
          <ac:spMkLst>
            <pc:docMk/>
            <pc:sldMk cId="0" sldId="258"/>
            <ac:spMk id="6" creationId="{00000000-0000-0000-0000-000000000000}"/>
          </ac:spMkLst>
        </pc:spChg>
        <pc:spChg chg="mod">
          <ac:chgData name="Travascio, William (ELD)" userId="bd887fb0-5764-4916-99c1-fdfb95f8c83d" providerId="ADAL" clId="{E1191217-E6C3-4BBA-BB32-58DB029EE362}" dt="2026-04-03T19:33:22.669" v="7" actId="962"/>
          <ac:spMkLst>
            <pc:docMk/>
            <pc:sldMk cId="0" sldId="258"/>
            <ac:spMk id="7" creationId="{00000000-0000-0000-0000-000000000000}"/>
          </ac:spMkLst>
        </pc:spChg>
        <pc:spChg chg="mod">
          <ac:chgData name="Travascio, William (ELD)" userId="bd887fb0-5764-4916-99c1-fdfb95f8c83d" providerId="ADAL" clId="{E1191217-E6C3-4BBA-BB32-58DB029EE362}" dt="2026-04-03T19:33:22.685" v="8" actId="962"/>
          <ac:spMkLst>
            <pc:docMk/>
            <pc:sldMk cId="0" sldId="258"/>
            <ac:spMk id="14" creationId="{38C42398-5294-5BF5-0211-A0BE50B42182}"/>
          </ac:spMkLst>
        </pc:spChg>
        <pc:picChg chg="mod">
          <ac:chgData name="Travascio, William (ELD)" userId="bd887fb0-5764-4916-99c1-fdfb95f8c83d" providerId="ADAL" clId="{E1191217-E6C3-4BBA-BB32-58DB029EE362}" dt="2026-04-03T19:36:34.781" v="153" actId="962"/>
          <ac:picMkLst>
            <pc:docMk/>
            <pc:sldMk cId="0" sldId="258"/>
            <ac:picMk id="2" creationId="{00000000-0000-0000-0000-000000000000}"/>
          </ac:picMkLst>
        </pc:picChg>
        <pc:picChg chg="mod">
          <ac:chgData name="Travascio, William (ELD)" userId="bd887fb0-5764-4916-99c1-fdfb95f8c83d" providerId="ADAL" clId="{E1191217-E6C3-4BBA-BB32-58DB029EE362}" dt="2026-04-03T19:36:36.159" v="154" actId="962"/>
          <ac:picMkLst>
            <pc:docMk/>
            <pc:sldMk cId="0" sldId="258"/>
            <ac:picMk id="3" creationId="{00000000-0000-0000-0000-000000000000}"/>
          </ac:picMkLst>
        </pc:picChg>
      </pc:sldChg>
      <pc:sldChg chg="modSp mod">
        <pc:chgData name="Travascio, William (ELD)" userId="bd887fb0-5764-4916-99c1-fdfb95f8c83d" providerId="ADAL" clId="{E1191217-E6C3-4BBA-BB32-58DB029EE362}" dt="2026-04-03T19:44:51.619" v="219" actId="962"/>
        <pc:sldMkLst>
          <pc:docMk/>
          <pc:sldMk cId="0" sldId="259"/>
        </pc:sldMkLst>
        <pc:spChg chg="mod">
          <ac:chgData name="Travascio, William (ELD)" userId="bd887fb0-5764-4916-99c1-fdfb95f8c83d" providerId="ADAL" clId="{E1191217-E6C3-4BBA-BB32-58DB029EE362}" dt="2026-04-03T19:41:37.811" v="185" actId="33553"/>
          <ac:spMkLst>
            <pc:docMk/>
            <pc:sldMk cId="0" sldId="259"/>
            <ac:spMk id="4" creationId="{00000000-0000-0000-0000-000000000000}"/>
          </ac:spMkLst>
        </pc:spChg>
        <pc:spChg chg="mod">
          <ac:chgData name="Travascio, William (ELD)" userId="bd887fb0-5764-4916-99c1-fdfb95f8c83d" providerId="ADAL" clId="{E1191217-E6C3-4BBA-BB32-58DB029EE362}" dt="2026-04-03T19:33:22.703" v="11" actId="962"/>
          <ac:spMkLst>
            <pc:docMk/>
            <pc:sldMk cId="0" sldId="259"/>
            <ac:spMk id="7" creationId="{00000000-0000-0000-0000-000000000000}"/>
          </ac:spMkLst>
        </pc:spChg>
        <pc:spChg chg="mod">
          <ac:chgData name="Travascio, William (ELD)" userId="bd887fb0-5764-4916-99c1-fdfb95f8c83d" providerId="ADAL" clId="{E1191217-E6C3-4BBA-BB32-58DB029EE362}" dt="2026-04-03T19:33:22.717" v="12" actId="962"/>
          <ac:spMkLst>
            <pc:docMk/>
            <pc:sldMk cId="0" sldId="259"/>
            <ac:spMk id="8" creationId="{00000000-0000-0000-0000-000000000000}"/>
          </ac:spMkLst>
        </pc:spChg>
        <pc:spChg chg="mod">
          <ac:chgData name="Travascio, William (ELD)" userId="bd887fb0-5764-4916-99c1-fdfb95f8c83d" providerId="ADAL" clId="{E1191217-E6C3-4BBA-BB32-58DB029EE362}" dt="2026-04-03T19:33:22.717" v="13" actId="962"/>
          <ac:spMkLst>
            <pc:docMk/>
            <pc:sldMk cId="0" sldId="259"/>
            <ac:spMk id="12" creationId="{00000000-0000-0000-0000-000000000000}"/>
          </ac:spMkLst>
        </pc:spChg>
        <pc:spChg chg="mod">
          <ac:chgData name="Travascio, William (ELD)" userId="bd887fb0-5764-4916-99c1-fdfb95f8c83d" providerId="ADAL" clId="{E1191217-E6C3-4BBA-BB32-58DB029EE362}" dt="2026-04-03T19:33:22.717" v="14" actId="962"/>
          <ac:spMkLst>
            <pc:docMk/>
            <pc:sldMk cId="0" sldId="259"/>
            <ac:spMk id="13" creationId="{00000000-0000-0000-0000-000000000000}"/>
          </ac:spMkLst>
        </pc:spChg>
        <pc:spChg chg="mod">
          <ac:chgData name="Travascio, William (ELD)" userId="bd887fb0-5764-4916-99c1-fdfb95f8c83d" providerId="ADAL" clId="{E1191217-E6C3-4BBA-BB32-58DB029EE362}" dt="2026-04-03T19:33:22.733" v="15" actId="962"/>
          <ac:spMkLst>
            <pc:docMk/>
            <pc:sldMk cId="0" sldId="259"/>
            <ac:spMk id="17" creationId="{00000000-0000-0000-0000-000000000000}"/>
          </ac:spMkLst>
        </pc:spChg>
        <pc:spChg chg="mod">
          <ac:chgData name="Travascio, William (ELD)" userId="bd887fb0-5764-4916-99c1-fdfb95f8c83d" providerId="ADAL" clId="{E1191217-E6C3-4BBA-BB32-58DB029EE362}" dt="2026-04-03T19:33:22.733" v="16" actId="962"/>
          <ac:spMkLst>
            <pc:docMk/>
            <pc:sldMk cId="0" sldId="259"/>
            <ac:spMk id="18" creationId="{00000000-0000-0000-0000-000000000000}"/>
          </ac:spMkLst>
        </pc:spChg>
        <pc:picChg chg="mod">
          <ac:chgData name="Travascio, William (ELD)" userId="bd887fb0-5764-4916-99c1-fdfb95f8c83d" providerId="ADAL" clId="{E1191217-E6C3-4BBA-BB32-58DB029EE362}" dt="2026-04-03T19:44:24.965" v="213" actId="962"/>
          <ac:picMkLst>
            <pc:docMk/>
            <pc:sldMk cId="0" sldId="259"/>
            <ac:picMk id="2" creationId="{00000000-0000-0000-0000-000000000000}"/>
          </ac:picMkLst>
        </pc:picChg>
        <pc:picChg chg="mod">
          <ac:chgData name="Travascio, William (ELD)" userId="bd887fb0-5764-4916-99c1-fdfb95f8c83d" providerId="ADAL" clId="{E1191217-E6C3-4BBA-BB32-58DB029EE362}" dt="2026-04-03T19:44:31.949" v="216" actId="962"/>
          <ac:picMkLst>
            <pc:docMk/>
            <pc:sldMk cId="0" sldId="259"/>
            <ac:picMk id="3" creationId="{00000000-0000-0000-0000-000000000000}"/>
          </ac:picMkLst>
        </pc:picChg>
        <pc:picChg chg="mod">
          <ac:chgData name="Travascio, William (ELD)" userId="bd887fb0-5764-4916-99c1-fdfb95f8c83d" providerId="ADAL" clId="{E1191217-E6C3-4BBA-BB32-58DB029EE362}" dt="2026-04-03T19:44:37.677" v="217" actId="962"/>
          <ac:picMkLst>
            <pc:docMk/>
            <pc:sldMk cId="0" sldId="259"/>
            <ac:picMk id="9" creationId="{00000000-0000-0000-0000-000000000000}"/>
          </ac:picMkLst>
        </pc:picChg>
        <pc:picChg chg="mod">
          <ac:chgData name="Travascio, William (ELD)" userId="bd887fb0-5764-4916-99c1-fdfb95f8c83d" providerId="ADAL" clId="{E1191217-E6C3-4BBA-BB32-58DB029EE362}" dt="2026-04-03T19:44:45.376" v="218" actId="962"/>
          <ac:picMkLst>
            <pc:docMk/>
            <pc:sldMk cId="0" sldId="259"/>
            <ac:picMk id="14" creationId="{00000000-0000-0000-0000-000000000000}"/>
          </ac:picMkLst>
        </pc:picChg>
        <pc:picChg chg="mod">
          <ac:chgData name="Travascio, William (ELD)" userId="bd887fb0-5764-4916-99c1-fdfb95f8c83d" providerId="ADAL" clId="{E1191217-E6C3-4BBA-BB32-58DB029EE362}" dt="2026-04-03T19:44:51.619" v="219" actId="962"/>
          <ac:picMkLst>
            <pc:docMk/>
            <pc:sldMk cId="0" sldId="259"/>
            <ac:picMk id="19" creationId="{00000000-0000-0000-0000-000000000000}"/>
          </ac:picMkLst>
        </pc:picChg>
      </pc:sldChg>
      <pc:sldChg chg="modSp mod">
        <pc:chgData name="Travascio, William (ELD)" userId="bd887fb0-5764-4916-99c1-fdfb95f8c83d" providerId="ADAL" clId="{E1191217-E6C3-4BBA-BB32-58DB029EE362}" dt="2026-04-03T19:45:32.855" v="221" actId="962"/>
        <pc:sldMkLst>
          <pc:docMk/>
          <pc:sldMk cId="0" sldId="260"/>
        </pc:sldMkLst>
        <pc:spChg chg="mod">
          <ac:chgData name="Travascio, William (ELD)" userId="bd887fb0-5764-4916-99c1-fdfb95f8c83d" providerId="ADAL" clId="{E1191217-E6C3-4BBA-BB32-58DB029EE362}" dt="2026-04-03T19:41:42.845" v="187" actId="33553"/>
          <ac:spMkLst>
            <pc:docMk/>
            <pc:sldMk cId="0" sldId="260"/>
            <ac:spMk id="4" creationId="{00000000-0000-0000-0000-000000000000}"/>
          </ac:spMkLst>
        </pc:spChg>
        <pc:spChg chg="mod">
          <ac:chgData name="Travascio, William (ELD)" userId="bd887fb0-5764-4916-99c1-fdfb95f8c83d" providerId="ADAL" clId="{E1191217-E6C3-4BBA-BB32-58DB029EE362}" dt="2026-04-03T19:33:22.767" v="19" actId="962"/>
          <ac:spMkLst>
            <pc:docMk/>
            <pc:sldMk cId="0" sldId="260"/>
            <ac:spMk id="8" creationId="{00000000-0000-0000-0000-000000000000}"/>
          </ac:spMkLst>
        </pc:spChg>
        <pc:spChg chg="mod">
          <ac:chgData name="Travascio, William (ELD)" userId="bd887fb0-5764-4916-99c1-fdfb95f8c83d" providerId="ADAL" clId="{E1191217-E6C3-4BBA-BB32-58DB029EE362}" dt="2026-04-03T19:33:22.767" v="20" actId="962"/>
          <ac:spMkLst>
            <pc:docMk/>
            <pc:sldMk cId="0" sldId="260"/>
            <ac:spMk id="11" creationId="{00000000-0000-0000-0000-000000000000}"/>
          </ac:spMkLst>
        </pc:spChg>
        <pc:spChg chg="mod">
          <ac:chgData name="Travascio, William (ELD)" userId="bd887fb0-5764-4916-99c1-fdfb95f8c83d" providerId="ADAL" clId="{E1191217-E6C3-4BBA-BB32-58DB029EE362}" dt="2026-04-03T19:33:22.767" v="21" actId="962"/>
          <ac:spMkLst>
            <pc:docMk/>
            <pc:sldMk cId="0" sldId="260"/>
            <ac:spMk id="14" creationId="{00000000-0000-0000-0000-000000000000}"/>
          </ac:spMkLst>
        </pc:spChg>
        <pc:spChg chg="mod">
          <ac:chgData name="Travascio, William (ELD)" userId="bd887fb0-5764-4916-99c1-fdfb95f8c83d" providerId="ADAL" clId="{E1191217-E6C3-4BBA-BB32-58DB029EE362}" dt="2026-04-03T19:33:22.780" v="22" actId="962"/>
          <ac:spMkLst>
            <pc:docMk/>
            <pc:sldMk cId="0" sldId="260"/>
            <ac:spMk id="17" creationId="{00000000-0000-0000-0000-000000000000}"/>
          </ac:spMkLst>
        </pc:spChg>
        <pc:spChg chg="mod">
          <ac:chgData name="Travascio, William (ELD)" userId="bd887fb0-5764-4916-99c1-fdfb95f8c83d" providerId="ADAL" clId="{E1191217-E6C3-4BBA-BB32-58DB029EE362}" dt="2026-04-03T19:33:22.780" v="23" actId="962"/>
          <ac:spMkLst>
            <pc:docMk/>
            <pc:sldMk cId="0" sldId="260"/>
            <ac:spMk id="20" creationId="{00000000-0000-0000-0000-000000000000}"/>
          </ac:spMkLst>
        </pc:spChg>
        <pc:spChg chg="mod">
          <ac:chgData name="Travascio, William (ELD)" userId="bd887fb0-5764-4916-99c1-fdfb95f8c83d" providerId="ADAL" clId="{E1191217-E6C3-4BBA-BB32-58DB029EE362}" dt="2026-04-03T19:33:22.780" v="24" actId="962"/>
          <ac:spMkLst>
            <pc:docMk/>
            <pc:sldMk cId="0" sldId="260"/>
            <ac:spMk id="23" creationId="{00000000-0000-0000-0000-000000000000}"/>
          </ac:spMkLst>
        </pc:spChg>
        <pc:picChg chg="mod">
          <ac:chgData name="Travascio, William (ELD)" userId="bd887fb0-5764-4916-99c1-fdfb95f8c83d" providerId="ADAL" clId="{E1191217-E6C3-4BBA-BB32-58DB029EE362}" dt="2026-04-03T19:45:32.277" v="220" actId="962"/>
          <ac:picMkLst>
            <pc:docMk/>
            <pc:sldMk cId="0" sldId="260"/>
            <ac:picMk id="2" creationId="{00000000-0000-0000-0000-000000000000}"/>
          </ac:picMkLst>
        </pc:picChg>
        <pc:picChg chg="mod">
          <ac:chgData name="Travascio, William (ELD)" userId="bd887fb0-5764-4916-99c1-fdfb95f8c83d" providerId="ADAL" clId="{E1191217-E6C3-4BBA-BB32-58DB029EE362}" dt="2026-04-03T19:45:32.855" v="221" actId="962"/>
          <ac:picMkLst>
            <pc:docMk/>
            <pc:sldMk cId="0" sldId="260"/>
            <ac:picMk id="3" creationId="{00000000-0000-0000-0000-000000000000}"/>
          </ac:picMkLst>
        </pc:picChg>
      </pc:sldChg>
      <pc:sldChg chg="modSp mod">
        <pc:chgData name="Travascio, William (ELD)" userId="bd887fb0-5764-4916-99c1-fdfb95f8c83d" providerId="ADAL" clId="{E1191217-E6C3-4BBA-BB32-58DB029EE362}" dt="2026-04-03T19:46:19.480" v="223" actId="962"/>
        <pc:sldMkLst>
          <pc:docMk/>
          <pc:sldMk cId="0" sldId="261"/>
        </pc:sldMkLst>
        <pc:spChg chg="mod">
          <ac:chgData name="Travascio, William (ELD)" userId="bd887fb0-5764-4916-99c1-fdfb95f8c83d" providerId="ADAL" clId="{E1191217-E6C3-4BBA-BB32-58DB029EE362}" dt="2026-04-03T19:41:44.747" v="188" actId="33553"/>
          <ac:spMkLst>
            <pc:docMk/>
            <pc:sldMk cId="0" sldId="261"/>
            <ac:spMk id="4" creationId="{00000000-0000-0000-0000-000000000000}"/>
          </ac:spMkLst>
        </pc:spChg>
        <pc:spChg chg="mod">
          <ac:chgData name="Travascio, William (ELD)" userId="bd887fb0-5764-4916-99c1-fdfb95f8c83d" providerId="ADAL" clId="{E1191217-E6C3-4BBA-BB32-58DB029EE362}" dt="2026-04-03T19:33:22.800" v="25" actId="962"/>
          <ac:spMkLst>
            <pc:docMk/>
            <pc:sldMk cId="0" sldId="261"/>
            <ac:spMk id="8" creationId="{00000000-0000-0000-0000-000000000000}"/>
          </ac:spMkLst>
        </pc:spChg>
        <pc:spChg chg="mod">
          <ac:chgData name="Travascio, William (ELD)" userId="bd887fb0-5764-4916-99c1-fdfb95f8c83d" providerId="ADAL" clId="{E1191217-E6C3-4BBA-BB32-58DB029EE362}" dt="2026-04-03T19:33:22.800" v="26" actId="962"/>
          <ac:spMkLst>
            <pc:docMk/>
            <pc:sldMk cId="0" sldId="261"/>
            <ac:spMk id="9" creationId="{00000000-0000-0000-0000-000000000000}"/>
          </ac:spMkLst>
        </pc:spChg>
        <pc:spChg chg="mod">
          <ac:chgData name="Travascio, William (ELD)" userId="bd887fb0-5764-4916-99c1-fdfb95f8c83d" providerId="ADAL" clId="{E1191217-E6C3-4BBA-BB32-58DB029EE362}" dt="2026-04-03T19:33:22.812" v="27" actId="962"/>
          <ac:spMkLst>
            <pc:docMk/>
            <pc:sldMk cId="0" sldId="261"/>
            <ac:spMk id="12" creationId="{00000000-0000-0000-0000-000000000000}"/>
          </ac:spMkLst>
        </pc:spChg>
        <pc:spChg chg="mod">
          <ac:chgData name="Travascio, William (ELD)" userId="bd887fb0-5764-4916-99c1-fdfb95f8c83d" providerId="ADAL" clId="{E1191217-E6C3-4BBA-BB32-58DB029EE362}" dt="2026-04-03T19:33:22.819" v="28" actId="962"/>
          <ac:spMkLst>
            <pc:docMk/>
            <pc:sldMk cId="0" sldId="261"/>
            <ac:spMk id="13" creationId="{00000000-0000-0000-0000-000000000000}"/>
          </ac:spMkLst>
        </pc:spChg>
        <pc:spChg chg="mod">
          <ac:chgData name="Travascio, William (ELD)" userId="bd887fb0-5764-4916-99c1-fdfb95f8c83d" providerId="ADAL" clId="{E1191217-E6C3-4BBA-BB32-58DB029EE362}" dt="2026-04-03T19:33:22.819" v="29" actId="962"/>
          <ac:spMkLst>
            <pc:docMk/>
            <pc:sldMk cId="0" sldId="261"/>
            <ac:spMk id="17" creationId="{00000000-0000-0000-0000-000000000000}"/>
          </ac:spMkLst>
        </pc:spChg>
        <pc:spChg chg="mod">
          <ac:chgData name="Travascio, William (ELD)" userId="bd887fb0-5764-4916-99c1-fdfb95f8c83d" providerId="ADAL" clId="{E1191217-E6C3-4BBA-BB32-58DB029EE362}" dt="2026-04-03T19:33:22.829" v="30" actId="962"/>
          <ac:spMkLst>
            <pc:docMk/>
            <pc:sldMk cId="0" sldId="261"/>
            <ac:spMk id="20" creationId="{00000000-0000-0000-0000-000000000000}"/>
          </ac:spMkLst>
        </pc:spChg>
        <pc:spChg chg="mod">
          <ac:chgData name="Travascio, William (ELD)" userId="bd887fb0-5764-4916-99c1-fdfb95f8c83d" providerId="ADAL" clId="{E1191217-E6C3-4BBA-BB32-58DB029EE362}" dt="2026-04-03T19:33:22.833" v="31" actId="962"/>
          <ac:spMkLst>
            <pc:docMk/>
            <pc:sldMk cId="0" sldId="261"/>
            <ac:spMk id="23" creationId="{00000000-0000-0000-0000-000000000000}"/>
          </ac:spMkLst>
        </pc:spChg>
        <pc:spChg chg="mod">
          <ac:chgData name="Travascio, William (ELD)" userId="bd887fb0-5764-4916-99c1-fdfb95f8c83d" providerId="ADAL" clId="{E1191217-E6C3-4BBA-BB32-58DB029EE362}" dt="2026-04-03T19:33:22.833" v="32" actId="962"/>
          <ac:spMkLst>
            <pc:docMk/>
            <pc:sldMk cId="0" sldId="261"/>
            <ac:spMk id="26" creationId="{00000000-0000-0000-0000-000000000000}"/>
          </ac:spMkLst>
        </pc:spChg>
        <pc:picChg chg="mod">
          <ac:chgData name="Travascio, William (ELD)" userId="bd887fb0-5764-4916-99c1-fdfb95f8c83d" providerId="ADAL" clId="{E1191217-E6C3-4BBA-BB32-58DB029EE362}" dt="2026-04-03T19:46:17.947" v="222" actId="962"/>
          <ac:picMkLst>
            <pc:docMk/>
            <pc:sldMk cId="0" sldId="261"/>
            <ac:picMk id="2" creationId="{00000000-0000-0000-0000-000000000000}"/>
          </ac:picMkLst>
        </pc:picChg>
        <pc:picChg chg="mod">
          <ac:chgData name="Travascio, William (ELD)" userId="bd887fb0-5764-4916-99c1-fdfb95f8c83d" providerId="ADAL" clId="{E1191217-E6C3-4BBA-BB32-58DB029EE362}" dt="2026-04-03T19:46:19.480" v="223" actId="962"/>
          <ac:picMkLst>
            <pc:docMk/>
            <pc:sldMk cId="0" sldId="261"/>
            <ac:picMk id="3" creationId="{00000000-0000-0000-0000-000000000000}"/>
          </ac:picMkLst>
        </pc:picChg>
      </pc:sldChg>
      <pc:sldChg chg="modSp mod">
        <pc:chgData name="Travascio, William (ELD)" userId="bd887fb0-5764-4916-99c1-fdfb95f8c83d" providerId="ADAL" clId="{E1191217-E6C3-4BBA-BB32-58DB029EE362}" dt="2026-04-03T19:47:42.993" v="231" actId="962"/>
        <pc:sldMkLst>
          <pc:docMk/>
          <pc:sldMk cId="0" sldId="262"/>
        </pc:sldMkLst>
        <pc:spChg chg="mod">
          <ac:chgData name="Travascio, William (ELD)" userId="bd887fb0-5764-4916-99c1-fdfb95f8c83d" providerId="ADAL" clId="{E1191217-E6C3-4BBA-BB32-58DB029EE362}" dt="2026-04-03T19:41:48.021" v="189" actId="33553"/>
          <ac:spMkLst>
            <pc:docMk/>
            <pc:sldMk cId="0" sldId="262"/>
            <ac:spMk id="4" creationId="{00000000-0000-0000-0000-000000000000}"/>
          </ac:spMkLst>
        </pc:spChg>
        <pc:spChg chg="mod">
          <ac:chgData name="Travascio, William (ELD)" userId="bd887fb0-5764-4916-99c1-fdfb95f8c83d" providerId="ADAL" clId="{E1191217-E6C3-4BBA-BB32-58DB029EE362}" dt="2026-04-03T19:33:22.849" v="33" actId="962"/>
          <ac:spMkLst>
            <pc:docMk/>
            <pc:sldMk cId="0" sldId="262"/>
            <ac:spMk id="8" creationId="{00000000-0000-0000-0000-000000000000}"/>
          </ac:spMkLst>
        </pc:spChg>
        <pc:spChg chg="mod">
          <ac:chgData name="Travascio, William (ELD)" userId="bd887fb0-5764-4916-99c1-fdfb95f8c83d" providerId="ADAL" clId="{E1191217-E6C3-4BBA-BB32-58DB029EE362}" dt="2026-04-03T19:33:22.849" v="34" actId="962"/>
          <ac:spMkLst>
            <pc:docMk/>
            <pc:sldMk cId="0" sldId="262"/>
            <ac:spMk id="11" creationId="{00000000-0000-0000-0000-000000000000}"/>
          </ac:spMkLst>
        </pc:spChg>
        <pc:spChg chg="mod">
          <ac:chgData name="Travascio, William (ELD)" userId="bd887fb0-5764-4916-99c1-fdfb95f8c83d" providerId="ADAL" clId="{E1191217-E6C3-4BBA-BB32-58DB029EE362}" dt="2026-04-03T19:33:22.859" v="35" actId="962"/>
          <ac:spMkLst>
            <pc:docMk/>
            <pc:sldMk cId="0" sldId="262"/>
            <ac:spMk id="14" creationId="{00000000-0000-0000-0000-000000000000}"/>
          </ac:spMkLst>
        </pc:spChg>
        <pc:spChg chg="mod">
          <ac:chgData name="Travascio, William (ELD)" userId="bd887fb0-5764-4916-99c1-fdfb95f8c83d" providerId="ADAL" clId="{E1191217-E6C3-4BBA-BB32-58DB029EE362}" dt="2026-04-03T19:33:22.859" v="36" actId="962"/>
          <ac:spMkLst>
            <pc:docMk/>
            <pc:sldMk cId="0" sldId="262"/>
            <ac:spMk id="17" creationId="{00000000-0000-0000-0000-000000000000}"/>
          </ac:spMkLst>
        </pc:spChg>
        <pc:spChg chg="mod">
          <ac:chgData name="Travascio, William (ELD)" userId="bd887fb0-5764-4916-99c1-fdfb95f8c83d" providerId="ADAL" clId="{E1191217-E6C3-4BBA-BB32-58DB029EE362}" dt="2026-04-03T19:33:22.859" v="37" actId="962"/>
          <ac:spMkLst>
            <pc:docMk/>
            <pc:sldMk cId="0" sldId="262"/>
            <ac:spMk id="20" creationId="{00000000-0000-0000-0000-000000000000}"/>
          </ac:spMkLst>
        </pc:spChg>
        <pc:spChg chg="mod">
          <ac:chgData name="Travascio, William (ELD)" userId="bd887fb0-5764-4916-99c1-fdfb95f8c83d" providerId="ADAL" clId="{E1191217-E6C3-4BBA-BB32-58DB029EE362}" dt="2026-04-03T19:33:22.859" v="38" actId="962"/>
          <ac:spMkLst>
            <pc:docMk/>
            <pc:sldMk cId="0" sldId="262"/>
            <ac:spMk id="23" creationId="{00000000-0000-0000-0000-000000000000}"/>
          </ac:spMkLst>
        </pc:spChg>
        <pc:picChg chg="mod">
          <ac:chgData name="Travascio, William (ELD)" userId="bd887fb0-5764-4916-99c1-fdfb95f8c83d" providerId="ADAL" clId="{E1191217-E6C3-4BBA-BB32-58DB029EE362}" dt="2026-04-03T19:47:07.431" v="224" actId="962"/>
          <ac:picMkLst>
            <pc:docMk/>
            <pc:sldMk cId="0" sldId="262"/>
            <ac:picMk id="2" creationId="{00000000-0000-0000-0000-000000000000}"/>
          </ac:picMkLst>
        </pc:picChg>
        <pc:picChg chg="mod">
          <ac:chgData name="Travascio, William (ELD)" userId="bd887fb0-5764-4916-99c1-fdfb95f8c83d" providerId="ADAL" clId="{E1191217-E6C3-4BBA-BB32-58DB029EE362}" dt="2026-04-03T19:47:08.255" v="225" actId="962"/>
          <ac:picMkLst>
            <pc:docMk/>
            <pc:sldMk cId="0" sldId="262"/>
            <ac:picMk id="3" creationId="{00000000-0000-0000-0000-000000000000}"/>
          </ac:picMkLst>
        </pc:picChg>
        <pc:picChg chg="mod">
          <ac:chgData name="Travascio, William (ELD)" userId="bd887fb0-5764-4916-99c1-fdfb95f8c83d" providerId="ADAL" clId="{E1191217-E6C3-4BBA-BB32-58DB029EE362}" dt="2026-04-03T19:47:14.814" v="226" actId="962"/>
          <ac:picMkLst>
            <pc:docMk/>
            <pc:sldMk cId="0" sldId="262"/>
            <ac:picMk id="9" creationId="{00000000-0000-0000-0000-000000000000}"/>
          </ac:picMkLst>
        </pc:picChg>
        <pc:picChg chg="mod">
          <ac:chgData name="Travascio, William (ELD)" userId="bd887fb0-5764-4916-99c1-fdfb95f8c83d" providerId="ADAL" clId="{E1191217-E6C3-4BBA-BB32-58DB029EE362}" dt="2026-04-03T19:47:21.327" v="227" actId="962"/>
          <ac:picMkLst>
            <pc:docMk/>
            <pc:sldMk cId="0" sldId="262"/>
            <ac:picMk id="12" creationId="{00000000-0000-0000-0000-000000000000}"/>
          </ac:picMkLst>
        </pc:picChg>
        <pc:picChg chg="mod">
          <ac:chgData name="Travascio, William (ELD)" userId="bd887fb0-5764-4916-99c1-fdfb95f8c83d" providerId="ADAL" clId="{E1191217-E6C3-4BBA-BB32-58DB029EE362}" dt="2026-04-03T19:47:29.982" v="228" actId="962"/>
          <ac:picMkLst>
            <pc:docMk/>
            <pc:sldMk cId="0" sldId="262"/>
            <ac:picMk id="15" creationId="{00000000-0000-0000-0000-000000000000}"/>
          </ac:picMkLst>
        </pc:picChg>
        <pc:picChg chg="mod">
          <ac:chgData name="Travascio, William (ELD)" userId="bd887fb0-5764-4916-99c1-fdfb95f8c83d" providerId="ADAL" clId="{E1191217-E6C3-4BBA-BB32-58DB029EE362}" dt="2026-04-03T19:47:34.845" v="229" actId="962"/>
          <ac:picMkLst>
            <pc:docMk/>
            <pc:sldMk cId="0" sldId="262"/>
            <ac:picMk id="18" creationId="{00000000-0000-0000-0000-000000000000}"/>
          </ac:picMkLst>
        </pc:picChg>
        <pc:picChg chg="mod">
          <ac:chgData name="Travascio, William (ELD)" userId="bd887fb0-5764-4916-99c1-fdfb95f8c83d" providerId="ADAL" clId="{E1191217-E6C3-4BBA-BB32-58DB029EE362}" dt="2026-04-03T19:47:39.212" v="230" actId="962"/>
          <ac:picMkLst>
            <pc:docMk/>
            <pc:sldMk cId="0" sldId="262"/>
            <ac:picMk id="21" creationId="{00000000-0000-0000-0000-000000000000}"/>
          </ac:picMkLst>
        </pc:picChg>
        <pc:picChg chg="mod">
          <ac:chgData name="Travascio, William (ELD)" userId="bd887fb0-5764-4916-99c1-fdfb95f8c83d" providerId="ADAL" clId="{E1191217-E6C3-4BBA-BB32-58DB029EE362}" dt="2026-04-03T19:47:42.993" v="231" actId="962"/>
          <ac:picMkLst>
            <pc:docMk/>
            <pc:sldMk cId="0" sldId="262"/>
            <ac:picMk id="24" creationId="{00000000-0000-0000-0000-000000000000}"/>
          </ac:picMkLst>
        </pc:picChg>
      </pc:sldChg>
      <pc:sldChg chg="modSp mod">
        <pc:chgData name="Travascio, William (ELD)" userId="bd887fb0-5764-4916-99c1-fdfb95f8c83d" providerId="ADAL" clId="{E1191217-E6C3-4BBA-BB32-58DB029EE362}" dt="2026-04-03T19:47:51.485" v="233" actId="962"/>
        <pc:sldMkLst>
          <pc:docMk/>
          <pc:sldMk cId="0" sldId="263"/>
        </pc:sldMkLst>
        <pc:spChg chg="mod">
          <ac:chgData name="Travascio, William (ELD)" userId="bd887fb0-5764-4916-99c1-fdfb95f8c83d" providerId="ADAL" clId="{E1191217-E6C3-4BBA-BB32-58DB029EE362}" dt="2026-04-03T19:41:50.181" v="190" actId="33553"/>
          <ac:spMkLst>
            <pc:docMk/>
            <pc:sldMk cId="0" sldId="263"/>
            <ac:spMk id="4" creationId="{00000000-0000-0000-0000-000000000000}"/>
          </ac:spMkLst>
        </pc:spChg>
        <pc:spChg chg="mod">
          <ac:chgData name="Travascio, William (ELD)" userId="bd887fb0-5764-4916-99c1-fdfb95f8c83d" providerId="ADAL" clId="{E1191217-E6C3-4BBA-BB32-58DB029EE362}" dt="2026-04-03T19:33:22.883" v="39" actId="962"/>
          <ac:spMkLst>
            <pc:docMk/>
            <pc:sldMk cId="0" sldId="263"/>
            <ac:spMk id="6" creationId="{00000000-0000-0000-0000-000000000000}"/>
          </ac:spMkLst>
        </pc:spChg>
        <pc:spChg chg="mod">
          <ac:chgData name="Travascio, William (ELD)" userId="bd887fb0-5764-4916-99c1-fdfb95f8c83d" providerId="ADAL" clId="{E1191217-E6C3-4BBA-BB32-58DB029EE362}" dt="2026-04-03T19:33:22.883" v="40" actId="962"/>
          <ac:spMkLst>
            <pc:docMk/>
            <pc:sldMk cId="0" sldId="263"/>
            <ac:spMk id="9" creationId="{00000000-0000-0000-0000-000000000000}"/>
          </ac:spMkLst>
        </pc:spChg>
        <pc:picChg chg="mod">
          <ac:chgData name="Travascio, William (ELD)" userId="bd887fb0-5764-4916-99c1-fdfb95f8c83d" providerId="ADAL" clId="{E1191217-E6C3-4BBA-BB32-58DB029EE362}" dt="2026-04-03T19:47:50.784" v="232" actId="962"/>
          <ac:picMkLst>
            <pc:docMk/>
            <pc:sldMk cId="0" sldId="263"/>
            <ac:picMk id="2" creationId="{00000000-0000-0000-0000-000000000000}"/>
          </ac:picMkLst>
        </pc:picChg>
        <pc:picChg chg="mod">
          <ac:chgData name="Travascio, William (ELD)" userId="bd887fb0-5764-4916-99c1-fdfb95f8c83d" providerId="ADAL" clId="{E1191217-E6C3-4BBA-BB32-58DB029EE362}" dt="2026-04-03T19:47:51.485" v="233" actId="962"/>
          <ac:picMkLst>
            <pc:docMk/>
            <pc:sldMk cId="0" sldId="263"/>
            <ac:picMk id="3" creationId="{00000000-0000-0000-0000-000000000000}"/>
          </ac:picMkLst>
        </pc:picChg>
      </pc:sldChg>
      <pc:sldChg chg="modSp mod">
        <pc:chgData name="Travascio, William (ELD)" userId="bd887fb0-5764-4916-99c1-fdfb95f8c83d" providerId="ADAL" clId="{E1191217-E6C3-4BBA-BB32-58DB029EE362}" dt="2026-04-03T19:48:05.712" v="235" actId="962"/>
        <pc:sldMkLst>
          <pc:docMk/>
          <pc:sldMk cId="0" sldId="264"/>
        </pc:sldMkLst>
        <pc:spChg chg="mod">
          <ac:chgData name="Travascio, William (ELD)" userId="bd887fb0-5764-4916-99c1-fdfb95f8c83d" providerId="ADAL" clId="{E1191217-E6C3-4BBA-BB32-58DB029EE362}" dt="2026-04-03T19:41:51.822" v="191" actId="33553"/>
          <ac:spMkLst>
            <pc:docMk/>
            <pc:sldMk cId="0" sldId="264"/>
            <ac:spMk id="4" creationId="{00000000-0000-0000-0000-000000000000}"/>
          </ac:spMkLst>
        </pc:spChg>
        <pc:spChg chg="mod">
          <ac:chgData name="Travascio, William (ELD)" userId="bd887fb0-5764-4916-99c1-fdfb95f8c83d" providerId="ADAL" clId="{E1191217-E6C3-4BBA-BB32-58DB029EE362}" dt="2026-04-03T19:33:22.900" v="41" actId="962"/>
          <ac:spMkLst>
            <pc:docMk/>
            <pc:sldMk cId="0" sldId="264"/>
            <ac:spMk id="8" creationId="{00000000-0000-0000-0000-000000000000}"/>
          </ac:spMkLst>
        </pc:spChg>
        <pc:spChg chg="mod">
          <ac:chgData name="Travascio, William (ELD)" userId="bd887fb0-5764-4916-99c1-fdfb95f8c83d" providerId="ADAL" clId="{E1191217-E6C3-4BBA-BB32-58DB029EE362}" dt="2026-04-03T19:33:22.906" v="42" actId="962"/>
          <ac:spMkLst>
            <pc:docMk/>
            <pc:sldMk cId="0" sldId="264"/>
            <ac:spMk id="9" creationId="{00000000-0000-0000-0000-000000000000}"/>
          </ac:spMkLst>
        </pc:spChg>
        <pc:spChg chg="mod">
          <ac:chgData name="Travascio, William (ELD)" userId="bd887fb0-5764-4916-99c1-fdfb95f8c83d" providerId="ADAL" clId="{E1191217-E6C3-4BBA-BB32-58DB029EE362}" dt="2026-04-03T19:33:22.906" v="43" actId="962"/>
          <ac:spMkLst>
            <pc:docMk/>
            <pc:sldMk cId="0" sldId="264"/>
            <ac:spMk id="12" creationId="{00000000-0000-0000-0000-000000000000}"/>
          </ac:spMkLst>
        </pc:spChg>
        <pc:spChg chg="mod">
          <ac:chgData name="Travascio, William (ELD)" userId="bd887fb0-5764-4916-99c1-fdfb95f8c83d" providerId="ADAL" clId="{E1191217-E6C3-4BBA-BB32-58DB029EE362}" dt="2026-04-03T19:33:22.916" v="44" actId="962"/>
          <ac:spMkLst>
            <pc:docMk/>
            <pc:sldMk cId="0" sldId="264"/>
            <ac:spMk id="13" creationId="{00000000-0000-0000-0000-000000000000}"/>
          </ac:spMkLst>
        </pc:spChg>
        <pc:picChg chg="mod">
          <ac:chgData name="Travascio, William (ELD)" userId="bd887fb0-5764-4916-99c1-fdfb95f8c83d" providerId="ADAL" clId="{E1191217-E6C3-4BBA-BB32-58DB029EE362}" dt="2026-04-03T19:48:05.151" v="234" actId="962"/>
          <ac:picMkLst>
            <pc:docMk/>
            <pc:sldMk cId="0" sldId="264"/>
            <ac:picMk id="2" creationId="{00000000-0000-0000-0000-000000000000}"/>
          </ac:picMkLst>
        </pc:picChg>
        <pc:picChg chg="mod">
          <ac:chgData name="Travascio, William (ELD)" userId="bd887fb0-5764-4916-99c1-fdfb95f8c83d" providerId="ADAL" clId="{E1191217-E6C3-4BBA-BB32-58DB029EE362}" dt="2026-04-03T19:48:05.712" v="235" actId="962"/>
          <ac:picMkLst>
            <pc:docMk/>
            <pc:sldMk cId="0" sldId="264"/>
            <ac:picMk id="3" creationId="{00000000-0000-0000-0000-000000000000}"/>
          </ac:picMkLst>
        </pc:picChg>
      </pc:sldChg>
      <pc:sldChg chg="modSp mod">
        <pc:chgData name="Travascio, William (ELD)" userId="bd887fb0-5764-4916-99c1-fdfb95f8c83d" providerId="ADAL" clId="{E1191217-E6C3-4BBA-BB32-58DB029EE362}" dt="2026-04-03T19:48:45.013" v="241" actId="962"/>
        <pc:sldMkLst>
          <pc:docMk/>
          <pc:sldMk cId="0" sldId="265"/>
        </pc:sldMkLst>
        <pc:spChg chg="mod">
          <ac:chgData name="Travascio, William (ELD)" userId="bd887fb0-5764-4916-99c1-fdfb95f8c83d" providerId="ADAL" clId="{E1191217-E6C3-4BBA-BB32-58DB029EE362}" dt="2026-04-03T19:41:54.560" v="192" actId="33553"/>
          <ac:spMkLst>
            <pc:docMk/>
            <pc:sldMk cId="0" sldId="265"/>
            <ac:spMk id="4" creationId="{00000000-0000-0000-0000-000000000000}"/>
          </ac:spMkLst>
        </pc:spChg>
        <pc:spChg chg="mod">
          <ac:chgData name="Travascio, William (ELD)" userId="bd887fb0-5764-4916-99c1-fdfb95f8c83d" providerId="ADAL" clId="{E1191217-E6C3-4BBA-BB32-58DB029EE362}" dt="2026-04-03T19:33:22.922" v="45" actId="962"/>
          <ac:spMkLst>
            <pc:docMk/>
            <pc:sldMk cId="0" sldId="265"/>
            <ac:spMk id="7" creationId="{00000000-0000-0000-0000-000000000000}"/>
          </ac:spMkLst>
        </pc:spChg>
        <pc:spChg chg="mod">
          <ac:chgData name="Travascio, William (ELD)" userId="bd887fb0-5764-4916-99c1-fdfb95f8c83d" providerId="ADAL" clId="{E1191217-E6C3-4BBA-BB32-58DB029EE362}" dt="2026-04-03T19:33:22.935" v="46" actId="962"/>
          <ac:spMkLst>
            <pc:docMk/>
            <pc:sldMk cId="0" sldId="265"/>
            <ac:spMk id="11" creationId="{00000000-0000-0000-0000-000000000000}"/>
          </ac:spMkLst>
        </pc:spChg>
        <pc:spChg chg="mod">
          <ac:chgData name="Travascio, William (ELD)" userId="bd887fb0-5764-4916-99c1-fdfb95f8c83d" providerId="ADAL" clId="{E1191217-E6C3-4BBA-BB32-58DB029EE362}" dt="2026-04-03T19:33:22.938" v="47" actId="962"/>
          <ac:spMkLst>
            <pc:docMk/>
            <pc:sldMk cId="0" sldId="265"/>
            <ac:spMk id="15" creationId="{00000000-0000-0000-0000-000000000000}"/>
          </ac:spMkLst>
        </pc:spChg>
        <pc:spChg chg="mod">
          <ac:chgData name="Travascio, William (ELD)" userId="bd887fb0-5764-4916-99c1-fdfb95f8c83d" providerId="ADAL" clId="{E1191217-E6C3-4BBA-BB32-58DB029EE362}" dt="2026-04-03T19:33:22.944" v="48" actId="962"/>
          <ac:spMkLst>
            <pc:docMk/>
            <pc:sldMk cId="0" sldId="265"/>
            <ac:spMk id="19" creationId="{00000000-0000-0000-0000-000000000000}"/>
          </ac:spMkLst>
        </pc:spChg>
        <pc:spChg chg="mod">
          <ac:chgData name="Travascio, William (ELD)" userId="bd887fb0-5764-4916-99c1-fdfb95f8c83d" providerId="ADAL" clId="{E1191217-E6C3-4BBA-BB32-58DB029EE362}" dt="2026-04-03T19:33:22.944" v="49" actId="962"/>
          <ac:spMkLst>
            <pc:docMk/>
            <pc:sldMk cId="0" sldId="265"/>
            <ac:spMk id="23" creationId="{00000000-0000-0000-0000-000000000000}"/>
          </ac:spMkLst>
        </pc:spChg>
        <pc:spChg chg="mod">
          <ac:chgData name="Travascio, William (ELD)" userId="bd887fb0-5764-4916-99c1-fdfb95f8c83d" providerId="ADAL" clId="{E1191217-E6C3-4BBA-BB32-58DB029EE362}" dt="2026-04-03T19:33:22.954" v="50" actId="962"/>
          <ac:spMkLst>
            <pc:docMk/>
            <pc:sldMk cId="0" sldId="265"/>
            <ac:spMk id="25" creationId="{00000000-0000-0000-0000-000000000000}"/>
          </ac:spMkLst>
        </pc:spChg>
        <pc:spChg chg="mod">
          <ac:chgData name="Travascio, William (ELD)" userId="bd887fb0-5764-4916-99c1-fdfb95f8c83d" providerId="ADAL" clId="{E1191217-E6C3-4BBA-BB32-58DB029EE362}" dt="2026-04-03T19:33:22.954" v="51" actId="962"/>
          <ac:spMkLst>
            <pc:docMk/>
            <pc:sldMk cId="0" sldId="265"/>
            <ac:spMk id="27" creationId="{00000000-0000-0000-0000-000000000000}"/>
          </ac:spMkLst>
        </pc:spChg>
        <pc:spChg chg="mod">
          <ac:chgData name="Travascio, William (ELD)" userId="bd887fb0-5764-4916-99c1-fdfb95f8c83d" providerId="ADAL" clId="{E1191217-E6C3-4BBA-BB32-58DB029EE362}" dt="2026-04-03T19:33:22.954" v="52" actId="962"/>
          <ac:spMkLst>
            <pc:docMk/>
            <pc:sldMk cId="0" sldId="265"/>
            <ac:spMk id="29" creationId="{00000000-0000-0000-0000-000000000000}"/>
          </ac:spMkLst>
        </pc:spChg>
        <pc:picChg chg="mod">
          <ac:chgData name="Travascio, William (ELD)" userId="bd887fb0-5764-4916-99c1-fdfb95f8c83d" providerId="ADAL" clId="{E1191217-E6C3-4BBA-BB32-58DB029EE362}" dt="2026-04-03T19:48:24.150" v="237" actId="962"/>
          <ac:picMkLst>
            <pc:docMk/>
            <pc:sldMk cId="0" sldId="265"/>
            <ac:picMk id="2" creationId="{00000000-0000-0000-0000-000000000000}"/>
          </ac:picMkLst>
        </pc:picChg>
        <pc:picChg chg="mod">
          <ac:chgData name="Travascio, William (ELD)" userId="bd887fb0-5764-4916-99c1-fdfb95f8c83d" providerId="ADAL" clId="{E1191217-E6C3-4BBA-BB32-58DB029EE362}" dt="2026-04-03T19:48:25.607" v="238" actId="962"/>
          <ac:picMkLst>
            <pc:docMk/>
            <pc:sldMk cId="0" sldId="265"/>
            <ac:picMk id="3" creationId="{00000000-0000-0000-0000-000000000000}"/>
          </ac:picMkLst>
        </pc:picChg>
        <pc:picChg chg="mod">
          <ac:chgData name="Travascio, William (ELD)" userId="bd887fb0-5764-4916-99c1-fdfb95f8c83d" providerId="ADAL" clId="{E1191217-E6C3-4BBA-BB32-58DB029EE362}" dt="2026-04-03T19:48:35.944" v="239" actId="962"/>
          <ac:picMkLst>
            <pc:docMk/>
            <pc:sldMk cId="0" sldId="265"/>
            <ac:picMk id="10" creationId="{00000000-0000-0000-0000-000000000000}"/>
          </ac:picMkLst>
        </pc:picChg>
        <pc:picChg chg="mod">
          <ac:chgData name="Travascio, William (ELD)" userId="bd887fb0-5764-4916-99c1-fdfb95f8c83d" providerId="ADAL" clId="{E1191217-E6C3-4BBA-BB32-58DB029EE362}" dt="2026-04-03T19:48:40.753" v="240" actId="962"/>
          <ac:picMkLst>
            <pc:docMk/>
            <pc:sldMk cId="0" sldId="265"/>
            <ac:picMk id="14" creationId="{00000000-0000-0000-0000-000000000000}"/>
          </ac:picMkLst>
        </pc:picChg>
        <pc:picChg chg="mod">
          <ac:chgData name="Travascio, William (ELD)" userId="bd887fb0-5764-4916-99c1-fdfb95f8c83d" providerId="ADAL" clId="{E1191217-E6C3-4BBA-BB32-58DB029EE362}" dt="2026-04-03T19:48:45.013" v="241" actId="962"/>
          <ac:picMkLst>
            <pc:docMk/>
            <pc:sldMk cId="0" sldId="265"/>
            <ac:picMk id="18" creationId="{00000000-0000-0000-0000-000000000000}"/>
          </ac:picMkLst>
        </pc:picChg>
      </pc:sldChg>
      <pc:sldChg chg="modSp mod">
        <pc:chgData name="Travascio, William (ELD)" userId="bd887fb0-5764-4916-99c1-fdfb95f8c83d" providerId="ADAL" clId="{E1191217-E6C3-4BBA-BB32-58DB029EE362}" dt="2026-04-03T19:49:20.797" v="244" actId="962"/>
        <pc:sldMkLst>
          <pc:docMk/>
          <pc:sldMk cId="0" sldId="266"/>
        </pc:sldMkLst>
        <pc:spChg chg="mod">
          <ac:chgData name="Travascio, William (ELD)" userId="bd887fb0-5764-4916-99c1-fdfb95f8c83d" providerId="ADAL" clId="{E1191217-E6C3-4BBA-BB32-58DB029EE362}" dt="2026-04-03T19:41:56.157" v="193" actId="33553"/>
          <ac:spMkLst>
            <pc:docMk/>
            <pc:sldMk cId="0" sldId="266"/>
            <ac:spMk id="4" creationId="{00000000-0000-0000-0000-000000000000}"/>
          </ac:spMkLst>
        </pc:spChg>
        <pc:spChg chg="mod">
          <ac:chgData name="Travascio, William (ELD)" userId="bd887fb0-5764-4916-99c1-fdfb95f8c83d" providerId="ADAL" clId="{E1191217-E6C3-4BBA-BB32-58DB029EE362}" dt="2026-04-03T19:33:22.970" v="53" actId="962"/>
          <ac:spMkLst>
            <pc:docMk/>
            <pc:sldMk cId="0" sldId="266"/>
            <ac:spMk id="6" creationId="{00000000-0000-0000-0000-000000000000}"/>
          </ac:spMkLst>
        </pc:spChg>
        <pc:spChg chg="mod">
          <ac:chgData name="Travascio, William (ELD)" userId="bd887fb0-5764-4916-99c1-fdfb95f8c83d" providerId="ADAL" clId="{E1191217-E6C3-4BBA-BB32-58DB029EE362}" dt="2026-04-03T19:33:22.970" v="54" actId="962"/>
          <ac:spMkLst>
            <pc:docMk/>
            <pc:sldMk cId="0" sldId="266"/>
            <ac:spMk id="7" creationId="{00000000-0000-0000-0000-000000000000}"/>
          </ac:spMkLst>
        </pc:spChg>
        <pc:spChg chg="mod">
          <ac:chgData name="Travascio, William (ELD)" userId="bd887fb0-5764-4916-99c1-fdfb95f8c83d" providerId="ADAL" clId="{E1191217-E6C3-4BBA-BB32-58DB029EE362}" dt="2026-04-03T19:33:22.981" v="55" actId="962"/>
          <ac:spMkLst>
            <pc:docMk/>
            <pc:sldMk cId="0" sldId="266"/>
            <ac:spMk id="8" creationId="{00000000-0000-0000-0000-000000000000}"/>
          </ac:spMkLst>
        </pc:spChg>
        <pc:picChg chg="mod">
          <ac:chgData name="Travascio, William (ELD)" userId="bd887fb0-5764-4916-99c1-fdfb95f8c83d" providerId="ADAL" clId="{E1191217-E6C3-4BBA-BB32-58DB029EE362}" dt="2026-04-03T19:49:14.552" v="242" actId="962"/>
          <ac:picMkLst>
            <pc:docMk/>
            <pc:sldMk cId="0" sldId="266"/>
            <ac:picMk id="2" creationId="{00000000-0000-0000-0000-000000000000}"/>
          </ac:picMkLst>
        </pc:picChg>
        <pc:picChg chg="mod">
          <ac:chgData name="Travascio, William (ELD)" userId="bd887fb0-5764-4916-99c1-fdfb95f8c83d" providerId="ADAL" clId="{E1191217-E6C3-4BBA-BB32-58DB029EE362}" dt="2026-04-03T19:49:15.243" v="243" actId="962"/>
          <ac:picMkLst>
            <pc:docMk/>
            <pc:sldMk cId="0" sldId="266"/>
            <ac:picMk id="3" creationId="{00000000-0000-0000-0000-000000000000}"/>
          </ac:picMkLst>
        </pc:picChg>
        <pc:picChg chg="mod">
          <ac:chgData name="Travascio, William (ELD)" userId="bd887fb0-5764-4916-99c1-fdfb95f8c83d" providerId="ADAL" clId="{E1191217-E6C3-4BBA-BB32-58DB029EE362}" dt="2026-04-03T19:49:20.797" v="244" actId="962"/>
          <ac:picMkLst>
            <pc:docMk/>
            <pc:sldMk cId="0" sldId="266"/>
            <ac:picMk id="9" creationId="{00000000-0000-0000-0000-000000000000}"/>
          </ac:picMkLst>
        </pc:picChg>
      </pc:sldChg>
      <pc:sldChg chg="modSp mod">
        <pc:chgData name="Travascio, William (ELD)" userId="bd887fb0-5764-4916-99c1-fdfb95f8c83d" providerId="ADAL" clId="{E1191217-E6C3-4BBA-BB32-58DB029EE362}" dt="2026-04-03T19:51:21.895" v="247" actId="962"/>
        <pc:sldMkLst>
          <pc:docMk/>
          <pc:sldMk cId="0" sldId="267"/>
        </pc:sldMkLst>
        <pc:spChg chg="mod">
          <ac:chgData name="Travascio, William (ELD)" userId="bd887fb0-5764-4916-99c1-fdfb95f8c83d" providerId="ADAL" clId="{E1191217-E6C3-4BBA-BB32-58DB029EE362}" dt="2026-04-03T19:42:02.295" v="196" actId="33553"/>
          <ac:spMkLst>
            <pc:docMk/>
            <pc:sldMk cId="0" sldId="267"/>
            <ac:spMk id="4" creationId="{00000000-0000-0000-0000-000000000000}"/>
          </ac:spMkLst>
        </pc:spChg>
        <pc:spChg chg="mod">
          <ac:chgData name="Travascio, William (ELD)" userId="bd887fb0-5764-4916-99c1-fdfb95f8c83d" providerId="ADAL" clId="{E1191217-E6C3-4BBA-BB32-58DB029EE362}" dt="2026-04-03T19:33:23.062" v="67" actId="962"/>
          <ac:spMkLst>
            <pc:docMk/>
            <pc:sldMk cId="0" sldId="267"/>
            <ac:spMk id="6" creationId="{00000000-0000-0000-0000-000000000000}"/>
          </ac:spMkLst>
        </pc:spChg>
        <pc:spChg chg="mod">
          <ac:chgData name="Travascio, William (ELD)" userId="bd887fb0-5764-4916-99c1-fdfb95f8c83d" providerId="ADAL" clId="{E1191217-E6C3-4BBA-BB32-58DB029EE362}" dt="2026-04-03T19:33:23.066" v="68" actId="962"/>
          <ac:spMkLst>
            <pc:docMk/>
            <pc:sldMk cId="0" sldId="267"/>
            <ac:spMk id="7" creationId="{00000000-0000-0000-0000-000000000000}"/>
          </ac:spMkLst>
        </pc:spChg>
        <pc:spChg chg="mod">
          <ac:chgData name="Travascio, William (ELD)" userId="bd887fb0-5764-4916-99c1-fdfb95f8c83d" providerId="ADAL" clId="{E1191217-E6C3-4BBA-BB32-58DB029EE362}" dt="2026-04-03T19:33:23.066" v="69" actId="962"/>
          <ac:spMkLst>
            <pc:docMk/>
            <pc:sldMk cId="0" sldId="267"/>
            <ac:spMk id="11" creationId="{00000000-0000-0000-0000-000000000000}"/>
          </ac:spMkLst>
        </pc:spChg>
        <pc:spChg chg="mod">
          <ac:chgData name="Travascio, William (ELD)" userId="bd887fb0-5764-4916-99c1-fdfb95f8c83d" providerId="ADAL" clId="{E1191217-E6C3-4BBA-BB32-58DB029EE362}" dt="2026-04-03T19:33:23.077" v="70" actId="962"/>
          <ac:spMkLst>
            <pc:docMk/>
            <pc:sldMk cId="0" sldId="267"/>
            <ac:spMk id="13" creationId="{00000000-0000-0000-0000-000000000000}"/>
          </ac:spMkLst>
        </pc:spChg>
        <pc:spChg chg="mod">
          <ac:chgData name="Travascio, William (ELD)" userId="bd887fb0-5764-4916-99c1-fdfb95f8c83d" providerId="ADAL" clId="{E1191217-E6C3-4BBA-BB32-58DB029EE362}" dt="2026-04-03T19:33:23.083" v="71" actId="962"/>
          <ac:spMkLst>
            <pc:docMk/>
            <pc:sldMk cId="0" sldId="267"/>
            <ac:spMk id="15" creationId="{00000000-0000-0000-0000-000000000000}"/>
          </ac:spMkLst>
        </pc:spChg>
        <pc:spChg chg="mod">
          <ac:chgData name="Travascio, William (ELD)" userId="bd887fb0-5764-4916-99c1-fdfb95f8c83d" providerId="ADAL" clId="{E1191217-E6C3-4BBA-BB32-58DB029EE362}" dt="2026-04-03T19:33:23.083" v="72" actId="962"/>
          <ac:spMkLst>
            <pc:docMk/>
            <pc:sldMk cId="0" sldId="267"/>
            <ac:spMk id="17" creationId="{00000000-0000-0000-0000-000000000000}"/>
          </ac:spMkLst>
        </pc:spChg>
        <pc:spChg chg="mod">
          <ac:chgData name="Travascio, William (ELD)" userId="bd887fb0-5764-4916-99c1-fdfb95f8c83d" providerId="ADAL" clId="{E1191217-E6C3-4BBA-BB32-58DB029EE362}" dt="2026-04-03T19:33:23.083" v="73" actId="962"/>
          <ac:spMkLst>
            <pc:docMk/>
            <pc:sldMk cId="0" sldId="267"/>
            <ac:spMk id="19" creationId="{00000000-0000-0000-0000-000000000000}"/>
          </ac:spMkLst>
        </pc:spChg>
        <pc:spChg chg="mod">
          <ac:chgData name="Travascio, William (ELD)" userId="bd887fb0-5764-4916-99c1-fdfb95f8c83d" providerId="ADAL" clId="{E1191217-E6C3-4BBA-BB32-58DB029EE362}" dt="2026-04-03T19:33:23.097" v="74" actId="962"/>
          <ac:spMkLst>
            <pc:docMk/>
            <pc:sldMk cId="0" sldId="267"/>
            <ac:spMk id="21" creationId="{00000000-0000-0000-0000-000000000000}"/>
          </ac:spMkLst>
        </pc:spChg>
        <pc:spChg chg="mod">
          <ac:chgData name="Travascio, William (ELD)" userId="bd887fb0-5764-4916-99c1-fdfb95f8c83d" providerId="ADAL" clId="{E1191217-E6C3-4BBA-BB32-58DB029EE362}" dt="2026-04-03T19:33:23.100" v="75" actId="962"/>
          <ac:spMkLst>
            <pc:docMk/>
            <pc:sldMk cId="0" sldId="267"/>
            <ac:spMk id="23" creationId="{00000000-0000-0000-0000-000000000000}"/>
          </ac:spMkLst>
        </pc:spChg>
        <pc:spChg chg="mod">
          <ac:chgData name="Travascio, William (ELD)" userId="bd887fb0-5764-4916-99c1-fdfb95f8c83d" providerId="ADAL" clId="{E1191217-E6C3-4BBA-BB32-58DB029EE362}" dt="2026-04-03T19:33:23.100" v="76" actId="962"/>
          <ac:spMkLst>
            <pc:docMk/>
            <pc:sldMk cId="0" sldId="267"/>
            <ac:spMk id="25" creationId="{00000000-0000-0000-0000-000000000000}"/>
          </ac:spMkLst>
        </pc:spChg>
        <pc:picChg chg="mod">
          <ac:chgData name="Travascio, William (ELD)" userId="bd887fb0-5764-4916-99c1-fdfb95f8c83d" providerId="ADAL" clId="{E1191217-E6C3-4BBA-BB32-58DB029EE362}" dt="2026-04-03T19:51:17.870" v="245" actId="962"/>
          <ac:picMkLst>
            <pc:docMk/>
            <pc:sldMk cId="0" sldId="267"/>
            <ac:picMk id="2" creationId="{00000000-0000-0000-0000-000000000000}"/>
          </ac:picMkLst>
        </pc:picChg>
        <pc:picChg chg="mod">
          <ac:chgData name="Travascio, William (ELD)" userId="bd887fb0-5764-4916-99c1-fdfb95f8c83d" providerId="ADAL" clId="{E1191217-E6C3-4BBA-BB32-58DB029EE362}" dt="2026-04-03T19:51:21.895" v="247" actId="962"/>
          <ac:picMkLst>
            <pc:docMk/>
            <pc:sldMk cId="0" sldId="267"/>
            <ac:picMk id="3" creationId="{00000000-0000-0000-0000-000000000000}"/>
          </ac:picMkLst>
        </pc:picChg>
      </pc:sldChg>
      <pc:sldChg chg="modSp mod">
        <pc:chgData name="Travascio, William (ELD)" userId="bd887fb0-5764-4916-99c1-fdfb95f8c83d" providerId="ADAL" clId="{E1191217-E6C3-4BBA-BB32-58DB029EE362}" dt="2026-04-03T19:55:51.569" v="269" actId="962"/>
        <pc:sldMkLst>
          <pc:docMk/>
          <pc:sldMk cId="0" sldId="268"/>
        </pc:sldMkLst>
        <pc:spChg chg="mod">
          <ac:chgData name="Travascio, William (ELD)" userId="bd887fb0-5764-4916-99c1-fdfb95f8c83d" providerId="ADAL" clId="{E1191217-E6C3-4BBA-BB32-58DB029EE362}" dt="2026-04-03T19:42:16.364" v="204" actId="33553"/>
          <ac:spMkLst>
            <pc:docMk/>
            <pc:sldMk cId="0" sldId="268"/>
            <ac:spMk id="4" creationId="{00000000-0000-0000-0000-000000000000}"/>
          </ac:spMkLst>
        </pc:spChg>
        <pc:spChg chg="mod">
          <ac:chgData name="Travascio, William (ELD)" userId="bd887fb0-5764-4916-99c1-fdfb95f8c83d" providerId="ADAL" clId="{E1191217-E6C3-4BBA-BB32-58DB029EE362}" dt="2026-04-03T19:33:23.414" v="132" actId="962"/>
          <ac:spMkLst>
            <pc:docMk/>
            <pc:sldMk cId="0" sldId="268"/>
            <ac:spMk id="5" creationId="{00000000-0000-0000-0000-000000000000}"/>
          </ac:spMkLst>
        </pc:spChg>
        <pc:spChg chg="mod">
          <ac:chgData name="Travascio, William (ELD)" userId="bd887fb0-5764-4916-99c1-fdfb95f8c83d" providerId="ADAL" clId="{E1191217-E6C3-4BBA-BB32-58DB029EE362}" dt="2026-04-03T19:33:23.414" v="133" actId="962"/>
          <ac:spMkLst>
            <pc:docMk/>
            <pc:sldMk cId="0" sldId="268"/>
            <ac:spMk id="8" creationId="{00000000-0000-0000-0000-000000000000}"/>
          </ac:spMkLst>
        </pc:spChg>
        <pc:spChg chg="mod">
          <ac:chgData name="Travascio, William (ELD)" userId="bd887fb0-5764-4916-99c1-fdfb95f8c83d" providerId="ADAL" clId="{E1191217-E6C3-4BBA-BB32-58DB029EE362}" dt="2026-04-03T19:33:23.414" v="134" actId="962"/>
          <ac:spMkLst>
            <pc:docMk/>
            <pc:sldMk cId="0" sldId="268"/>
            <ac:spMk id="11" creationId="{00000000-0000-0000-0000-000000000000}"/>
          </ac:spMkLst>
        </pc:spChg>
        <pc:spChg chg="mod">
          <ac:chgData name="Travascio, William (ELD)" userId="bd887fb0-5764-4916-99c1-fdfb95f8c83d" providerId="ADAL" clId="{E1191217-E6C3-4BBA-BB32-58DB029EE362}" dt="2026-04-03T19:33:23.432" v="135" actId="962"/>
          <ac:spMkLst>
            <pc:docMk/>
            <pc:sldMk cId="0" sldId="268"/>
            <ac:spMk id="14" creationId="{00000000-0000-0000-0000-000000000000}"/>
          </ac:spMkLst>
        </pc:spChg>
        <pc:spChg chg="mod">
          <ac:chgData name="Travascio, William (ELD)" userId="bd887fb0-5764-4916-99c1-fdfb95f8c83d" providerId="ADAL" clId="{E1191217-E6C3-4BBA-BB32-58DB029EE362}" dt="2026-04-03T19:33:23.439" v="136" actId="962"/>
          <ac:spMkLst>
            <pc:docMk/>
            <pc:sldMk cId="0" sldId="268"/>
            <ac:spMk id="17" creationId="{00000000-0000-0000-0000-000000000000}"/>
          </ac:spMkLst>
        </pc:spChg>
        <pc:spChg chg="mod">
          <ac:chgData name="Travascio, William (ELD)" userId="bd887fb0-5764-4916-99c1-fdfb95f8c83d" providerId="ADAL" clId="{E1191217-E6C3-4BBA-BB32-58DB029EE362}" dt="2026-04-03T19:33:23.445" v="137" actId="962"/>
          <ac:spMkLst>
            <pc:docMk/>
            <pc:sldMk cId="0" sldId="268"/>
            <ac:spMk id="19" creationId="{00000000-0000-0000-0000-000000000000}"/>
          </ac:spMkLst>
        </pc:spChg>
        <pc:spChg chg="mod">
          <ac:chgData name="Travascio, William (ELD)" userId="bd887fb0-5764-4916-99c1-fdfb95f8c83d" providerId="ADAL" clId="{E1191217-E6C3-4BBA-BB32-58DB029EE362}" dt="2026-04-03T19:55:51.569" v="269" actId="962"/>
          <ac:spMkLst>
            <pc:docMk/>
            <pc:sldMk cId="0" sldId="268"/>
            <ac:spMk id="21" creationId="{00000000-0000-0000-0000-000000000000}"/>
          </ac:spMkLst>
        </pc:spChg>
        <pc:picChg chg="mod">
          <ac:chgData name="Travascio, William (ELD)" userId="bd887fb0-5764-4916-99c1-fdfb95f8c83d" providerId="ADAL" clId="{E1191217-E6C3-4BBA-BB32-58DB029EE362}" dt="2026-04-03T19:54:39.759" v="267" actId="962"/>
          <ac:picMkLst>
            <pc:docMk/>
            <pc:sldMk cId="0" sldId="268"/>
            <ac:picMk id="2" creationId="{00000000-0000-0000-0000-000000000000}"/>
          </ac:picMkLst>
        </pc:picChg>
        <pc:picChg chg="mod">
          <ac:chgData name="Travascio, William (ELD)" userId="bd887fb0-5764-4916-99c1-fdfb95f8c83d" providerId="ADAL" clId="{E1191217-E6C3-4BBA-BB32-58DB029EE362}" dt="2026-04-03T19:54:40.463" v="268" actId="962"/>
          <ac:picMkLst>
            <pc:docMk/>
            <pc:sldMk cId="0" sldId="268"/>
            <ac:picMk id="3" creationId="{00000000-0000-0000-0000-000000000000}"/>
          </ac:picMkLst>
        </pc:picChg>
      </pc:sldChg>
      <pc:sldChg chg="addSp delSp modSp mod">
        <pc:chgData name="Travascio, William (ELD)" userId="bd887fb0-5764-4916-99c1-fdfb95f8c83d" providerId="ADAL" clId="{E1191217-E6C3-4BBA-BB32-58DB029EE362}" dt="2026-04-08T13:47:09.521" v="317" actId="1076"/>
        <pc:sldMkLst>
          <pc:docMk/>
          <pc:sldMk cId="0" sldId="269"/>
        </pc:sldMkLst>
        <pc:spChg chg="mod">
          <ac:chgData name="Travascio, William (ELD)" userId="bd887fb0-5764-4916-99c1-fdfb95f8c83d" providerId="ADAL" clId="{E1191217-E6C3-4BBA-BB32-58DB029EE362}" dt="2026-04-08T13:44:23.317" v="290" actId="33553"/>
          <ac:spMkLst>
            <pc:docMk/>
            <pc:sldMk cId="0" sldId="269"/>
            <ac:spMk id="4" creationId="{00000000-0000-0000-0000-000000000000}"/>
          </ac:spMkLst>
        </pc:spChg>
        <pc:spChg chg="add mod">
          <ac:chgData name="Travascio, William (ELD)" userId="bd887fb0-5764-4916-99c1-fdfb95f8c83d" providerId="ADAL" clId="{E1191217-E6C3-4BBA-BB32-58DB029EE362}" dt="2026-04-08T13:47:09.521" v="317" actId="1076"/>
          <ac:spMkLst>
            <pc:docMk/>
            <pc:sldMk cId="0" sldId="269"/>
            <ac:spMk id="5" creationId="{25E25B6C-B2D1-EC61-6255-D21522241E28}"/>
          </ac:spMkLst>
        </pc:spChg>
        <pc:spChg chg="add del mod">
          <ac:chgData name="Travascio, William (ELD)" userId="bd887fb0-5764-4916-99c1-fdfb95f8c83d" providerId="ADAL" clId="{E1191217-E6C3-4BBA-BB32-58DB029EE362}" dt="2026-04-08T13:44:38.090" v="293"/>
          <ac:spMkLst>
            <pc:docMk/>
            <pc:sldMk cId="0" sldId="269"/>
            <ac:spMk id="5" creationId="{5B3E373C-BF5C-C985-DE9C-E59923D1A650}"/>
          </ac:spMkLst>
        </pc:spChg>
        <pc:spChg chg="mod">
          <ac:chgData name="Travascio, William (ELD)" userId="bd887fb0-5764-4916-99c1-fdfb95f8c83d" providerId="ADAL" clId="{E1191217-E6C3-4BBA-BB32-58DB029EE362}" dt="2026-04-03T19:33:23.466" v="140" actId="962"/>
          <ac:spMkLst>
            <pc:docMk/>
            <pc:sldMk cId="0" sldId="269"/>
            <ac:spMk id="6" creationId="{00000000-0000-0000-0000-000000000000}"/>
          </ac:spMkLst>
        </pc:spChg>
        <pc:spChg chg="del mod">
          <ac:chgData name="Travascio, William (ELD)" userId="bd887fb0-5764-4916-99c1-fdfb95f8c83d" providerId="ADAL" clId="{E1191217-E6C3-4BBA-BB32-58DB029EE362}" dt="2026-04-08T13:43:45.674" v="287" actId="478"/>
          <ac:spMkLst>
            <pc:docMk/>
            <pc:sldMk cId="0" sldId="269"/>
            <ac:spMk id="12" creationId="{00000000-0000-0000-0000-000000000000}"/>
          </ac:spMkLst>
        </pc:spChg>
        <pc:spChg chg="del mod">
          <ac:chgData name="Travascio, William (ELD)" userId="bd887fb0-5764-4916-99c1-fdfb95f8c83d" providerId="ADAL" clId="{E1191217-E6C3-4BBA-BB32-58DB029EE362}" dt="2026-04-08T13:44:15.690" v="289" actId="478"/>
          <ac:spMkLst>
            <pc:docMk/>
            <pc:sldMk cId="0" sldId="269"/>
            <ac:spMk id="13" creationId="{00000000-0000-0000-0000-000000000000}"/>
          </ac:spMkLst>
        </pc:spChg>
        <pc:picChg chg="mod">
          <ac:chgData name="Travascio, William (ELD)" userId="bd887fb0-5764-4916-99c1-fdfb95f8c83d" providerId="ADAL" clId="{E1191217-E6C3-4BBA-BB32-58DB029EE362}" dt="2026-04-03T19:56:03.302" v="270" actId="962"/>
          <ac:picMkLst>
            <pc:docMk/>
            <pc:sldMk cId="0" sldId="269"/>
            <ac:picMk id="2" creationId="{00000000-0000-0000-0000-000000000000}"/>
          </ac:picMkLst>
        </pc:picChg>
        <pc:picChg chg="mod">
          <ac:chgData name="Travascio, William (ELD)" userId="bd887fb0-5764-4916-99c1-fdfb95f8c83d" providerId="ADAL" clId="{E1191217-E6C3-4BBA-BB32-58DB029EE362}" dt="2026-04-03T19:56:04.854" v="271" actId="962"/>
          <ac:picMkLst>
            <pc:docMk/>
            <pc:sldMk cId="0" sldId="269"/>
            <ac:picMk id="3" creationId="{00000000-0000-0000-0000-000000000000}"/>
          </ac:picMkLst>
        </pc:picChg>
        <pc:picChg chg="mod">
          <ac:chgData name="Travascio, William (ELD)" userId="bd887fb0-5764-4916-99c1-fdfb95f8c83d" providerId="ADAL" clId="{E1191217-E6C3-4BBA-BB32-58DB029EE362}" dt="2026-04-03T19:56:10.492" v="272" actId="962"/>
          <ac:picMkLst>
            <pc:docMk/>
            <pc:sldMk cId="0" sldId="269"/>
            <ac:picMk id="7" creationId="{00000000-0000-0000-0000-000000000000}"/>
          </ac:picMkLst>
        </pc:picChg>
      </pc:sldChg>
      <pc:sldChg chg="modSp mod modNotesTx">
        <pc:chgData name="Travascio, William (ELD)" userId="bd887fb0-5764-4916-99c1-fdfb95f8c83d" providerId="ADAL" clId="{E1191217-E6C3-4BBA-BB32-58DB029EE362}" dt="2026-04-08T13:45:42.353" v="294" actId="20577"/>
        <pc:sldMkLst>
          <pc:docMk/>
          <pc:sldMk cId="0" sldId="272"/>
        </pc:sldMkLst>
        <pc:spChg chg="mod">
          <ac:chgData name="Travascio, William (ELD)" userId="bd887fb0-5764-4916-99c1-fdfb95f8c83d" providerId="ADAL" clId="{E1191217-E6C3-4BBA-BB32-58DB029EE362}" dt="2026-04-03T19:42:04.047" v="197" actId="33553"/>
          <ac:spMkLst>
            <pc:docMk/>
            <pc:sldMk cId="0" sldId="272"/>
            <ac:spMk id="4" creationId="{00000000-0000-0000-0000-000000000000}"/>
          </ac:spMkLst>
        </pc:spChg>
        <pc:spChg chg="mod">
          <ac:chgData name="Travascio, William (ELD)" userId="bd887fb0-5764-4916-99c1-fdfb95f8c83d" providerId="ADAL" clId="{E1191217-E6C3-4BBA-BB32-58DB029EE362}" dt="2026-04-03T19:33:23.116" v="77" actId="962"/>
          <ac:spMkLst>
            <pc:docMk/>
            <pc:sldMk cId="0" sldId="272"/>
            <ac:spMk id="8" creationId="{00000000-0000-0000-0000-000000000000}"/>
          </ac:spMkLst>
        </pc:spChg>
        <pc:spChg chg="mod">
          <ac:chgData name="Travascio, William (ELD)" userId="bd887fb0-5764-4916-99c1-fdfb95f8c83d" providerId="ADAL" clId="{E1191217-E6C3-4BBA-BB32-58DB029EE362}" dt="2026-04-03T19:33:23.116" v="78" actId="962"/>
          <ac:spMkLst>
            <pc:docMk/>
            <pc:sldMk cId="0" sldId="272"/>
            <ac:spMk id="9" creationId="{00000000-0000-0000-0000-000000000000}"/>
          </ac:spMkLst>
        </pc:spChg>
        <pc:spChg chg="mod">
          <ac:chgData name="Travascio, William (ELD)" userId="bd887fb0-5764-4916-99c1-fdfb95f8c83d" providerId="ADAL" clId="{E1191217-E6C3-4BBA-BB32-58DB029EE362}" dt="2026-04-03T19:33:23.116" v="79" actId="962"/>
          <ac:spMkLst>
            <pc:docMk/>
            <pc:sldMk cId="0" sldId="272"/>
            <ac:spMk id="12" creationId="{00000000-0000-0000-0000-000000000000}"/>
          </ac:spMkLst>
        </pc:spChg>
        <pc:spChg chg="mod">
          <ac:chgData name="Travascio, William (ELD)" userId="bd887fb0-5764-4916-99c1-fdfb95f8c83d" providerId="ADAL" clId="{E1191217-E6C3-4BBA-BB32-58DB029EE362}" dt="2026-04-03T19:33:23.128" v="80" actId="962"/>
          <ac:spMkLst>
            <pc:docMk/>
            <pc:sldMk cId="0" sldId="272"/>
            <ac:spMk id="13" creationId="{00000000-0000-0000-0000-000000000000}"/>
          </ac:spMkLst>
        </pc:spChg>
        <pc:spChg chg="mod">
          <ac:chgData name="Travascio, William (ELD)" userId="bd887fb0-5764-4916-99c1-fdfb95f8c83d" providerId="ADAL" clId="{E1191217-E6C3-4BBA-BB32-58DB029EE362}" dt="2026-04-03T19:33:23.128" v="81" actId="962"/>
          <ac:spMkLst>
            <pc:docMk/>
            <pc:sldMk cId="0" sldId="272"/>
            <ac:spMk id="16" creationId="{00000000-0000-0000-0000-000000000000}"/>
          </ac:spMkLst>
        </pc:spChg>
        <pc:spChg chg="mod">
          <ac:chgData name="Travascio, William (ELD)" userId="bd887fb0-5764-4916-99c1-fdfb95f8c83d" providerId="ADAL" clId="{E1191217-E6C3-4BBA-BB32-58DB029EE362}" dt="2026-04-03T19:33:23.139" v="82" actId="962"/>
          <ac:spMkLst>
            <pc:docMk/>
            <pc:sldMk cId="0" sldId="272"/>
            <ac:spMk id="17" creationId="{00000000-0000-0000-0000-000000000000}"/>
          </ac:spMkLst>
        </pc:spChg>
        <pc:spChg chg="mod">
          <ac:chgData name="Travascio, William (ELD)" userId="bd887fb0-5764-4916-99c1-fdfb95f8c83d" providerId="ADAL" clId="{E1191217-E6C3-4BBA-BB32-58DB029EE362}" dt="2026-04-03T19:33:23.144" v="83" actId="962"/>
          <ac:spMkLst>
            <pc:docMk/>
            <pc:sldMk cId="0" sldId="272"/>
            <ac:spMk id="20" creationId="{00000000-0000-0000-0000-000000000000}"/>
          </ac:spMkLst>
        </pc:spChg>
        <pc:spChg chg="mod">
          <ac:chgData name="Travascio, William (ELD)" userId="bd887fb0-5764-4916-99c1-fdfb95f8c83d" providerId="ADAL" clId="{E1191217-E6C3-4BBA-BB32-58DB029EE362}" dt="2026-04-03T19:33:23.144" v="84" actId="962"/>
          <ac:spMkLst>
            <pc:docMk/>
            <pc:sldMk cId="0" sldId="272"/>
            <ac:spMk id="21" creationId="{00000000-0000-0000-0000-000000000000}"/>
          </ac:spMkLst>
        </pc:spChg>
        <pc:spChg chg="mod">
          <ac:chgData name="Travascio, William (ELD)" userId="bd887fb0-5764-4916-99c1-fdfb95f8c83d" providerId="ADAL" clId="{E1191217-E6C3-4BBA-BB32-58DB029EE362}" dt="2026-04-03T19:33:23.149" v="85" actId="962"/>
          <ac:spMkLst>
            <pc:docMk/>
            <pc:sldMk cId="0" sldId="272"/>
            <ac:spMk id="24" creationId="{00000000-0000-0000-0000-000000000000}"/>
          </ac:spMkLst>
        </pc:spChg>
        <pc:spChg chg="mod">
          <ac:chgData name="Travascio, William (ELD)" userId="bd887fb0-5764-4916-99c1-fdfb95f8c83d" providerId="ADAL" clId="{E1191217-E6C3-4BBA-BB32-58DB029EE362}" dt="2026-04-03T19:33:23.149" v="86" actId="962"/>
          <ac:spMkLst>
            <pc:docMk/>
            <pc:sldMk cId="0" sldId="272"/>
            <ac:spMk id="25" creationId="{00000000-0000-0000-0000-000000000000}"/>
          </ac:spMkLst>
        </pc:spChg>
        <pc:spChg chg="mod">
          <ac:chgData name="Travascio, William (ELD)" userId="bd887fb0-5764-4916-99c1-fdfb95f8c83d" providerId="ADAL" clId="{E1191217-E6C3-4BBA-BB32-58DB029EE362}" dt="2026-04-03T19:33:23.160" v="87" actId="962"/>
          <ac:spMkLst>
            <pc:docMk/>
            <pc:sldMk cId="0" sldId="272"/>
            <ac:spMk id="28" creationId="{00000000-0000-0000-0000-000000000000}"/>
          </ac:spMkLst>
        </pc:spChg>
        <pc:spChg chg="mod">
          <ac:chgData name="Travascio, William (ELD)" userId="bd887fb0-5764-4916-99c1-fdfb95f8c83d" providerId="ADAL" clId="{E1191217-E6C3-4BBA-BB32-58DB029EE362}" dt="2026-04-03T19:33:23.160" v="88" actId="962"/>
          <ac:spMkLst>
            <pc:docMk/>
            <pc:sldMk cId="0" sldId="272"/>
            <ac:spMk id="29" creationId="{00000000-0000-0000-0000-000000000000}"/>
          </ac:spMkLst>
        </pc:spChg>
        <pc:picChg chg="mod">
          <ac:chgData name="Travascio, William (ELD)" userId="bd887fb0-5764-4916-99c1-fdfb95f8c83d" providerId="ADAL" clId="{E1191217-E6C3-4BBA-BB32-58DB029EE362}" dt="2026-04-03T19:51:56.600" v="248" actId="962"/>
          <ac:picMkLst>
            <pc:docMk/>
            <pc:sldMk cId="0" sldId="272"/>
            <ac:picMk id="2" creationId="{00000000-0000-0000-0000-000000000000}"/>
          </ac:picMkLst>
        </pc:picChg>
        <pc:picChg chg="mod">
          <ac:chgData name="Travascio, William (ELD)" userId="bd887fb0-5764-4916-99c1-fdfb95f8c83d" providerId="ADAL" clId="{E1191217-E6C3-4BBA-BB32-58DB029EE362}" dt="2026-04-03T19:51:57.827" v="249" actId="962"/>
          <ac:picMkLst>
            <pc:docMk/>
            <pc:sldMk cId="0" sldId="272"/>
            <ac:picMk id="3" creationId="{00000000-0000-0000-0000-000000000000}"/>
          </ac:picMkLst>
        </pc:picChg>
      </pc:sldChg>
      <pc:sldChg chg="modSp mod">
        <pc:chgData name="Travascio, William (ELD)" userId="bd887fb0-5764-4916-99c1-fdfb95f8c83d" providerId="ADAL" clId="{E1191217-E6C3-4BBA-BB32-58DB029EE362}" dt="2026-04-03T19:54:28.350" v="266" actId="962"/>
        <pc:sldMkLst>
          <pc:docMk/>
          <pc:sldMk cId="0" sldId="273"/>
        </pc:sldMkLst>
        <pc:spChg chg="mod">
          <ac:chgData name="Travascio, William (ELD)" userId="bd887fb0-5764-4916-99c1-fdfb95f8c83d" providerId="ADAL" clId="{E1191217-E6C3-4BBA-BB32-58DB029EE362}" dt="2026-04-03T19:42:11.530" v="201" actId="33553"/>
          <ac:spMkLst>
            <pc:docMk/>
            <pc:sldMk cId="0" sldId="273"/>
            <ac:spMk id="4" creationId="{00000000-0000-0000-0000-000000000000}"/>
          </ac:spMkLst>
        </pc:spChg>
        <pc:spChg chg="mod">
          <ac:chgData name="Travascio, William (ELD)" userId="bd887fb0-5764-4916-99c1-fdfb95f8c83d" providerId="ADAL" clId="{E1191217-E6C3-4BBA-BB32-58DB029EE362}" dt="2026-04-03T19:33:23.333" v="118" actId="962"/>
          <ac:spMkLst>
            <pc:docMk/>
            <pc:sldMk cId="0" sldId="273"/>
            <ac:spMk id="9" creationId="{00000000-0000-0000-0000-000000000000}"/>
          </ac:spMkLst>
        </pc:spChg>
        <pc:spChg chg="mod">
          <ac:chgData name="Travascio, William (ELD)" userId="bd887fb0-5764-4916-99c1-fdfb95f8c83d" providerId="ADAL" clId="{E1191217-E6C3-4BBA-BB32-58DB029EE362}" dt="2026-04-03T19:33:23.334" v="119" actId="962"/>
          <ac:spMkLst>
            <pc:docMk/>
            <pc:sldMk cId="0" sldId="273"/>
            <ac:spMk id="10" creationId="{00000000-0000-0000-0000-000000000000}"/>
          </ac:spMkLst>
        </pc:spChg>
        <pc:spChg chg="mod">
          <ac:chgData name="Travascio, William (ELD)" userId="bd887fb0-5764-4916-99c1-fdfb95f8c83d" providerId="ADAL" clId="{E1191217-E6C3-4BBA-BB32-58DB029EE362}" dt="2026-04-03T19:33:23.334" v="120" actId="962"/>
          <ac:spMkLst>
            <pc:docMk/>
            <pc:sldMk cId="0" sldId="273"/>
            <ac:spMk id="14" creationId="{00000000-0000-0000-0000-000000000000}"/>
          </ac:spMkLst>
        </pc:spChg>
        <pc:spChg chg="mod">
          <ac:chgData name="Travascio, William (ELD)" userId="bd887fb0-5764-4916-99c1-fdfb95f8c83d" providerId="ADAL" clId="{E1191217-E6C3-4BBA-BB32-58DB029EE362}" dt="2026-04-03T19:33:23.334" v="121" actId="962"/>
          <ac:spMkLst>
            <pc:docMk/>
            <pc:sldMk cId="0" sldId="273"/>
            <ac:spMk id="15" creationId="{00000000-0000-0000-0000-000000000000}"/>
          </ac:spMkLst>
        </pc:spChg>
        <pc:spChg chg="mod">
          <ac:chgData name="Travascio, William (ELD)" userId="bd887fb0-5764-4916-99c1-fdfb95f8c83d" providerId="ADAL" clId="{E1191217-E6C3-4BBA-BB32-58DB029EE362}" dt="2026-04-03T19:33:23.350" v="122" actId="962"/>
          <ac:spMkLst>
            <pc:docMk/>
            <pc:sldMk cId="0" sldId="273"/>
            <ac:spMk id="19" creationId="{00000000-0000-0000-0000-000000000000}"/>
          </ac:spMkLst>
        </pc:spChg>
        <pc:spChg chg="mod">
          <ac:chgData name="Travascio, William (ELD)" userId="bd887fb0-5764-4916-99c1-fdfb95f8c83d" providerId="ADAL" clId="{E1191217-E6C3-4BBA-BB32-58DB029EE362}" dt="2026-04-03T19:33:23.350" v="123" actId="962"/>
          <ac:spMkLst>
            <pc:docMk/>
            <pc:sldMk cId="0" sldId="273"/>
            <ac:spMk id="20" creationId="{00000000-0000-0000-0000-000000000000}"/>
          </ac:spMkLst>
        </pc:spChg>
        <pc:spChg chg="mod">
          <ac:chgData name="Travascio, William (ELD)" userId="bd887fb0-5764-4916-99c1-fdfb95f8c83d" providerId="ADAL" clId="{E1191217-E6C3-4BBA-BB32-58DB029EE362}" dt="2026-04-03T19:33:23.350" v="124" actId="962"/>
          <ac:spMkLst>
            <pc:docMk/>
            <pc:sldMk cId="0" sldId="273"/>
            <ac:spMk id="24" creationId="{00000000-0000-0000-0000-000000000000}"/>
          </ac:spMkLst>
        </pc:spChg>
        <pc:spChg chg="mod">
          <ac:chgData name="Travascio, William (ELD)" userId="bd887fb0-5764-4916-99c1-fdfb95f8c83d" providerId="ADAL" clId="{E1191217-E6C3-4BBA-BB32-58DB029EE362}" dt="2026-04-03T19:33:23.366" v="125" actId="962"/>
          <ac:spMkLst>
            <pc:docMk/>
            <pc:sldMk cId="0" sldId="273"/>
            <ac:spMk id="25" creationId="{00000000-0000-0000-0000-000000000000}"/>
          </ac:spMkLst>
        </pc:spChg>
        <pc:spChg chg="mod">
          <ac:chgData name="Travascio, William (ELD)" userId="bd887fb0-5764-4916-99c1-fdfb95f8c83d" providerId="ADAL" clId="{E1191217-E6C3-4BBA-BB32-58DB029EE362}" dt="2026-04-03T19:33:23.366" v="126" actId="962"/>
          <ac:spMkLst>
            <pc:docMk/>
            <pc:sldMk cId="0" sldId="273"/>
            <ac:spMk id="29" creationId="{00000000-0000-0000-0000-000000000000}"/>
          </ac:spMkLst>
        </pc:spChg>
        <pc:spChg chg="mod">
          <ac:chgData name="Travascio, William (ELD)" userId="bd887fb0-5764-4916-99c1-fdfb95f8c83d" providerId="ADAL" clId="{E1191217-E6C3-4BBA-BB32-58DB029EE362}" dt="2026-04-03T19:33:23.366" v="127" actId="962"/>
          <ac:spMkLst>
            <pc:docMk/>
            <pc:sldMk cId="0" sldId="273"/>
            <ac:spMk id="30" creationId="{00000000-0000-0000-0000-000000000000}"/>
          </ac:spMkLst>
        </pc:spChg>
        <pc:spChg chg="mod">
          <ac:chgData name="Travascio, William (ELD)" userId="bd887fb0-5764-4916-99c1-fdfb95f8c83d" providerId="ADAL" clId="{E1191217-E6C3-4BBA-BB32-58DB029EE362}" dt="2026-04-03T19:33:23.366" v="128" actId="962"/>
          <ac:spMkLst>
            <pc:docMk/>
            <pc:sldMk cId="0" sldId="273"/>
            <ac:spMk id="34" creationId="{00000000-0000-0000-0000-000000000000}"/>
          </ac:spMkLst>
        </pc:spChg>
        <pc:picChg chg="mod">
          <ac:chgData name="Travascio, William (ELD)" userId="bd887fb0-5764-4916-99c1-fdfb95f8c83d" providerId="ADAL" clId="{E1191217-E6C3-4BBA-BB32-58DB029EE362}" dt="2026-04-03T19:53:58.125" v="260" actId="962"/>
          <ac:picMkLst>
            <pc:docMk/>
            <pc:sldMk cId="0" sldId="273"/>
            <ac:picMk id="2" creationId="{00000000-0000-0000-0000-000000000000}"/>
          </ac:picMkLst>
        </pc:picChg>
        <pc:picChg chg="mod">
          <ac:chgData name="Travascio, William (ELD)" userId="bd887fb0-5764-4916-99c1-fdfb95f8c83d" providerId="ADAL" clId="{E1191217-E6C3-4BBA-BB32-58DB029EE362}" dt="2026-04-03T19:53:58.697" v="261" actId="962"/>
          <ac:picMkLst>
            <pc:docMk/>
            <pc:sldMk cId="0" sldId="273"/>
            <ac:picMk id="3" creationId="{00000000-0000-0000-0000-000000000000}"/>
          </ac:picMkLst>
        </pc:picChg>
        <pc:picChg chg="mod">
          <ac:chgData name="Travascio, William (ELD)" userId="bd887fb0-5764-4916-99c1-fdfb95f8c83d" providerId="ADAL" clId="{E1191217-E6C3-4BBA-BB32-58DB029EE362}" dt="2026-04-03T19:54:04.750" v="262" actId="962"/>
          <ac:picMkLst>
            <pc:docMk/>
            <pc:sldMk cId="0" sldId="273"/>
            <ac:picMk id="11" creationId="{00000000-0000-0000-0000-000000000000}"/>
          </ac:picMkLst>
        </pc:picChg>
        <pc:picChg chg="mod">
          <ac:chgData name="Travascio, William (ELD)" userId="bd887fb0-5764-4916-99c1-fdfb95f8c83d" providerId="ADAL" clId="{E1191217-E6C3-4BBA-BB32-58DB029EE362}" dt="2026-04-03T19:54:11.736" v="263" actId="962"/>
          <ac:picMkLst>
            <pc:docMk/>
            <pc:sldMk cId="0" sldId="273"/>
            <ac:picMk id="16" creationId="{00000000-0000-0000-0000-000000000000}"/>
          </ac:picMkLst>
        </pc:picChg>
        <pc:picChg chg="mod">
          <ac:chgData name="Travascio, William (ELD)" userId="bd887fb0-5764-4916-99c1-fdfb95f8c83d" providerId="ADAL" clId="{E1191217-E6C3-4BBA-BB32-58DB029EE362}" dt="2026-04-03T19:54:16.629" v="264" actId="962"/>
          <ac:picMkLst>
            <pc:docMk/>
            <pc:sldMk cId="0" sldId="273"/>
            <ac:picMk id="21" creationId="{00000000-0000-0000-0000-000000000000}"/>
          </ac:picMkLst>
        </pc:picChg>
        <pc:picChg chg="mod">
          <ac:chgData name="Travascio, William (ELD)" userId="bd887fb0-5764-4916-99c1-fdfb95f8c83d" providerId="ADAL" clId="{E1191217-E6C3-4BBA-BB32-58DB029EE362}" dt="2026-04-03T19:54:23.356" v="265" actId="962"/>
          <ac:picMkLst>
            <pc:docMk/>
            <pc:sldMk cId="0" sldId="273"/>
            <ac:picMk id="26" creationId="{00000000-0000-0000-0000-000000000000}"/>
          </ac:picMkLst>
        </pc:picChg>
        <pc:picChg chg="mod">
          <ac:chgData name="Travascio, William (ELD)" userId="bd887fb0-5764-4916-99c1-fdfb95f8c83d" providerId="ADAL" clId="{E1191217-E6C3-4BBA-BB32-58DB029EE362}" dt="2026-04-03T19:54:28.350" v="266" actId="962"/>
          <ac:picMkLst>
            <pc:docMk/>
            <pc:sldMk cId="0" sldId="273"/>
            <ac:picMk id="31" creationId="{00000000-0000-0000-0000-000000000000}"/>
          </ac:picMkLst>
        </pc:picChg>
      </pc:sldChg>
      <pc:sldChg chg="modSp mod modNotesTx">
        <pc:chgData name="Travascio, William (ELD)" userId="bd887fb0-5764-4916-99c1-fdfb95f8c83d" providerId="ADAL" clId="{E1191217-E6C3-4BBA-BB32-58DB029EE362}" dt="2026-04-08T13:45:48.270" v="295" actId="20577"/>
        <pc:sldMkLst>
          <pc:docMk/>
          <pc:sldMk cId="0" sldId="274"/>
        </pc:sldMkLst>
        <pc:spChg chg="mod">
          <ac:chgData name="Travascio, William (ELD)" userId="bd887fb0-5764-4916-99c1-fdfb95f8c83d" providerId="ADAL" clId="{E1191217-E6C3-4BBA-BB32-58DB029EE362}" dt="2026-04-03T19:42:06.776" v="198" actId="33553"/>
          <ac:spMkLst>
            <pc:docMk/>
            <pc:sldMk cId="0" sldId="274"/>
            <ac:spMk id="4" creationId="{00000000-0000-0000-0000-000000000000}"/>
          </ac:spMkLst>
        </pc:spChg>
        <pc:spChg chg="mod">
          <ac:chgData name="Travascio, William (ELD)" userId="bd887fb0-5764-4916-99c1-fdfb95f8c83d" providerId="ADAL" clId="{E1191217-E6C3-4BBA-BB32-58DB029EE362}" dt="2026-04-03T19:33:23.176" v="89" actId="962"/>
          <ac:spMkLst>
            <pc:docMk/>
            <pc:sldMk cId="0" sldId="274"/>
            <ac:spMk id="8" creationId="{00000000-0000-0000-0000-000000000000}"/>
          </ac:spMkLst>
        </pc:spChg>
        <pc:spChg chg="mod">
          <ac:chgData name="Travascio, William (ELD)" userId="bd887fb0-5764-4916-99c1-fdfb95f8c83d" providerId="ADAL" clId="{E1191217-E6C3-4BBA-BB32-58DB029EE362}" dt="2026-04-03T19:33:23.176" v="90" actId="962"/>
          <ac:spMkLst>
            <pc:docMk/>
            <pc:sldMk cId="0" sldId="274"/>
            <ac:spMk id="9" creationId="{00000000-0000-0000-0000-000000000000}"/>
          </ac:spMkLst>
        </pc:spChg>
        <pc:spChg chg="mod">
          <ac:chgData name="Travascio, William (ELD)" userId="bd887fb0-5764-4916-99c1-fdfb95f8c83d" providerId="ADAL" clId="{E1191217-E6C3-4BBA-BB32-58DB029EE362}" dt="2026-04-03T19:33:23.183" v="91" actId="962"/>
          <ac:spMkLst>
            <pc:docMk/>
            <pc:sldMk cId="0" sldId="274"/>
            <ac:spMk id="12" creationId="{00000000-0000-0000-0000-000000000000}"/>
          </ac:spMkLst>
        </pc:spChg>
        <pc:spChg chg="mod">
          <ac:chgData name="Travascio, William (ELD)" userId="bd887fb0-5764-4916-99c1-fdfb95f8c83d" providerId="ADAL" clId="{E1191217-E6C3-4BBA-BB32-58DB029EE362}" dt="2026-04-03T19:33:23.183" v="92" actId="962"/>
          <ac:spMkLst>
            <pc:docMk/>
            <pc:sldMk cId="0" sldId="274"/>
            <ac:spMk id="13" creationId="{00000000-0000-0000-0000-000000000000}"/>
          </ac:spMkLst>
        </pc:spChg>
        <pc:spChg chg="mod">
          <ac:chgData name="Travascio, William (ELD)" userId="bd887fb0-5764-4916-99c1-fdfb95f8c83d" providerId="ADAL" clId="{E1191217-E6C3-4BBA-BB32-58DB029EE362}" dt="2026-04-03T19:33:23.191" v="93" actId="962"/>
          <ac:spMkLst>
            <pc:docMk/>
            <pc:sldMk cId="0" sldId="274"/>
            <ac:spMk id="16" creationId="{00000000-0000-0000-0000-000000000000}"/>
          </ac:spMkLst>
        </pc:spChg>
        <pc:spChg chg="mod">
          <ac:chgData name="Travascio, William (ELD)" userId="bd887fb0-5764-4916-99c1-fdfb95f8c83d" providerId="ADAL" clId="{E1191217-E6C3-4BBA-BB32-58DB029EE362}" dt="2026-04-03T19:33:23.191" v="94" actId="962"/>
          <ac:spMkLst>
            <pc:docMk/>
            <pc:sldMk cId="0" sldId="274"/>
            <ac:spMk id="17" creationId="{00000000-0000-0000-0000-000000000000}"/>
          </ac:spMkLst>
        </pc:spChg>
        <pc:spChg chg="mod">
          <ac:chgData name="Travascio, William (ELD)" userId="bd887fb0-5764-4916-99c1-fdfb95f8c83d" providerId="ADAL" clId="{E1191217-E6C3-4BBA-BB32-58DB029EE362}" dt="2026-04-03T19:33:23.200" v="95" actId="962"/>
          <ac:spMkLst>
            <pc:docMk/>
            <pc:sldMk cId="0" sldId="274"/>
            <ac:spMk id="20" creationId="{00000000-0000-0000-0000-000000000000}"/>
          </ac:spMkLst>
        </pc:spChg>
        <pc:spChg chg="mod">
          <ac:chgData name="Travascio, William (ELD)" userId="bd887fb0-5764-4916-99c1-fdfb95f8c83d" providerId="ADAL" clId="{E1191217-E6C3-4BBA-BB32-58DB029EE362}" dt="2026-04-03T19:33:23.207" v="96" actId="962"/>
          <ac:spMkLst>
            <pc:docMk/>
            <pc:sldMk cId="0" sldId="274"/>
            <ac:spMk id="21" creationId="{00000000-0000-0000-0000-000000000000}"/>
          </ac:spMkLst>
        </pc:spChg>
        <pc:picChg chg="mod">
          <ac:chgData name="Travascio, William (ELD)" userId="bd887fb0-5764-4916-99c1-fdfb95f8c83d" providerId="ADAL" clId="{E1191217-E6C3-4BBA-BB32-58DB029EE362}" dt="2026-04-03T19:52:28.687" v="250" actId="962"/>
          <ac:picMkLst>
            <pc:docMk/>
            <pc:sldMk cId="0" sldId="274"/>
            <ac:picMk id="2" creationId="{00000000-0000-0000-0000-000000000000}"/>
          </ac:picMkLst>
        </pc:picChg>
        <pc:picChg chg="mod">
          <ac:chgData name="Travascio, William (ELD)" userId="bd887fb0-5764-4916-99c1-fdfb95f8c83d" providerId="ADAL" clId="{E1191217-E6C3-4BBA-BB32-58DB029EE362}" dt="2026-04-03T19:52:29.747" v="251" actId="962"/>
          <ac:picMkLst>
            <pc:docMk/>
            <pc:sldMk cId="0" sldId="274"/>
            <ac:picMk id="3" creationId="{00000000-0000-0000-0000-000000000000}"/>
          </ac:picMkLst>
        </pc:picChg>
      </pc:sldChg>
      <pc:sldChg chg="modSp mod">
        <pc:chgData name="Travascio, William (ELD)" userId="bd887fb0-5764-4916-99c1-fdfb95f8c83d" providerId="ADAL" clId="{E1191217-E6C3-4BBA-BB32-58DB029EE362}" dt="2026-04-03T19:53:47.626" v="259"/>
        <pc:sldMkLst>
          <pc:docMk/>
          <pc:sldMk cId="0" sldId="275"/>
        </pc:sldMkLst>
        <pc:spChg chg="mod">
          <ac:chgData name="Travascio, William (ELD)" userId="bd887fb0-5764-4916-99c1-fdfb95f8c83d" providerId="ADAL" clId="{E1191217-E6C3-4BBA-BB32-58DB029EE362}" dt="2026-04-03T19:42:09.949" v="200" actId="33553"/>
          <ac:spMkLst>
            <pc:docMk/>
            <pc:sldMk cId="0" sldId="275"/>
            <ac:spMk id="4" creationId="{00000000-0000-0000-0000-000000000000}"/>
          </ac:spMkLst>
        </pc:spChg>
        <pc:spChg chg="mod">
          <ac:chgData name="Travascio, William (ELD)" userId="bd887fb0-5764-4916-99c1-fdfb95f8c83d" providerId="ADAL" clId="{E1191217-E6C3-4BBA-BB32-58DB029EE362}" dt="2026-04-03T19:33:23.283" v="109" actId="962"/>
          <ac:spMkLst>
            <pc:docMk/>
            <pc:sldMk cId="0" sldId="275"/>
            <ac:spMk id="8" creationId="{00000000-0000-0000-0000-000000000000}"/>
          </ac:spMkLst>
        </pc:spChg>
        <pc:spChg chg="mod">
          <ac:chgData name="Travascio, William (ELD)" userId="bd887fb0-5764-4916-99c1-fdfb95f8c83d" providerId="ADAL" clId="{E1191217-E6C3-4BBA-BB32-58DB029EE362}" dt="2026-04-03T19:33:23.286" v="110" actId="962"/>
          <ac:spMkLst>
            <pc:docMk/>
            <pc:sldMk cId="0" sldId="275"/>
            <ac:spMk id="11" creationId="{00000000-0000-0000-0000-000000000000}"/>
          </ac:spMkLst>
        </pc:spChg>
        <pc:spChg chg="mod">
          <ac:chgData name="Travascio, William (ELD)" userId="bd887fb0-5764-4916-99c1-fdfb95f8c83d" providerId="ADAL" clId="{E1191217-E6C3-4BBA-BB32-58DB029EE362}" dt="2026-04-03T19:53:47.626" v="259"/>
          <ac:spMkLst>
            <pc:docMk/>
            <pc:sldMk cId="0" sldId="275"/>
            <ac:spMk id="13" creationId="{00000000-0000-0000-0000-000000000000}"/>
          </ac:spMkLst>
        </pc:spChg>
        <pc:spChg chg="mod">
          <ac:chgData name="Travascio, William (ELD)" userId="bd887fb0-5764-4916-99c1-fdfb95f8c83d" providerId="ADAL" clId="{E1191217-E6C3-4BBA-BB32-58DB029EE362}" dt="2026-04-03T19:33:23.286" v="111" actId="962"/>
          <ac:spMkLst>
            <pc:docMk/>
            <pc:sldMk cId="0" sldId="275"/>
            <ac:spMk id="14" creationId="{00000000-0000-0000-0000-000000000000}"/>
          </ac:spMkLst>
        </pc:spChg>
        <pc:spChg chg="mod">
          <ac:chgData name="Travascio, William (ELD)" userId="bd887fb0-5764-4916-99c1-fdfb95f8c83d" providerId="ADAL" clId="{E1191217-E6C3-4BBA-BB32-58DB029EE362}" dt="2026-04-03T19:33:23.286" v="112" actId="962"/>
          <ac:spMkLst>
            <pc:docMk/>
            <pc:sldMk cId="0" sldId="275"/>
            <ac:spMk id="17" creationId="{00000000-0000-0000-0000-000000000000}"/>
          </ac:spMkLst>
        </pc:spChg>
        <pc:spChg chg="mod">
          <ac:chgData name="Travascio, William (ELD)" userId="bd887fb0-5764-4916-99c1-fdfb95f8c83d" providerId="ADAL" clId="{E1191217-E6C3-4BBA-BB32-58DB029EE362}" dt="2026-04-03T19:33:23.302" v="113" actId="962"/>
          <ac:spMkLst>
            <pc:docMk/>
            <pc:sldMk cId="0" sldId="275"/>
            <ac:spMk id="20" creationId="{00000000-0000-0000-0000-000000000000}"/>
          </ac:spMkLst>
        </pc:spChg>
        <pc:spChg chg="mod">
          <ac:chgData name="Travascio, William (ELD)" userId="bd887fb0-5764-4916-99c1-fdfb95f8c83d" providerId="ADAL" clId="{E1191217-E6C3-4BBA-BB32-58DB029EE362}" dt="2026-04-03T19:33:23.302" v="114" actId="962"/>
          <ac:spMkLst>
            <pc:docMk/>
            <pc:sldMk cId="0" sldId="275"/>
            <ac:spMk id="23" creationId="{00000000-0000-0000-0000-000000000000}"/>
          </ac:spMkLst>
        </pc:spChg>
        <pc:spChg chg="mod">
          <ac:chgData name="Travascio, William (ELD)" userId="bd887fb0-5764-4916-99c1-fdfb95f8c83d" providerId="ADAL" clId="{E1191217-E6C3-4BBA-BB32-58DB029EE362}" dt="2026-04-03T19:33:23.302" v="115" actId="962"/>
          <ac:spMkLst>
            <pc:docMk/>
            <pc:sldMk cId="0" sldId="275"/>
            <ac:spMk id="26" creationId="{00000000-0000-0000-0000-000000000000}"/>
          </ac:spMkLst>
        </pc:spChg>
        <pc:spChg chg="mod">
          <ac:chgData name="Travascio, William (ELD)" userId="bd887fb0-5764-4916-99c1-fdfb95f8c83d" providerId="ADAL" clId="{E1191217-E6C3-4BBA-BB32-58DB029EE362}" dt="2026-04-03T19:33:23.302" v="116" actId="962"/>
          <ac:spMkLst>
            <pc:docMk/>
            <pc:sldMk cId="0" sldId="275"/>
            <ac:spMk id="29" creationId="{00000000-0000-0000-0000-000000000000}"/>
          </ac:spMkLst>
        </pc:spChg>
        <pc:spChg chg="mod">
          <ac:chgData name="Travascio, William (ELD)" userId="bd887fb0-5764-4916-99c1-fdfb95f8c83d" providerId="ADAL" clId="{E1191217-E6C3-4BBA-BB32-58DB029EE362}" dt="2026-04-03T19:33:23.318" v="117" actId="962"/>
          <ac:spMkLst>
            <pc:docMk/>
            <pc:sldMk cId="0" sldId="275"/>
            <ac:spMk id="32" creationId="{00000000-0000-0000-0000-000000000000}"/>
          </ac:spMkLst>
        </pc:spChg>
        <pc:picChg chg="mod">
          <ac:chgData name="Travascio, William (ELD)" userId="bd887fb0-5764-4916-99c1-fdfb95f8c83d" providerId="ADAL" clId="{E1191217-E6C3-4BBA-BB32-58DB029EE362}" dt="2026-04-03T19:53:27.183" v="254" actId="962"/>
          <ac:picMkLst>
            <pc:docMk/>
            <pc:sldMk cId="0" sldId="275"/>
            <ac:picMk id="2" creationId="{00000000-0000-0000-0000-000000000000}"/>
          </ac:picMkLst>
        </pc:picChg>
        <pc:picChg chg="mod">
          <ac:chgData name="Travascio, William (ELD)" userId="bd887fb0-5764-4916-99c1-fdfb95f8c83d" providerId="ADAL" clId="{E1191217-E6C3-4BBA-BB32-58DB029EE362}" dt="2026-04-03T19:53:28.672" v="255" actId="962"/>
          <ac:picMkLst>
            <pc:docMk/>
            <pc:sldMk cId="0" sldId="275"/>
            <ac:picMk id="3" creationId="{00000000-0000-0000-0000-000000000000}"/>
          </ac:picMkLst>
        </pc:picChg>
      </pc:sldChg>
      <pc:sldChg chg="modSp mod">
        <pc:chgData name="Travascio, William (ELD)" userId="bd887fb0-5764-4916-99c1-fdfb95f8c83d" providerId="ADAL" clId="{E1191217-E6C3-4BBA-BB32-58DB029EE362}" dt="2026-04-03T19:52:58.136" v="253" actId="962"/>
        <pc:sldMkLst>
          <pc:docMk/>
          <pc:sldMk cId="0" sldId="276"/>
        </pc:sldMkLst>
        <pc:spChg chg="mod">
          <ac:chgData name="Travascio, William (ELD)" userId="bd887fb0-5764-4916-99c1-fdfb95f8c83d" providerId="ADAL" clId="{E1191217-E6C3-4BBA-BB32-58DB029EE362}" dt="2026-04-03T19:42:08.619" v="199" actId="33553"/>
          <ac:spMkLst>
            <pc:docMk/>
            <pc:sldMk cId="0" sldId="276"/>
            <ac:spMk id="4" creationId="{00000000-0000-0000-0000-000000000000}"/>
          </ac:spMkLst>
        </pc:spChg>
        <pc:spChg chg="mod">
          <ac:chgData name="Travascio, William (ELD)" userId="bd887fb0-5764-4916-99c1-fdfb95f8c83d" providerId="ADAL" clId="{E1191217-E6C3-4BBA-BB32-58DB029EE362}" dt="2026-04-03T19:33:23.216" v="97" actId="962"/>
          <ac:spMkLst>
            <pc:docMk/>
            <pc:sldMk cId="0" sldId="276"/>
            <ac:spMk id="8" creationId="{00000000-0000-0000-0000-000000000000}"/>
          </ac:spMkLst>
        </pc:spChg>
        <pc:spChg chg="mod">
          <ac:chgData name="Travascio, William (ELD)" userId="bd887fb0-5764-4916-99c1-fdfb95f8c83d" providerId="ADAL" clId="{E1191217-E6C3-4BBA-BB32-58DB029EE362}" dt="2026-04-03T19:33:23.223" v="98" actId="962"/>
          <ac:spMkLst>
            <pc:docMk/>
            <pc:sldMk cId="0" sldId="276"/>
            <ac:spMk id="9" creationId="{00000000-0000-0000-0000-000000000000}"/>
          </ac:spMkLst>
        </pc:spChg>
        <pc:spChg chg="mod">
          <ac:chgData name="Travascio, William (ELD)" userId="bd887fb0-5764-4916-99c1-fdfb95f8c83d" providerId="ADAL" clId="{E1191217-E6C3-4BBA-BB32-58DB029EE362}" dt="2026-04-03T19:33:23.223" v="99" actId="962"/>
          <ac:spMkLst>
            <pc:docMk/>
            <pc:sldMk cId="0" sldId="276"/>
            <ac:spMk id="12" creationId="{00000000-0000-0000-0000-000000000000}"/>
          </ac:spMkLst>
        </pc:spChg>
        <pc:spChg chg="mod">
          <ac:chgData name="Travascio, William (ELD)" userId="bd887fb0-5764-4916-99c1-fdfb95f8c83d" providerId="ADAL" clId="{E1191217-E6C3-4BBA-BB32-58DB029EE362}" dt="2026-04-03T19:33:23.233" v="100" actId="962"/>
          <ac:spMkLst>
            <pc:docMk/>
            <pc:sldMk cId="0" sldId="276"/>
            <ac:spMk id="13" creationId="{00000000-0000-0000-0000-000000000000}"/>
          </ac:spMkLst>
        </pc:spChg>
        <pc:spChg chg="mod">
          <ac:chgData name="Travascio, William (ELD)" userId="bd887fb0-5764-4916-99c1-fdfb95f8c83d" providerId="ADAL" clId="{E1191217-E6C3-4BBA-BB32-58DB029EE362}" dt="2026-04-03T19:33:23.239" v="101" actId="962"/>
          <ac:spMkLst>
            <pc:docMk/>
            <pc:sldMk cId="0" sldId="276"/>
            <ac:spMk id="16" creationId="{00000000-0000-0000-0000-000000000000}"/>
          </ac:spMkLst>
        </pc:spChg>
        <pc:spChg chg="mod">
          <ac:chgData name="Travascio, William (ELD)" userId="bd887fb0-5764-4916-99c1-fdfb95f8c83d" providerId="ADAL" clId="{E1191217-E6C3-4BBA-BB32-58DB029EE362}" dt="2026-04-03T19:33:23.239" v="102" actId="962"/>
          <ac:spMkLst>
            <pc:docMk/>
            <pc:sldMk cId="0" sldId="276"/>
            <ac:spMk id="17" creationId="{00000000-0000-0000-0000-000000000000}"/>
          </ac:spMkLst>
        </pc:spChg>
        <pc:spChg chg="mod">
          <ac:chgData name="Travascio, William (ELD)" userId="bd887fb0-5764-4916-99c1-fdfb95f8c83d" providerId="ADAL" clId="{E1191217-E6C3-4BBA-BB32-58DB029EE362}" dt="2026-04-03T19:33:23.239" v="103" actId="962"/>
          <ac:spMkLst>
            <pc:docMk/>
            <pc:sldMk cId="0" sldId="276"/>
            <ac:spMk id="20" creationId="{00000000-0000-0000-0000-000000000000}"/>
          </ac:spMkLst>
        </pc:spChg>
        <pc:spChg chg="mod">
          <ac:chgData name="Travascio, William (ELD)" userId="bd887fb0-5764-4916-99c1-fdfb95f8c83d" providerId="ADAL" clId="{E1191217-E6C3-4BBA-BB32-58DB029EE362}" dt="2026-04-03T19:33:23.249" v="104" actId="962"/>
          <ac:spMkLst>
            <pc:docMk/>
            <pc:sldMk cId="0" sldId="276"/>
            <ac:spMk id="21" creationId="{00000000-0000-0000-0000-000000000000}"/>
          </ac:spMkLst>
        </pc:spChg>
        <pc:spChg chg="mod">
          <ac:chgData name="Travascio, William (ELD)" userId="bd887fb0-5764-4916-99c1-fdfb95f8c83d" providerId="ADAL" clId="{E1191217-E6C3-4BBA-BB32-58DB029EE362}" dt="2026-04-03T19:33:23.255" v="105" actId="962"/>
          <ac:spMkLst>
            <pc:docMk/>
            <pc:sldMk cId="0" sldId="276"/>
            <ac:spMk id="24" creationId="{00000000-0000-0000-0000-000000000000}"/>
          </ac:spMkLst>
        </pc:spChg>
        <pc:spChg chg="mod">
          <ac:chgData name="Travascio, William (ELD)" userId="bd887fb0-5764-4916-99c1-fdfb95f8c83d" providerId="ADAL" clId="{E1191217-E6C3-4BBA-BB32-58DB029EE362}" dt="2026-04-03T19:33:23.255" v="106" actId="962"/>
          <ac:spMkLst>
            <pc:docMk/>
            <pc:sldMk cId="0" sldId="276"/>
            <ac:spMk id="25" creationId="{00000000-0000-0000-0000-000000000000}"/>
          </ac:spMkLst>
        </pc:spChg>
        <pc:spChg chg="mod">
          <ac:chgData name="Travascio, William (ELD)" userId="bd887fb0-5764-4916-99c1-fdfb95f8c83d" providerId="ADAL" clId="{E1191217-E6C3-4BBA-BB32-58DB029EE362}" dt="2026-04-03T19:33:23.255" v="107" actId="962"/>
          <ac:spMkLst>
            <pc:docMk/>
            <pc:sldMk cId="0" sldId="276"/>
            <ac:spMk id="28" creationId="{00000000-0000-0000-0000-000000000000}"/>
          </ac:spMkLst>
        </pc:spChg>
        <pc:spChg chg="mod">
          <ac:chgData name="Travascio, William (ELD)" userId="bd887fb0-5764-4916-99c1-fdfb95f8c83d" providerId="ADAL" clId="{E1191217-E6C3-4BBA-BB32-58DB029EE362}" dt="2026-04-03T19:33:23.255" v="108" actId="962"/>
          <ac:spMkLst>
            <pc:docMk/>
            <pc:sldMk cId="0" sldId="276"/>
            <ac:spMk id="29" creationId="{00000000-0000-0000-0000-000000000000}"/>
          </ac:spMkLst>
        </pc:spChg>
        <pc:picChg chg="mod">
          <ac:chgData name="Travascio, William (ELD)" userId="bd887fb0-5764-4916-99c1-fdfb95f8c83d" providerId="ADAL" clId="{E1191217-E6C3-4BBA-BB32-58DB029EE362}" dt="2026-04-03T19:52:57.350" v="252" actId="962"/>
          <ac:picMkLst>
            <pc:docMk/>
            <pc:sldMk cId="0" sldId="276"/>
            <ac:picMk id="2" creationId="{00000000-0000-0000-0000-000000000000}"/>
          </ac:picMkLst>
        </pc:picChg>
        <pc:picChg chg="mod">
          <ac:chgData name="Travascio, William (ELD)" userId="bd887fb0-5764-4916-99c1-fdfb95f8c83d" providerId="ADAL" clId="{E1191217-E6C3-4BBA-BB32-58DB029EE362}" dt="2026-04-03T19:52:58.136" v="253" actId="962"/>
          <ac:picMkLst>
            <pc:docMk/>
            <pc:sldMk cId="0" sldId="276"/>
            <ac:picMk id="3" creationId="{00000000-0000-0000-0000-000000000000}"/>
          </ac:picMkLst>
        </pc:picChg>
      </pc:sldChg>
      <pc:sldChg chg="modSp mod">
        <pc:chgData name="Travascio, William (ELD)" userId="bd887fb0-5764-4916-99c1-fdfb95f8c83d" providerId="ADAL" clId="{E1191217-E6C3-4BBA-BB32-58DB029EE362}" dt="2026-04-03T19:41:58.174" v="194" actId="33553"/>
        <pc:sldMkLst>
          <pc:docMk/>
          <pc:sldMk cId="0" sldId="954"/>
        </pc:sldMkLst>
        <pc:spChg chg="mod">
          <ac:chgData name="Travascio, William (ELD)" userId="bd887fb0-5764-4916-99c1-fdfb95f8c83d" providerId="ADAL" clId="{E1191217-E6C3-4BBA-BB32-58DB029EE362}" dt="2026-04-03T19:41:58.174" v="194" actId="33553"/>
          <ac:spMkLst>
            <pc:docMk/>
            <pc:sldMk cId="0" sldId="954"/>
            <ac:spMk id="4" creationId="{00000000-0000-0000-0000-000000000000}"/>
          </ac:spMkLst>
        </pc:spChg>
        <pc:spChg chg="mod">
          <ac:chgData name="Travascio, William (ELD)" userId="bd887fb0-5764-4916-99c1-fdfb95f8c83d" providerId="ADAL" clId="{E1191217-E6C3-4BBA-BB32-58DB029EE362}" dt="2026-04-03T19:33:22.986" v="56" actId="962"/>
          <ac:spMkLst>
            <pc:docMk/>
            <pc:sldMk cId="0" sldId="954"/>
            <ac:spMk id="9" creationId="{00000000-0000-0000-0000-000000000000}"/>
          </ac:spMkLst>
        </pc:spChg>
        <pc:spChg chg="mod">
          <ac:chgData name="Travascio, William (ELD)" userId="bd887fb0-5764-4916-99c1-fdfb95f8c83d" providerId="ADAL" clId="{E1191217-E6C3-4BBA-BB32-58DB029EE362}" dt="2026-04-03T19:33:23" v="57" actId="962"/>
          <ac:spMkLst>
            <pc:docMk/>
            <pc:sldMk cId="0" sldId="954"/>
            <ac:spMk id="11" creationId="{00000000-0000-0000-0000-000000000000}"/>
          </ac:spMkLst>
        </pc:spChg>
        <pc:spChg chg="mod">
          <ac:chgData name="Travascio, William (ELD)" userId="bd887fb0-5764-4916-99c1-fdfb95f8c83d" providerId="ADAL" clId="{E1191217-E6C3-4BBA-BB32-58DB029EE362}" dt="2026-04-03T19:33:23.004" v="58" actId="962"/>
          <ac:spMkLst>
            <pc:docMk/>
            <pc:sldMk cId="0" sldId="954"/>
            <ac:spMk id="12" creationId="{00000000-0000-0000-0000-000000000000}"/>
          </ac:spMkLst>
        </pc:spChg>
        <pc:spChg chg="mod">
          <ac:chgData name="Travascio, William (ELD)" userId="bd887fb0-5764-4916-99c1-fdfb95f8c83d" providerId="ADAL" clId="{E1191217-E6C3-4BBA-BB32-58DB029EE362}" dt="2026-04-03T19:33:23.004" v="59" actId="962"/>
          <ac:spMkLst>
            <pc:docMk/>
            <pc:sldMk cId="0" sldId="954"/>
            <ac:spMk id="18" creationId="{00000000-0000-0000-0000-000000000000}"/>
          </ac:spMkLst>
        </pc:spChg>
        <pc:spChg chg="mod">
          <ac:chgData name="Travascio, William (ELD)" userId="bd887fb0-5764-4916-99c1-fdfb95f8c83d" providerId="ADAL" clId="{E1191217-E6C3-4BBA-BB32-58DB029EE362}" dt="2026-04-03T19:33:23.004" v="60" actId="962"/>
          <ac:spMkLst>
            <pc:docMk/>
            <pc:sldMk cId="0" sldId="954"/>
            <ac:spMk id="20" creationId="{00000000-0000-0000-0000-000000000000}"/>
          </ac:spMkLst>
        </pc:spChg>
        <pc:spChg chg="mod">
          <ac:chgData name="Travascio, William (ELD)" userId="bd887fb0-5764-4916-99c1-fdfb95f8c83d" providerId="ADAL" clId="{E1191217-E6C3-4BBA-BB32-58DB029EE362}" dt="2026-04-03T19:33:23.018" v="61" actId="962"/>
          <ac:spMkLst>
            <pc:docMk/>
            <pc:sldMk cId="0" sldId="954"/>
            <ac:spMk id="21" creationId="{00000000-0000-0000-0000-000000000000}"/>
          </ac:spMkLst>
        </pc:spChg>
        <pc:spChg chg="mod">
          <ac:chgData name="Travascio, William (ELD)" userId="bd887fb0-5764-4916-99c1-fdfb95f8c83d" providerId="ADAL" clId="{E1191217-E6C3-4BBA-BB32-58DB029EE362}" dt="2026-04-03T19:33:23.024" v="62" actId="962"/>
          <ac:spMkLst>
            <pc:docMk/>
            <pc:sldMk cId="0" sldId="954"/>
            <ac:spMk id="27" creationId="{00000000-0000-0000-0000-000000000000}"/>
          </ac:spMkLst>
        </pc:spChg>
        <pc:spChg chg="mod">
          <ac:chgData name="Travascio, William (ELD)" userId="bd887fb0-5764-4916-99c1-fdfb95f8c83d" providerId="ADAL" clId="{E1191217-E6C3-4BBA-BB32-58DB029EE362}" dt="2026-04-03T19:33:23.024" v="63" actId="962"/>
          <ac:spMkLst>
            <pc:docMk/>
            <pc:sldMk cId="0" sldId="954"/>
            <ac:spMk id="29" creationId="{00000000-0000-0000-0000-000000000000}"/>
          </ac:spMkLst>
        </pc:spChg>
        <pc:spChg chg="mod">
          <ac:chgData name="Travascio, William (ELD)" userId="bd887fb0-5764-4916-99c1-fdfb95f8c83d" providerId="ADAL" clId="{E1191217-E6C3-4BBA-BB32-58DB029EE362}" dt="2026-04-03T19:33:23.034" v="64" actId="962"/>
          <ac:spMkLst>
            <pc:docMk/>
            <pc:sldMk cId="0" sldId="954"/>
            <ac:spMk id="30" creationId="{00000000-0000-0000-0000-000000000000}"/>
          </ac:spMkLst>
        </pc:spChg>
        <pc:picChg chg="mod">
          <ac:chgData name="Travascio, William (ELD)" userId="bd887fb0-5764-4916-99c1-fdfb95f8c83d" providerId="ADAL" clId="{E1191217-E6C3-4BBA-BB32-58DB029EE362}" dt="2026-04-03T19:38:27.767" v="161" actId="962"/>
          <ac:picMkLst>
            <pc:docMk/>
            <pc:sldMk cId="0" sldId="954"/>
            <ac:picMk id="2" creationId="{00000000-0000-0000-0000-000000000000}"/>
          </ac:picMkLst>
        </pc:picChg>
        <pc:picChg chg="mod">
          <ac:chgData name="Travascio, William (ELD)" userId="bd887fb0-5764-4916-99c1-fdfb95f8c83d" providerId="ADAL" clId="{E1191217-E6C3-4BBA-BB32-58DB029EE362}" dt="2026-04-03T19:38:28.260" v="162" actId="962"/>
          <ac:picMkLst>
            <pc:docMk/>
            <pc:sldMk cId="0" sldId="954"/>
            <ac:picMk id="3" creationId="{00000000-0000-0000-0000-000000000000}"/>
          </ac:picMkLst>
        </pc:picChg>
        <pc:picChg chg="mod">
          <ac:chgData name="Travascio, William (ELD)" userId="bd887fb0-5764-4916-99c1-fdfb95f8c83d" providerId="ADAL" clId="{E1191217-E6C3-4BBA-BB32-58DB029EE362}" dt="2026-04-03T19:38:38.927" v="163" actId="962"/>
          <ac:picMkLst>
            <pc:docMk/>
            <pc:sldMk cId="0" sldId="954"/>
            <ac:picMk id="10" creationId="{00000000-0000-0000-0000-000000000000}"/>
          </ac:picMkLst>
        </pc:picChg>
        <pc:picChg chg="mod">
          <ac:chgData name="Travascio, William (ELD)" userId="bd887fb0-5764-4916-99c1-fdfb95f8c83d" providerId="ADAL" clId="{E1191217-E6C3-4BBA-BB32-58DB029EE362}" dt="2026-04-03T19:39:01.606" v="164" actId="962"/>
          <ac:picMkLst>
            <pc:docMk/>
            <pc:sldMk cId="0" sldId="954"/>
            <ac:picMk id="17" creationId="{00000000-0000-0000-0000-000000000000}"/>
          </ac:picMkLst>
        </pc:picChg>
        <pc:picChg chg="mod">
          <ac:chgData name="Travascio, William (ELD)" userId="bd887fb0-5764-4916-99c1-fdfb95f8c83d" providerId="ADAL" clId="{E1191217-E6C3-4BBA-BB32-58DB029EE362}" dt="2026-04-03T19:39:07.292" v="165" actId="962"/>
          <ac:picMkLst>
            <pc:docMk/>
            <pc:sldMk cId="0" sldId="954"/>
            <ac:picMk id="19" creationId="{00000000-0000-0000-0000-000000000000}"/>
          </ac:picMkLst>
        </pc:picChg>
        <pc:picChg chg="mod">
          <ac:chgData name="Travascio, William (ELD)" userId="bd887fb0-5764-4916-99c1-fdfb95f8c83d" providerId="ADAL" clId="{E1191217-E6C3-4BBA-BB32-58DB029EE362}" dt="2026-04-03T19:39:19.977" v="166" actId="962"/>
          <ac:picMkLst>
            <pc:docMk/>
            <pc:sldMk cId="0" sldId="954"/>
            <ac:picMk id="26" creationId="{00000000-0000-0000-0000-000000000000}"/>
          </ac:picMkLst>
        </pc:picChg>
        <pc:picChg chg="mod">
          <ac:chgData name="Travascio, William (ELD)" userId="bd887fb0-5764-4916-99c1-fdfb95f8c83d" providerId="ADAL" clId="{E1191217-E6C3-4BBA-BB32-58DB029EE362}" dt="2026-04-03T19:39:24.241" v="167" actId="962"/>
          <ac:picMkLst>
            <pc:docMk/>
            <pc:sldMk cId="0" sldId="954"/>
            <ac:picMk id="28" creationId="{00000000-0000-0000-0000-000000000000}"/>
          </ac:picMkLst>
        </pc:picChg>
        <pc:picChg chg="mod">
          <ac:chgData name="Travascio, William (ELD)" userId="bd887fb0-5764-4916-99c1-fdfb95f8c83d" providerId="ADAL" clId="{E1191217-E6C3-4BBA-BB32-58DB029EE362}" dt="2026-04-03T19:39:33.427" v="168" actId="962"/>
          <ac:picMkLst>
            <pc:docMk/>
            <pc:sldMk cId="0" sldId="954"/>
            <ac:picMk id="35" creationId="{79669A79-564F-BA0D-452E-A887BC85ADF6}"/>
          </ac:picMkLst>
        </pc:picChg>
      </pc:sldChg>
      <pc:sldChg chg="modSp del mod">
        <pc:chgData name="Travascio, William (ELD)" userId="bd887fb0-5764-4916-99c1-fdfb95f8c83d" providerId="ADAL" clId="{E1191217-E6C3-4BBA-BB32-58DB029EE362}" dt="2026-04-08T13:40:59.646" v="278" actId="2696"/>
        <pc:sldMkLst>
          <pc:docMk/>
          <pc:sldMk cId="4143734136" sldId="955"/>
        </pc:sldMkLst>
      </pc:sldChg>
      <pc:sldChg chg="modSp del mod">
        <pc:chgData name="Travascio, William (ELD)" userId="bd887fb0-5764-4916-99c1-fdfb95f8c83d" providerId="ADAL" clId="{E1191217-E6C3-4BBA-BB32-58DB029EE362}" dt="2026-04-08T13:41:03.692" v="279" actId="2696"/>
        <pc:sldMkLst>
          <pc:docMk/>
          <pc:sldMk cId="1185500789" sldId="956"/>
        </pc:sldMkLst>
      </pc:sldChg>
      <pc:sldChg chg="modSp del mod">
        <pc:chgData name="Travascio, William (ELD)" userId="bd887fb0-5764-4916-99c1-fdfb95f8c83d" providerId="ADAL" clId="{E1191217-E6C3-4BBA-BB32-58DB029EE362}" dt="2026-04-08T13:41:09.299" v="280" actId="2696"/>
        <pc:sldMkLst>
          <pc:docMk/>
          <pc:sldMk cId="921400206" sldId="957"/>
        </pc:sldMkLst>
      </pc:sldChg>
      <pc:sldChg chg="modSp del mod">
        <pc:chgData name="Travascio, William (ELD)" userId="bd887fb0-5764-4916-99c1-fdfb95f8c83d" providerId="ADAL" clId="{E1191217-E6C3-4BBA-BB32-58DB029EE362}" dt="2026-04-08T13:41:14.920" v="281" actId="2696"/>
        <pc:sldMkLst>
          <pc:docMk/>
          <pc:sldMk cId="3090283244" sldId="958"/>
        </pc:sldMkLst>
      </pc:sldChg>
      <pc:sldChg chg="addSp delSp modSp del mod">
        <pc:chgData name="Travascio, William (ELD)" userId="bd887fb0-5764-4916-99c1-fdfb95f8c83d" providerId="ADAL" clId="{E1191217-E6C3-4BBA-BB32-58DB029EE362}" dt="2026-04-08T13:41:18.107" v="282" actId="2696"/>
        <pc:sldMkLst>
          <pc:docMk/>
          <pc:sldMk cId="3998338254" sldId="959"/>
        </pc:sldMkLst>
      </pc:sldChg>
      <pc:sldChg chg="modSp mod">
        <pc:chgData name="Travascio, William (ELD)" userId="bd887fb0-5764-4916-99c1-fdfb95f8c83d" providerId="ADAL" clId="{E1191217-E6C3-4BBA-BB32-58DB029EE362}" dt="2026-04-03T19:42:12.893" v="202" actId="33553"/>
        <pc:sldMkLst>
          <pc:docMk/>
          <pc:sldMk cId="961976286" sldId="960"/>
        </pc:sldMkLst>
        <pc:spChg chg="mod ord">
          <ac:chgData name="Travascio, William (ELD)" userId="bd887fb0-5764-4916-99c1-fdfb95f8c83d" providerId="ADAL" clId="{E1191217-E6C3-4BBA-BB32-58DB029EE362}" dt="2026-04-03T19:42:12.893" v="202" actId="33553"/>
          <ac:spMkLst>
            <pc:docMk/>
            <pc:sldMk cId="961976286" sldId="960"/>
            <ac:spMk id="36" creationId="{9C4B72D8-16D1-2032-3F96-54195AFBFE7A}"/>
          </ac:spMkLst>
        </pc:spChg>
        <pc:spChg chg="mod">
          <ac:chgData name="Travascio, William (ELD)" userId="bd887fb0-5764-4916-99c1-fdfb95f8c83d" providerId="ADAL" clId="{E1191217-E6C3-4BBA-BB32-58DB029EE362}" dt="2026-04-03T19:33:23.382" v="129" actId="962"/>
          <ac:spMkLst>
            <pc:docMk/>
            <pc:sldMk cId="961976286" sldId="960"/>
            <ac:spMk id="37" creationId="{59181404-38DF-227B-6C8B-05D5FD6722CB}"/>
          </ac:spMkLst>
        </pc:spChg>
        <pc:picChg chg="mod">
          <ac:chgData name="Travascio, William (ELD)" userId="bd887fb0-5764-4916-99c1-fdfb95f8c83d" providerId="ADAL" clId="{E1191217-E6C3-4BBA-BB32-58DB029EE362}" dt="2026-04-03T19:40:11.750" v="174" actId="962"/>
          <ac:picMkLst>
            <pc:docMk/>
            <pc:sldMk cId="961976286" sldId="960"/>
            <ac:picMk id="2" creationId="{1E520CE2-87C3-3550-839A-DFF74333E39C}"/>
          </ac:picMkLst>
        </pc:picChg>
        <pc:picChg chg="mod">
          <ac:chgData name="Travascio, William (ELD)" userId="bd887fb0-5764-4916-99c1-fdfb95f8c83d" providerId="ADAL" clId="{E1191217-E6C3-4BBA-BB32-58DB029EE362}" dt="2026-04-03T19:40:14.983" v="175" actId="962"/>
          <ac:picMkLst>
            <pc:docMk/>
            <pc:sldMk cId="961976286" sldId="960"/>
            <ac:picMk id="3" creationId="{D86F7E2D-C40F-8D07-D831-18E3B8829D49}"/>
          </ac:picMkLst>
        </pc:picChg>
      </pc:sldChg>
      <pc:sldChg chg="new del">
        <pc:chgData name="Travascio, William (ELD)" userId="bd887fb0-5764-4916-99c1-fdfb95f8c83d" providerId="ADAL" clId="{E1191217-E6C3-4BBA-BB32-58DB029EE362}" dt="2026-04-08T13:43:11.668" v="285" actId="2696"/>
        <pc:sldMkLst>
          <pc:docMk/>
          <pc:sldMk cId="609793411" sldId="961"/>
        </pc:sldMkLst>
      </pc:sldChg>
      <pc:sldChg chg="modSp del mod">
        <pc:chgData name="Travascio, William (ELD)" userId="bd887fb0-5764-4916-99c1-fdfb95f8c83d" providerId="ADAL" clId="{E1191217-E6C3-4BBA-BB32-58DB029EE362}" dt="2026-04-08T13:40:51.635" v="277" actId="2696"/>
        <pc:sldMkLst>
          <pc:docMk/>
          <pc:sldMk cId="1733283502" sldId="96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7380BCD5-99EA-4839-A35C-595029302E4B}" type="datetimeFigureOut">
              <a:rPr lang="en-US" smtClean="0"/>
              <a:t>4/8/2026</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17C17A72-7A47-4F30-B8DD-967509305040}" type="slidenum">
              <a:rPr lang="en-US" smtClean="0"/>
              <a:t>‹#›</a:t>
            </a:fld>
            <a:endParaRPr lang="en-US"/>
          </a:p>
        </p:txBody>
      </p:sp>
    </p:spTree>
    <p:extLst>
      <p:ext uri="{BB962C8B-B14F-4D97-AF65-F5344CB8AC3E}">
        <p14:creationId xmlns:p14="http://schemas.microsoft.com/office/powerpoint/2010/main" val="1240570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xfrm>
            <a:off x="735013" y="1173163"/>
            <a:ext cx="5632450" cy="3168650"/>
          </a:xfrm>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a:solidFill>
                <a:srgbClr val="FFFFFF"/>
              </a:solidFill>
            </a:endParaRPr>
          </a:p>
        </p:txBody>
      </p:sp>
      <p:sp>
        <p:nvSpPr>
          <p:cNvPr id="2" name="Footer Placeholder 1"/>
          <p:cNvSpPr>
            <a:spLocks noGrp="1"/>
          </p:cNvSpPr>
          <p:nvPr>
            <p:ph type="ftr" sz="quarter" idx="10"/>
          </p:nvPr>
        </p:nvSpPr>
        <p:spPr/>
        <p:txBody>
          <a:bodyPr/>
          <a:lstStyle/>
          <a:p>
            <a:endParaRPr lang="en-US"/>
          </a:p>
        </p:txBody>
      </p:sp>
    </p:spTree>
    <p:extLst>
      <p:ext uri="{BB962C8B-B14F-4D97-AF65-F5344CB8AC3E}">
        <p14:creationId xmlns:p14="http://schemas.microsoft.com/office/powerpoint/2010/main" val="4983736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5D1879-FC81-6941-2662-ECF8C8F75A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94FF20-BC0C-8CE5-CB42-FDE5AC0B5B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32C0DF-633E-2894-CEA5-1A3BEC3DC0C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995BB19-2474-22F8-8AD2-EDAB573C95E2}"/>
              </a:ext>
            </a:extLst>
          </p:cNvPr>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42749889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a:t>Click to edit Master title style</a:t>
            </a:r>
          </a:p>
        </p:txBody>
      </p:sp>
      <p:sp>
        <p:nvSpPr>
          <p:cNvPr id="6" name="Content Placeholder 7"/>
          <p:cNvSpPr>
            <a:spLocks noGrp="1"/>
          </p:cNvSpPr>
          <p:nvPr>
            <p:ph sz="half" idx="1"/>
          </p:nvPr>
        </p:nvSpPr>
        <p:spPr>
          <a:xfrm>
            <a:off x="711200" y="1939159"/>
            <a:ext cx="107696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489872032"/>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35693" y="109538"/>
            <a:ext cx="7398707" cy="762000"/>
          </a:xfrm>
        </p:spPr>
        <p:txBody>
          <a:bodyPr anchor="ctr"/>
          <a:lstStyle/>
          <a:p>
            <a:r>
              <a:rPr lang="en-US"/>
              <a:t>Click to edit Master title style</a:t>
            </a:r>
          </a:p>
        </p:txBody>
      </p:sp>
      <p:sp>
        <p:nvSpPr>
          <p:cNvPr id="3" name="Content Placeholder 2"/>
          <p:cNvSpPr>
            <a:spLocks noGrp="1"/>
          </p:cNvSpPr>
          <p:nvPr>
            <p:ph sz="half" idx="1"/>
          </p:nvPr>
        </p:nvSpPr>
        <p:spPr>
          <a:xfrm>
            <a:off x="711200" y="1219200"/>
            <a:ext cx="53340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48400" y="1219200"/>
            <a:ext cx="53340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23205483"/>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65848" y="109538"/>
            <a:ext cx="6449976"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1674501347"/>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15485" y="109538"/>
            <a:ext cx="7418916" cy="762000"/>
          </a:xfrm>
        </p:spPr>
        <p:txBody>
          <a:bodyPr/>
          <a:lstStyle/>
          <a:p>
            <a:r>
              <a:rPr lang="en-US"/>
              <a:t>Click to edit Master title style</a:t>
            </a:r>
          </a:p>
        </p:txBody>
      </p:sp>
      <p:sp>
        <p:nvSpPr>
          <p:cNvPr id="3" name="Text Placeholder 2"/>
          <p:cNvSpPr>
            <a:spLocks noGrp="1"/>
          </p:cNvSpPr>
          <p:nvPr>
            <p:ph type="body" sz="half" idx="1"/>
          </p:nvPr>
        </p:nvSpPr>
        <p:spPr>
          <a:xfrm>
            <a:off x="711200" y="1219200"/>
            <a:ext cx="53340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48400" y="1219200"/>
            <a:ext cx="53340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04541341"/>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109538"/>
            <a:ext cx="7552267" cy="762000"/>
          </a:xfrm>
        </p:spPr>
        <p:txBody>
          <a:bodyPr/>
          <a:lstStyle/>
          <a:p>
            <a:r>
              <a:rPr lang="en-US"/>
              <a:t>Click to edit Master title style</a:t>
            </a:r>
          </a:p>
        </p:txBody>
      </p:sp>
      <p:sp>
        <p:nvSpPr>
          <p:cNvPr id="3" name="Content Placeholder 2"/>
          <p:cNvSpPr>
            <a:spLocks noGrp="1"/>
          </p:cNvSpPr>
          <p:nvPr>
            <p:ph idx="1"/>
          </p:nvPr>
        </p:nvSpPr>
        <p:spPr>
          <a:xfrm>
            <a:off x="711200" y="1219200"/>
            <a:ext cx="108712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331044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82845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35693" y="109538"/>
            <a:ext cx="7398707" cy="762000"/>
          </a:xfrm>
        </p:spPr>
        <p:txBody>
          <a:bodyPr anchor="ctr"/>
          <a:lstStyle/>
          <a:p>
            <a:r>
              <a:rPr lang="en-US"/>
              <a:t>Click to edit Master title style</a:t>
            </a:r>
          </a:p>
        </p:txBody>
      </p:sp>
      <p:sp>
        <p:nvSpPr>
          <p:cNvPr id="3" name="Content Placeholder 2"/>
          <p:cNvSpPr>
            <a:spLocks noGrp="1"/>
          </p:cNvSpPr>
          <p:nvPr>
            <p:ph sz="half" idx="1"/>
          </p:nvPr>
        </p:nvSpPr>
        <p:spPr>
          <a:xfrm>
            <a:off x="711200" y="1219200"/>
            <a:ext cx="53340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48400" y="1219200"/>
            <a:ext cx="53340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59374455"/>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65848" y="109538"/>
            <a:ext cx="6449976"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77075689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15485" y="109538"/>
            <a:ext cx="7418916" cy="762000"/>
          </a:xfrm>
        </p:spPr>
        <p:txBody>
          <a:bodyPr/>
          <a:lstStyle/>
          <a:p>
            <a:r>
              <a:rPr lang="en-US"/>
              <a:t>Click to edit Master title style</a:t>
            </a:r>
          </a:p>
        </p:txBody>
      </p:sp>
      <p:sp>
        <p:nvSpPr>
          <p:cNvPr id="3" name="Text Placeholder 2"/>
          <p:cNvSpPr>
            <a:spLocks noGrp="1"/>
          </p:cNvSpPr>
          <p:nvPr>
            <p:ph type="body" sz="half" idx="1"/>
          </p:nvPr>
        </p:nvSpPr>
        <p:spPr>
          <a:xfrm>
            <a:off x="711200" y="1219200"/>
            <a:ext cx="53340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48400" y="1219200"/>
            <a:ext cx="53340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7284341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109538"/>
            <a:ext cx="7552267" cy="762000"/>
          </a:xfrm>
        </p:spPr>
        <p:txBody>
          <a:bodyPr/>
          <a:lstStyle/>
          <a:p>
            <a:r>
              <a:rPr lang="en-US"/>
              <a:t>Click to edit Master title style</a:t>
            </a:r>
          </a:p>
        </p:txBody>
      </p:sp>
      <p:sp>
        <p:nvSpPr>
          <p:cNvPr id="3" name="Content Placeholder 2"/>
          <p:cNvSpPr>
            <a:spLocks noGrp="1"/>
          </p:cNvSpPr>
          <p:nvPr>
            <p:ph idx="1"/>
          </p:nvPr>
        </p:nvSpPr>
        <p:spPr>
          <a:xfrm>
            <a:off x="711200" y="1219200"/>
            <a:ext cx="108712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594770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62185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a:xfrm>
            <a:off x="8737600" y="6356351"/>
            <a:ext cx="28448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a:p>
        </p:txBody>
      </p:sp>
    </p:spTree>
    <p:extLst>
      <p:ext uri="{BB962C8B-B14F-4D97-AF65-F5344CB8AC3E}">
        <p14:creationId xmlns:p14="http://schemas.microsoft.com/office/powerpoint/2010/main" val="967144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93472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a:t>Click to edit Master title style</a:t>
            </a:r>
          </a:p>
        </p:txBody>
      </p:sp>
      <p:sp>
        <p:nvSpPr>
          <p:cNvPr id="6" name="Content Placeholder 7"/>
          <p:cNvSpPr>
            <a:spLocks noGrp="1"/>
          </p:cNvSpPr>
          <p:nvPr>
            <p:ph sz="half" idx="1"/>
          </p:nvPr>
        </p:nvSpPr>
        <p:spPr>
          <a:xfrm>
            <a:off x="711200" y="1939159"/>
            <a:ext cx="107696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49331160"/>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2.xml"/><Relationship Id="rId5" Type="http://schemas.openxmlformats.org/officeDocument/2006/relationships/slideLayout" Target="../slideLayouts/slideLayout5.xml"/><Relationship Id="rId10" Type="http://schemas.openxmlformats.org/officeDocument/2006/relationships/tags" Target="../tags/tag1.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tags" Target="../tags/tag3.xml"/><Relationship Id="rId3" Type="http://schemas.openxmlformats.org/officeDocument/2006/relationships/slideLayout" Target="../slideLayouts/slideLayout11.xml"/><Relationship Id="rId7"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image" Target="../media/image2.png"/><Relationship Id="rId5" Type="http://schemas.openxmlformats.org/officeDocument/2006/relationships/slideLayout" Target="../slideLayouts/slideLayout13.xml"/><Relationship Id="rId10" Type="http://schemas.openxmlformats.org/officeDocument/2006/relationships/image" Target="../media/image1.jpeg"/><Relationship Id="rId4" Type="http://schemas.openxmlformats.org/officeDocument/2006/relationships/slideLayout" Target="../slideLayouts/slideLayout12.xml"/><Relationship Id="rId9" Type="http://schemas.openxmlformats.org/officeDocument/2006/relationships/tags" Target="../tags/tag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2"/>
          <a:srcRect l="23065"/>
          <a:stretch>
            <a:fillRect/>
          </a:stretch>
        </p:blipFill>
        <p:spPr bwMode="auto">
          <a:xfrm>
            <a:off x="0" y="1"/>
            <a:ext cx="12200467"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982133" y="109538"/>
            <a:ext cx="7552267"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711200" y="1219200"/>
            <a:ext cx="108712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23283" y="6856413"/>
            <a:ext cx="12215284"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a:solidFill>
                <a:srgbClr val="000000"/>
              </a:solidFill>
            </a:endParaRPr>
          </a:p>
        </p:txBody>
      </p:sp>
      <p:pic>
        <p:nvPicPr>
          <p:cNvPr id="7174" name="Picture 6" descr="best ver2b seal"/>
          <p:cNvPicPr>
            <a:picLocks noChangeAspect="1" noChangeArrowheads="1"/>
          </p:cNvPicPr>
          <p:nvPr/>
        </p:nvPicPr>
        <p:blipFill>
          <a:blip r:embed="rId13">
            <a:clrChange>
              <a:clrFrom>
                <a:srgbClr val="003264"/>
              </a:clrFrom>
              <a:clrTo>
                <a:srgbClr val="003264">
                  <a:alpha val="0"/>
                </a:srgbClr>
              </a:clrTo>
            </a:clrChange>
          </a:blip>
          <a:srcRect/>
          <a:stretch>
            <a:fillRect/>
          </a:stretch>
        </p:blipFill>
        <p:spPr bwMode="auto">
          <a:xfrm>
            <a:off x="33867" y="157164"/>
            <a:ext cx="1016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10"/>
            </p:custDataLst>
          </p:nvPr>
        </p:nvSpPr>
        <p:spPr bwMode="gray">
          <a:xfrm>
            <a:off x="1115484" y="1420814"/>
            <a:ext cx="9313333"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a:solidFill>
                  <a:srgbClr val="000000"/>
                </a:solidFill>
              </a:rPr>
              <a:t>Subject Title</a:t>
            </a:r>
          </a:p>
        </p:txBody>
      </p:sp>
      <p:sp>
        <p:nvSpPr>
          <p:cNvPr id="3198988" name="AcnFootnote_ID_3198988" hidden="1"/>
          <p:cNvSpPr txBox="1">
            <a:spLocks noChangeArrowheads="1"/>
          </p:cNvSpPr>
          <p:nvPr>
            <p:custDataLst>
              <p:tags r:id="rId11"/>
            </p:custDataLst>
          </p:nvPr>
        </p:nvSpPr>
        <p:spPr bwMode="gray">
          <a:xfrm>
            <a:off x="1115485" y="6251159"/>
            <a:ext cx="7418916" cy="338554"/>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a:solidFill>
                  <a:srgbClr val="000000"/>
                </a:solidFill>
              </a:rPr>
              <a:t>*	Footnote</a:t>
            </a:r>
          </a:p>
          <a:p>
            <a:pPr marL="538163" indent="-538163" fontAlgn="base">
              <a:spcBef>
                <a:spcPct val="20000"/>
              </a:spcBef>
              <a:spcAft>
                <a:spcPct val="0"/>
              </a:spcAft>
              <a:buClr>
                <a:srgbClr val="000000"/>
              </a:buClr>
              <a:defRPr/>
            </a:pPr>
            <a:r>
              <a:rPr lang="en-US" sz="1000">
                <a:solidFill>
                  <a:srgbClr val="000000"/>
                </a:solidFill>
              </a:rPr>
              <a:t>Source:	Source</a:t>
            </a:r>
          </a:p>
        </p:txBody>
      </p:sp>
      <p:sp>
        <p:nvSpPr>
          <p:cNvPr id="9" name="Text Box 9"/>
          <p:cNvSpPr txBox="1">
            <a:spLocks noChangeArrowheads="1"/>
          </p:cNvSpPr>
          <p:nvPr/>
        </p:nvSpPr>
        <p:spPr bwMode="auto">
          <a:xfrm>
            <a:off x="10756900" y="6445251"/>
            <a:ext cx="14224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a:solidFill>
                <a:srgbClr val="000000"/>
              </a:solidFill>
            </a:endParaRPr>
          </a:p>
        </p:txBody>
      </p:sp>
    </p:spTree>
    <p:extLst>
      <p:ext uri="{BB962C8B-B14F-4D97-AF65-F5344CB8AC3E}">
        <p14:creationId xmlns:p14="http://schemas.microsoft.com/office/powerpoint/2010/main" val="282963606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9" r:id="rId7"/>
    <p:sldLayoutId id="2147483690" r:id="rId8"/>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0"/>
          <a:srcRect l="23065"/>
          <a:stretch>
            <a:fillRect/>
          </a:stretch>
        </p:blipFill>
        <p:spPr bwMode="auto">
          <a:xfrm>
            <a:off x="0" y="1"/>
            <a:ext cx="12200467"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982133" y="109538"/>
            <a:ext cx="7552267"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711200" y="1219200"/>
            <a:ext cx="108712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23283" y="6856413"/>
            <a:ext cx="12215284"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a:solidFill>
                <a:srgbClr val="000000"/>
              </a:solidFill>
            </a:endParaRPr>
          </a:p>
        </p:txBody>
      </p:sp>
      <p:pic>
        <p:nvPicPr>
          <p:cNvPr id="7174" name="Picture 6" descr="best ver2b seal"/>
          <p:cNvPicPr>
            <a:picLocks noChangeAspect="1" noChangeArrowheads="1"/>
          </p:cNvPicPr>
          <p:nvPr/>
        </p:nvPicPr>
        <p:blipFill>
          <a:blip r:embed="rId11">
            <a:clrChange>
              <a:clrFrom>
                <a:srgbClr val="003264"/>
              </a:clrFrom>
              <a:clrTo>
                <a:srgbClr val="003264">
                  <a:alpha val="0"/>
                </a:srgbClr>
              </a:clrTo>
            </a:clrChange>
          </a:blip>
          <a:srcRect/>
          <a:stretch>
            <a:fillRect/>
          </a:stretch>
        </p:blipFill>
        <p:spPr bwMode="auto">
          <a:xfrm>
            <a:off x="33867" y="157164"/>
            <a:ext cx="1016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8"/>
            </p:custDataLst>
          </p:nvPr>
        </p:nvSpPr>
        <p:spPr bwMode="gray">
          <a:xfrm>
            <a:off x="1115484" y="1420814"/>
            <a:ext cx="9313333"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a:solidFill>
                  <a:srgbClr val="000000"/>
                </a:solidFill>
              </a:rPr>
              <a:t>Subject Title</a:t>
            </a:r>
          </a:p>
        </p:txBody>
      </p:sp>
      <p:sp>
        <p:nvSpPr>
          <p:cNvPr id="3198988" name="AcnFootnote_ID_3198988" hidden="1"/>
          <p:cNvSpPr txBox="1">
            <a:spLocks noChangeArrowheads="1"/>
          </p:cNvSpPr>
          <p:nvPr>
            <p:custDataLst>
              <p:tags r:id="rId9"/>
            </p:custDataLst>
          </p:nvPr>
        </p:nvSpPr>
        <p:spPr bwMode="gray">
          <a:xfrm>
            <a:off x="1115485" y="6251159"/>
            <a:ext cx="7418916" cy="338554"/>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a:solidFill>
                  <a:srgbClr val="000000"/>
                </a:solidFill>
              </a:rPr>
              <a:t>*	Footnote</a:t>
            </a:r>
          </a:p>
          <a:p>
            <a:pPr marL="538163" indent="-538163" fontAlgn="base">
              <a:spcBef>
                <a:spcPct val="20000"/>
              </a:spcBef>
              <a:spcAft>
                <a:spcPct val="0"/>
              </a:spcAft>
              <a:buClr>
                <a:srgbClr val="000000"/>
              </a:buClr>
              <a:defRPr/>
            </a:pPr>
            <a:r>
              <a:rPr lang="en-US" sz="1000">
                <a:solidFill>
                  <a:srgbClr val="000000"/>
                </a:solidFill>
              </a:rPr>
              <a:t>Source:	Source</a:t>
            </a:r>
          </a:p>
        </p:txBody>
      </p:sp>
      <p:sp>
        <p:nvSpPr>
          <p:cNvPr id="9" name="Text Box 9"/>
          <p:cNvSpPr txBox="1">
            <a:spLocks noChangeArrowheads="1"/>
          </p:cNvSpPr>
          <p:nvPr/>
        </p:nvSpPr>
        <p:spPr bwMode="auto">
          <a:xfrm>
            <a:off x="5384800" y="6445251"/>
            <a:ext cx="14224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a:solidFill>
                <a:srgbClr val="000000"/>
              </a:solidFill>
            </a:endParaRPr>
          </a:p>
        </p:txBody>
      </p:sp>
    </p:spTree>
    <p:extLst>
      <p:ext uri="{BB962C8B-B14F-4D97-AF65-F5344CB8AC3E}">
        <p14:creationId xmlns:p14="http://schemas.microsoft.com/office/powerpoint/2010/main" val="1606345318"/>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8.xml"/><Relationship Id="rId5" Type="http://schemas.openxmlformats.org/officeDocument/2006/relationships/image" Target="../media/image8.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8.xml"/><Relationship Id="rId5" Type="http://schemas.openxmlformats.org/officeDocument/2006/relationships/image" Target="../media/image9.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1.jpeg"/><Relationship Id="rId7"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8.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8.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8.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8.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8.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8.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1.jpeg"/><Relationship Id="rId7" Type="http://schemas.openxmlformats.org/officeDocument/2006/relationships/image" Target="../media/image13.png"/><Relationship Id="rId2" Type="http://schemas.openxmlformats.org/officeDocument/2006/relationships/notesSlide" Target="../notesSlides/notesSlide18.xml"/><Relationship Id="rId1" Type="http://schemas.openxmlformats.org/officeDocument/2006/relationships/slideLayout" Target="../slideLayouts/slideLayout8.xml"/><Relationship Id="rId6" Type="http://schemas.openxmlformats.org/officeDocument/2006/relationships/image" Target="../media/image10.png"/><Relationship Id="rId5" Type="http://schemas.openxmlformats.org/officeDocument/2006/relationships/image" Target="../media/image12.png"/><Relationship Id="rId4" Type="http://schemas.openxmlformats.org/officeDocument/2006/relationships/image" Target="../media/image2.png"/><Relationship Id="rId9" Type="http://schemas.openxmlformats.org/officeDocument/2006/relationships/image" Target="../media/image14.png"/></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8.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8.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8.xml"/><Relationship Id="rId5" Type="http://schemas.openxmlformats.org/officeDocument/2006/relationships/image" Target="../media/image15.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8.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8.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8.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8.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8.xml"/><Relationship Id="rId5" Type="http://schemas.openxmlformats.org/officeDocument/2006/relationships/image" Target="../media/image7.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8.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8.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a:extLst>
              <a:ext uri="{C183D7F6-B498-43B3-948B-1728B52AA6E4}">
                <adec:decorative xmlns:adec="http://schemas.microsoft.com/office/drawing/2017/decorative" val="1"/>
              </a:ext>
            </a:extLst>
          </p:cNvPr>
          <p:cNvSpPr>
            <a:spLocks noChangeArrowheads="1"/>
          </p:cNvSpPr>
          <p:nvPr/>
        </p:nvSpPr>
        <p:spPr bwMode="auto">
          <a:xfrm>
            <a:off x="0" y="-88135"/>
            <a:ext cx="12192000" cy="3250223"/>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a:solidFill>
                <a:srgbClr val="FFFFFF"/>
              </a:solidFill>
            </a:endParaRPr>
          </a:p>
        </p:txBody>
      </p:sp>
      <p:sp>
        <p:nvSpPr>
          <p:cNvPr id="31746" name="Rectangle 3"/>
          <p:cNvSpPr>
            <a:spLocks noGrp="1" noChangeArrowheads="1"/>
          </p:cNvSpPr>
          <p:nvPr>
            <p:ph type="title" idx="4294967295"/>
          </p:nvPr>
        </p:nvSpPr>
        <p:spPr bwMode="white">
          <a:xfrm>
            <a:off x="1320134" y="927755"/>
            <a:ext cx="7350140" cy="967145"/>
          </a:xfrm>
          <a:prstGeom prst="rect">
            <a:avLst/>
          </a:prstGeom>
          <a:noFill/>
          <a:ln w="9525">
            <a:noFill/>
            <a:prstDash/>
            <a:miter lim="800000"/>
            <a:headEnd/>
            <a:tailEnd/>
          </a:ln>
          <a:effectLst/>
        </p:spPr>
        <p:txBody>
          <a:bodyPr rot="0" spcFirstLastPara="0" vertOverflow="overflow" horzOverflow="overflow" vert="horz" wrap="square" lIns="64008" tIns="32004" rIns="64008" bIns="32004" numCol="1" spcCol="0" rtlCol="0" fromWordArt="0" anchor="ctr" anchorCtr="0" forceAA="0" compatLnSpc="1">
            <a:prstTxWarp prst="textNoShape">
              <a:avLst/>
            </a:prstTxWarp>
            <a:noAutofit/>
          </a:bodyPr>
          <a:lstStyle/>
          <a:p>
            <a:pPr marL="0" marR="0" lvl="0" indent="0" algn="ctr" defTabSz="457200" rtl="0" eaLnBrk="1" fontAlgn="base" latinLnBrk="0" hangingPunct="1">
              <a:lnSpc>
                <a:spcPct val="100000"/>
              </a:lnSpc>
              <a:spcBef>
                <a:spcPct val="0"/>
              </a:spcBef>
              <a:spcAft>
                <a:spcPts val="1000"/>
              </a:spcAft>
              <a:buClrTx/>
              <a:buSzTx/>
              <a:buFontTx/>
              <a:buNone/>
              <a:tabLst/>
              <a:defRPr/>
            </a:pPr>
            <a:r>
              <a:rPr kumimoji="0" lang="en-US" sz="2800" b="1" i="0" u="none" strike="noStrike" kern="1200" cap="none" spc="0" normalizeH="0" baseline="0" noProof="0" dirty="0">
                <a:ln>
                  <a:noFill/>
                </a:ln>
                <a:solidFill>
                  <a:srgbClr val="FFFFFF"/>
                </a:solidFill>
                <a:effectLst/>
                <a:uLnTx/>
                <a:uFillTx/>
                <a:latin typeface="Corbel" panose="020B0503020204020204" pitchFamily="34" charset="0"/>
                <a:ea typeface="+mn-ea"/>
                <a:cs typeface="+mn-cs"/>
              </a:rPr>
              <a:t>Massachusetts Advisory Council on Alzheimer’s Disease and All Other Dementias </a:t>
            </a:r>
          </a:p>
        </p:txBody>
      </p:sp>
      <p:pic>
        <p:nvPicPr>
          <p:cNvPr id="31747" name="Picture 4" descr="State seal"/>
          <p:cNvPicPr>
            <a:picLocks noChangeAspect="1" noChangeArrowheads="1"/>
          </p:cNvPicPr>
          <p:nvPr/>
        </p:nvPicPr>
        <p:blipFill>
          <a:blip r:embed="rId3"/>
          <a:srcRect/>
          <a:stretch>
            <a:fillRect/>
          </a:stretch>
        </p:blipFill>
        <p:spPr bwMode="auto">
          <a:xfrm>
            <a:off x="9535703" y="514206"/>
            <a:ext cx="1624384" cy="1685059"/>
          </a:xfrm>
          <a:prstGeom prst="rect">
            <a:avLst/>
          </a:prstGeom>
          <a:noFill/>
          <a:ln w="9525">
            <a:noFill/>
            <a:miter lim="800000"/>
            <a:headEnd/>
            <a:tailEnd/>
          </a:ln>
        </p:spPr>
      </p:pic>
      <p:sp>
        <p:nvSpPr>
          <p:cNvPr id="10" name="TextBox 9"/>
          <p:cNvSpPr txBox="1"/>
          <p:nvPr/>
        </p:nvSpPr>
        <p:spPr>
          <a:xfrm>
            <a:off x="5442332" y="4119454"/>
            <a:ext cx="5759254" cy="1933863"/>
          </a:xfrm>
          <a:prstGeom prst="rect">
            <a:avLst/>
          </a:prstGeom>
          <a:noFill/>
        </p:spPr>
        <p:txBody>
          <a:bodyPr wrap="square" lIns="91440" tIns="45720" rIns="91440" bIns="45720" anchor="t">
            <a:spAutoFit/>
          </a:bodyPr>
          <a:lstStyle/>
          <a:p>
            <a:pPr algn="r" fontAlgn="base">
              <a:spcBef>
                <a:spcPct val="0"/>
              </a:spcBef>
              <a:spcAft>
                <a:spcPts val="700"/>
              </a:spcAft>
              <a:defRPr/>
            </a:pPr>
            <a:r>
              <a:rPr lang="en-US" sz="2400" b="1">
                <a:solidFill>
                  <a:srgbClr val="003366"/>
                </a:solidFill>
                <a:latin typeface="Corbel" panose="020B0503020204020204" pitchFamily="34" charset="0"/>
              </a:rPr>
              <a:t>Executive Office of Aging &amp; Independence</a:t>
            </a:r>
          </a:p>
          <a:p>
            <a:pPr algn="r" fontAlgn="base">
              <a:spcBef>
                <a:spcPct val="0"/>
              </a:spcBef>
              <a:spcAft>
                <a:spcPts val="700"/>
              </a:spcAft>
              <a:defRPr/>
            </a:pPr>
            <a:r>
              <a:rPr lang="en-US" sz="2400" b="1">
                <a:solidFill>
                  <a:srgbClr val="003366"/>
                </a:solidFill>
                <a:latin typeface="Corbel" panose="020B0503020204020204" pitchFamily="34" charset="0"/>
              </a:rPr>
              <a:t>Whitney Moyer, Chair</a:t>
            </a:r>
          </a:p>
          <a:p>
            <a:pPr algn="r" fontAlgn="base">
              <a:spcBef>
                <a:spcPct val="0"/>
              </a:spcBef>
              <a:spcAft>
                <a:spcPct val="0"/>
              </a:spcAft>
              <a:defRPr/>
            </a:pPr>
            <a:r>
              <a:rPr lang="en-US" sz="2000" b="1">
                <a:solidFill>
                  <a:srgbClr val="003366"/>
                </a:solidFill>
                <a:latin typeface="Corbel"/>
              </a:rPr>
              <a:t>March 24th, 2026</a:t>
            </a:r>
          </a:p>
          <a:p>
            <a:pPr algn="r" fontAlgn="base">
              <a:spcBef>
                <a:spcPct val="0"/>
              </a:spcBef>
              <a:spcAft>
                <a:spcPct val="0"/>
              </a:spcAft>
              <a:defRPr/>
            </a:pPr>
            <a:r>
              <a:rPr lang="en-US" sz="2000" b="1">
                <a:solidFill>
                  <a:srgbClr val="003366"/>
                </a:solidFill>
                <a:latin typeface="Corbel" panose="020B0503020204020204" pitchFamily="34" charset="0"/>
              </a:rPr>
              <a:t>3:30-5:00 pm</a:t>
            </a:r>
          </a:p>
          <a:p>
            <a:pPr algn="r" fontAlgn="base">
              <a:spcBef>
                <a:spcPct val="0"/>
              </a:spcBef>
              <a:spcAft>
                <a:spcPct val="0"/>
              </a:spcAft>
              <a:defRPr/>
            </a:pPr>
            <a:r>
              <a:rPr lang="en-US" sz="2000" b="1">
                <a:solidFill>
                  <a:srgbClr val="003366"/>
                </a:solidFill>
                <a:latin typeface="Corbel" panose="020B0503020204020204" pitchFamily="34" charset="0"/>
              </a:rPr>
              <a:t>Video Conference</a:t>
            </a:r>
          </a:p>
        </p:txBody>
      </p:sp>
      <p:sp>
        <p:nvSpPr>
          <p:cNvPr id="2" name="Rectangle 1">
            <a:extLst>
              <a:ext uri="{C183D7F6-B498-43B3-948B-1728B52AA6E4}">
                <adec:decorative xmlns:adec="http://schemas.microsoft.com/office/drawing/2017/decorative" val="1"/>
              </a:ext>
            </a:extLst>
          </p:cNvPr>
          <p:cNvSpPr/>
          <p:nvPr/>
        </p:nvSpPr>
        <p:spPr bwMode="auto">
          <a:xfrm>
            <a:off x="5930900" y="6471593"/>
            <a:ext cx="368300" cy="230832"/>
          </a:xfrm>
          <a:prstGeom prst="rect">
            <a:avLst/>
          </a:prstGeom>
          <a:solidFill>
            <a:schemeClr val="bg1"/>
          </a:solidFill>
          <a:ln w="9525" cap="flat" cmpd="sng" algn="ctr">
            <a:no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gn="ctr" eaLnBrk="0" fontAlgn="base" hangingPunct="0">
              <a:spcBef>
                <a:spcPct val="0"/>
              </a:spcBef>
              <a:spcAft>
                <a:spcPct val="0"/>
              </a:spcAft>
            </a:pPr>
            <a:endParaRPr lang="en-US" sz="1600">
              <a:solidFill>
                <a:srgbClr val="000000"/>
              </a:solidFill>
            </a:endParaRPr>
          </a:p>
        </p:txBody>
      </p:sp>
      <p:sp>
        <p:nvSpPr>
          <p:cNvPr id="4" name="Rectangle 3">
            <a:extLst>
              <a:ext uri="{FF2B5EF4-FFF2-40B4-BE49-F238E27FC236}">
                <a16:creationId xmlns:a16="http://schemas.microsoft.com/office/drawing/2014/main" id="{7A21116D-28AA-7C17-5D7E-9499E2BE5E7C}"/>
              </a:ext>
              <a:ext uri="{C183D7F6-B498-43B3-948B-1728B52AA6E4}">
                <adec:decorative xmlns:adec="http://schemas.microsoft.com/office/drawing/2017/decorative" val="1"/>
              </a:ext>
            </a:extLst>
          </p:cNvPr>
          <p:cNvSpPr/>
          <p:nvPr/>
        </p:nvSpPr>
        <p:spPr bwMode="auto">
          <a:xfrm>
            <a:off x="11201586" y="6391275"/>
            <a:ext cx="523689" cy="38100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pitchFamily="34" charset="0"/>
            </a:endParaRPr>
          </a:p>
        </p:txBody>
      </p:sp>
    </p:spTree>
    <p:extLst>
      <p:ext uri="{BB962C8B-B14F-4D97-AF65-F5344CB8AC3E}">
        <p14:creationId xmlns:p14="http://schemas.microsoft.com/office/powerpoint/2010/main" val="1722369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1341120"/>
          </a:xfrm>
          <a:prstGeom prst="rect">
            <a:avLst/>
          </a:prstGeom>
        </p:spPr>
      </p:pic>
      <p:pic>
        <p:nvPicPr>
          <p:cNvPr id="3" name="Image 1">
            <a:extLs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82880" y="146304"/>
            <a:ext cx="975360" cy="975360"/>
          </a:xfrm>
          <a:prstGeom prst="rect">
            <a:avLst/>
          </a:prstGeom>
        </p:spPr>
      </p:pic>
      <p:sp>
        <p:nvSpPr>
          <p:cNvPr id="4" name="Text 0"/>
          <p:cNvSpPr>
            <a:spLocks noGrp="1"/>
          </p:cNvSpPr>
          <p:nvPr>
            <p:ph type="title" idx="4294967295"/>
          </p:nvPr>
        </p:nvSpPr>
        <p:spPr>
          <a:xfrm>
            <a:off x="1341120" y="97536"/>
            <a:ext cx="9144000" cy="670560"/>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C000"/>
                </a:solidFill>
                <a:effectLst/>
                <a:uLnTx/>
                <a:uFillTx/>
                <a:latin typeface="Corbel" panose="020B0503020204020204" pitchFamily="34" charset="0"/>
                <a:ea typeface="Calibri" pitchFamily="34" charset="-122"/>
                <a:cs typeface="Calibri" pitchFamily="34" charset="-120"/>
              </a:rPr>
              <a:t>Annual Report: State Plan Refresh &amp; Looking Ahead</a:t>
            </a:r>
            <a:endParaRPr kumimoji="0" lang="en-US" sz="2800" b="0" i="0" u="none" strike="noStrike" kern="1200" cap="none" spc="0" normalizeH="0" baseline="0" noProof="0" dirty="0">
              <a:ln>
                <a:noFill/>
              </a:ln>
              <a:solidFill>
                <a:schemeClr val="tx1"/>
              </a:solidFill>
              <a:effectLst/>
              <a:uLnTx/>
              <a:uFillTx/>
              <a:latin typeface="Corbel" panose="020B0503020204020204" pitchFamily="34" charset="0"/>
              <a:ea typeface="+mn-ea"/>
              <a:cs typeface="+mn-cs"/>
            </a:endParaRPr>
          </a:p>
        </p:txBody>
      </p:sp>
      <p:sp>
        <p:nvSpPr>
          <p:cNvPr id="6" name="Text 2"/>
          <p:cNvSpPr/>
          <p:nvPr/>
        </p:nvSpPr>
        <p:spPr>
          <a:xfrm>
            <a:off x="609600" y="1463040"/>
            <a:ext cx="10972800" cy="426720"/>
          </a:xfrm>
          <a:prstGeom prst="rect">
            <a:avLst/>
          </a:prstGeom>
          <a:noFill/>
          <a:ln/>
        </p:spPr>
        <p:txBody>
          <a:bodyPr wrap="square" lIns="0" tIns="0" rIns="0" bIns="0" rtlCol="0" anchor="ctr"/>
          <a:lstStyle/>
          <a:p>
            <a:r>
              <a:rPr lang="en-US" sz="2200" b="1">
                <a:solidFill>
                  <a:srgbClr val="002060"/>
                </a:solidFill>
                <a:latin typeface="Corbel" panose="020B0503020204020204" pitchFamily="34" charset="0"/>
                <a:ea typeface="Calibri" pitchFamily="34" charset="-122"/>
                <a:cs typeface="Calibri" pitchFamily="34" charset="-120"/>
              </a:rPr>
              <a:t>State Plan Refresh Timeline</a:t>
            </a:r>
            <a:endParaRPr lang="en-US" sz="2200">
              <a:latin typeface="Corbel" panose="020B0503020204020204" pitchFamily="34" charset="0"/>
            </a:endParaRPr>
          </a:p>
        </p:txBody>
      </p:sp>
      <p:sp>
        <p:nvSpPr>
          <p:cNvPr id="7" name="Shape 3">
            <a:extLst>
              <a:ext uri="{C183D7F6-B498-43B3-948B-1728B52AA6E4}">
                <adec:decorative xmlns:adec="http://schemas.microsoft.com/office/drawing/2017/decorative" val="1"/>
              </a:ext>
            </a:extLst>
          </p:cNvPr>
          <p:cNvSpPr/>
          <p:nvPr/>
        </p:nvSpPr>
        <p:spPr>
          <a:xfrm>
            <a:off x="609600" y="2011680"/>
            <a:ext cx="2621280" cy="1584960"/>
          </a:xfrm>
          <a:prstGeom prst="rect">
            <a:avLst/>
          </a:prstGeom>
          <a:solidFill>
            <a:srgbClr val="002060"/>
          </a:solidFill>
          <a:ln/>
        </p:spPr>
        <p:txBody>
          <a:bodyPr/>
          <a:lstStyle/>
          <a:p>
            <a:endParaRPr lang="en-US" sz="1600">
              <a:latin typeface="Corbel" panose="020B0503020204020204" pitchFamily="34" charset="0"/>
            </a:endParaRPr>
          </a:p>
        </p:txBody>
      </p:sp>
      <p:sp>
        <p:nvSpPr>
          <p:cNvPr id="8" name="Text 4"/>
          <p:cNvSpPr/>
          <p:nvPr/>
        </p:nvSpPr>
        <p:spPr>
          <a:xfrm>
            <a:off x="707136" y="2072640"/>
            <a:ext cx="2438400" cy="426720"/>
          </a:xfrm>
          <a:prstGeom prst="rect">
            <a:avLst/>
          </a:prstGeom>
          <a:noFill/>
          <a:ln/>
        </p:spPr>
        <p:txBody>
          <a:bodyPr wrap="square" lIns="0" tIns="0" rIns="0" bIns="0" rtlCol="0" anchor="ctr"/>
          <a:lstStyle/>
          <a:p>
            <a:r>
              <a:rPr lang="en-US" b="1">
                <a:solidFill>
                  <a:srgbClr val="FFC000"/>
                </a:solidFill>
                <a:latin typeface="Corbel"/>
                <a:ea typeface="Calibri"/>
                <a:cs typeface="Calibri"/>
              </a:rPr>
              <a:t>Dec 2025 – Mar 2026</a:t>
            </a:r>
            <a:endParaRPr lang="en-US">
              <a:latin typeface="Corbel"/>
              <a:ea typeface="Calibri"/>
              <a:cs typeface="Calibri"/>
            </a:endParaRPr>
          </a:p>
        </p:txBody>
      </p:sp>
      <p:sp>
        <p:nvSpPr>
          <p:cNvPr id="9" name="Text 5"/>
          <p:cNvSpPr/>
          <p:nvPr/>
        </p:nvSpPr>
        <p:spPr>
          <a:xfrm>
            <a:off x="707136" y="2499360"/>
            <a:ext cx="2438400" cy="975360"/>
          </a:xfrm>
          <a:prstGeom prst="rect">
            <a:avLst/>
          </a:prstGeom>
          <a:noFill/>
          <a:ln/>
        </p:spPr>
        <p:txBody>
          <a:bodyPr wrap="square" lIns="0" tIns="0" rIns="0" bIns="0" rtlCol="0" anchor="ctr"/>
          <a:lstStyle/>
          <a:p>
            <a:r>
              <a:rPr lang="en-US">
                <a:solidFill>
                  <a:srgbClr val="FFFFFF"/>
                </a:solidFill>
                <a:latin typeface="Corbel"/>
                <a:ea typeface="Calibri"/>
                <a:cs typeface="Calibri"/>
              </a:rPr>
              <a:t>Scoping, Work Group formation, discovery &amp; data collection</a:t>
            </a:r>
            <a:endParaRPr lang="en-US">
              <a:latin typeface="Corbel"/>
              <a:ea typeface="Calibri"/>
              <a:cs typeface="Calibri"/>
            </a:endParaRPr>
          </a:p>
        </p:txBody>
      </p:sp>
      <p:pic>
        <p:nvPicPr>
          <p:cNvPr id="10" name="Image 2">
            <a:extLs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3230880" y="2499360"/>
            <a:ext cx="243840" cy="243840"/>
          </a:xfrm>
          <a:prstGeom prst="rect">
            <a:avLst/>
          </a:prstGeom>
        </p:spPr>
      </p:pic>
      <p:sp>
        <p:nvSpPr>
          <p:cNvPr id="11" name="Shape 6">
            <a:extLst>
              <a:ext uri="{C183D7F6-B498-43B3-948B-1728B52AA6E4}">
                <adec:decorative xmlns:adec="http://schemas.microsoft.com/office/drawing/2017/decorative" val="1"/>
              </a:ext>
            </a:extLst>
          </p:cNvPr>
          <p:cNvSpPr/>
          <p:nvPr/>
        </p:nvSpPr>
        <p:spPr>
          <a:xfrm>
            <a:off x="3474720" y="2011680"/>
            <a:ext cx="2621280" cy="1584960"/>
          </a:xfrm>
          <a:prstGeom prst="rect">
            <a:avLst/>
          </a:prstGeom>
          <a:solidFill>
            <a:srgbClr val="F0F4FA"/>
          </a:solidFill>
          <a:ln/>
        </p:spPr>
        <p:txBody>
          <a:bodyPr/>
          <a:lstStyle/>
          <a:p>
            <a:endParaRPr lang="en-US" sz="1600">
              <a:latin typeface="Corbel" panose="020B0503020204020204" pitchFamily="34" charset="0"/>
            </a:endParaRPr>
          </a:p>
        </p:txBody>
      </p:sp>
      <p:sp>
        <p:nvSpPr>
          <p:cNvPr id="12" name="Text 7"/>
          <p:cNvSpPr/>
          <p:nvPr/>
        </p:nvSpPr>
        <p:spPr>
          <a:xfrm>
            <a:off x="3572256" y="2072640"/>
            <a:ext cx="2438400" cy="426720"/>
          </a:xfrm>
          <a:prstGeom prst="rect">
            <a:avLst/>
          </a:prstGeom>
          <a:noFill/>
          <a:ln/>
        </p:spPr>
        <p:txBody>
          <a:bodyPr wrap="square" lIns="0" tIns="0" rIns="0" bIns="0" rtlCol="0" anchor="ctr"/>
          <a:lstStyle/>
          <a:p>
            <a:r>
              <a:rPr lang="en-US" b="1">
                <a:solidFill>
                  <a:srgbClr val="002060"/>
                </a:solidFill>
                <a:latin typeface="Corbel"/>
                <a:ea typeface="Calibri"/>
                <a:cs typeface="Calibri"/>
              </a:rPr>
              <a:t>Mar – Jun 2026</a:t>
            </a:r>
            <a:endParaRPr lang="en-US">
              <a:latin typeface="Corbel"/>
              <a:ea typeface="Calibri"/>
              <a:cs typeface="Calibri"/>
            </a:endParaRPr>
          </a:p>
        </p:txBody>
      </p:sp>
      <p:sp>
        <p:nvSpPr>
          <p:cNvPr id="13" name="Text 8"/>
          <p:cNvSpPr/>
          <p:nvPr/>
        </p:nvSpPr>
        <p:spPr>
          <a:xfrm>
            <a:off x="3572256" y="2499360"/>
            <a:ext cx="2438400" cy="975360"/>
          </a:xfrm>
          <a:prstGeom prst="rect">
            <a:avLst/>
          </a:prstGeom>
          <a:noFill/>
          <a:ln/>
        </p:spPr>
        <p:txBody>
          <a:bodyPr wrap="square" lIns="0" tIns="0" rIns="0" bIns="0" rtlCol="0" anchor="ctr"/>
          <a:lstStyle/>
          <a:p>
            <a:r>
              <a:rPr lang="en-US">
                <a:solidFill>
                  <a:srgbClr val="374151"/>
                </a:solidFill>
                <a:latin typeface="Corbel"/>
                <a:ea typeface="Calibri"/>
                <a:cs typeface="Calibri"/>
              </a:rPr>
              <a:t>Draft goals, strategies, actions; analysis &amp; prioritization</a:t>
            </a:r>
            <a:endParaRPr lang="en-US">
              <a:latin typeface="Corbel"/>
              <a:ea typeface="Calibri"/>
              <a:cs typeface="Calibri"/>
            </a:endParaRPr>
          </a:p>
        </p:txBody>
      </p:sp>
      <p:pic>
        <p:nvPicPr>
          <p:cNvPr id="14" name="Image 3">
            <a:extLs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6096000" y="2499360"/>
            <a:ext cx="243840" cy="243840"/>
          </a:xfrm>
          <a:prstGeom prst="rect">
            <a:avLst/>
          </a:prstGeom>
        </p:spPr>
      </p:pic>
      <p:sp>
        <p:nvSpPr>
          <p:cNvPr id="15" name="Shape 9">
            <a:extLst>
              <a:ext uri="{C183D7F6-B498-43B3-948B-1728B52AA6E4}">
                <adec:decorative xmlns:adec="http://schemas.microsoft.com/office/drawing/2017/decorative" val="1"/>
              </a:ext>
            </a:extLst>
          </p:cNvPr>
          <p:cNvSpPr/>
          <p:nvPr/>
        </p:nvSpPr>
        <p:spPr>
          <a:xfrm>
            <a:off x="6339840" y="2011680"/>
            <a:ext cx="2621280" cy="1584960"/>
          </a:xfrm>
          <a:prstGeom prst="rect">
            <a:avLst/>
          </a:prstGeom>
          <a:solidFill>
            <a:srgbClr val="F0F4FA"/>
          </a:solidFill>
          <a:ln/>
        </p:spPr>
        <p:txBody>
          <a:bodyPr/>
          <a:lstStyle/>
          <a:p>
            <a:endParaRPr lang="en-US" sz="1600">
              <a:latin typeface="Corbel" panose="020B0503020204020204" pitchFamily="34" charset="0"/>
            </a:endParaRPr>
          </a:p>
        </p:txBody>
      </p:sp>
      <p:sp>
        <p:nvSpPr>
          <p:cNvPr id="16" name="Text 10"/>
          <p:cNvSpPr/>
          <p:nvPr/>
        </p:nvSpPr>
        <p:spPr>
          <a:xfrm>
            <a:off x="6437376" y="2072640"/>
            <a:ext cx="2438400" cy="426720"/>
          </a:xfrm>
          <a:prstGeom prst="rect">
            <a:avLst/>
          </a:prstGeom>
          <a:noFill/>
          <a:ln/>
        </p:spPr>
        <p:txBody>
          <a:bodyPr wrap="square" lIns="0" tIns="0" rIns="0" bIns="0" rtlCol="0" anchor="ctr"/>
          <a:lstStyle/>
          <a:p>
            <a:r>
              <a:rPr lang="en-US" b="1">
                <a:solidFill>
                  <a:srgbClr val="002060"/>
                </a:solidFill>
                <a:latin typeface="Corbel"/>
                <a:ea typeface="Calibri"/>
                <a:cs typeface="Calibri"/>
              </a:rPr>
              <a:t>Jul – Sep 2026</a:t>
            </a:r>
            <a:endParaRPr lang="en-US">
              <a:latin typeface="Corbel"/>
              <a:ea typeface="Calibri"/>
              <a:cs typeface="Calibri"/>
            </a:endParaRPr>
          </a:p>
        </p:txBody>
      </p:sp>
      <p:sp>
        <p:nvSpPr>
          <p:cNvPr id="17" name="Text 11"/>
          <p:cNvSpPr/>
          <p:nvPr/>
        </p:nvSpPr>
        <p:spPr>
          <a:xfrm>
            <a:off x="6437376" y="2499360"/>
            <a:ext cx="2438400" cy="975360"/>
          </a:xfrm>
          <a:prstGeom prst="rect">
            <a:avLst/>
          </a:prstGeom>
          <a:noFill/>
          <a:ln/>
        </p:spPr>
        <p:txBody>
          <a:bodyPr wrap="square" lIns="0" tIns="0" rIns="0" bIns="0" rtlCol="0" anchor="ctr"/>
          <a:lstStyle/>
          <a:p>
            <a:r>
              <a:rPr lang="en-US">
                <a:solidFill>
                  <a:srgbClr val="374151"/>
                </a:solidFill>
                <a:latin typeface="Corbel"/>
                <a:ea typeface="Calibri"/>
                <a:cs typeface="Calibri"/>
              </a:rPr>
              <a:t>Revise final Plan based on feedback; reviews &amp; approvals</a:t>
            </a:r>
            <a:endParaRPr lang="en-US">
              <a:latin typeface="Corbel"/>
              <a:ea typeface="Calibri"/>
              <a:cs typeface="Calibri"/>
            </a:endParaRPr>
          </a:p>
        </p:txBody>
      </p:sp>
      <p:pic>
        <p:nvPicPr>
          <p:cNvPr id="18" name="Image 4">
            <a:extLs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8961120" y="2499360"/>
            <a:ext cx="243840" cy="243840"/>
          </a:xfrm>
          <a:prstGeom prst="rect">
            <a:avLst/>
          </a:prstGeom>
        </p:spPr>
      </p:pic>
      <p:sp>
        <p:nvSpPr>
          <p:cNvPr id="19" name="Shape 12">
            <a:extLst>
              <a:ext uri="{C183D7F6-B498-43B3-948B-1728B52AA6E4}">
                <adec:decorative xmlns:adec="http://schemas.microsoft.com/office/drawing/2017/decorative" val="1"/>
              </a:ext>
            </a:extLst>
          </p:cNvPr>
          <p:cNvSpPr/>
          <p:nvPr/>
        </p:nvSpPr>
        <p:spPr>
          <a:xfrm>
            <a:off x="9204960" y="2011680"/>
            <a:ext cx="2621280" cy="1584960"/>
          </a:xfrm>
          <a:prstGeom prst="rect">
            <a:avLst/>
          </a:prstGeom>
          <a:solidFill>
            <a:srgbClr val="F0F4FA"/>
          </a:solidFill>
          <a:ln/>
        </p:spPr>
        <p:txBody>
          <a:bodyPr/>
          <a:lstStyle/>
          <a:p>
            <a:endParaRPr lang="en-US" sz="1600">
              <a:latin typeface="Corbel" panose="020B0503020204020204" pitchFamily="34" charset="0"/>
            </a:endParaRPr>
          </a:p>
        </p:txBody>
      </p:sp>
      <p:sp>
        <p:nvSpPr>
          <p:cNvPr id="20" name="Text 13"/>
          <p:cNvSpPr/>
          <p:nvPr/>
        </p:nvSpPr>
        <p:spPr>
          <a:xfrm>
            <a:off x="9302496" y="2072640"/>
            <a:ext cx="2438400" cy="426720"/>
          </a:xfrm>
          <a:prstGeom prst="rect">
            <a:avLst/>
          </a:prstGeom>
          <a:noFill/>
          <a:ln/>
        </p:spPr>
        <p:txBody>
          <a:bodyPr wrap="square" lIns="0" tIns="0" rIns="0" bIns="0" rtlCol="0" anchor="ctr"/>
          <a:lstStyle/>
          <a:p>
            <a:r>
              <a:rPr lang="en-US" b="1">
                <a:solidFill>
                  <a:srgbClr val="002060"/>
                </a:solidFill>
                <a:latin typeface="Corbel"/>
                <a:ea typeface="Calibri"/>
                <a:cs typeface="Calibri"/>
              </a:rPr>
              <a:t>Sep – Nov 2026</a:t>
            </a:r>
            <a:endParaRPr lang="en-US">
              <a:latin typeface="Corbel"/>
              <a:ea typeface="Calibri"/>
              <a:cs typeface="Calibri"/>
            </a:endParaRPr>
          </a:p>
        </p:txBody>
      </p:sp>
      <p:sp>
        <p:nvSpPr>
          <p:cNvPr id="21" name="Text 14"/>
          <p:cNvSpPr/>
          <p:nvPr/>
        </p:nvSpPr>
        <p:spPr>
          <a:xfrm>
            <a:off x="9302496" y="2499360"/>
            <a:ext cx="2438400" cy="975360"/>
          </a:xfrm>
          <a:prstGeom prst="rect">
            <a:avLst/>
          </a:prstGeom>
          <a:noFill/>
          <a:ln/>
        </p:spPr>
        <p:txBody>
          <a:bodyPr wrap="square" lIns="0" tIns="0" rIns="0" bIns="0" rtlCol="0" anchor="ctr"/>
          <a:lstStyle/>
          <a:p>
            <a:r>
              <a:rPr lang="en-US">
                <a:solidFill>
                  <a:srgbClr val="374151"/>
                </a:solidFill>
                <a:latin typeface="Corbel"/>
                <a:ea typeface="Calibri"/>
                <a:cs typeface="Calibri"/>
              </a:rPr>
              <a:t>Launch: World Alzheimer’s Month &amp; Family Caregivers Month</a:t>
            </a:r>
            <a:endParaRPr lang="en-US">
              <a:latin typeface="Corbel"/>
              <a:ea typeface="Calibri"/>
              <a:cs typeface="Calibri"/>
            </a:endParaRPr>
          </a:p>
        </p:txBody>
      </p:sp>
      <p:sp>
        <p:nvSpPr>
          <p:cNvPr id="22" name="Text 15"/>
          <p:cNvSpPr/>
          <p:nvPr/>
        </p:nvSpPr>
        <p:spPr>
          <a:xfrm>
            <a:off x="609600" y="3901440"/>
            <a:ext cx="10972800" cy="426720"/>
          </a:xfrm>
          <a:prstGeom prst="rect">
            <a:avLst/>
          </a:prstGeom>
          <a:noFill/>
          <a:ln/>
        </p:spPr>
        <p:txBody>
          <a:bodyPr wrap="square" lIns="0" tIns="0" rIns="0" bIns="0" rtlCol="0" anchor="ctr"/>
          <a:lstStyle/>
          <a:p>
            <a:r>
              <a:rPr lang="en-US" sz="2133" b="1">
                <a:solidFill>
                  <a:srgbClr val="002060"/>
                </a:solidFill>
                <a:latin typeface="Corbel" panose="020B0503020204020204" pitchFamily="34" charset="0"/>
                <a:ea typeface="Calibri" pitchFamily="34" charset="-122"/>
                <a:cs typeface="Calibri" pitchFamily="34" charset="-120"/>
              </a:rPr>
              <a:t>Priorities for 2026–2027</a:t>
            </a:r>
            <a:endParaRPr lang="en-US" sz="2133">
              <a:latin typeface="Corbel" panose="020B0503020204020204" pitchFamily="34" charset="0"/>
            </a:endParaRPr>
          </a:p>
        </p:txBody>
      </p:sp>
      <p:sp>
        <p:nvSpPr>
          <p:cNvPr id="23" name="Shape 16">
            <a:extLst>
              <a:ext uri="{C183D7F6-B498-43B3-948B-1728B52AA6E4}">
                <adec:decorative xmlns:adec="http://schemas.microsoft.com/office/drawing/2017/decorative" val="1"/>
              </a:ext>
            </a:extLst>
          </p:cNvPr>
          <p:cNvSpPr/>
          <p:nvPr/>
        </p:nvSpPr>
        <p:spPr>
          <a:xfrm>
            <a:off x="731520" y="4498848"/>
            <a:ext cx="219456" cy="219456"/>
          </a:xfrm>
          <a:prstGeom prst="rect">
            <a:avLst/>
          </a:prstGeom>
          <a:solidFill>
            <a:srgbClr val="002060"/>
          </a:solidFill>
          <a:ln/>
        </p:spPr>
        <p:txBody>
          <a:bodyPr/>
          <a:lstStyle/>
          <a:p>
            <a:endParaRPr lang="en-US">
              <a:latin typeface="Corbel" panose="020B0503020204020204" pitchFamily="34" charset="0"/>
            </a:endParaRPr>
          </a:p>
        </p:txBody>
      </p:sp>
      <p:sp>
        <p:nvSpPr>
          <p:cNvPr id="24" name="Text 17"/>
          <p:cNvSpPr/>
          <p:nvPr/>
        </p:nvSpPr>
        <p:spPr>
          <a:xfrm>
            <a:off x="1158240" y="4450080"/>
            <a:ext cx="10363200" cy="463296"/>
          </a:xfrm>
          <a:prstGeom prst="rect">
            <a:avLst/>
          </a:prstGeom>
          <a:noFill/>
          <a:ln/>
        </p:spPr>
        <p:txBody>
          <a:bodyPr wrap="square" lIns="0" tIns="0" rIns="0" bIns="0" rtlCol="0" anchor="ctr"/>
          <a:lstStyle/>
          <a:p>
            <a:r>
              <a:rPr lang="en-US" b="1">
                <a:solidFill>
                  <a:srgbClr val="1F2937"/>
                </a:solidFill>
                <a:latin typeface="Corbel" panose="020B0503020204020204" pitchFamily="34" charset="0"/>
                <a:ea typeface="Calibri" pitchFamily="34" charset="-122"/>
                <a:cs typeface="Calibri" pitchFamily="34" charset="-120"/>
              </a:rPr>
              <a:t>Complete the State Plan Refresh – </a:t>
            </a:r>
            <a:r>
              <a:rPr lang="en-US">
                <a:solidFill>
                  <a:srgbClr val="1F2937"/>
                </a:solidFill>
                <a:latin typeface="Corbel" panose="020B0503020204020204" pitchFamily="34" charset="0"/>
                <a:ea typeface="Calibri" pitchFamily="34" charset="-122"/>
                <a:cs typeface="Calibri" pitchFamily="34" charset="-120"/>
              </a:rPr>
              <a:t>through the established Work Group and timeline</a:t>
            </a:r>
            <a:endParaRPr lang="en-US">
              <a:latin typeface="Corbel" panose="020B0503020204020204" pitchFamily="34" charset="0"/>
            </a:endParaRPr>
          </a:p>
        </p:txBody>
      </p:sp>
      <p:sp>
        <p:nvSpPr>
          <p:cNvPr id="25" name="Shape 18">
            <a:extLst>
              <a:ext uri="{C183D7F6-B498-43B3-948B-1728B52AA6E4}">
                <adec:decorative xmlns:adec="http://schemas.microsoft.com/office/drawing/2017/decorative" val="1"/>
              </a:ext>
            </a:extLst>
          </p:cNvPr>
          <p:cNvSpPr/>
          <p:nvPr/>
        </p:nvSpPr>
        <p:spPr>
          <a:xfrm>
            <a:off x="731520" y="5010912"/>
            <a:ext cx="219456" cy="219456"/>
          </a:xfrm>
          <a:prstGeom prst="rect">
            <a:avLst/>
          </a:prstGeom>
          <a:solidFill>
            <a:srgbClr val="002060"/>
          </a:solidFill>
          <a:ln/>
        </p:spPr>
        <p:txBody>
          <a:bodyPr/>
          <a:lstStyle/>
          <a:p>
            <a:endParaRPr lang="en-US">
              <a:latin typeface="Corbel" panose="020B0503020204020204" pitchFamily="34" charset="0"/>
            </a:endParaRPr>
          </a:p>
        </p:txBody>
      </p:sp>
      <p:sp>
        <p:nvSpPr>
          <p:cNvPr id="26" name="Text 19"/>
          <p:cNvSpPr/>
          <p:nvPr/>
        </p:nvSpPr>
        <p:spPr>
          <a:xfrm>
            <a:off x="1158240" y="4962144"/>
            <a:ext cx="10363200" cy="463296"/>
          </a:xfrm>
          <a:prstGeom prst="rect">
            <a:avLst/>
          </a:prstGeom>
          <a:noFill/>
          <a:ln/>
        </p:spPr>
        <p:txBody>
          <a:bodyPr wrap="square" lIns="0" tIns="0" rIns="0" bIns="0" rtlCol="0" anchor="ctr"/>
          <a:lstStyle/>
          <a:p>
            <a:r>
              <a:rPr lang="en-US" b="1" dirty="0">
                <a:solidFill>
                  <a:srgbClr val="1F2937"/>
                </a:solidFill>
                <a:latin typeface="Corbel" panose="020B0503020204020204" pitchFamily="34" charset="0"/>
                <a:ea typeface="Calibri" pitchFamily="34" charset="-122"/>
                <a:cs typeface="Calibri" pitchFamily="34" charset="-120"/>
              </a:rPr>
              <a:t>Advance Early Recognition, Detection &amp; Diagnosis – </a:t>
            </a:r>
            <a:r>
              <a:rPr lang="en-US" dirty="0">
                <a:solidFill>
                  <a:srgbClr val="1F2937"/>
                </a:solidFill>
                <a:latin typeface="Corbel" panose="020B0503020204020204" pitchFamily="34" charset="0"/>
                <a:ea typeface="Calibri" pitchFamily="34" charset="-122"/>
                <a:cs typeface="Calibri" pitchFamily="34" charset="-120"/>
              </a:rPr>
              <a:t>translate strategies into concrete actions</a:t>
            </a:r>
            <a:endParaRPr lang="en-US" dirty="0">
              <a:latin typeface="Corbel" panose="020B0503020204020204" pitchFamily="34" charset="0"/>
            </a:endParaRPr>
          </a:p>
        </p:txBody>
      </p:sp>
      <p:sp>
        <p:nvSpPr>
          <p:cNvPr id="27" name="Shape 20">
            <a:extLst>
              <a:ext uri="{C183D7F6-B498-43B3-948B-1728B52AA6E4}">
                <adec:decorative xmlns:adec="http://schemas.microsoft.com/office/drawing/2017/decorative" val="1"/>
              </a:ext>
            </a:extLst>
          </p:cNvPr>
          <p:cNvSpPr/>
          <p:nvPr/>
        </p:nvSpPr>
        <p:spPr>
          <a:xfrm>
            <a:off x="731520" y="5606101"/>
            <a:ext cx="219456" cy="219456"/>
          </a:xfrm>
          <a:prstGeom prst="rect">
            <a:avLst/>
          </a:prstGeom>
          <a:solidFill>
            <a:srgbClr val="002060"/>
          </a:solidFill>
          <a:ln/>
        </p:spPr>
        <p:txBody>
          <a:bodyPr/>
          <a:lstStyle/>
          <a:p>
            <a:endParaRPr lang="en-US">
              <a:latin typeface="Corbel" panose="020B0503020204020204" pitchFamily="34" charset="0"/>
            </a:endParaRPr>
          </a:p>
        </p:txBody>
      </p:sp>
      <p:sp>
        <p:nvSpPr>
          <p:cNvPr id="28" name="Text 21"/>
          <p:cNvSpPr/>
          <p:nvPr/>
        </p:nvSpPr>
        <p:spPr>
          <a:xfrm>
            <a:off x="1158240" y="5557333"/>
            <a:ext cx="10363200" cy="463296"/>
          </a:xfrm>
          <a:prstGeom prst="rect">
            <a:avLst/>
          </a:prstGeom>
          <a:noFill/>
          <a:ln/>
        </p:spPr>
        <p:txBody>
          <a:bodyPr wrap="square" lIns="0" tIns="0" rIns="0" bIns="0" rtlCol="0" anchor="ctr"/>
          <a:lstStyle/>
          <a:p>
            <a:r>
              <a:rPr lang="en-US" b="1">
                <a:solidFill>
                  <a:srgbClr val="1F2937"/>
                </a:solidFill>
                <a:latin typeface="Corbel" panose="020B0503020204020204" pitchFamily="34" charset="0"/>
                <a:ea typeface="Calibri" pitchFamily="34" charset="-122"/>
                <a:cs typeface="Calibri" pitchFamily="34" charset="-120"/>
              </a:rPr>
              <a:t>Strengthen Caregiver Support &amp; Navigation – </a:t>
            </a:r>
            <a:r>
              <a:rPr lang="en-US">
                <a:solidFill>
                  <a:srgbClr val="1F2937"/>
                </a:solidFill>
                <a:latin typeface="Corbel" panose="020B0503020204020204" pitchFamily="34" charset="0"/>
                <a:ea typeface="Calibri" pitchFamily="34" charset="-122"/>
                <a:cs typeface="Calibri" pitchFamily="34" charset="-120"/>
              </a:rPr>
              <a:t>expand supports with attention to culturally responsive resources</a:t>
            </a:r>
            <a:endParaRPr lang="en-US">
              <a:latin typeface="Corbel" panose="020B0503020204020204" pitchFamily="34" charset="0"/>
            </a:endParaRPr>
          </a:p>
        </p:txBody>
      </p:sp>
      <p:sp>
        <p:nvSpPr>
          <p:cNvPr id="29" name="Shape 22">
            <a:extLst>
              <a:ext uri="{C183D7F6-B498-43B3-948B-1728B52AA6E4}">
                <adec:decorative xmlns:adec="http://schemas.microsoft.com/office/drawing/2017/decorative" val="1"/>
              </a:ext>
            </a:extLst>
          </p:cNvPr>
          <p:cNvSpPr/>
          <p:nvPr/>
        </p:nvSpPr>
        <p:spPr>
          <a:xfrm>
            <a:off x="731520" y="6118165"/>
            <a:ext cx="219456" cy="219456"/>
          </a:xfrm>
          <a:prstGeom prst="rect">
            <a:avLst/>
          </a:prstGeom>
          <a:solidFill>
            <a:srgbClr val="002060"/>
          </a:solidFill>
          <a:ln/>
        </p:spPr>
        <p:txBody>
          <a:bodyPr/>
          <a:lstStyle/>
          <a:p>
            <a:endParaRPr lang="en-US">
              <a:latin typeface="Corbel" panose="020B0503020204020204" pitchFamily="34" charset="0"/>
            </a:endParaRPr>
          </a:p>
        </p:txBody>
      </p:sp>
      <p:sp>
        <p:nvSpPr>
          <p:cNvPr id="30" name="Text 23"/>
          <p:cNvSpPr/>
          <p:nvPr/>
        </p:nvSpPr>
        <p:spPr>
          <a:xfrm>
            <a:off x="1158240" y="6069397"/>
            <a:ext cx="10363200" cy="463296"/>
          </a:xfrm>
          <a:prstGeom prst="rect">
            <a:avLst/>
          </a:prstGeom>
          <a:noFill/>
          <a:ln/>
        </p:spPr>
        <p:txBody>
          <a:bodyPr wrap="square" lIns="0" tIns="0" rIns="0" bIns="0" rtlCol="0" anchor="ctr"/>
          <a:lstStyle/>
          <a:p>
            <a:r>
              <a:rPr lang="en-US" b="1">
                <a:solidFill>
                  <a:srgbClr val="1F2937"/>
                </a:solidFill>
                <a:latin typeface="Corbel" panose="020B0503020204020204" pitchFamily="34" charset="0"/>
                <a:ea typeface="Calibri" pitchFamily="34" charset="-122"/>
                <a:cs typeface="Calibri" pitchFamily="34" charset="-120"/>
              </a:rPr>
              <a:t>Fill Vacant Council Seats – </a:t>
            </a:r>
            <a:r>
              <a:rPr lang="en-US">
                <a:solidFill>
                  <a:srgbClr val="1F2937"/>
                </a:solidFill>
                <a:latin typeface="Corbel" panose="020B0503020204020204" pitchFamily="34" charset="0"/>
                <a:ea typeface="Calibri" pitchFamily="34" charset="-122"/>
                <a:cs typeface="Calibri" pitchFamily="34" charset="-120"/>
              </a:rPr>
              <a:t>Voluntary Health Association Representative and Caregiver seats</a:t>
            </a:r>
            <a:endParaRPr lang="en-US">
              <a:latin typeface="Corbel" panose="020B0503020204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1341120"/>
          </a:xfrm>
          <a:prstGeom prst="rect">
            <a:avLst/>
          </a:prstGeom>
        </p:spPr>
      </p:pic>
      <p:pic>
        <p:nvPicPr>
          <p:cNvPr id="3" name="Image 1">
            <a:extLs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82880" y="146304"/>
            <a:ext cx="975360" cy="975360"/>
          </a:xfrm>
          <a:prstGeom prst="rect">
            <a:avLst/>
          </a:prstGeom>
        </p:spPr>
      </p:pic>
      <p:sp>
        <p:nvSpPr>
          <p:cNvPr id="4" name="Text 0"/>
          <p:cNvSpPr>
            <a:spLocks noGrp="1"/>
          </p:cNvSpPr>
          <p:nvPr>
            <p:ph type="title" idx="4294967295"/>
          </p:nvPr>
        </p:nvSpPr>
        <p:spPr>
          <a:xfrm>
            <a:off x="1341120" y="182880"/>
            <a:ext cx="9144000" cy="853440"/>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C000"/>
                </a:solidFill>
                <a:effectLst/>
                <a:uLnTx/>
                <a:uFillTx/>
                <a:latin typeface="Corbel" panose="020B0503020204020204" pitchFamily="34" charset="0"/>
                <a:ea typeface="Calibri" pitchFamily="34" charset="-122"/>
                <a:cs typeface="Calibri" pitchFamily="34" charset="-120"/>
              </a:rPr>
              <a:t>Vote: Approve the Annual Report</a:t>
            </a:r>
            <a:endParaRPr kumimoji="0" lang="en-US" sz="2800" b="0" i="0" u="none" strike="noStrike" kern="1200" cap="none" spc="0" normalizeH="0" baseline="0" noProof="0" dirty="0">
              <a:ln>
                <a:noFill/>
              </a:ln>
              <a:solidFill>
                <a:schemeClr val="tx1"/>
              </a:solidFill>
              <a:effectLst/>
              <a:uLnTx/>
              <a:uFillTx/>
              <a:latin typeface="Corbel" panose="020B0503020204020204" pitchFamily="34" charset="0"/>
              <a:ea typeface="+mn-ea"/>
              <a:cs typeface="+mn-cs"/>
            </a:endParaRPr>
          </a:p>
        </p:txBody>
      </p:sp>
      <p:sp>
        <p:nvSpPr>
          <p:cNvPr id="6" name="Shape 2">
            <a:extLst>
              <a:ext uri="{C183D7F6-B498-43B3-948B-1728B52AA6E4}">
                <adec:decorative xmlns:adec="http://schemas.microsoft.com/office/drawing/2017/decorative" val="1"/>
              </a:ext>
            </a:extLst>
          </p:cNvPr>
          <p:cNvSpPr/>
          <p:nvPr/>
        </p:nvSpPr>
        <p:spPr>
          <a:xfrm>
            <a:off x="1463040" y="1828800"/>
            <a:ext cx="9265920" cy="4023360"/>
          </a:xfrm>
          <a:prstGeom prst="rect">
            <a:avLst/>
          </a:prstGeom>
          <a:solidFill>
            <a:srgbClr val="F0F4FA"/>
          </a:solidFill>
          <a:ln/>
          <a:effectLst>
            <a:outerShdw blurRad="76200" dist="25400" dir="8100000" algn="bl" rotWithShape="0">
              <a:srgbClr val="000000">
                <a:alpha val="10000"/>
              </a:srgbClr>
            </a:outerShdw>
          </a:effectLst>
        </p:spPr>
        <p:txBody>
          <a:bodyPr/>
          <a:lstStyle/>
          <a:p>
            <a:endParaRPr lang="en-US" sz="2400">
              <a:latin typeface="Corbel" panose="020B0503020204020204" pitchFamily="34" charset="0"/>
            </a:endParaRPr>
          </a:p>
        </p:txBody>
      </p:sp>
      <p:sp>
        <p:nvSpPr>
          <p:cNvPr id="7" name="Shape 3">
            <a:extLst>
              <a:ext uri="{C183D7F6-B498-43B3-948B-1728B52AA6E4}">
                <adec:decorative xmlns:adec="http://schemas.microsoft.com/office/drawing/2017/decorative" val="1"/>
              </a:ext>
            </a:extLst>
          </p:cNvPr>
          <p:cNvSpPr/>
          <p:nvPr/>
        </p:nvSpPr>
        <p:spPr>
          <a:xfrm>
            <a:off x="1463040" y="1828800"/>
            <a:ext cx="9265920" cy="85344"/>
          </a:xfrm>
          <a:prstGeom prst="rect">
            <a:avLst/>
          </a:prstGeom>
          <a:solidFill>
            <a:srgbClr val="002060"/>
          </a:solidFill>
          <a:ln/>
        </p:spPr>
        <p:txBody>
          <a:bodyPr/>
          <a:lstStyle/>
          <a:p>
            <a:endParaRPr lang="en-US" sz="2400">
              <a:latin typeface="Corbel" panose="020B0503020204020204" pitchFamily="34" charset="0"/>
            </a:endParaRPr>
          </a:p>
        </p:txBody>
      </p:sp>
      <p:sp>
        <p:nvSpPr>
          <p:cNvPr id="8" name="Shape 4">
            <a:extLst>
              <a:ext uri="{C183D7F6-B498-43B3-948B-1728B52AA6E4}">
                <adec:decorative xmlns:adec="http://schemas.microsoft.com/office/drawing/2017/decorative" val="1"/>
              </a:ext>
            </a:extLst>
          </p:cNvPr>
          <p:cNvSpPr/>
          <p:nvPr/>
        </p:nvSpPr>
        <p:spPr>
          <a:xfrm>
            <a:off x="5364480" y="2194560"/>
            <a:ext cx="1463040" cy="1463040"/>
          </a:xfrm>
          <a:prstGeom prst="ellipse">
            <a:avLst/>
          </a:prstGeom>
          <a:solidFill>
            <a:srgbClr val="002060"/>
          </a:solidFill>
          <a:ln/>
        </p:spPr>
        <p:txBody>
          <a:bodyPr/>
          <a:lstStyle/>
          <a:p>
            <a:endParaRPr lang="en-US" sz="2400">
              <a:latin typeface="Corbel" panose="020B0503020204020204" pitchFamily="34" charset="0"/>
            </a:endParaRPr>
          </a:p>
        </p:txBody>
      </p:sp>
      <p:pic>
        <p:nvPicPr>
          <p:cNvPr id="9" name="Image 2">
            <a:extLs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5608320" y="2438400"/>
            <a:ext cx="975360" cy="975360"/>
          </a:xfrm>
          <a:prstGeom prst="rect">
            <a:avLst/>
          </a:prstGeom>
        </p:spPr>
      </p:pic>
      <p:sp>
        <p:nvSpPr>
          <p:cNvPr id="10" name="Text 5"/>
          <p:cNvSpPr/>
          <p:nvPr/>
        </p:nvSpPr>
        <p:spPr>
          <a:xfrm>
            <a:off x="1828800" y="3840480"/>
            <a:ext cx="8534400" cy="548640"/>
          </a:xfrm>
          <a:prstGeom prst="rect">
            <a:avLst/>
          </a:prstGeom>
          <a:noFill/>
          <a:ln/>
        </p:spPr>
        <p:txBody>
          <a:bodyPr wrap="square" lIns="0" tIns="0" rIns="0" bIns="0" rtlCol="0" anchor="ctr"/>
          <a:lstStyle/>
          <a:p>
            <a:pPr algn="ctr"/>
            <a:r>
              <a:rPr lang="en-US" sz="2667" b="1">
                <a:solidFill>
                  <a:srgbClr val="002060"/>
                </a:solidFill>
                <a:latin typeface="Corbel" panose="020B0503020204020204" pitchFamily="34" charset="0"/>
                <a:ea typeface="Calibri" pitchFamily="34" charset="-122"/>
                <a:cs typeface="Calibri" pitchFamily="34" charset="-120"/>
              </a:rPr>
              <a:t>Motion Required</a:t>
            </a:r>
            <a:endParaRPr lang="en-US" sz="2667">
              <a:latin typeface="Corbel" panose="020B0503020204020204" pitchFamily="34" charset="0"/>
            </a:endParaRPr>
          </a:p>
        </p:txBody>
      </p:sp>
      <p:sp>
        <p:nvSpPr>
          <p:cNvPr id="11" name="Text 6"/>
          <p:cNvSpPr/>
          <p:nvPr/>
        </p:nvSpPr>
        <p:spPr>
          <a:xfrm>
            <a:off x="1828800" y="4389120"/>
            <a:ext cx="8534400" cy="792480"/>
          </a:xfrm>
          <a:prstGeom prst="rect">
            <a:avLst/>
          </a:prstGeom>
          <a:noFill/>
          <a:ln/>
        </p:spPr>
        <p:txBody>
          <a:bodyPr wrap="square" lIns="0" tIns="0" rIns="0" bIns="0" rtlCol="0" anchor="ctr"/>
          <a:lstStyle/>
          <a:p>
            <a:pPr algn="ctr"/>
            <a:r>
              <a:rPr lang="en-US" sz="2000">
                <a:solidFill>
                  <a:srgbClr val="374151"/>
                </a:solidFill>
                <a:latin typeface="Corbel" panose="020B0503020204020204" pitchFamily="34" charset="0"/>
                <a:ea typeface="Calibri" pitchFamily="34" charset="-122"/>
                <a:cs typeface="Calibri" pitchFamily="34" charset="-120"/>
              </a:rPr>
              <a:t>The Council is asked to vote to approve the Annual Report</a:t>
            </a:r>
            <a:endParaRPr lang="en-US" sz="2000">
              <a:latin typeface="Corbel" panose="020B0503020204020204" pitchFamily="34" charset="0"/>
            </a:endParaRPr>
          </a:p>
          <a:p>
            <a:pPr algn="ctr"/>
            <a:r>
              <a:rPr lang="en-US" sz="2000">
                <a:solidFill>
                  <a:srgbClr val="374151"/>
                </a:solidFill>
                <a:latin typeface="Corbel" panose="020B0503020204020204" pitchFamily="34" charset="0"/>
                <a:ea typeface="Calibri" pitchFamily="34" charset="-122"/>
                <a:cs typeface="Calibri" pitchFamily="34" charset="-120"/>
              </a:rPr>
              <a:t>for the period of April 2025 through March 2026.</a:t>
            </a:r>
            <a:endParaRPr lang="en-US" sz="2000">
              <a:latin typeface="Corbel" panose="020B0503020204020204" pitchFamily="34" charset="0"/>
            </a:endParaRPr>
          </a:p>
        </p:txBody>
      </p:sp>
      <p:sp>
        <p:nvSpPr>
          <p:cNvPr id="12" name="Text 7"/>
          <p:cNvSpPr/>
          <p:nvPr/>
        </p:nvSpPr>
        <p:spPr>
          <a:xfrm>
            <a:off x="1828800" y="5181600"/>
            <a:ext cx="8534400" cy="426720"/>
          </a:xfrm>
          <a:prstGeom prst="rect">
            <a:avLst/>
          </a:prstGeom>
          <a:noFill/>
          <a:ln/>
        </p:spPr>
        <p:txBody>
          <a:bodyPr wrap="square" lIns="0" tIns="0" rIns="0" bIns="0" rtlCol="0" anchor="ctr"/>
          <a:lstStyle/>
          <a:p>
            <a:pPr algn="ctr"/>
            <a:r>
              <a:rPr lang="en-US" i="1">
                <a:solidFill>
                  <a:srgbClr val="1A5276"/>
                </a:solidFill>
                <a:latin typeface="Corbel" panose="020B0503020204020204" pitchFamily="34" charset="0"/>
                <a:ea typeface="Calibri" pitchFamily="34" charset="-122"/>
                <a:cs typeface="Calibri" pitchFamily="34" charset="-120"/>
              </a:rPr>
              <a:t>A motion, a second, and a roll-call vote are required.</a:t>
            </a:r>
            <a:endParaRPr lang="en-US">
              <a:latin typeface="Corbel" panose="020B0503020204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1341120"/>
          </a:xfrm>
          <a:prstGeom prst="rect">
            <a:avLst/>
          </a:prstGeom>
        </p:spPr>
      </p:pic>
      <p:pic>
        <p:nvPicPr>
          <p:cNvPr id="3" name="Image 1">
            <a:extLs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82880" y="146304"/>
            <a:ext cx="975360" cy="975360"/>
          </a:xfrm>
          <a:prstGeom prst="rect">
            <a:avLst/>
          </a:prstGeom>
        </p:spPr>
      </p:pic>
      <p:sp>
        <p:nvSpPr>
          <p:cNvPr id="4" name="Text 0"/>
          <p:cNvSpPr>
            <a:spLocks noGrp="1"/>
          </p:cNvSpPr>
          <p:nvPr>
            <p:ph type="title" idx="4294967295"/>
          </p:nvPr>
        </p:nvSpPr>
        <p:spPr>
          <a:xfrm>
            <a:off x="1341120" y="97536"/>
            <a:ext cx="9144000" cy="670560"/>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933" b="1" i="0" u="none" strike="noStrike" kern="1200" cap="none" spc="0" normalizeH="0" baseline="0" noProof="0" dirty="0">
                <a:ln>
                  <a:noFill/>
                </a:ln>
                <a:solidFill>
                  <a:srgbClr val="FFC000"/>
                </a:solidFill>
                <a:effectLst/>
                <a:uLnTx/>
                <a:uFillTx/>
                <a:latin typeface="Corbel" panose="020B0503020204020204" pitchFamily="34" charset="0"/>
                <a:ea typeface="Calibri" pitchFamily="34" charset="-122"/>
                <a:cs typeface="Calibri" pitchFamily="34" charset="-120"/>
              </a:rPr>
              <a:t>Setting Strategy, Taking Action, Measuring Impact</a:t>
            </a:r>
            <a:endParaRPr kumimoji="0" lang="en-US" sz="2933" b="0" i="0" u="none" strike="noStrike" kern="1200" cap="none" spc="0" normalizeH="0" baseline="0" noProof="0" dirty="0">
              <a:ln>
                <a:noFill/>
              </a:ln>
              <a:solidFill>
                <a:schemeClr val="tx1"/>
              </a:solidFill>
              <a:effectLst/>
              <a:uLnTx/>
              <a:uFillTx/>
              <a:latin typeface="Corbel" panose="020B0503020204020204" pitchFamily="34" charset="0"/>
              <a:ea typeface="+mn-ea"/>
              <a:cs typeface="+mn-cs"/>
            </a:endParaRPr>
          </a:p>
        </p:txBody>
      </p:sp>
      <p:sp>
        <p:nvSpPr>
          <p:cNvPr id="5" name="Text 1"/>
          <p:cNvSpPr/>
          <p:nvPr/>
        </p:nvSpPr>
        <p:spPr>
          <a:xfrm>
            <a:off x="1341120" y="707136"/>
            <a:ext cx="9144000" cy="426720"/>
          </a:xfrm>
          <a:prstGeom prst="rect">
            <a:avLst/>
          </a:prstGeom>
          <a:noFill/>
          <a:ln/>
        </p:spPr>
        <p:txBody>
          <a:bodyPr wrap="square" lIns="0" tIns="0" rIns="0" bIns="0" rtlCol="0" anchor="ctr"/>
          <a:lstStyle/>
          <a:p>
            <a:r>
              <a:rPr lang="en-US" sz="1867" i="1">
                <a:solidFill>
                  <a:srgbClr val="FFC000"/>
                </a:solidFill>
                <a:latin typeface="Corbel" panose="020B0503020204020204" pitchFamily="34" charset="0"/>
                <a:ea typeface="Calibri" pitchFamily="34" charset="-122"/>
                <a:cs typeface="Calibri" pitchFamily="34" charset="-120"/>
              </a:rPr>
              <a:t>Three-Tier Planning and Report Structure</a:t>
            </a:r>
            <a:endParaRPr lang="en-US" sz="1867">
              <a:latin typeface="Corbel" panose="020B0503020204020204" pitchFamily="34" charset="0"/>
            </a:endParaRPr>
          </a:p>
        </p:txBody>
      </p:sp>
      <p:sp>
        <p:nvSpPr>
          <p:cNvPr id="8" name="Text 4"/>
          <p:cNvSpPr/>
          <p:nvPr/>
        </p:nvSpPr>
        <p:spPr>
          <a:xfrm>
            <a:off x="609600" y="1463040"/>
            <a:ext cx="10972800" cy="670560"/>
          </a:xfrm>
          <a:prstGeom prst="rect">
            <a:avLst/>
          </a:prstGeom>
          <a:noFill/>
          <a:ln/>
        </p:spPr>
        <p:txBody>
          <a:bodyPr wrap="square" lIns="0" tIns="0" rIns="0" bIns="0" rtlCol="0" anchor="ctr"/>
          <a:lstStyle/>
          <a:p>
            <a:r>
              <a:rPr lang="en-US">
                <a:solidFill>
                  <a:srgbClr val="374151"/>
                </a:solidFill>
                <a:latin typeface="Corbel"/>
                <a:ea typeface="Calibri"/>
                <a:cs typeface="Calibri"/>
              </a:rPr>
              <a:t>This structure ensures the Massachusetts State Plan on Alzheimer’s Disease and All Other Dementias remains a durable strategic document while allowing flexibility for annual tactical adjustments.</a:t>
            </a:r>
            <a:endParaRPr lang="en-US">
              <a:latin typeface="Corbel"/>
              <a:ea typeface="Calibri"/>
              <a:cs typeface="Calibri"/>
            </a:endParaRPr>
          </a:p>
        </p:txBody>
      </p:sp>
      <p:sp>
        <p:nvSpPr>
          <p:cNvPr id="9" name="Shape 5">
            <a:extLst>
              <a:ext uri="{C183D7F6-B498-43B3-948B-1728B52AA6E4}">
                <adec:decorative xmlns:adec="http://schemas.microsoft.com/office/drawing/2017/decorative" val="1"/>
              </a:ext>
            </a:extLst>
          </p:cNvPr>
          <p:cNvSpPr/>
          <p:nvPr/>
        </p:nvSpPr>
        <p:spPr>
          <a:xfrm>
            <a:off x="731520" y="2560320"/>
            <a:ext cx="731520" cy="731520"/>
          </a:xfrm>
          <a:prstGeom prst="ellipse">
            <a:avLst/>
          </a:prstGeom>
          <a:solidFill>
            <a:srgbClr val="002060"/>
          </a:solidFill>
          <a:ln/>
        </p:spPr>
        <p:txBody>
          <a:bodyPr/>
          <a:lstStyle/>
          <a:p>
            <a:endParaRPr lang="en-US" sz="2400">
              <a:latin typeface="Corbel" panose="020B0503020204020204" pitchFamily="34" charset="0"/>
            </a:endParaRPr>
          </a:p>
        </p:txBody>
      </p:sp>
      <p:pic>
        <p:nvPicPr>
          <p:cNvPr id="10" name="Image 2">
            <a:extLs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853440" y="2682240"/>
            <a:ext cx="487680" cy="487680"/>
          </a:xfrm>
          <a:prstGeom prst="rect">
            <a:avLst/>
          </a:prstGeom>
        </p:spPr>
      </p:pic>
      <p:sp>
        <p:nvSpPr>
          <p:cNvPr id="11" name="Shape 6">
            <a:extLst>
              <a:ext uri="{C183D7F6-B498-43B3-948B-1728B52AA6E4}">
                <adec:decorative xmlns:adec="http://schemas.microsoft.com/office/drawing/2017/decorative" val="1"/>
              </a:ext>
            </a:extLst>
          </p:cNvPr>
          <p:cNvSpPr/>
          <p:nvPr/>
        </p:nvSpPr>
        <p:spPr>
          <a:xfrm>
            <a:off x="1706880" y="2377440"/>
            <a:ext cx="9875520" cy="1097280"/>
          </a:xfrm>
          <a:prstGeom prst="rect">
            <a:avLst/>
          </a:prstGeom>
          <a:solidFill>
            <a:srgbClr val="F0F4FA"/>
          </a:solidFill>
          <a:ln/>
        </p:spPr>
        <p:txBody>
          <a:bodyPr/>
          <a:lstStyle/>
          <a:p>
            <a:endParaRPr lang="en-US" sz="2400">
              <a:latin typeface="Corbel" panose="020B0503020204020204" pitchFamily="34" charset="0"/>
            </a:endParaRPr>
          </a:p>
        </p:txBody>
      </p:sp>
      <p:sp>
        <p:nvSpPr>
          <p:cNvPr id="12" name="Shape 7">
            <a:extLst>
              <a:ext uri="{C183D7F6-B498-43B3-948B-1728B52AA6E4}">
                <adec:decorative xmlns:adec="http://schemas.microsoft.com/office/drawing/2017/decorative" val="1"/>
              </a:ext>
            </a:extLst>
          </p:cNvPr>
          <p:cNvSpPr/>
          <p:nvPr/>
        </p:nvSpPr>
        <p:spPr>
          <a:xfrm>
            <a:off x="1706880" y="2377440"/>
            <a:ext cx="73152" cy="1097280"/>
          </a:xfrm>
          <a:prstGeom prst="rect">
            <a:avLst/>
          </a:prstGeom>
          <a:solidFill>
            <a:srgbClr val="002060"/>
          </a:solidFill>
          <a:ln/>
        </p:spPr>
        <p:txBody>
          <a:bodyPr/>
          <a:lstStyle/>
          <a:p>
            <a:endParaRPr lang="en-US" sz="2400">
              <a:latin typeface="Corbel" panose="020B0503020204020204" pitchFamily="34" charset="0"/>
            </a:endParaRPr>
          </a:p>
        </p:txBody>
      </p:sp>
      <p:sp>
        <p:nvSpPr>
          <p:cNvPr id="13" name="Text 8"/>
          <p:cNvSpPr/>
          <p:nvPr/>
        </p:nvSpPr>
        <p:spPr>
          <a:xfrm>
            <a:off x="1950720" y="2438400"/>
            <a:ext cx="2682240" cy="975360"/>
          </a:xfrm>
          <a:prstGeom prst="rect">
            <a:avLst/>
          </a:prstGeom>
          <a:noFill/>
          <a:ln/>
        </p:spPr>
        <p:txBody>
          <a:bodyPr wrap="square" lIns="0" tIns="0" rIns="0" bIns="0" rtlCol="0" anchor="ctr"/>
          <a:lstStyle/>
          <a:p>
            <a:r>
              <a:rPr lang="en-US" b="1">
                <a:solidFill>
                  <a:srgbClr val="002060"/>
                </a:solidFill>
                <a:latin typeface="Corbel"/>
                <a:ea typeface="Calibri"/>
                <a:cs typeface="Calibri"/>
              </a:rPr>
              <a:t>State Plan</a:t>
            </a:r>
            <a:endParaRPr lang="en-US">
              <a:latin typeface="Corbel"/>
              <a:ea typeface="Calibri"/>
              <a:cs typeface="Calibri"/>
            </a:endParaRPr>
          </a:p>
        </p:txBody>
      </p:sp>
      <p:sp>
        <p:nvSpPr>
          <p:cNvPr id="14" name="Text 9"/>
          <p:cNvSpPr/>
          <p:nvPr/>
        </p:nvSpPr>
        <p:spPr>
          <a:xfrm>
            <a:off x="4754880" y="2438400"/>
            <a:ext cx="3901440" cy="975360"/>
          </a:xfrm>
          <a:prstGeom prst="rect">
            <a:avLst/>
          </a:prstGeom>
          <a:noFill/>
          <a:ln/>
        </p:spPr>
        <p:txBody>
          <a:bodyPr wrap="square" lIns="0" tIns="0" rIns="0" bIns="0" rtlCol="0" anchor="ctr"/>
          <a:lstStyle/>
          <a:p>
            <a:r>
              <a:rPr lang="en-US">
                <a:solidFill>
                  <a:srgbClr val="374151"/>
                </a:solidFill>
                <a:latin typeface="Corbel"/>
                <a:ea typeface="Calibri"/>
                <a:cs typeface="Calibri"/>
              </a:rPr>
              <a:t>Vision, goals, and strategic direction</a:t>
            </a:r>
            <a:endParaRPr lang="en-US">
              <a:latin typeface="Corbel"/>
              <a:ea typeface="Calibri"/>
              <a:cs typeface="Calibri"/>
            </a:endParaRPr>
          </a:p>
        </p:txBody>
      </p:sp>
      <p:sp>
        <p:nvSpPr>
          <p:cNvPr id="15" name="Text 10"/>
          <p:cNvSpPr/>
          <p:nvPr/>
        </p:nvSpPr>
        <p:spPr>
          <a:xfrm>
            <a:off x="8778239" y="2438400"/>
            <a:ext cx="2317777" cy="548640"/>
          </a:xfrm>
          <a:prstGeom prst="rect">
            <a:avLst/>
          </a:prstGeom>
          <a:noFill/>
          <a:ln/>
        </p:spPr>
        <p:txBody>
          <a:bodyPr wrap="square" lIns="0" tIns="0" rIns="0" bIns="0" rtlCol="0" anchor="ctr"/>
          <a:lstStyle/>
          <a:p>
            <a:r>
              <a:rPr lang="en-US">
                <a:solidFill>
                  <a:srgbClr val="1F2937"/>
                </a:solidFill>
                <a:latin typeface="Corbel"/>
                <a:ea typeface="Calibri"/>
                <a:cs typeface="Calibri"/>
              </a:rPr>
              <a:t>3–5 years (2026–2030)</a:t>
            </a:r>
            <a:endParaRPr lang="en-US">
              <a:latin typeface="Corbel"/>
              <a:ea typeface="Calibri"/>
              <a:cs typeface="Calibri"/>
            </a:endParaRPr>
          </a:p>
        </p:txBody>
      </p:sp>
      <p:sp>
        <p:nvSpPr>
          <p:cNvPr id="16" name="Text 11"/>
          <p:cNvSpPr/>
          <p:nvPr/>
        </p:nvSpPr>
        <p:spPr>
          <a:xfrm>
            <a:off x="8778240" y="2926080"/>
            <a:ext cx="1584960" cy="426720"/>
          </a:xfrm>
          <a:prstGeom prst="rect">
            <a:avLst/>
          </a:prstGeom>
          <a:noFill/>
          <a:ln/>
        </p:spPr>
        <p:txBody>
          <a:bodyPr wrap="square" lIns="0" tIns="0" rIns="0" bIns="0" rtlCol="0" anchor="ctr"/>
          <a:lstStyle/>
          <a:p>
            <a:r>
              <a:rPr lang="en-US" b="1">
                <a:solidFill>
                  <a:srgbClr val="002060"/>
                </a:solidFill>
                <a:latin typeface="Corbel"/>
                <a:ea typeface="Calibri"/>
                <a:cs typeface="Calibri"/>
              </a:rPr>
              <a:t>Strategic</a:t>
            </a:r>
            <a:endParaRPr lang="en-US">
              <a:latin typeface="Corbel"/>
              <a:ea typeface="Calibri"/>
              <a:cs typeface="Calibri"/>
            </a:endParaRPr>
          </a:p>
        </p:txBody>
      </p:sp>
      <p:pic>
        <p:nvPicPr>
          <p:cNvPr id="17" name="Image 3">
            <a:extLs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rot="5400000">
            <a:off x="950976" y="3413760"/>
            <a:ext cx="304800" cy="304800"/>
          </a:xfrm>
          <a:prstGeom prst="rect">
            <a:avLst/>
          </a:prstGeom>
        </p:spPr>
      </p:pic>
      <p:sp>
        <p:nvSpPr>
          <p:cNvPr id="18" name="Shape 12">
            <a:extLst>
              <a:ext uri="{C183D7F6-B498-43B3-948B-1728B52AA6E4}">
                <adec:decorative xmlns:adec="http://schemas.microsoft.com/office/drawing/2017/decorative" val="1"/>
              </a:ext>
            </a:extLst>
          </p:cNvPr>
          <p:cNvSpPr/>
          <p:nvPr/>
        </p:nvSpPr>
        <p:spPr>
          <a:xfrm>
            <a:off x="731520" y="4023360"/>
            <a:ext cx="731520" cy="731520"/>
          </a:xfrm>
          <a:prstGeom prst="ellipse">
            <a:avLst/>
          </a:prstGeom>
          <a:solidFill>
            <a:srgbClr val="1A5276"/>
          </a:solidFill>
          <a:ln/>
        </p:spPr>
        <p:txBody>
          <a:bodyPr/>
          <a:lstStyle/>
          <a:p>
            <a:endParaRPr lang="en-US" sz="2400">
              <a:latin typeface="Corbel" panose="020B0503020204020204" pitchFamily="34" charset="0"/>
            </a:endParaRPr>
          </a:p>
        </p:txBody>
      </p:sp>
      <p:pic>
        <p:nvPicPr>
          <p:cNvPr id="19" name="Image 4">
            <a:extLs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853440" y="4145280"/>
            <a:ext cx="487680" cy="487680"/>
          </a:xfrm>
          <a:prstGeom prst="rect">
            <a:avLst/>
          </a:prstGeom>
        </p:spPr>
      </p:pic>
      <p:sp>
        <p:nvSpPr>
          <p:cNvPr id="20" name="Shape 13">
            <a:extLst>
              <a:ext uri="{C183D7F6-B498-43B3-948B-1728B52AA6E4}">
                <adec:decorative xmlns:adec="http://schemas.microsoft.com/office/drawing/2017/decorative" val="1"/>
              </a:ext>
            </a:extLst>
          </p:cNvPr>
          <p:cNvSpPr/>
          <p:nvPr/>
        </p:nvSpPr>
        <p:spPr>
          <a:xfrm>
            <a:off x="1706880" y="3840480"/>
            <a:ext cx="9875520" cy="1097280"/>
          </a:xfrm>
          <a:prstGeom prst="rect">
            <a:avLst/>
          </a:prstGeom>
          <a:solidFill>
            <a:srgbClr val="F0F4FA"/>
          </a:solidFill>
          <a:ln/>
        </p:spPr>
        <p:txBody>
          <a:bodyPr/>
          <a:lstStyle/>
          <a:p>
            <a:endParaRPr lang="en-US" sz="2400">
              <a:latin typeface="Corbel" panose="020B0503020204020204" pitchFamily="34" charset="0"/>
            </a:endParaRPr>
          </a:p>
        </p:txBody>
      </p:sp>
      <p:sp>
        <p:nvSpPr>
          <p:cNvPr id="21" name="Shape 14">
            <a:extLst>
              <a:ext uri="{C183D7F6-B498-43B3-948B-1728B52AA6E4}">
                <adec:decorative xmlns:adec="http://schemas.microsoft.com/office/drawing/2017/decorative" val="1"/>
              </a:ext>
            </a:extLst>
          </p:cNvPr>
          <p:cNvSpPr/>
          <p:nvPr/>
        </p:nvSpPr>
        <p:spPr>
          <a:xfrm>
            <a:off x="1706880" y="3840480"/>
            <a:ext cx="73152" cy="1097280"/>
          </a:xfrm>
          <a:prstGeom prst="rect">
            <a:avLst/>
          </a:prstGeom>
          <a:solidFill>
            <a:srgbClr val="1A5276"/>
          </a:solidFill>
          <a:ln/>
        </p:spPr>
        <p:txBody>
          <a:bodyPr/>
          <a:lstStyle/>
          <a:p>
            <a:endParaRPr lang="en-US" sz="2400">
              <a:latin typeface="Corbel" panose="020B0503020204020204" pitchFamily="34" charset="0"/>
            </a:endParaRPr>
          </a:p>
        </p:txBody>
      </p:sp>
      <p:sp>
        <p:nvSpPr>
          <p:cNvPr id="22" name="Text 15"/>
          <p:cNvSpPr/>
          <p:nvPr/>
        </p:nvSpPr>
        <p:spPr>
          <a:xfrm>
            <a:off x="1950720" y="3901440"/>
            <a:ext cx="2682240" cy="975360"/>
          </a:xfrm>
          <a:prstGeom prst="rect">
            <a:avLst/>
          </a:prstGeom>
          <a:noFill/>
          <a:ln/>
        </p:spPr>
        <p:txBody>
          <a:bodyPr wrap="square" lIns="0" tIns="0" rIns="0" bIns="0" rtlCol="0" anchor="ctr"/>
          <a:lstStyle/>
          <a:p>
            <a:r>
              <a:rPr lang="en-US" b="1">
                <a:solidFill>
                  <a:srgbClr val="1A5276"/>
                </a:solidFill>
                <a:latin typeface="Corbel"/>
                <a:ea typeface="Calibri"/>
                <a:cs typeface="Calibri"/>
              </a:rPr>
              <a:t>Annual Implementation</a:t>
            </a:r>
            <a:endParaRPr lang="en-US">
              <a:latin typeface="Corbel"/>
              <a:ea typeface="Calibri"/>
              <a:cs typeface="Calibri"/>
            </a:endParaRPr>
          </a:p>
          <a:p>
            <a:r>
              <a:rPr lang="en-US" b="1">
                <a:solidFill>
                  <a:srgbClr val="1A5276"/>
                </a:solidFill>
                <a:latin typeface="Corbel"/>
                <a:ea typeface="Calibri"/>
                <a:cs typeface="Calibri"/>
              </a:rPr>
              <a:t>Plan</a:t>
            </a:r>
            <a:endParaRPr lang="en-US">
              <a:latin typeface="Corbel"/>
              <a:ea typeface="Calibri"/>
              <a:cs typeface="Calibri"/>
            </a:endParaRPr>
          </a:p>
        </p:txBody>
      </p:sp>
      <p:sp>
        <p:nvSpPr>
          <p:cNvPr id="23" name="Text 16"/>
          <p:cNvSpPr/>
          <p:nvPr/>
        </p:nvSpPr>
        <p:spPr>
          <a:xfrm>
            <a:off x="4754880" y="3901440"/>
            <a:ext cx="3901440" cy="975360"/>
          </a:xfrm>
          <a:prstGeom prst="rect">
            <a:avLst/>
          </a:prstGeom>
          <a:noFill/>
          <a:ln/>
        </p:spPr>
        <p:txBody>
          <a:bodyPr wrap="square" lIns="0" tIns="0" rIns="0" bIns="0" rtlCol="0" anchor="ctr"/>
          <a:lstStyle/>
          <a:p>
            <a:r>
              <a:rPr lang="en-US">
                <a:solidFill>
                  <a:srgbClr val="374151"/>
                </a:solidFill>
                <a:latin typeface="Corbel"/>
                <a:ea typeface="Calibri"/>
                <a:cs typeface="Calibri"/>
              </a:rPr>
              <a:t>Tactical commitments, specific and measurable actions, responsible parties</a:t>
            </a:r>
            <a:endParaRPr lang="en-US">
              <a:latin typeface="Corbel"/>
              <a:ea typeface="Calibri"/>
              <a:cs typeface="Calibri"/>
            </a:endParaRPr>
          </a:p>
        </p:txBody>
      </p:sp>
      <p:sp>
        <p:nvSpPr>
          <p:cNvPr id="24" name="Text 17"/>
          <p:cNvSpPr/>
          <p:nvPr/>
        </p:nvSpPr>
        <p:spPr>
          <a:xfrm>
            <a:off x="8778240" y="3901440"/>
            <a:ext cx="1584960" cy="548640"/>
          </a:xfrm>
          <a:prstGeom prst="rect">
            <a:avLst/>
          </a:prstGeom>
          <a:noFill/>
          <a:ln/>
        </p:spPr>
        <p:txBody>
          <a:bodyPr wrap="square" lIns="0" tIns="0" rIns="0" bIns="0" rtlCol="0" anchor="ctr"/>
          <a:lstStyle/>
          <a:p>
            <a:r>
              <a:rPr lang="en-US">
                <a:solidFill>
                  <a:srgbClr val="1F2937"/>
                </a:solidFill>
                <a:latin typeface="Corbel"/>
                <a:ea typeface="Calibri"/>
                <a:cs typeface="Calibri"/>
              </a:rPr>
              <a:t>1 year (annual)</a:t>
            </a:r>
            <a:endParaRPr lang="en-US">
              <a:latin typeface="Corbel"/>
              <a:ea typeface="Calibri"/>
              <a:cs typeface="Calibri"/>
            </a:endParaRPr>
          </a:p>
        </p:txBody>
      </p:sp>
      <p:sp>
        <p:nvSpPr>
          <p:cNvPr id="25" name="Text 18"/>
          <p:cNvSpPr/>
          <p:nvPr/>
        </p:nvSpPr>
        <p:spPr>
          <a:xfrm>
            <a:off x="8778240" y="4389120"/>
            <a:ext cx="1584960" cy="426720"/>
          </a:xfrm>
          <a:prstGeom prst="rect">
            <a:avLst/>
          </a:prstGeom>
          <a:noFill/>
          <a:ln/>
        </p:spPr>
        <p:txBody>
          <a:bodyPr wrap="square" lIns="0" tIns="0" rIns="0" bIns="0" rtlCol="0" anchor="ctr"/>
          <a:lstStyle/>
          <a:p>
            <a:r>
              <a:rPr lang="en-US" b="1">
                <a:solidFill>
                  <a:srgbClr val="1A5276"/>
                </a:solidFill>
                <a:latin typeface="Corbel"/>
                <a:ea typeface="Calibri"/>
                <a:cs typeface="Calibri"/>
              </a:rPr>
              <a:t>Tactical</a:t>
            </a:r>
            <a:endParaRPr lang="en-US">
              <a:latin typeface="Corbel"/>
              <a:ea typeface="Calibri"/>
              <a:cs typeface="Calibri"/>
            </a:endParaRPr>
          </a:p>
        </p:txBody>
      </p:sp>
      <p:pic>
        <p:nvPicPr>
          <p:cNvPr id="26" name="Image 5">
            <a:extLs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rot="5400000">
            <a:off x="738005" y="4971483"/>
            <a:ext cx="304800" cy="304800"/>
          </a:xfrm>
          <a:prstGeom prst="rect">
            <a:avLst/>
          </a:prstGeom>
        </p:spPr>
      </p:pic>
      <p:sp>
        <p:nvSpPr>
          <p:cNvPr id="27" name="Shape 19">
            <a:extLst>
              <a:ext uri="{C183D7F6-B498-43B3-948B-1728B52AA6E4}">
                <adec:decorative xmlns:adec="http://schemas.microsoft.com/office/drawing/2017/decorative" val="1"/>
              </a:ext>
            </a:extLst>
          </p:cNvPr>
          <p:cNvSpPr/>
          <p:nvPr/>
        </p:nvSpPr>
        <p:spPr>
          <a:xfrm>
            <a:off x="731520" y="5486400"/>
            <a:ext cx="731520" cy="731520"/>
          </a:xfrm>
          <a:prstGeom prst="ellipse">
            <a:avLst/>
          </a:prstGeom>
          <a:solidFill>
            <a:srgbClr val="1B6B3A"/>
          </a:solidFill>
          <a:ln/>
        </p:spPr>
        <p:txBody>
          <a:bodyPr/>
          <a:lstStyle/>
          <a:p>
            <a:endParaRPr lang="en-US" sz="2400">
              <a:latin typeface="Corbel" panose="020B0503020204020204" pitchFamily="34" charset="0"/>
            </a:endParaRPr>
          </a:p>
        </p:txBody>
      </p:sp>
      <p:pic>
        <p:nvPicPr>
          <p:cNvPr id="28" name="Image 6">
            <a:extLst>
              <a:ext uri="{C183D7F6-B498-43B3-948B-1728B52AA6E4}">
                <adec:decorative xmlns:adec="http://schemas.microsoft.com/office/drawing/2017/decorative" val="1"/>
              </a:ext>
            </a:extLst>
          </p:cNvPr>
          <p:cNvPicPr>
            <a:picLocks noChangeAspect="1"/>
          </p:cNvPicPr>
          <p:nvPr/>
        </p:nvPicPr>
        <p:blipFill>
          <a:blip r:embed="rId8"/>
          <a:stretch>
            <a:fillRect/>
          </a:stretch>
        </p:blipFill>
        <p:spPr>
          <a:xfrm>
            <a:off x="853440" y="5608320"/>
            <a:ext cx="487680" cy="487680"/>
          </a:xfrm>
          <a:prstGeom prst="rect">
            <a:avLst/>
          </a:prstGeom>
        </p:spPr>
      </p:pic>
      <p:sp>
        <p:nvSpPr>
          <p:cNvPr id="29" name="Shape 20">
            <a:extLst>
              <a:ext uri="{C183D7F6-B498-43B3-948B-1728B52AA6E4}">
                <adec:decorative xmlns:adec="http://schemas.microsoft.com/office/drawing/2017/decorative" val="1"/>
              </a:ext>
            </a:extLst>
          </p:cNvPr>
          <p:cNvSpPr/>
          <p:nvPr/>
        </p:nvSpPr>
        <p:spPr>
          <a:xfrm>
            <a:off x="1706880" y="5303520"/>
            <a:ext cx="9875520" cy="1097280"/>
          </a:xfrm>
          <a:prstGeom prst="rect">
            <a:avLst/>
          </a:prstGeom>
          <a:solidFill>
            <a:srgbClr val="F0F4FA"/>
          </a:solidFill>
          <a:ln/>
        </p:spPr>
        <p:txBody>
          <a:bodyPr/>
          <a:lstStyle/>
          <a:p>
            <a:endParaRPr lang="en-US" sz="2400">
              <a:latin typeface="Corbel" panose="020B0503020204020204" pitchFamily="34" charset="0"/>
            </a:endParaRPr>
          </a:p>
        </p:txBody>
      </p:sp>
      <p:sp>
        <p:nvSpPr>
          <p:cNvPr id="30" name="Shape 21">
            <a:extLst>
              <a:ext uri="{C183D7F6-B498-43B3-948B-1728B52AA6E4}">
                <adec:decorative xmlns:adec="http://schemas.microsoft.com/office/drawing/2017/decorative" val="1"/>
              </a:ext>
            </a:extLst>
          </p:cNvPr>
          <p:cNvSpPr/>
          <p:nvPr/>
        </p:nvSpPr>
        <p:spPr>
          <a:xfrm>
            <a:off x="1706880" y="5303520"/>
            <a:ext cx="73152" cy="1097280"/>
          </a:xfrm>
          <a:prstGeom prst="rect">
            <a:avLst/>
          </a:prstGeom>
          <a:solidFill>
            <a:srgbClr val="1B6B3A"/>
          </a:solidFill>
          <a:ln/>
        </p:spPr>
        <p:txBody>
          <a:bodyPr/>
          <a:lstStyle/>
          <a:p>
            <a:endParaRPr lang="en-US" sz="2400">
              <a:latin typeface="Corbel" panose="020B0503020204020204" pitchFamily="34" charset="0"/>
            </a:endParaRPr>
          </a:p>
        </p:txBody>
      </p:sp>
      <p:sp>
        <p:nvSpPr>
          <p:cNvPr id="31" name="Text 22"/>
          <p:cNvSpPr/>
          <p:nvPr/>
        </p:nvSpPr>
        <p:spPr>
          <a:xfrm>
            <a:off x="1950720" y="5364480"/>
            <a:ext cx="2682240" cy="975360"/>
          </a:xfrm>
          <a:prstGeom prst="rect">
            <a:avLst/>
          </a:prstGeom>
          <a:noFill/>
          <a:ln/>
        </p:spPr>
        <p:txBody>
          <a:bodyPr wrap="square" lIns="0" tIns="0" rIns="0" bIns="0" rtlCol="0" anchor="ctr"/>
          <a:lstStyle/>
          <a:p>
            <a:r>
              <a:rPr lang="en-US" b="1">
                <a:solidFill>
                  <a:srgbClr val="1B6B3A"/>
                </a:solidFill>
                <a:latin typeface="Corbel"/>
                <a:ea typeface="Calibri"/>
                <a:cs typeface="Calibri"/>
              </a:rPr>
              <a:t>Annual Report</a:t>
            </a:r>
            <a:endParaRPr lang="en-US">
              <a:latin typeface="Corbel"/>
              <a:ea typeface="Calibri"/>
              <a:cs typeface="Calibri"/>
            </a:endParaRPr>
          </a:p>
        </p:txBody>
      </p:sp>
      <p:sp>
        <p:nvSpPr>
          <p:cNvPr id="32" name="Text 23"/>
          <p:cNvSpPr/>
          <p:nvPr/>
        </p:nvSpPr>
        <p:spPr>
          <a:xfrm>
            <a:off x="4754880" y="5364480"/>
            <a:ext cx="3901440" cy="975360"/>
          </a:xfrm>
          <a:prstGeom prst="rect">
            <a:avLst/>
          </a:prstGeom>
          <a:noFill/>
          <a:ln/>
        </p:spPr>
        <p:txBody>
          <a:bodyPr wrap="square" lIns="0" tIns="0" rIns="0" bIns="0" rtlCol="0" anchor="ctr"/>
          <a:lstStyle/>
          <a:p>
            <a:r>
              <a:rPr lang="en-US">
                <a:solidFill>
                  <a:srgbClr val="374151"/>
                </a:solidFill>
                <a:latin typeface="Corbel"/>
                <a:ea typeface="Calibri"/>
                <a:cs typeface="Calibri"/>
              </a:rPr>
              <a:t>Reflection on achievements against the implementation plan</a:t>
            </a:r>
            <a:endParaRPr lang="en-US">
              <a:latin typeface="Corbel"/>
              <a:ea typeface="Calibri"/>
              <a:cs typeface="Calibri"/>
            </a:endParaRPr>
          </a:p>
        </p:txBody>
      </p:sp>
      <p:sp>
        <p:nvSpPr>
          <p:cNvPr id="33" name="Text 24"/>
          <p:cNvSpPr/>
          <p:nvPr/>
        </p:nvSpPr>
        <p:spPr>
          <a:xfrm>
            <a:off x="8778240" y="5364480"/>
            <a:ext cx="2682596" cy="548640"/>
          </a:xfrm>
          <a:prstGeom prst="rect">
            <a:avLst/>
          </a:prstGeom>
          <a:noFill/>
          <a:ln/>
        </p:spPr>
        <p:txBody>
          <a:bodyPr wrap="square" lIns="0" tIns="0" rIns="0" bIns="0" rtlCol="0" anchor="ctr"/>
          <a:lstStyle/>
          <a:p>
            <a:r>
              <a:rPr lang="en-US">
                <a:solidFill>
                  <a:srgbClr val="1F2937"/>
                </a:solidFill>
                <a:latin typeface="Corbel"/>
                <a:ea typeface="Calibri"/>
                <a:cs typeface="Calibri"/>
              </a:rPr>
              <a:t>1 year (annual retrospective)</a:t>
            </a:r>
            <a:endParaRPr lang="en-US">
              <a:latin typeface="Corbel"/>
              <a:ea typeface="Calibri"/>
              <a:cs typeface="Calibri"/>
            </a:endParaRPr>
          </a:p>
        </p:txBody>
      </p:sp>
      <p:sp>
        <p:nvSpPr>
          <p:cNvPr id="34" name="Text 25"/>
          <p:cNvSpPr/>
          <p:nvPr/>
        </p:nvSpPr>
        <p:spPr>
          <a:xfrm>
            <a:off x="8778240" y="5852160"/>
            <a:ext cx="1584960" cy="426720"/>
          </a:xfrm>
          <a:prstGeom prst="rect">
            <a:avLst/>
          </a:prstGeom>
          <a:noFill/>
          <a:ln/>
        </p:spPr>
        <p:txBody>
          <a:bodyPr wrap="square" lIns="0" tIns="0" rIns="0" bIns="0" rtlCol="0" anchor="ctr"/>
          <a:lstStyle/>
          <a:p>
            <a:r>
              <a:rPr lang="en-US" b="1">
                <a:solidFill>
                  <a:srgbClr val="1B6B3A"/>
                </a:solidFill>
                <a:latin typeface="Corbel"/>
                <a:ea typeface="Calibri"/>
                <a:cs typeface="Calibri"/>
              </a:rPr>
              <a:t>Accountability</a:t>
            </a:r>
            <a:endParaRPr lang="en-US">
              <a:latin typeface="Corbel"/>
              <a:ea typeface="Calibri"/>
              <a:cs typeface="Calibri"/>
            </a:endParaRPr>
          </a:p>
        </p:txBody>
      </p:sp>
      <p:pic>
        <p:nvPicPr>
          <p:cNvPr id="35" name="Image 5">
            <a:extLst>
              <a:ext uri="{FF2B5EF4-FFF2-40B4-BE49-F238E27FC236}">
                <a16:creationId xmlns:a16="http://schemas.microsoft.com/office/drawing/2014/main" id="{79669A79-564F-BA0D-452E-A887BC85ADF6}"/>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rot="16200000">
            <a:off x="1036320" y="4937760"/>
            <a:ext cx="304800" cy="3048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1341120"/>
          </a:xfrm>
          <a:prstGeom prst="rect">
            <a:avLst/>
          </a:prstGeom>
        </p:spPr>
      </p:pic>
      <p:pic>
        <p:nvPicPr>
          <p:cNvPr id="3" name="Image 1">
            <a:extLs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82880" y="146304"/>
            <a:ext cx="975360" cy="975360"/>
          </a:xfrm>
          <a:prstGeom prst="rect">
            <a:avLst/>
          </a:prstGeom>
        </p:spPr>
      </p:pic>
      <p:sp>
        <p:nvSpPr>
          <p:cNvPr id="4" name="Text 0"/>
          <p:cNvSpPr>
            <a:spLocks noGrp="1"/>
          </p:cNvSpPr>
          <p:nvPr>
            <p:ph type="title" idx="4294967295"/>
          </p:nvPr>
        </p:nvSpPr>
        <p:spPr>
          <a:xfrm>
            <a:off x="1341120" y="182880"/>
            <a:ext cx="9144000" cy="853440"/>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C000"/>
                </a:solidFill>
                <a:effectLst/>
                <a:uLnTx/>
                <a:uFillTx/>
                <a:latin typeface="Corbel" panose="020B0503020204020204" pitchFamily="34" charset="0"/>
                <a:ea typeface="Calibri" pitchFamily="34" charset="-122"/>
                <a:cs typeface="Calibri" pitchFamily="34" charset="-120"/>
              </a:rPr>
              <a:t>State Plan Refresh Workgroup Update</a:t>
            </a:r>
            <a:endParaRPr kumimoji="0" lang="en-US" sz="2800" b="0" i="0" u="none" strike="noStrike" kern="1200" cap="none" spc="0" normalizeH="0" baseline="0" noProof="0" dirty="0">
              <a:ln>
                <a:noFill/>
              </a:ln>
              <a:solidFill>
                <a:schemeClr val="tx1"/>
              </a:solidFill>
              <a:effectLst/>
              <a:uLnTx/>
              <a:uFillTx/>
              <a:latin typeface="Corbel" panose="020B0503020204020204" pitchFamily="34" charset="0"/>
              <a:ea typeface="+mn-ea"/>
              <a:cs typeface="+mn-cs"/>
            </a:endParaRPr>
          </a:p>
        </p:txBody>
      </p:sp>
      <p:sp>
        <p:nvSpPr>
          <p:cNvPr id="6" name="Shape 2">
            <a:extLst>
              <a:ext uri="{C183D7F6-B498-43B3-948B-1728B52AA6E4}">
                <adec:decorative xmlns:adec="http://schemas.microsoft.com/office/drawing/2017/decorative" val="1"/>
              </a:ext>
            </a:extLst>
          </p:cNvPr>
          <p:cNvSpPr/>
          <p:nvPr/>
        </p:nvSpPr>
        <p:spPr>
          <a:xfrm>
            <a:off x="609600" y="1524000"/>
            <a:ext cx="10972800" cy="1219200"/>
          </a:xfrm>
          <a:prstGeom prst="rect">
            <a:avLst/>
          </a:prstGeom>
          <a:solidFill>
            <a:srgbClr val="F0F4FA"/>
          </a:solidFill>
          <a:ln/>
        </p:spPr>
        <p:txBody>
          <a:bodyPr/>
          <a:lstStyle/>
          <a:p>
            <a:endParaRPr lang="en-US" sz="2400">
              <a:latin typeface="Corbel" panose="020B0503020204020204" pitchFamily="34" charset="0"/>
            </a:endParaRPr>
          </a:p>
        </p:txBody>
      </p:sp>
      <p:sp>
        <p:nvSpPr>
          <p:cNvPr id="7" name="Shape 3">
            <a:extLst>
              <a:ext uri="{C183D7F6-B498-43B3-948B-1728B52AA6E4}">
                <adec:decorative xmlns:adec="http://schemas.microsoft.com/office/drawing/2017/decorative" val="1"/>
              </a:ext>
            </a:extLst>
          </p:cNvPr>
          <p:cNvSpPr/>
          <p:nvPr/>
        </p:nvSpPr>
        <p:spPr>
          <a:xfrm>
            <a:off x="609600" y="1524000"/>
            <a:ext cx="85344" cy="1219200"/>
          </a:xfrm>
          <a:prstGeom prst="rect">
            <a:avLst/>
          </a:prstGeom>
          <a:solidFill>
            <a:srgbClr val="002060"/>
          </a:solidFill>
          <a:ln/>
        </p:spPr>
        <p:txBody>
          <a:bodyPr/>
          <a:lstStyle/>
          <a:p>
            <a:endParaRPr lang="en-US" sz="2400">
              <a:latin typeface="Corbel" panose="020B0503020204020204" pitchFamily="34" charset="0"/>
            </a:endParaRPr>
          </a:p>
        </p:txBody>
      </p:sp>
      <p:sp>
        <p:nvSpPr>
          <p:cNvPr id="8" name="Text 4"/>
          <p:cNvSpPr/>
          <p:nvPr/>
        </p:nvSpPr>
        <p:spPr>
          <a:xfrm>
            <a:off x="914400" y="1584960"/>
            <a:ext cx="10363200" cy="365760"/>
          </a:xfrm>
          <a:prstGeom prst="rect">
            <a:avLst/>
          </a:prstGeom>
          <a:noFill/>
          <a:ln/>
        </p:spPr>
        <p:txBody>
          <a:bodyPr wrap="square" lIns="0" tIns="0" rIns="0" bIns="0" rtlCol="0" anchor="ctr"/>
          <a:lstStyle/>
          <a:p>
            <a:r>
              <a:rPr lang="en-US" sz="1867" b="1">
                <a:solidFill>
                  <a:srgbClr val="002060"/>
                </a:solidFill>
                <a:latin typeface="Corbel" panose="020B0503020204020204" pitchFamily="34" charset="0"/>
                <a:ea typeface="Calibri" pitchFamily="34" charset="-122"/>
                <a:cs typeface="Calibri" pitchFamily="34" charset="-120"/>
              </a:rPr>
              <a:t>Work Group Mission (January – July 2026)</a:t>
            </a:r>
            <a:endParaRPr lang="en-US" sz="1867">
              <a:latin typeface="Corbel" panose="020B0503020204020204" pitchFamily="34" charset="0"/>
            </a:endParaRPr>
          </a:p>
        </p:txBody>
      </p:sp>
      <p:sp>
        <p:nvSpPr>
          <p:cNvPr id="9" name="Text 5"/>
          <p:cNvSpPr/>
          <p:nvPr/>
        </p:nvSpPr>
        <p:spPr>
          <a:xfrm>
            <a:off x="914400" y="2011680"/>
            <a:ext cx="10363200" cy="609600"/>
          </a:xfrm>
          <a:prstGeom prst="rect">
            <a:avLst/>
          </a:prstGeom>
          <a:noFill/>
          <a:ln/>
        </p:spPr>
        <p:txBody>
          <a:bodyPr wrap="square" lIns="0" tIns="0" rIns="0" bIns="0" rtlCol="0" anchor="ctr"/>
          <a:lstStyle/>
          <a:p>
            <a:r>
              <a:rPr lang="en-US">
                <a:solidFill>
                  <a:srgbClr val="374151"/>
                </a:solidFill>
                <a:latin typeface="Corbel" panose="020B0503020204020204" pitchFamily="34" charset="0"/>
                <a:ea typeface="Calibri" pitchFamily="34" charset="-122"/>
                <a:cs typeface="Calibri" pitchFamily="34" charset="-120"/>
              </a:rPr>
              <a:t>Provide strategic guidance, insight, and ideas on emerging opportunities, challenges, and proposed solutions. Analyze the current state and provide recommendations on goals, strategies, and actions.</a:t>
            </a:r>
            <a:endParaRPr lang="en-US">
              <a:latin typeface="Corbel" panose="020B0503020204020204" pitchFamily="34" charset="0"/>
            </a:endParaRPr>
          </a:p>
        </p:txBody>
      </p:sp>
      <p:sp>
        <p:nvSpPr>
          <p:cNvPr id="10" name="Text 6"/>
          <p:cNvSpPr/>
          <p:nvPr/>
        </p:nvSpPr>
        <p:spPr>
          <a:xfrm>
            <a:off x="609600" y="3048000"/>
            <a:ext cx="10972800" cy="426720"/>
          </a:xfrm>
          <a:prstGeom prst="rect">
            <a:avLst/>
          </a:prstGeom>
          <a:noFill/>
          <a:ln/>
        </p:spPr>
        <p:txBody>
          <a:bodyPr wrap="square" lIns="0" tIns="0" rIns="0" bIns="0" rtlCol="0" anchor="ctr"/>
          <a:lstStyle/>
          <a:p>
            <a:r>
              <a:rPr lang="en-US" sz="2000" b="1">
                <a:solidFill>
                  <a:srgbClr val="002060"/>
                </a:solidFill>
                <a:latin typeface="Corbel" panose="020B0503020204020204" pitchFamily="34" charset="0"/>
                <a:ea typeface="Calibri" pitchFamily="34" charset="-122"/>
                <a:cs typeface="Calibri" pitchFamily="34" charset="-120"/>
              </a:rPr>
              <a:t>Work Group Members</a:t>
            </a:r>
            <a:endParaRPr lang="en-US" sz="2000">
              <a:latin typeface="Corbel" panose="020B0503020204020204" pitchFamily="34" charset="0"/>
            </a:endParaRPr>
          </a:p>
        </p:txBody>
      </p:sp>
      <p:sp>
        <p:nvSpPr>
          <p:cNvPr id="11" name="Shape 7">
            <a:extLst>
              <a:ext uri="{C183D7F6-B498-43B3-948B-1728B52AA6E4}">
                <adec:decorative xmlns:adec="http://schemas.microsoft.com/office/drawing/2017/decorative" val="1"/>
              </a:ext>
            </a:extLst>
          </p:cNvPr>
          <p:cNvSpPr/>
          <p:nvPr/>
        </p:nvSpPr>
        <p:spPr>
          <a:xfrm>
            <a:off x="609600" y="3657600"/>
            <a:ext cx="243840" cy="243840"/>
          </a:xfrm>
          <a:prstGeom prst="ellipse">
            <a:avLst/>
          </a:prstGeom>
          <a:solidFill>
            <a:srgbClr val="002060"/>
          </a:solidFill>
          <a:ln/>
        </p:spPr>
        <p:txBody>
          <a:bodyPr/>
          <a:lstStyle/>
          <a:p>
            <a:endParaRPr lang="en-US" sz="2400">
              <a:latin typeface="Corbel" panose="020B0503020204020204" pitchFamily="34" charset="0"/>
            </a:endParaRPr>
          </a:p>
        </p:txBody>
      </p:sp>
      <p:sp>
        <p:nvSpPr>
          <p:cNvPr id="12" name="Text 8"/>
          <p:cNvSpPr/>
          <p:nvPr/>
        </p:nvSpPr>
        <p:spPr>
          <a:xfrm>
            <a:off x="975360" y="3596640"/>
            <a:ext cx="3291840" cy="426720"/>
          </a:xfrm>
          <a:prstGeom prst="rect">
            <a:avLst/>
          </a:prstGeom>
          <a:noFill/>
          <a:ln/>
        </p:spPr>
        <p:txBody>
          <a:bodyPr wrap="square" lIns="0" tIns="0" rIns="0" bIns="0" rtlCol="0" anchor="ctr"/>
          <a:lstStyle/>
          <a:p>
            <a:r>
              <a:rPr lang="en-US">
                <a:solidFill>
                  <a:srgbClr val="1F2937"/>
                </a:solidFill>
                <a:latin typeface="Corbel" panose="020B0503020204020204" pitchFamily="34" charset="0"/>
                <a:ea typeface="Calibri" pitchFamily="34" charset="-122"/>
                <a:cs typeface="Calibri" pitchFamily="34" charset="-120"/>
              </a:rPr>
              <a:t>Dr. Christine Ritchie</a:t>
            </a:r>
            <a:endParaRPr lang="en-US">
              <a:latin typeface="Corbel" panose="020B0503020204020204" pitchFamily="34" charset="0"/>
            </a:endParaRPr>
          </a:p>
        </p:txBody>
      </p:sp>
      <p:sp>
        <p:nvSpPr>
          <p:cNvPr id="13" name="Shape 9">
            <a:extLst>
              <a:ext uri="{C183D7F6-B498-43B3-948B-1728B52AA6E4}">
                <adec:decorative xmlns:adec="http://schemas.microsoft.com/office/drawing/2017/decorative" val="1"/>
              </a:ext>
            </a:extLst>
          </p:cNvPr>
          <p:cNvSpPr/>
          <p:nvPr/>
        </p:nvSpPr>
        <p:spPr>
          <a:xfrm>
            <a:off x="4389120" y="3657600"/>
            <a:ext cx="243840" cy="243840"/>
          </a:xfrm>
          <a:prstGeom prst="ellipse">
            <a:avLst/>
          </a:prstGeom>
          <a:solidFill>
            <a:srgbClr val="002060"/>
          </a:solidFill>
          <a:ln/>
        </p:spPr>
        <p:txBody>
          <a:bodyPr/>
          <a:lstStyle/>
          <a:p>
            <a:endParaRPr lang="en-US" sz="2400">
              <a:latin typeface="Corbel" panose="020B0503020204020204" pitchFamily="34" charset="0"/>
            </a:endParaRPr>
          </a:p>
        </p:txBody>
      </p:sp>
      <p:sp>
        <p:nvSpPr>
          <p:cNvPr id="14" name="Text 10"/>
          <p:cNvSpPr/>
          <p:nvPr/>
        </p:nvSpPr>
        <p:spPr>
          <a:xfrm>
            <a:off x="4754880" y="3596640"/>
            <a:ext cx="3291840" cy="426720"/>
          </a:xfrm>
          <a:prstGeom prst="rect">
            <a:avLst/>
          </a:prstGeom>
          <a:noFill/>
          <a:ln/>
        </p:spPr>
        <p:txBody>
          <a:bodyPr wrap="square" lIns="0" tIns="0" rIns="0" bIns="0" rtlCol="0" anchor="ctr"/>
          <a:lstStyle/>
          <a:p>
            <a:r>
              <a:rPr lang="en-US">
                <a:solidFill>
                  <a:srgbClr val="1F2937"/>
                </a:solidFill>
                <a:latin typeface="Corbel" panose="020B0503020204020204" pitchFamily="34" charset="0"/>
                <a:ea typeface="Calibri" pitchFamily="34" charset="-122"/>
                <a:cs typeface="Calibri" pitchFamily="34" charset="-120"/>
              </a:rPr>
              <a:t>Susan Antkowiak</a:t>
            </a:r>
            <a:endParaRPr lang="en-US">
              <a:latin typeface="Corbel" panose="020B0503020204020204" pitchFamily="34" charset="0"/>
            </a:endParaRPr>
          </a:p>
        </p:txBody>
      </p:sp>
      <p:sp>
        <p:nvSpPr>
          <p:cNvPr id="15" name="Shape 11">
            <a:extLst>
              <a:ext uri="{C183D7F6-B498-43B3-948B-1728B52AA6E4}">
                <adec:decorative xmlns:adec="http://schemas.microsoft.com/office/drawing/2017/decorative" val="1"/>
              </a:ext>
            </a:extLst>
          </p:cNvPr>
          <p:cNvSpPr/>
          <p:nvPr/>
        </p:nvSpPr>
        <p:spPr>
          <a:xfrm>
            <a:off x="8168640" y="3657600"/>
            <a:ext cx="243840" cy="243840"/>
          </a:xfrm>
          <a:prstGeom prst="ellipse">
            <a:avLst/>
          </a:prstGeom>
          <a:solidFill>
            <a:srgbClr val="002060"/>
          </a:solidFill>
          <a:ln/>
        </p:spPr>
        <p:txBody>
          <a:bodyPr/>
          <a:lstStyle/>
          <a:p>
            <a:endParaRPr lang="en-US" sz="2400">
              <a:latin typeface="Corbel" panose="020B0503020204020204" pitchFamily="34" charset="0"/>
            </a:endParaRPr>
          </a:p>
        </p:txBody>
      </p:sp>
      <p:sp>
        <p:nvSpPr>
          <p:cNvPr id="16" name="Text 12"/>
          <p:cNvSpPr/>
          <p:nvPr/>
        </p:nvSpPr>
        <p:spPr>
          <a:xfrm>
            <a:off x="8534400" y="3596640"/>
            <a:ext cx="3291840" cy="426720"/>
          </a:xfrm>
          <a:prstGeom prst="rect">
            <a:avLst/>
          </a:prstGeom>
          <a:noFill/>
          <a:ln/>
        </p:spPr>
        <p:txBody>
          <a:bodyPr wrap="square" lIns="0" tIns="0" rIns="0" bIns="0" rtlCol="0" anchor="ctr"/>
          <a:lstStyle/>
          <a:p>
            <a:r>
              <a:rPr lang="en-US">
                <a:solidFill>
                  <a:srgbClr val="1F2937"/>
                </a:solidFill>
                <a:latin typeface="Corbel" panose="020B0503020204020204" pitchFamily="34" charset="0"/>
                <a:ea typeface="Calibri" pitchFamily="34" charset="-122"/>
                <a:cs typeface="Calibri" pitchFamily="34" charset="-120"/>
              </a:rPr>
              <a:t>Dr. Brent Forester</a:t>
            </a:r>
            <a:endParaRPr lang="en-US">
              <a:latin typeface="Corbel" panose="020B0503020204020204" pitchFamily="34" charset="0"/>
            </a:endParaRPr>
          </a:p>
        </p:txBody>
      </p:sp>
      <p:sp>
        <p:nvSpPr>
          <p:cNvPr id="17" name="Shape 13">
            <a:extLst>
              <a:ext uri="{C183D7F6-B498-43B3-948B-1728B52AA6E4}">
                <adec:decorative xmlns:adec="http://schemas.microsoft.com/office/drawing/2017/decorative" val="1"/>
              </a:ext>
            </a:extLst>
          </p:cNvPr>
          <p:cNvSpPr/>
          <p:nvPr/>
        </p:nvSpPr>
        <p:spPr>
          <a:xfrm>
            <a:off x="609600" y="4206240"/>
            <a:ext cx="243840" cy="243840"/>
          </a:xfrm>
          <a:prstGeom prst="ellipse">
            <a:avLst/>
          </a:prstGeom>
          <a:solidFill>
            <a:srgbClr val="002060"/>
          </a:solidFill>
          <a:ln/>
        </p:spPr>
        <p:txBody>
          <a:bodyPr/>
          <a:lstStyle/>
          <a:p>
            <a:endParaRPr lang="en-US" sz="2400">
              <a:latin typeface="Corbel" panose="020B0503020204020204" pitchFamily="34" charset="0"/>
            </a:endParaRPr>
          </a:p>
        </p:txBody>
      </p:sp>
      <p:sp>
        <p:nvSpPr>
          <p:cNvPr id="18" name="Text 14"/>
          <p:cNvSpPr/>
          <p:nvPr/>
        </p:nvSpPr>
        <p:spPr>
          <a:xfrm>
            <a:off x="975360" y="4145280"/>
            <a:ext cx="3291840" cy="426720"/>
          </a:xfrm>
          <a:prstGeom prst="rect">
            <a:avLst/>
          </a:prstGeom>
          <a:noFill/>
          <a:ln/>
        </p:spPr>
        <p:txBody>
          <a:bodyPr wrap="square" lIns="0" tIns="0" rIns="0" bIns="0" rtlCol="0" anchor="ctr"/>
          <a:lstStyle/>
          <a:p>
            <a:r>
              <a:rPr lang="en-US">
                <a:solidFill>
                  <a:srgbClr val="1F2937"/>
                </a:solidFill>
                <a:latin typeface="Corbel" panose="020B0503020204020204" pitchFamily="34" charset="0"/>
                <a:ea typeface="Calibri" pitchFamily="34" charset="-122"/>
                <a:cs typeface="Calibri" pitchFamily="34" charset="-120"/>
              </a:rPr>
              <a:t>Barb Meehan</a:t>
            </a:r>
            <a:endParaRPr lang="en-US">
              <a:latin typeface="Corbel" panose="020B0503020204020204" pitchFamily="34" charset="0"/>
            </a:endParaRPr>
          </a:p>
        </p:txBody>
      </p:sp>
      <p:sp>
        <p:nvSpPr>
          <p:cNvPr id="19" name="Shape 15">
            <a:extLst>
              <a:ext uri="{C183D7F6-B498-43B3-948B-1728B52AA6E4}">
                <adec:decorative xmlns:adec="http://schemas.microsoft.com/office/drawing/2017/decorative" val="1"/>
              </a:ext>
            </a:extLst>
          </p:cNvPr>
          <p:cNvSpPr/>
          <p:nvPr/>
        </p:nvSpPr>
        <p:spPr>
          <a:xfrm>
            <a:off x="4389120" y="4206240"/>
            <a:ext cx="243840" cy="243840"/>
          </a:xfrm>
          <a:prstGeom prst="ellipse">
            <a:avLst/>
          </a:prstGeom>
          <a:solidFill>
            <a:srgbClr val="002060"/>
          </a:solidFill>
          <a:ln/>
        </p:spPr>
        <p:txBody>
          <a:bodyPr/>
          <a:lstStyle/>
          <a:p>
            <a:endParaRPr lang="en-US" sz="2400">
              <a:latin typeface="Corbel" panose="020B0503020204020204" pitchFamily="34" charset="0"/>
            </a:endParaRPr>
          </a:p>
        </p:txBody>
      </p:sp>
      <p:sp>
        <p:nvSpPr>
          <p:cNvPr id="20" name="Text 16"/>
          <p:cNvSpPr/>
          <p:nvPr/>
        </p:nvSpPr>
        <p:spPr>
          <a:xfrm>
            <a:off x="4754880" y="4145280"/>
            <a:ext cx="3291840" cy="426720"/>
          </a:xfrm>
          <a:prstGeom prst="rect">
            <a:avLst/>
          </a:prstGeom>
          <a:noFill/>
          <a:ln/>
        </p:spPr>
        <p:txBody>
          <a:bodyPr wrap="square" lIns="0" tIns="0" rIns="0" bIns="0" rtlCol="0" anchor="ctr"/>
          <a:lstStyle/>
          <a:p>
            <a:r>
              <a:rPr lang="en-US">
                <a:solidFill>
                  <a:srgbClr val="1F2937"/>
                </a:solidFill>
                <a:latin typeface="Corbel" panose="020B0503020204020204" pitchFamily="34" charset="0"/>
                <a:ea typeface="Calibri" pitchFamily="34" charset="-122"/>
                <a:cs typeface="Calibri" pitchFamily="34" charset="-120"/>
              </a:rPr>
              <a:t>Hector Montesino</a:t>
            </a:r>
            <a:endParaRPr lang="en-US">
              <a:latin typeface="Corbel" panose="020B0503020204020204" pitchFamily="34" charset="0"/>
            </a:endParaRPr>
          </a:p>
        </p:txBody>
      </p:sp>
      <p:sp>
        <p:nvSpPr>
          <p:cNvPr id="21" name="Shape 17">
            <a:extLst>
              <a:ext uri="{C183D7F6-B498-43B3-948B-1728B52AA6E4}">
                <adec:decorative xmlns:adec="http://schemas.microsoft.com/office/drawing/2017/decorative" val="1"/>
              </a:ext>
            </a:extLst>
          </p:cNvPr>
          <p:cNvSpPr/>
          <p:nvPr/>
        </p:nvSpPr>
        <p:spPr>
          <a:xfrm>
            <a:off x="8168640" y="4206240"/>
            <a:ext cx="243840" cy="243840"/>
          </a:xfrm>
          <a:prstGeom prst="ellipse">
            <a:avLst/>
          </a:prstGeom>
          <a:solidFill>
            <a:srgbClr val="002060"/>
          </a:solidFill>
          <a:ln/>
        </p:spPr>
        <p:txBody>
          <a:bodyPr/>
          <a:lstStyle/>
          <a:p>
            <a:endParaRPr lang="en-US" sz="2400">
              <a:latin typeface="Corbel" panose="020B0503020204020204" pitchFamily="34" charset="0"/>
            </a:endParaRPr>
          </a:p>
        </p:txBody>
      </p:sp>
      <p:sp>
        <p:nvSpPr>
          <p:cNvPr id="22" name="Text 18"/>
          <p:cNvSpPr/>
          <p:nvPr/>
        </p:nvSpPr>
        <p:spPr>
          <a:xfrm>
            <a:off x="8534400" y="4145280"/>
            <a:ext cx="3291840" cy="426720"/>
          </a:xfrm>
          <a:prstGeom prst="rect">
            <a:avLst/>
          </a:prstGeom>
          <a:noFill/>
          <a:ln/>
        </p:spPr>
        <p:txBody>
          <a:bodyPr wrap="square" lIns="0" tIns="0" rIns="0" bIns="0" rtlCol="0" anchor="ctr"/>
          <a:lstStyle/>
          <a:p>
            <a:r>
              <a:rPr lang="en-US">
                <a:solidFill>
                  <a:srgbClr val="1F2937"/>
                </a:solidFill>
                <a:latin typeface="Corbel" panose="020B0503020204020204" pitchFamily="34" charset="0"/>
                <a:ea typeface="Calibri" pitchFamily="34" charset="-122"/>
                <a:cs typeface="Calibri" pitchFamily="34" charset="-120"/>
              </a:rPr>
              <a:t>Whitney Moyer</a:t>
            </a:r>
            <a:endParaRPr lang="en-US">
              <a:latin typeface="Corbel" panose="020B0503020204020204" pitchFamily="34" charset="0"/>
            </a:endParaRPr>
          </a:p>
        </p:txBody>
      </p:sp>
      <p:sp>
        <p:nvSpPr>
          <p:cNvPr id="23" name="Shape 19">
            <a:extLst>
              <a:ext uri="{C183D7F6-B498-43B3-948B-1728B52AA6E4}">
                <adec:decorative xmlns:adec="http://schemas.microsoft.com/office/drawing/2017/decorative" val="1"/>
              </a:ext>
            </a:extLst>
          </p:cNvPr>
          <p:cNvSpPr/>
          <p:nvPr/>
        </p:nvSpPr>
        <p:spPr>
          <a:xfrm>
            <a:off x="609600" y="4754880"/>
            <a:ext cx="243840" cy="243840"/>
          </a:xfrm>
          <a:prstGeom prst="ellipse">
            <a:avLst/>
          </a:prstGeom>
          <a:solidFill>
            <a:srgbClr val="002060"/>
          </a:solidFill>
          <a:ln/>
        </p:spPr>
        <p:txBody>
          <a:bodyPr/>
          <a:lstStyle/>
          <a:p>
            <a:endParaRPr lang="en-US" sz="2400">
              <a:latin typeface="Corbel" panose="020B0503020204020204" pitchFamily="34" charset="0"/>
            </a:endParaRPr>
          </a:p>
        </p:txBody>
      </p:sp>
      <p:sp>
        <p:nvSpPr>
          <p:cNvPr id="24" name="Text 20"/>
          <p:cNvSpPr/>
          <p:nvPr/>
        </p:nvSpPr>
        <p:spPr>
          <a:xfrm>
            <a:off x="975360" y="4693920"/>
            <a:ext cx="3291840" cy="426720"/>
          </a:xfrm>
          <a:prstGeom prst="rect">
            <a:avLst/>
          </a:prstGeom>
          <a:noFill/>
          <a:ln/>
        </p:spPr>
        <p:txBody>
          <a:bodyPr wrap="square" lIns="0" tIns="0" rIns="0" bIns="0" rtlCol="0" anchor="ctr"/>
          <a:lstStyle/>
          <a:p>
            <a:r>
              <a:rPr lang="en-US">
                <a:solidFill>
                  <a:srgbClr val="1F2937"/>
                </a:solidFill>
                <a:latin typeface="Corbel" panose="020B0503020204020204" pitchFamily="34" charset="0"/>
                <a:ea typeface="Calibri" pitchFamily="34" charset="-122"/>
                <a:cs typeface="Calibri" pitchFamily="34" charset="-120"/>
              </a:rPr>
              <a:t>Elisha Goodman</a:t>
            </a:r>
            <a:endParaRPr lang="en-US">
              <a:latin typeface="Corbel" panose="020B0503020204020204" pitchFamily="34" charset="0"/>
            </a:endParaRPr>
          </a:p>
        </p:txBody>
      </p:sp>
      <p:sp>
        <p:nvSpPr>
          <p:cNvPr id="25" name="Shape 21">
            <a:extLst>
              <a:ext uri="{C183D7F6-B498-43B3-948B-1728B52AA6E4}">
                <adec:decorative xmlns:adec="http://schemas.microsoft.com/office/drawing/2017/decorative" val="1"/>
              </a:ext>
            </a:extLst>
          </p:cNvPr>
          <p:cNvSpPr/>
          <p:nvPr/>
        </p:nvSpPr>
        <p:spPr>
          <a:xfrm>
            <a:off x="4389120" y="4754880"/>
            <a:ext cx="243840" cy="243840"/>
          </a:xfrm>
          <a:prstGeom prst="ellipse">
            <a:avLst/>
          </a:prstGeom>
          <a:solidFill>
            <a:srgbClr val="002060"/>
          </a:solidFill>
          <a:ln/>
        </p:spPr>
        <p:txBody>
          <a:bodyPr/>
          <a:lstStyle/>
          <a:p>
            <a:endParaRPr lang="en-US" sz="2400">
              <a:latin typeface="Corbel" panose="020B0503020204020204" pitchFamily="34" charset="0"/>
            </a:endParaRPr>
          </a:p>
        </p:txBody>
      </p:sp>
      <p:sp>
        <p:nvSpPr>
          <p:cNvPr id="26" name="Text 22"/>
          <p:cNvSpPr/>
          <p:nvPr/>
        </p:nvSpPr>
        <p:spPr>
          <a:xfrm>
            <a:off x="4754880" y="4693920"/>
            <a:ext cx="3291840" cy="426720"/>
          </a:xfrm>
          <a:prstGeom prst="rect">
            <a:avLst/>
          </a:prstGeom>
          <a:noFill/>
          <a:ln/>
        </p:spPr>
        <p:txBody>
          <a:bodyPr wrap="square" lIns="0" tIns="0" rIns="0" bIns="0" rtlCol="0" anchor="ctr"/>
          <a:lstStyle/>
          <a:p>
            <a:r>
              <a:rPr lang="en-US">
                <a:solidFill>
                  <a:srgbClr val="1F2937"/>
                </a:solidFill>
                <a:latin typeface="Corbel" panose="020B0503020204020204" pitchFamily="34" charset="0"/>
                <a:ea typeface="Calibri" pitchFamily="34" charset="-122"/>
                <a:cs typeface="Calibri" pitchFamily="34" charset="-120"/>
              </a:rPr>
              <a:t>Bonnie-May Shantz</a:t>
            </a:r>
            <a:endParaRPr lang="en-US">
              <a:latin typeface="Corbel" panose="020B0503020204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1341120"/>
          </a:xfrm>
          <a:prstGeom prst="rect">
            <a:avLst/>
          </a:prstGeom>
        </p:spPr>
      </p:pic>
      <p:pic>
        <p:nvPicPr>
          <p:cNvPr id="3" name="Image 1">
            <a:extLs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82880" y="146304"/>
            <a:ext cx="975360" cy="975360"/>
          </a:xfrm>
          <a:prstGeom prst="rect">
            <a:avLst/>
          </a:prstGeom>
        </p:spPr>
      </p:pic>
      <p:sp>
        <p:nvSpPr>
          <p:cNvPr id="4" name="Text 0"/>
          <p:cNvSpPr>
            <a:spLocks noGrp="1"/>
          </p:cNvSpPr>
          <p:nvPr>
            <p:ph type="title" idx="4294967295"/>
          </p:nvPr>
        </p:nvSpPr>
        <p:spPr>
          <a:xfrm>
            <a:off x="1341120" y="97536"/>
            <a:ext cx="9144000" cy="670560"/>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933" b="1" i="0" u="none" strike="noStrike" kern="1200" cap="none" spc="0" normalizeH="0" baseline="0" noProof="0" dirty="0">
                <a:ln>
                  <a:noFill/>
                </a:ln>
                <a:solidFill>
                  <a:srgbClr val="FFC000"/>
                </a:solidFill>
                <a:effectLst/>
                <a:uLnTx/>
                <a:uFillTx/>
                <a:latin typeface="Corbel" panose="020B0503020204020204" pitchFamily="34" charset="0"/>
                <a:ea typeface="Calibri" pitchFamily="34" charset="-122"/>
                <a:cs typeface="Calibri" pitchFamily="34" charset="-120"/>
              </a:rPr>
              <a:t>Key Achievements: 2021 – 2025</a:t>
            </a:r>
            <a:endParaRPr kumimoji="0" lang="en-US" sz="2933" b="0" i="0" u="none" strike="noStrike" kern="1200" cap="none" spc="0" normalizeH="0" baseline="0" noProof="0" dirty="0">
              <a:ln>
                <a:noFill/>
              </a:ln>
              <a:solidFill>
                <a:schemeClr val="tx1"/>
              </a:solidFill>
              <a:effectLst/>
              <a:uLnTx/>
              <a:uFillTx/>
              <a:latin typeface="Corbel" panose="020B0503020204020204" pitchFamily="34" charset="0"/>
              <a:ea typeface="+mn-ea"/>
              <a:cs typeface="+mn-cs"/>
            </a:endParaRPr>
          </a:p>
        </p:txBody>
      </p:sp>
      <p:sp>
        <p:nvSpPr>
          <p:cNvPr id="5" name="Text 1"/>
          <p:cNvSpPr/>
          <p:nvPr/>
        </p:nvSpPr>
        <p:spPr>
          <a:xfrm>
            <a:off x="1341120" y="707136"/>
            <a:ext cx="9144000" cy="426720"/>
          </a:xfrm>
          <a:prstGeom prst="rect">
            <a:avLst/>
          </a:prstGeom>
          <a:noFill/>
          <a:ln/>
        </p:spPr>
        <p:txBody>
          <a:bodyPr wrap="square" lIns="0" tIns="0" rIns="0" bIns="0" rtlCol="0" anchor="ctr"/>
          <a:lstStyle/>
          <a:p>
            <a:r>
              <a:rPr lang="en-US" sz="1867" i="1">
                <a:solidFill>
                  <a:srgbClr val="FFC000"/>
                </a:solidFill>
                <a:latin typeface="Corbel" panose="020B0503020204020204" pitchFamily="34" charset="0"/>
                <a:ea typeface="Calibri" pitchFamily="34" charset="-122"/>
                <a:cs typeface="Calibri" pitchFamily="34" charset="-120"/>
              </a:rPr>
              <a:t>Highlights from the Previous State Plan</a:t>
            </a:r>
            <a:endParaRPr lang="en-US" sz="1867">
              <a:latin typeface="Corbel" panose="020B0503020204020204" pitchFamily="34" charset="0"/>
            </a:endParaRPr>
          </a:p>
        </p:txBody>
      </p:sp>
      <p:sp>
        <p:nvSpPr>
          <p:cNvPr id="8" name="Shape 4">
            <a:extLst>
              <a:ext uri="{C183D7F6-B498-43B3-948B-1728B52AA6E4}">
                <adec:decorative xmlns:adec="http://schemas.microsoft.com/office/drawing/2017/decorative" val="1"/>
              </a:ext>
            </a:extLst>
          </p:cNvPr>
          <p:cNvSpPr/>
          <p:nvPr/>
        </p:nvSpPr>
        <p:spPr>
          <a:xfrm>
            <a:off x="609600" y="1463040"/>
            <a:ext cx="5364480" cy="1707079"/>
          </a:xfrm>
          <a:prstGeom prst="rect">
            <a:avLst/>
          </a:prstGeom>
          <a:solidFill>
            <a:srgbClr val="F0F4FA"/>
          </a:solidFill>
          <a:ln/>
        </p:spPr>
        <p:txBody>
          <a:bodyPr/>
          <a:lstStyle/>
          <a:p>
            <a:endParaRPr lang="en-US" sz="2400">
              <a:latin typeface="Corbel" panose="020B0503020204020204" pitchFamily="34" charset="0"/>
            </a:endParaRPr>
          </a:p>
        </p:txBody>
      </p:sp>
      <p:sp>
        <p:nvSpPr>
          <p:cNvPr id="9" name="Shape 5">
            <a:extLst>
              <a:ext uri="{C183D7F6-B498-43B3-948B-1728B52AA6E4}">
                <adec:decorative xmlns:adec="http://schemas.microsoft.com/office/drawing/2017/decorative" val="1"/>
              </a:ext>
            </a:extLst>
          </p:cNvPr>
          <p:cNvSpPr/>
          <p:nvPr/>
        </p:nvSpPr>
        <p:spPr>
          <a:xfrm>
            <a:off x="609600" y="1463040"/>
            <a:ext cx="76746" cy="1707455"/>
          </a:xfrm>
          <a:prstGeom prst="rect">
            <a:avLst/>
          </a:prstGeom>
          <a:solidFill>
            <a:srgbClr val="002060"/>
          </a:solidFill>
          <a:ln/>
        </p:spPr>
        <p:txBody>
          <a:bodyPr/>
          <a:lstStyle/>
          <a:p>
            <a:endParaRPr lang="en-US" sz="2400">
              <a:latin typeface="Corbel" panose="020B0503020204020204" pitchFamily="34" charset="0"/>
            </a:endParaRPr>
          </a:p>
        </p:txBody>
      </p:sp>
      <p:sp>
        <p:nvSpPr>
          <p:cNvPr id="10" name="Text 6"/>
          <p:cNvSpPr/>
          <p:nvPr/>
        </p:nvSpPr>
        <p:spPr>
          <a:xfrm>
            <a:off x="829056" y="1499616"/>
            <a:ext cx="4998720" cy="365760"/>
          </a:xfrm>
          <a:prstGeom prst="rect">
            <a:avLst/>
          </a:prstGeom>
          <a:noFill/>
          <a:ln/>
        </p:spPr>
        <p:txBody>
          <a:bodyPr wrap="square" lIns="0" tIns="0" rIns="0" bIns="0" rtlCol="0" anchor="ctr"/>
          <a:lstStyle/>
          <a:p>
            <a:r>
              <a:rPr lang="en-US" b="1">
                <a:solidFill>
                  <a:srgbClr val="002060"/>
                </a:solidFill>
                <a:latin typeface="Corbel" panose="020B0503020204020204" pitchFamily="34" charset="0"/>
                <a:ea typeface="Calibri" pitchFamily="34" charset="-122"/>
                <a:cs typeface="Calibri" pitchFamily="34" charset="-120"/>
              </a:rPr>
              <a:t>Caregiver Support &amp; Public Awareness</a:t>
            </a:r>
            <a:endParaRPr lang="en-US">
              <a:latin typeface="Corbel" panose="020B0503020204020204" pitchFamily="34" charset="0"/>
            </a:endParaRPr>
          </a:p>
        </p:txBody>
      </p:sp>
      <p:sp>
        <p:nvSpPr>
          <p:cNvPr id="11" name="Text 7"/>
          <p:cNvSpPr/>
          <p:nvPr/>
        </p:nvSpPr>
        <p:spPr>
          <a:xfrm>
            <a:off x="829056" y="1865376"/>
            <a:ext cx="4998720" cy="999744"/>
          </a:xfrm>
          <a:prstGeom prst="rect">
            <a:avLst/>
          </a:prstGeom>
          <a:noFill/>
          <a:ln/>
        </p:spPr>
        <p:txBody>
          <a:bodyPr wrap="square" lIns="0" tIns="0" rIns="0" bIns="0" rtlCol="0" anchor="ctr"/>
          <a:lstStyle/>
          <a:p>
            <a:r>
              <a:rPr lang="en-US">
                <a:solidFill>
                  <a:srgbClr val="374151"/>
                </a:solidFill>
                <a:latin typeface="Corbel"/>
                <a:ea typeface="Calibri"/>
                <a:cs typeface="Calibri"/>
              </a:rPr>
              <a:t>Caregiver videos (3 languages), ASAP cross-referrals, caregiver portal, 731-person survey (88% satisfaction), PSA distributed statewide</a:t>
            </a:r>
            <a:endParaRPr lang="en-US">
              <a:latin typeface="Corbel"/>
              <a:ea typeface="Calibri"/>
              <a:cs typeface="Calibri"/>
            </a:endParaRPr>
          </a:p>
        </p:txBody>
      </p:sp>
      <p:sp>
        <p:nvSpPr>
          <p:cNvPr id="12" name="Shape 8">
            <a:extLst>
              <a:ext uri="{C183D7F6-B498-43B3-948B-1728B52AA6E4}">
                <adec:decorative xmlns:adec="http://schemas.microsoft.com/office/drawing/2017/decorative" val="1"/>
              </a:ext>
            </a:extLst>
          </p:cNvPr>
          <p:cNvSpPr/>
          <p:nvPr/>
        </p:nvSpPr>
        <p:spPr>
          <a:xfrm>
            <a:off x="6339840" y="1463040"/>
            <a:ext cx="5364480" cy="1707079"/>
          </a:xfrm>
          <a:prstGeom prst="rect">
            <a:avLst/>
          </a:prstGeom>
          <a:solidFill>
            <a:srgbClr val="F0F4FA"/>
          </a:solidFill>
          <a:ln/>
        </p:spPr>
        <p:txBody>
          <a:bodyPr/>
          <a:lstStyle/>
          <a:p>
            <a:endParaRPr lang="en-US" sz="2400">
              <a:latin typeface="Corbel" panose="020B0503020204020204" pitchFamily="34" charset="0"/>
            </a:endParaRPr>
          </a:p>
        </p:txBody>
      </p:sp>
      <p:sp>
        <p:nvSpPr>
          <p:cNvPr id="13" name="Shape 9">
            <a:extLst>
              <a:ext uri="{C183D7F6-B498-43B3-948B-1728B52AA6E4}">
                <adec:decorative xmlns:adec="http://schemas.microsoft.com/office/drawing/2017/decorative" val="1"/>
              </a:ext>
            </a:extLst>
          </p:cNvPr>
          <p:cNvSpPr/>
          <p:nvPr/>
        </p:nvSpPr>
        <p:spPr>
          <a:xfrm>
            <a:off x="6339840" y="1463040"/>
            <a:ext cx="73152" cy="1707455"/>
          </a:xfrm>
          <a:prstGeom prst="rect">
            <a:avLst/>
          </a:prstGeom>
          <a:solidFill>
            <a:srgbClr val="1A5276"/>
          </a:solidFill>
          <a:ln/>
        </p:spPr>
        <p:txBody>
          <a:bodyPr/>
          <a:lstStyle/>
          <a:p>
            <a:endParaRPr lang="en-US" sz="2400">
              <a:latin typeface="Corbel" panose="020B0503020204020204" pitchFamily="34" charset="0"/>
            </a:endParaRPr>
          </a:p>
        </p:txBody>
      </p:sp>
      <p:sp>
        <p:nvSpPr>
          <p:cNvPr id="14" name="Text 10"/>
          <p:cNvSpPr/>
          <p:nvPr/>
        </p:nvSpPr>
        <p:spPr>
          <a:xfrm>
            <a:off x="6559296" y="1499616"/>
            <a:ext cx="4998720" cy="365760"/>
          </a:xfrm>
          <a:prstGeom prst="rect">
            <a:avLst/>
          </a:prstGeom>
          <a:noFill/>
          <a:ln/>
        </p:spPr>
        <p:txBody>
          <a:bodyPr wrap="square" lIns="0" tIns="0" rIns="0" bIns="0" rtlCol="0" anchor="ctr"/>
          <a:lstStyle/>
          <a:p>
            <a:r>
              <a:rPr lang="en-US" b="1">
                <a:solidFill>
                  <a:srgbClr val="1A5276"/>
                </a:solidFill>
                <a:latin typeface="Corbel" panose="020B0503020204020204" pitchFamily="34" charset="0"/>
                <a:ea typeface="Calibri" pitchFamily="34" charset="-122"/>
                <a:cs typeface="Calibri" pitchFamily="34" charset="-120"/>
              </a:rPr>
              <a:t>Diagnosis &amp; Services Navigation</a:t>
            </a:r>
            <a:endParaRPr lang="en-US">
              <a:latin typeface="Corbel" panose="020B0503020204020204" pitchFamily="34" charset="0"/>
            </a:endParaRPr>
          </a:p>
        </p:txBody>
      </p:sp>
      <p:sp>
        <p:nvSpPr>
          <p:cNvPr id="15" name="Text 11"/>
          <p:cNvSpPr/>
          <p:nvPr/>
        </p:nvSpPr>
        <p:spPr>
          <a:xfrm>
            <a:off x="6559296" y="1981236"/>
            <a:ext cx="4998720" cy="999744"/>
          </a:xfrm>
          <a:prstGeom prst="rect">
            <a:avLst/>
          </a:prstGeom>
          <a:noFill/>
          <a:ln/>
        </p:spPr>
        <p:txBody>
          <a:bodyPr wrap="square" lIns="0" tIns="0" rIns="0" bIns="0" rtlCol="0" anchor="ctr"/>
          <a:lstStyle/>
          <a:p>
            <a:r>
              <a:rPr lang="en-US">
                <a:solidFill>
                  <a:srgbClr val="374151"/>
                </a:solidFill>
                <a:latin typeface="Corbel"/>
                <a:ea typeface="Calibri"/>
                <a:cs typeface="Calibri"/>
              </a:rPr>
              <a:t>$400K in state funding for dementia care coordination, formal physician guidance on disclosure, acute care toolkit with MA Hospital Association, best practice protocols for anti-amyloid treatments</a:t>
            </a:r>
            <a:endParaRPr lang="en-US">
              <a:latin typeface="Corbel"/>
              <a:ea typeface="Calibri"/>
              <a:cs typeface="Calibri"/>
            </a:endParaRPr>
          </a:p>
        </p:txBody>
      </p:sp>
      <p:sp>
        <p:nvSpPr>
          <p:cNvPr id="16" name="Shape 12">
            <a:extLst>
              <a:ext uri="{C183D7F6-B498-43B3-948B-1728B52AA6E4}">
                <adec:decorative xmlns:adec="http://schemas.microsoft.com/office/drawing/2017/decorative" val="1"/>
              </a:ext>
            </a:extLst>
          </p:cNvPr>
          <p:cNvSpPr/>
          <p:nvPr/>
        </p:nvSpPr>
        <p:spPr>
          <a:xfrm>
            <a:off x="609600" y="3208568"/>
            <a:ext cx="5364480" cy="1707079"/>
          </a:xfrm>
          <a:prstGeom prst="rect">
            <a:avLst/>
          </a:prstGeom>
          <a:solidFill>
            <a:srgbClr val="F0F4FA"/>
          </a:solidFill>
          <a:ln/>
        </p:spPr>
        <p:txBody>
          <a:bodyPr/>
          <a:lstStyle/>
          <a:p>
            <a:endParaRPr lang="en-US" sz="2400">
              <a:latin typeface="Corbel" panose="020B0503020204020204" pitchFamily="34" charset="0"/>
            </a:endParaRPr>
          </a:p>
        </p:txBody>
      </p:sp>
      <p:sp>
        <p:nvSpPr>
          <p:cNvPr id="17" name="Shape 13">
            <a:extLst>
              <a:ext uri="{C183D7F6-B498-43B3-948B-1728B52AA6E4}">
                <adec:decorative xmlns:adec="http://schemas.microsoft.com/office/drawing/2017/decorative" val="1"/>
              </a:ext>
            </a:extLst>
          </p:cNvPr>
          <p:cNvSpPr/>
          <p:nvPr/>
        </p:nvSpPr>
        <p:spPr>
          <a:xfrm>
            <a:off x="609600" y="3208568"/>
            <a:ext cx="76746" cy="1707455"/>
          </a:xfrm>
          <a:prstGeom prst="rect">
            <a:avLst/>
          </a:prstGeom>
          <a:solidFill>
            <a:srgbClr val="1B6B3A"/>
          </a:solidFill>
          <a:ln/>
        </p:spPr>
        <p:txBody>
          <a:bodyPr/>
          <a:lstStyle/>
          <a:p>
            <a:endParaRPr lang="en-US" sz="2400">
              <a:latin typeface="Corbel" panose="020B0503020204020204" pitchFamily="34" charset="0"/>
            </a:endParaRPr>
          </a:p>
        </p:txBody>
      </p:sp>
      <p:sp>
        <p:nvSpPr>
          <p:cNvPr id="18" name="Text 14"/>
          <p:cNvSpPr/>
          <p:nvPr/>
        </p:nvSpPr>
        <p:spPr>
          <a:xfrm>
            <a:off x="829056" y="3245144"/>
            <a:ext cx="4998720" cy="365760"/>
          </a:xfrm>
          <a:prstGeom prst="rect">
            <a:avLst/>
          </a:prstGeom>
          <a:noFill/>
          <a:ln/>
        </p:spPr>
        <p:txBody>
          <a:bodyPr wrap="square" lIns="0" tIns="0" rIns="0" bIns="0" rtlCol="0" anchor="ctr"/>
          <a:lstStyle/>
          <a:p>
            <a:r>
              <a:rPr lang="en-US" b="1">
                <a:solidFill>
                  <a:srgbClr val="1B6B3A"/>
                </a:solidFill>
                <a:latin typeface="Corbel" panose="020B0503020204020204" pitchFamily="34" charset="0"/>
                <a:ea typeface="Calibri" pitchFamily="34" charset="-122"/>
                <a:cs typeface="Calibri" pitchFamily="34" charset="-120"/>
              </a:rPr>
              <a:t>Quality of Care</a:t>
            </a:r>
            <a:endParaRPr lang="en-US">
              <a:latin typeface="Corbel" panose="020B0503020204020204" pitchFamily="34" charset="0"/>
            </a:endParaRPr>
          </a:p>
        </p:txBody>
      </p:sp>
      <p:sp>
        <p:nvSpPr>
          <p:cNvPr id="19" name="Text 15"/>
          <p:cNvSpPr/>
          <p:nvPr/>
        </p:nvSpPr>
        <p:spPr>
          <a:xfrm>
            <a:off x="829056" y="3610904"/>
            <a:ext cx="4998720" cy="999744"/>
          </a:xfrm>
          <a:prstGeom prst="rect">
            <a:avLst/>
          </a:prstGeom>
          <a:noFill/>
          <a:ln/>
        </p:spPr>
        <p:txBody>
          <a:bodyPr wrap="square" lIns="0" tIns="0" rIns="0" bIns="0" rtlCol="0" anchor="ctr"/>
          <a:lstStyle/>
          <a:p>
            <a:r>
              <a:rPr lang="en-US">
                <a:solidFill>
                  <a:srgbClr val="374151"/>
                </a:solidFill>
                <a:latin typeface="Corbel"/>
                <a:ea typeface="Calibri"/>
                <a:cs typeface="Calibri"/>
              </a:rPr>
              <a:t>Dementia Care Planning Toolkit (Feb 2025), Social-Medical Model white paper, focus groups with patients and caregivers, online Alzheimer’s Supportive Home Care Aide training</a:t>
            </a:r>
            <a:endParaRPr lang="en-US">
              <a:latin typeface="Corbel"/>
              <a:ea typeface="Calibri"/>
              <a:cs typeface="Calibri"/>
            </a:endParaRPr>
          </a:p>
        </p:txBody>
      </p:sp>
      <p:sp>
        <p:nvSpPr>
          <p:cNvPr id="20" name="Shape 16">
            <a:extLst>
              <a:ext uri="{C183D7F6-B498-43B3-948B-1728B52AA6E4}">
                <adec:decorative xmlns:adec="http://schemas.microsoft.com/office/drawing/2017/decorative" val="1"/>
              </a:ext>
            </a:extLst>
          </p:cNvPr>
          <p:cNvSpPr/>
          <p:nvPr/>
        </p:nvSpPr>
        <p:spPr>
          <a:xfrm>
            <a:off x="6339840" y="3208568"/>
            <a:ext cx="5364480" cy="1707079"/>
          </a:xfrm>
          <a:prstGeom prst="rect">
            <a:avLst/>
          </a:prstGeom>
          <a:solidFill>
            <a:srgbClr val="F0F4FA"/>
          </a:solidFill>
          <a:ln/>
        </p:spPr>
        <p:txBody>
          <a:bodyPr/>
          <a:lstStyle/>
          <a:p>
            <a:endParaRPr lang="en-US" sz="2400">
              <a:latin typeface="Corbel" panose="020B0503020204020204" pitchFamily="34" charset="0"/>
            </a:endParaRPr>
          </a:p>
        </p:txBody>
      </p:sp>
      <p:sp>
        <p:nvSpPr>
          <p:cNvPr id="21" name="Shape 17">
            <a:extLst>
              <a:ext uri="{C183D7F6-B498-43B3-948B-1728B52AA6E4}">
                <adec:decorative xmlns:adec="http://schemas.microsoft.com/office/drawing/2017/decorative" val="1"/>
              </a:ext>
            </a:extLst>
          </p:cNvPr>
          <p:cNvSpPr/>
          <p:nvPr/>
        </p:nvSpPr>
        <p:spPr>
          <a:xfrm>
            <a:off x="6339840" y="3208568"/>
            <a:ext cx="73152" cy="1707455"/>
          </a:xfrm>
          <a:prstGeom prst="rect">
            <a:avLst/>
          </a:prstGeom>
          <a:solidFill>
            <a:srgbClr val="8B4513"/>
          </a:solidFill>
          <a:ln/>
        </p:spPr>
        <p:txBody>
          <a:bodyPr/>
          <a:lstStyle/>
          <a:p>
            <a:endParaRPr lang="en-US" sz="2400">
              <a:latin typeface="Corbel" panose="020B0503020204020204" pitchFamily="34" charset="0"/>
            </a:endParaRPr>
          </a:p>
        </p:txBody>
      </p:sp>
      <p:sp>
        <p:nvSpPr>
          <p:cNvPr id="22" name="Text 18"/>
          <p:cNvSpPr/>
          <p:nvPr/>
        </p:nvSpPr>
        <p:spPr>
          <a:xfrm>
            <a:off x="6559296" y="3245144"/>
            <a:ext cx="4998720" cy="365760"/>
          </a:xfrm>
          <a:prstGeom prst="rect">
            <a:avLst/>
          </a:prstGeom>
          <a:noFill/>
          <a:ln/>
        </p:spPr>
        <p:txBody>
          <a:bodyPr wrap="square" lIns="0" tIns="0" rIns="0" bIns="0" rtlCol="0" anchor="ctr"/>
          <a:lstStyle/>
          <a:p>
            <a:r>
              <a:rPr lang="en-US" b="1">
                <a:solidFill>
                  <a:srgbClr val="8B4513"/>
                </a:solidFill>
                <a:latin typeface="Corbel" panose="020B0503020204020204" pitchFamily="34" charset="0"/>
                <a:ea typeface="Calibri" pitchFamily="34" charset="-122"/>
                <a:cs typeface="Calibri" pitchFamily="34" charset="-120"/>
              </a:rPr>
              <a:t>Physical Infrastructure</a:t>
            </a:r>
            <a:endParaRPr lang="en-US">
              <a:latin typeface="Corbel" panose="020B0503020204020204" pitchFamily="34" charset="0"/>
            </a:endParaRPr>
          </a:p>
        </p:txBody>
      </p:sp>
      <p:sp>
        <p:nvSpPr>
          <p:cNvPr id="23" name="Text 19"/>
          <p:cNvSpPr/>
          <p:nvPr/>
        </p:nvSpPr>
        <p:spPr>
          <a:xfrm>
            <a:off x="6559296" y="3610904"/>
            <a:ext cx="4998720" cy="999744"/>
          </a:xfrm>
          <a:prstGeom prst="rect">
            <a:avLst/>
          </a:prstGeom>
          <a:noFill/>
          <a:ln/>
        </p:spPr>
        <p:txBody>
          <a:bodyPr wrap="square" lIns="0" tIns="0" rIns="0" bIns="0" rtlCol="0" anchor="ctr"/>
          <a:lstStyle/>
          <a:p>
            <a:r>
              <a:rPr lang="en-US">
                <a:solidFill>
                  <a:srgbClr val="374151"/>
                </a:solidFill>
                <a:latin typeface="Corbel"/>
                <a:ea typeface="Calibri"/>
                <a:cs typeface="Calibri"/>
              </a:rPr>
              <a:t>Published Age &amp; Dementia Friendly Design Guide, distributed to architects and planners, recommended enhancements to state procurement guidelines, emergency shelter design improvements</a:t>
            </a:r>
            <a:endParaRPr lang="en-US">
              <a:latin typeface="Corbel"/>
              <a:ea typeface="Calibri"/>
              <a:cs typeface="Calibri"/>
            </a:endParaRPr>
          </a:p>
        </p:txBody>
      </p:sp>
      <p:sp>
        <p:nvSpPr>
          <p:cNvPr id="24" name="Shape 20">
            <a:extLst>
              <a:ext uri="{C183D7F6-B498-43B3-948B-1728B52AA6E4}">
                <adec:decorative xmlns:adec="http://schemas.microsoft.com/office/drawing/2017/decorative" val="1"/>
              </a:ext>
            </a:extLst>
          </p:cNvPr>
          <p:cNvSpPr/>
          <p:nvPr/>
        </p:nvSpPr>
        <p:spPr>
          <a:xfrm>
            <a:off x="609600" y="4959862"/>
            <a:ext cx="5364480" cy="1707079"/>
          </a:xfrm>
          <a:prstGeom prst="rect">
            <a:avLst/>
          </a:prstGeom>
          <a:solidFill>
            <a:srgbClr val="F0F4FA"/>
          </a:solidFill>
          <a:ln/>
        </p:spPr>
        <p:txBody>
          <a:bodyPr/>
          <a:lstStyle/>
          <a:p>
            <a:endParaRPr lang="en-US" sz="2400">
              <a:latin typeface="Corbel" panose="020B0503020204020204" pitchFamily="34" charset="0"/>
            </a:endParaRPr>
          </a:p>
        </p:txBody>
      </p:sp>
      <p:sp>
        <p:nvSpPr>
          <p:cNvPr id="25" name="Shape 21">
            <a:extLst>
              <a:ext uri="{C183D7F6-B498-43B3-948B-1728B52AA6E4}">
                <adec:decorative xmlns:adec="http://schemas.microsoft.com/office/drawing/2017/decorative" val="1"/>
              </a:ext>
            </a:extLst>
          </p:cNvPr>
          <p:cNvSpPr/>
          <p:nvPr/>
        </p:nvSpPr>
        <p:spPr>
          <a:xfrm>
            <a:off x="609600" y="4952674"/>
            <a:ext cx="76746" cy="1707454"/>
          </a:xfrm>
          <a:prstGeom prst="rect">
            <a:avLst/>
          </a:prstGeom>
          <a:solidFill>
            <a:srgbClr val="6B3FA0"/>
          </a:solidFill>
          <a:ln/>
        </p:spPr>
        <p:txBody>
          <a:bodyPr/>
          <a:lstStyle/>
          <a:p>
            <a:endParaRPr lang="en-US" sz="2400">
              <a:latin typeface="Corbel" panose="020B0503020204020204" pitchFamily="34" charset="0"/>
            </a:endParaRPr>
          </a:p>
        </p:txBody>
      </p:sp>
      <p:sp>
        <p:nvSpPr>
          <p:cNvPr id="26" name="Text 22"/>
          <p:cNvSpPr/>
          <p:nvPr/>
        </p:nvSpPr>
        <p:spPr>
          <a:xfrm>
            <a:off x="829056" y="4996438"/>
            <a:ext cx="4998720" cy="365760"/>
          </a:xfrm>
          <a:prstGeom prst="rect">
            <a:avLst/>
          </a:prstGeom>
          <a:noFill/>
          <a:ln/>
        </p:spPr>
        <p:txBody>
          <a:bodyPr wrap="square" lIns="0" tIns="0" rIns="0" bIns="0" rtlCol="0" anchor="ctr"/>
          <a:lstStyle/>
          <a:p>
            <a:r>
              <a:rPr lang="en-US" b="1">
                <a:solidFill>
                  <a:srgbClr val="6B3FA0"/>
                </a:solidFill>
                <a:latin typeface="Corbel" panose="020B0503020204020204" pitchFamily="34" charset="0"/>
                <a:ea typeface="Calibri" pitchFamily="34" charset="-122"/>
                <a:cs typeface="Calibri" pitchFamily="34" charset="-120"/>
              </a:rPr>
              <a:t>Equitable Access</a:t>
            </a:r>
            <a:endParaRPr lang="en-US">
              <a:latin typeface="Corbel" panose="020B0503020204020204" pitchFamily="34" charset="0"/>
            </a:endParaRPr>
          </a:p>
        </p:txBody>
      </p:sp>
      <p:sp>
        <p:nvSpPr>
          <p:cNvPr id="27" name="Text 23"/>
          <p:cNvSpPr/>
          <p:nvPr/>
        </p:nvSpPr>
        <p:spPr>
          <a:xfrm>
            <a:off x="829056" y="5362198"/>
            <a:ext cx="4998720" cy="999744"/>
          </a:xfrm>
          <a:prstGeom prst="rect">
            <a:avLst/>
          </a:prstGeom>
          <a:noFill/>
          <a:ln/>
        </p:spPr>
        <p:txBody>
          <a:bodyPr wrap="square" lIns="0" tIns="0" rIns="0" bIns="0" rtlCol="0" anchor="ctr"/>
          <a:lstStyle/>
          <a:p>
            <a:r>
              <a:rPr lang="en-US">
                <a:solidFill>
                  <a:srgbClr val="374151"/>
                </a:solidFill>
                <a:latin typeface="Corbel"/>
                <a:ea typeface="Calibri"/>
                <a:cs typeface="Calibri"/>
              </a:rPr>
              <a:t>DEI vision and pledge, equity tool developed and piloted with Ariadne Labs, listening sessions on equity priorities, younger-onset dementia implementation plan</a:t>
            </a:r>
            <a:endParaRPr lang="en-US">
              <a:latin typeface="Corbel"/>
              <a:ea typeface="Calibri"/>
              <a:cs typeface="Calibri"/>
            </a:endParaRPr>
          </a:p>
        </p:txBody>
      </p:sp>
      <p:sp>
        <p:nvSpPr>
          <p:cNvPr id="28" name="Shape 24">
            <a:extLst>
              <a:ext uri="{C183D7F6-B498-43B3-948B-1728B52AA6E4}">
                <adec:decorative xmlns:adec="http://schemas.microsoft.com/office/drawing/2017/decorative" val="1"/>
              </a:ext>
            </a:extLst>
          </p:cNvPr>
          <p:cNvSpPr/>
          <p:nvPr/>
        </p:nvSpPr>
        <p:spPr>
          <a:xfrm>
            <a:off x="6339840" y="4959862"/>
            <a:ext cx="5364480" cy="1707079"/>
          </a:xfrm>
          <a:prstGeom prst="rect">
            <a:avLst/>
          </a:prstGeom>
          <a:solidFill>
            <a:srgbClr val="F0F4FA"/>
          </a:solidFill>
          <a:ln/>
        </p:spPr>
        <p:txBody>
          <a:bodyPr/>
          <a:lstStyle/>
          <a:p>
            <a:endParaRPr lang="en-US" sz="2400">
              <a:latin typeface="Corbel" panose="020B0503020204020204" pitchFamily="34" charset="0"/>
            </a:endParaRPr>
          </a:p>
        </p:txBody>
      </p:sp>
      <p:sp>
        <p:nvSpPr>
          <p:cNvPr id="29" name="Shape 25">
            <a:extLst>
              <a:ext uri="{C183D7F6-B498-43B3-948B-1728B52AA6E4}">
                <adec:decorative xmlns:adec="http://schemas.microsoft.com/office/drawing/2017/decorative" val="1"/>
              </a:ext>
            </a:extLst>
          </p:cNvPr>
          <p:cNvSpPr/>
          <p:nvPr/>
        </p:nvSpPr>
        <p:spPr>
          <a:xfrm>
            <a:off x="6339840" y="4959862"/>
            <a:ext cx="73152" cy="1707455"/>
          </a:xfrm>
          <a:prstGeom prst="rect">
            <a:avLst/>
          </a:prstGeom>
          <a:solidFill>
            <a:srgbClr val="B8860B"/>
          </a:solidFill>
          <a:ln/>
        </p:spPr>
        <p:txBody>
          <a:bodyPr/>
          <a:lstStyle/>
          <a:p>
            <a:endParaRPr lang="en-US" sz="2400">
              <a:latin typeface="Corbel" panose="020B0503020204020204" pitchFamily="34" charset="0"/>
            </a:endParaRPr>
          </a:p>
        </p:txBody>
      </p:sp>
      <p:sp>
        <p:nvSpPr>
          <p:cNvPr id="30" name="Text 26"/>
          <p:cNvSpPr/>
          <p:nvPr/>
        </p:nvSpPr>
        <p:spPr>
          <a:xfrm>
            <a:off x="6559296" y="4996438"/>
            <a:ext cx="4998720" cy="365760"/>
          </a:xfrm>
          <a:prstGeom prst="rect">
            <a:avLst/>
          </a:prstGeom>
          <a:noFill/>
          <a:ln/>
        </p:spPr>
        <p:txBody>
          <a:bodyPr wrap="square" lIns="0" tIns="0" rIns="0" bIns="0" rtlCol="0" anchor="ctr"/>
          <a:lstStyle/>
          <a:p>
            <a:r>
              <a:rPr lang="en-US" b="1">
                <a:solidFill>
                  <a:srgbClr val="B8860B"/>
                </a:solidFill>
                <a:latin typeface="Corbel" panose="020B0503020204020204" pitchFamily="34" charset="0"/>
                <a:ea typeface="Calibri" pitchFamily="34" charset="-122"/>
                <a:cs typeface="Calibri" pitchFamily="34" charset="-120"/>
              </a:rPr>
              <a:t>Public Health Infrastructure</a:t>
            </a:r>
            <a:endParaRPr lang="en-US">
              <a:latin typeface="Corbel" panose="020B0503020204020204" pitchFamily="34" charset="0"/>
            </a:endParaRPr>
          </a:p>
        </p:txBody>
      </p:sp>
      <p:sp>
        <p:nvSpPr>
          <p:cNvPr id="31" name="Text 27"/>
          <p:cNvSpPr/>
          <p:nvPr/>
        </p:nvSpPr>
        <p:spPr>
          <a:xfrm>
            <a:off x="6559296" y="5362198"/>
            <a:ext cx="4998720" cy="999744"/>
          </a:xfrm>
          <a:prstGeom prst="rect">
            <a:avLst/>
          </a:prstGeom>
          <a:noFill/>
          <a:ln/>
        </p:spPr>
        <p:txBody>
          <a:bodyPr wrap="square" lIns="0" tIns="0" rIns="0" bIns="0" rtlCol="0" anchor="ctr"/>
          <a:lstStyle/>
          <a:p>
            <a:r>
              <a:rPr lang="en-US">
                <a:solidFill>
                  <a:srgbClr val="374151"/>
                </a:solidFill>
                <a:latin typeface="Corbel"/>
                <a:ea typeface="Calibri"/>
                <a:cs typeface="Calibri"/>
              </a:rPr>
              <a:t>Springfield Healthy Brain Initiative event, CDC grant assessment, BRFSS caregiver module funde</a:t>
            </a:r>
            <a:r>
              <a:rPr lang="en-US" sz="1600">
                <a:solidFill>
                  <a:srgbClr val="374151"/>
                </a:solidFill>
                <a:latin typeface="Corbel"/>
                <a:ea typeface="Calibri"/>
                <a:cs typeface="Calibri"/>
              </a:rPr>
              <a:t>d</a:t>
            </a:r>
            <a:endParaRPr lang="en-US" sz="1600">
              <a:latin typeface="Corbel"/>
              <a:ea typeface="Calibri"/>
              <a:cs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1341120"/>
          </a:xfrm>
          <a:prstGeom prst="rect">
            <a:avLst/>
          </a:prstGeom>
        </p:spPr>
      </p:pic>
      <p:pic>
        <p:nvPicPr>
          <p:cNvPr id="3" name="Image 1">
            <a:extLs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82880" y="146304"/>
            <a:ext cx="975360" cy="975360"/>
          </a:xfrm>
          <a:prstGeom prst="rect">
            <a:avLst/>
          </a:prstGeom>
        </p:spPr>
      </p:pic>
      <p:sp>
        <p:nvSpPr>
          <p:cNvPr id="4" name="Text 0"/>
          <p:cNvSpPr>
            <a:spLocks noGrp="1"/>
          </p:cNvSpPr>
          <p:nvPr>
            <p:ph type="title" idx="4294967295"/>
          </p:nvPr>
        </p:nvSpPr>
        <p:spPr>
          <a:xfrm>
            <a:off x="1341120" y="97536"/>
            <a:ext cx="9144000" cy="670560"/>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933" b="1" i="0" u="none" strike="noStrike" kern="1200" cap="none" spc="0" normalizeH="0" baseline="0" noProof="0" dirty="0">
                <a:ln>
                  <a:noFill/>
                </a:ln>
                <a:solidFill>
                  <a:srgbClr val="FFC000"/>
                </a:solidFill>
                <a:effectLst/>
                <a:uLnTx/>
                <a:uFillTx/>
                <a:latin typeface="Corbel" panose="020B0503020204020204" pitchFamily="34" charset="0"/>
                <a:ea typeface="Calibri" pitchFamily="34" charset="-122"/>
                <a:cs typeface="Calibri" pitchFamily="34" charset="-120"/>
              </a:rPr>
              <a:t>Achievements Aligned to </a:t>
            </a:r>
            <a:r>
              <a:rPr kumimoji="0" lang="en-US" sz="2933" b="1" i="0" u="none" strike="noStrike" kern="1200" cap="none" spc="0" normalizeH="0" baseline="0" noProof="0" dirty="0" err="1">
                <a:ln>
                  <a:noFill/>
                </a:ln>
                <a:solidFill>
                  <a:srgbClr val="FFC000"/>
                </a:solidFill>
                <a:effectLst/>
                <a:uLnTx/>
                <a:uFillTx/>
                <a:latin typeface="Corbel" panose="020B0503020204020204" pitchFamily="34" charset="0"/>
                <a:ea typeface="Calibri" pitchFamily="34" charset="-122"/>
                <a:cs typeface="Calibri" pitchFamily="34" charset="-120"/>
              </a:rPr>
              <a:t>ReiMAgine</a:t>
            </a:r>
            <a:r>
              <a:rPr kumimoji="0" lang="en-US" sz="2933" b="1" i="0" u="none" strike="noStrike" kern="1200" cap="none" spc="0" normalizeH="0" baseline="0" noProof="0" dirty="0">
                <a:ln>
                  <a:noFill/>
                </a:ln>
                <a:solidFill>
                  <a:srgbClr val="FFC000"/>
                </a:solidFill>
                <a:effectLst/>
                <a:uLnTx/>
                <a:uFillTx/>
                <a:latin typeface="Corbel" panose="020B0503020204020204" pitchFamily="34" charset="0"/>
                <a:ea typeface="Calibri" pitchFamily="34" charset="-122"/>
                <a:cs typeface="Calibri" pitchFamily="34" charset="-120"/>
              </a:rPr>
              <a:t> Aging 2030</a:t>
            </a:r>
            <a:endParaRPr kumimoji="0" lang="en-US" sz="2933" b="0" i="0" u="none" strike="noStrike" kern="1200" cap="none" spc="0" normalizeH="0" baseline="0" noProof="0" dirty="0">
              <a:ln>
                <a:noFill/>
              </a:ln>
              <a:solidFill>
                <a:schemeClr val="tx1"/>
              </a:solidFill>
              <a:effectLst/>
              <a:uLnTx/>
              <a:uFillTx/>
              <a:latin typeface="Corbel" panose="020B0503020204020204" pitchFamily="34" charset="0"/>
              <a:ea typeface="+mn-ea"/>
              <a:cs typeface="+mn-cs"/>
            </a:endParaRPr>
          </a:p>
        </p:txBody>
      </p:sp>
      <p:sp>
        <p:nvSpPr>
          <p:cNvPr id="5" name="Text 1"/>
          <p:cNvSpPr/>
          <p:nvPr/>
        </p:nvSpPr>
        <p:spPr>
          <a:xfrm>
            <a:off x="1341120" y="707136"/>
            <a:ext cx="9144000" cy="426720"/>
          </a:xfrm>
          <a:prstGeom prst="rect">
            <a:avLst/>
          </a:prstGeom>
          <a:noFill/>
          <a:ln/>
        </p:spPr>
        <p:txBody>
          <a:bodyPr wrap="square" lIns="0" tIns="0" rIns="0" bIns="0" rtlCol="0" anchor="ctr"/>
          <a:lstStyle/>
          <a:p>
            <a:r>
              <a:rPr lang="en-US" sz="1867" i="1">
                <a:solidFill>
                  <a:srgbClr val="FFC000"/>
                </a:solidFill>
                <a:latin typeface="Corbel" panose="020B0503020204020204" pitchFamily="34" charset="0"/>
                <a:ea typeface="Calibri" pitchFamily="34" charset="-122"/>
                <a:cs typeface="Calibri" pitchFamily="34" charset="-120"/>
              </a:rPr>
              <a:t>Completed Actions Mapped to Statewide Goals</a:t>
            </a:r>
            <a:endParaRPr lang="en-US" sz="1867">
              <a:latin typeface="Corbel" panose="020B0503020204020204" pitchFamily="34" charset="0"/>
            </a:endParaRPr>
          </a:p>
        </p:txBody>
      </p:sp>
      <p:sp>
        <p:nvSpPr>
          <p:cNvPr id="8" name="Shape 4">
            <a:extLst>
              <a:ext uri="{C183D7F6-B498-43B3-948B-1728B52AA6E4}">
                <adec:decorative xmlns:adec="http://schemas.microsoft.com/office/drawing/2017/decorative" val="1"/>
              </a:ext>
            </a:extLst>
          </p:cNvPr>
          <p:cNvSpPr/>
          <p:nvPr/>
        </p:nvSpPr>
        <p:spPr>
          <a:xfrm>
            <a:off x="609600" y="1463040"/>
            <a:ext cx="10972800" cy="1158240"/>
          </a:xfrm>
          <a:prstGeom prst="rect">
            <a:avLst/>
          </a:prstGeom>
          <a:solidFill>
            <a:srgbClr val="F0F4FA"/>
          </a:solidFill>
          <a:ln/>
        </p:spPr>
        <p:txBody>
          <a:bodyPr/>
          <a:lstStyle/>
          <a:p>
            <a:endParaRPr lang="en-US" sz="2400">
              <a:latin typeface="Corbel" panose="020B0503020204020204" pitchFamily="34" charset="0"/>
            </a:endParaRPr>
          </a:p>
        </p:txBody>
      </p:sp>
      <p:sp>
        <p:nvSpPr>
          <p:cNvPr id="9" name="Shape 5">
            <a:extLst>
              <a:ext uri="{C183D7F6-B498-43B3-948B-1728B52AA6E4}">
                <adec:decorative xmlns:adec="http://schemas.microsoft.com/office/drawing/2017/decorative" val="1"/>
              </a:ext>
            </a:extLst>
          </p:cNvPr>
          <p:cNvSpPr/>
          <p:nvPr/>
        </p:nvSpPr>
        <p:spPr>
          <a:xfrm>
            <a:off x="609600" y="1463040"/>
            <a:ext cx="85344" cy="1158240"/>
          </a:xfrm>
          <a:prstGeom prst="rect">
            <a:avLst/>
          </a:prstGeom>
          <a:solidFill>
            <a:srgbClr val="2E7D32"/>
          </a:solidFill>
          <a:ln/>
        </p:spPr>
        <p:txBody>
          <a:bodyPr/>
          <a:lstStyle/>
          <a:p>
            <a:endParaRPr lang="en-US" sz="2400">
              <a:latin typeface="Corbel" panose="020B0503020204020204" pitchFamily="34" charset="0"/>
            </a:endParaRPr>
          </a:p>
        </p:txBody>
      </p:sp>
      <p:sp>
        <p:nvSpPr>
          <p:cNvPr id="10" name="Text 6"/>
          <p:cNvSpPr/>
          <p:nvPr/>
        </p:nvSpPr>
        <p:spPr>
          <a:xfrm>
            <a:off x="914399" y="1524000"/>
            <a:ext cx="5016843" cy="365760"/>
          </a:xfrm>
          <a:prstGeom prst="rect">
            <a:avLst/>
          </a:prstGeom>
          <a:noFill/>
          <a:ln/>
        </p:spPr>
        <p:txBody>
          <a:bodyPr wrap="square" lIns="0" tIns="0" rIns="0" bIns="0" rtlCol="0" anchor="ctr"/>
          <a:lstStyle/>
          <a:p>
            <a:r>
              <a:rPr lang="en-US" b="1">
                <a:solidFill>
                  <a:srgbClr val="2E7D32"/>
                </a:solidFill>
                <a:latin typeface="Corbel" panose="020B0503020204020204" pitchFamily="34" charset="0"/>
                <a:ea typeface="Calibri" pitchFamily="34" charset="-122"/>
                <a:cs typeface="Calibri" pitchFamily="34" charset="-120"/>
              </a:rPr>
              <a:t>People &amp; Communities (Goal 2)</a:t>
            </a:r>
            <a:endParaRPr lang="en-US">
              <a:latin typeface="Corbel" panose="020B0503020204020204" pitchFamily="34" charset="0"/>
            </a:endParaRPr>
          </a:p>
        </p:txBody>
      </p:sp>
      <p:sp>
        <p:nvSpPr>
          <p:cNvPr id="11" name="Text 7"/>
          <p:cNvSpPr/>
          <p:nvPr/>
        </p:nvSpPr>
        <p:spPr>
          <a:xfrm>
            <a:off x="914400" y="1889760"/>
            <a:ext cx="10363200" cy="670560"/>
          </a:xfrm>
          <a:prstGeom prst="rect">
            <a:avLst/>
          </a:prstGeom>
          <a:noFill/>
          <a:ln/>
        </p:spPr>
        <p:txBody>
          <a:bodyPr wrap="square" lIns="0" tIns="0" rIns="0" bIns="0" rtlCol="0" anchor="ctr"/>
          <a:lstStyle/>
          <a:p>
            <a:r>
              <a:rPr lang="en-US">
                <a:solidFill>
                  <a:srgbClr val="374151"/>
                </a:solidFill>
                <a:latin typeface="Corbel"/>
                <a:ea typeface="Calibri"/>
                <a:cs typeface="Calibri"/>
              </a:rPr>
              <a:t>$300K state funding for dementia care coordination; recruited 20+ for Equity &amp; Inclusion Team; DEI tool piloted with Ariadne Labs; consumer experience testing at ASAPs; published equity guides</a:t>
            </a:r>
            <a:endParaRPr lang="en-US">
              <a:latin typeface="Corbel"/>
              <a:ea typeface="Calibri"/>
              <a:cs typeface="Calibri"/>
            </a:endParaRPr>
          </a:p>
        </p:txBody>
      </p:sp>
      <p:sp>
        <p:nvSpPr>
          <p:cNvPr id="12" name="Shape 8">
            <a:extLst>
              <a:ext uri="{C183D7F6-B498-43B3-948B-1728B52AA6E4}">
                <adec:decorative xmlns:adec="http://schemas.microsoft.com/office/drawing/2017/decorative" val="1"/>
              </a:ext>
            </a:extLst>
          </p:cNvPr>
          <p:cNvSpPr/>
          <p:nvPr/>
        </p:nvSpPr>
        <p:spPr>
          <a:xfrm>
            <a:off x="609600" y="2743200"/>
            <a:ext cx="10972800" cy="1158240"/>
          </a:xfrm>
          <a:prstGeom prst="rect">
            <a:avLst/>
          </a:prstGeom>
          <a:solidFill>
            <a:srgbClr val="F0F4FA"/>
          </a:solidFill>
          <a:ln/>
        </p:spPr>
        <p:txBody>
          <a:bodyPr/>
          <a:lstStyle/>
          <a:p>
            <a:endParaRPr lang="en-US" sz="2400">
              <a:latin typeface="Corbel" panose="020B0503020204020204" pitchFamily="34" charset="0"/>
            </a:endParaRPr>
          </a:p>
        </p:txBody>
      </p:sp>
      <p:sp>
        <p:nvSpPr>
          <p:cNvPr id="13" name="Shape 9">
            <a:extLst>
              <a:ext uri="{C183D7F6-B498-43B3-948B-1728B52AA6E4}">
                <adec:decorative xmlns:adec="http://schemas.microsoft.com/office/drawing/2017/decorative" val="1"/>
              </a:ext>
            </a:extLst>
          </p:cNvPr>
          <p:cNvSpPr/>
          <p:nvPr/>
        </p:nvSpPr>
        <p:spPr>
          <a:xfrm>
            <a:off x="609600" y="2743200"/>
            <a:ext cx="85344" cy="1158240"/>
          </a:xfrm>
          <a:prstGeom prst="rect">
            <a:avLst/>
          </a:prstGeom>
          <a:solidFill>
            <a:srgbClr val="1565C0"/>
          </a:solidFill>
          <a:ln/>
        </p:spPr>
        <p:txBody>
          <a:bodyPr/>
          <a:lstStyle/>
          <a:p>
            <a:endParaRPr lang="en-US" sz="2400">
              <a:latin typeface="Corbel" panose="020B0503020204020204" pitchFamily="34" charset="0"/>
            </a:endParaRPr>
          </a:p>
        </p:txBody>
      </p:sp>
      <p:sp>
        <p:nvSpPr>
          <p:cNvPr id="14" name="Text 10"/>
          <p:cNvSpPr/>
          <p:nvPr/>
        </p:nvSpPr>
        <p:spPr>
          <a:xfrm>
            <a:off x="914399" y="2804160"/>
            <a:ext cx="5016843" cy="365760"/>
          </a:xfrm>
          <a:prstGeom prst="rect">
            <a:avLst/>
          </a:prstGeom>
          <a:noFill/>
          <a:ln/>
        </p:spPr>
        <p:txBody>
          <a:bodyPr wrap="square" lIns="0" tIns="0" rIns="0" bIns="0" rtlCol="0" anchor="ctr"/>
          <a:lstStyle/>
          <a:p>
            <a:r>
              <a:rPr lang="en-US" b="1">
                <a:solidFill>
                  <a:srgbClr val="1565C0"/>
                </a:solidFill>
                <a:latin typeface="Corbel" panose="020B0503020204020204" pitchFamily="34" charset="0"/>
                <a:ea typeface="Calibri" pitchFamily="34" charset="-122"/>
                <a:cs typeface="Calibri" pitchFamily="34" charset="-120"/>
              </a:rPr>
              <a:t>Health &amp; Wellness (Goal 4)</a:t>
            </a:r>
            <a:endParaRPr lang="en-US">
              <a:latin typeface="Corbel" panose="020B0503020204020204" pitchFamily="34" charset="0"/>
            </a:endParaRPr>
          </a:p>
        </p:txBody>
      </p:sp>
      <p:sp>
        <p:nvSpPr>
          <p:cNvPr id="15" name="Text 11"/>
          <p:cNvSpPr/>
          <p:nvPr/>
        </p:nvSpPr>
        <p:spPr>
          <a:xfrm>
            <a:off x="914400" y="3169920"/>
            <a:ext cx="10363200" cy="670560"/>
          </a:xfrm>
          <a:prstGeom prst="rect">
            <a:avLst/>
          </a:prstGeom>
          <a:noFill/>
          <a:ln/>
        </p:spPr>
        <p:txBody>
          <a:bodyPr wrap="square" lIns="0" tIns="0" rIns="0" bIns="0" rtlCol="0" anchor="ctr"/>
          <a:lstStyle/>
          <a:p>
            <a:r>
              <a:rPr lang="en-US">
                <a:solidFill>
                  <a:srgbClr val="374151"/>
                </a:solidFill>
                <a:latin typeface="Corbel"/>
                <a:ea typeface="Calibri"/>
                <a:cs typeface="Calibri"/>
              </a:rPr>
              <a:t>Resources for PCP dementia screening; formal physician guidance on diagnosis disclosure; best practice protocols for anti-amyloid treatments; acute care toolkit; online SHCA training; BRFSS caregiver module</a:t>
            </a:r>
            <a:endParaRPr lang="en-US">
              <a:latin typeface="Corbel"/>
              <a:ea typeface="Calibri"/>
              <a:cs typeface="Calibri"/>
            </a:endParaRPr>
          </a:p>
        </p:txBody>
      </p:sp>
      <p:sp>
        <p:nvSpPr>
          <p:cNvPr id="16" name="Shape 12">
            <a:extLst>
              <a:ext uri="{C183D7F6-B498-43B3-948B-1728B52AA6E4}">
                <adec:decorative xmlns:adec="http://schemas.microsoft.com/office/drawing/2017/decorative" val="1"/>
              </a:ext>
            </a:extLst>
          </p:cNvPr>
          <p:cNvSpPr/>
          <p:nvPr/>
        </p:nvSpPr>
        <p:spPr>
          <a:xfrm>
            <a:off x="609600" y="4023360"/>
            <a:ext cx="10972800" cy="1158240"/>
          </a:xfrm>
          <a:prstGeom prst="rect">
            <a:avLst/>
          </a:prstGeom>
          <a:solidFill>
            <a:srgbClr val="F0F4FA"/>
          </a:solidFill>
          <a:ln/>
        </p:spPr>
        <p:txBody>
          <a:bodyPr/>
          <a:lstStyle/>
          <a:p>
            <a:endParaRPr lang="en-US" sz="2400">
              <a:latin typeface="Corbel" panose="020B0503020204020204" pitchFamily="34" charset="0"/>
            </a:endParaRPr>
          </a:p>
        </p:txBody>
      </p:sp>
      <p:sp>
        <p:nvSpPr>
          <p:cNvPr id="17" name="Shape 13">
            <a:extLst>
              <a:ext uri="{C183D7F6-B498-43B3-948B-1728B52AA6E4}">
                <adec:decorative xmlns:adec="http://schemas.microsoft.com/office/drawing/2017/decorative" val="1"/>
              </a:ext>
            </a:extLst>
          </p:cNvPr>
          <p:cNvSpPr/>
          <p:nvPr/>
        </p:nvSpPr>
        <p:spPr>
          <a:xfrm>
            <a:off x="609600" y="4023360"/>
            <a:ext cx="85344" cy="1158240"/>
          </a:xfrm>
          <a:prstGeom prst="rect">
            <a:avLst/>
          </a:prstGeom>
          <a:solidFill>
            <a:srgbClr val="E65100"/>
          </a:solidFill>
          <a:ln/>
        </p:spPr>
        <p:txBody>
          <a:bodyPr/>
          <a:lstStyle/>
          <a:p>
            <a:endParaRPr lang="en-US" sz="2400">
              <a:latin typeface="Corbel" panose="020B0503020204020204" pitchFamily="34" charset="0"/>
            </a:endParaRPr>
          </a:p>
        </p:txBody>
      </p:sp>
      <p:sp>
        <p:nvSpPr>
          <p:cNvPr id="18" name="Text 14"/>
          <p:cNvSpPr/>
          <p:nvPr/>
        </p:nvSpPr>
        <p:spPr>
          <a:xfrm>
            <a:off x="914399" y="4084320"/>
            <a:ext cx="5016843" cy="365760"/>
          </a:xfrm>
          <a:prstGeom prst="rect">
            <a:avLst/>
          </a:prstGeom>
          <a:noFill/>
          <a:ln/>
        </p:spPr>
        <p:txBody>
          <a:bodyPr wrap="square" lIns="0" tIns="0" rIns="0" bIns="0" rtlCol="0" anchor="ctr"/>
          <a:lstStyle/>
          <a:p>
            <a:r>
              <a:rPr lang="en-US" b="1">
                <a:solidFill>
                  <a:srgbClr val="E65100"/>
                </a:solidFill>
                <a:latin typeface="Corbel" panose="020B0503020204020204" pitchFamily="34" charset="0"/>
                <a:ea typeface="Calibri" pitchFamily="34" charset="-122"/>
                <a:cs typeface="Calibri" pitchFamily="34" charset="-120"/>
              </a:rPr>
              <a:t>Places &amp; Spaces (Goal 3)</a:t>
            </a:r>
            <a:endParaRPr lang="en-US">
              <a:latin typeface="Corbel" panose="020B0503020204020204" pitchFamily="34" charset="0"/>
            </a:endParaRPr>
          </a:p>
        </p:txBody>
      </p:sp>
      <p:sp>
        <p:nvSpPr>
          <p:cNvPr id="19" name="Text 15"/>
          <p:cNvSpPr/>
          <p:nvPr/>
        </p:nvSpPr>
        <p:spPr>
          <a:xfrm>
            <a:off x="914400" y="4450080"/>
            <a:ext cx="10363200" cy="670560"/>
          </a:xfrm>
          <a:prstGeom prst="rect">
            <a:avLst/>
          </a:prstGeom>
          <a:noFill/>
          <a:ln/>
        </p:spPr>
        <p:txBody>
          <a:bodyPr wrap="square" lIns="0" tIns="0" rIns="0" bIns="0" rtlCol="0" anchor="ctr"/>
          <a:lstStyle/>
          <a:p>
            <a:r>
              <a:rPr lang="en-US">
                <a:solidFill>
                  <a:srgbClr val="374151"/>
                </a:solidFill>
                <a:latin typeface="Corbel"/>
                <a:ea typeface="Calibri"/>
                <a:cs typeface="Calibri"/>
              </a:rPr>
              <a:t>Published Age &amp; Dementia Friendly Design Guide; guidance for MassDOT Shared Streets; emergency shelter design improvements; tools to assess physical spaces; recommended enhancements to state procurement design guidelines</a:t>
            </a:r>
            <a:endParaRPr lang="en-US">
              <a:latin typeface="Corbel"/>
              <a:ea typeface="Calibri"/>
              <a:cs typeface="Calibri"/>
            </a:endParaRPr>
          </a:p>
        </p:txBody>
      </p:sp>
      <p:sp>
        <p:nvSpPr>
          <p:cNvPr id="20" name="Shape 16">
            <a:extLst>
              <a:ext uri="{C183D7F6-B498-43B3-948B-1728B52AA6E4}">
                <adec:decorative xmlns:adec="http://schemas.microsoft.com/office/drawing/2017/decorative" val="1"/>
              </a:ext>
            </a:extLst>
          </p:cNvPr>
          <p:cNvSpPr/>
          <p:nvPr/>
        </p:nvSpPr>
        <p:spPr>
          <a:xfrm>
            <a:off x="609600" y="5303520"/>
            <a:ext cx="10972800" cy="1158240"/>
          </a:xfrm>
          <a:prstGeom prst="rect">
            <a:avLst/>
          </a:prstGeom>
          <a:solidFill>
            <a:srgbClr val="F0F4FA"/>
          </a:solidFill>
          <a:ln/>
        </p:spPr>
        <p:txBody>
          <a:bodyPr/>
          <a:lstStyle/>
          <a:p>
            <a:endParaRPr lang="en-US" sz="2400">
              <a:latin typeface="Corbel" panose="020B0503020204020204" pitchFamily="34" charset="0"/>
            </a:endParaRPr>
          </a:p>
        </p:txBody>
      </p:sp>
      <p:sp>
        <p:nvSpPr>
          <p:cNvPr id="21" name="Shape 17">
            <a:extLst>
              <a:ext uri="{C183D7F6-B498-43B3-948B-1728B52AA6E4}">
                <adec:decorative xmlns:adec="http://schemas.microsoft.com/office/drawing/2017/decorative" val="1"/>
              </a:ext>
            </a:extLst>
          </p:cNvPr>
          <p:cNvSpPr/>
          <p:nvPr/>
        </p:nvSpPr>
        <p:spPr>
          <a:xfrm>
            <a:off x="609600" y="5303520"/>
            <a:ext cx="85344" cy="1158240"/>
          </a:xfrm>
          <a:prstGeom prst="rect">
            <a:avLst/>
          </a:prstGeom>
          <a:solidFill>
            <a:srgbClr val="7B1FA2"/>
          </a:solidFill>
          <a:ln/>
        </p:spPr>
        <p:txBody>
          <a:bodyPr/>
          <a:lstStyle/>
          <a:p>
            <a:endParaRPr lang="en-US" sz="2400">
              <a:latin typeface="Corbel" panose="020B0503020204020204" pitchFamily="34" charset="0"/>
            </a:endParaRPr>
          </a:p>
        </p:txBody>
      </p:sp>
      <p:sp>
        <p:nvSpPr>
          <p:cNvPr id="22" name="Text 18"/>
          <p:cNvSpPr/>
          <p:nvPr/>
        </p:nvSpPr>
        <p:spPr>
          <a:xfrm>
            <a:off x="914399" y="5364480"/>
            <a:ext cx="5016843" cy="365760"/>
          </a:xfrm>
          <a:prstGeom prst="rect">
            <a:avLst/>
          </a:prstGeom>
          <a:noFill/>
          <a:ln/>
        </p:spPr>
        <p:txBody>
          <a:bodyPr wrap="square" lIns="0" tIns="0" rIns="0" bIns="0" rtlCol="0" anchor="ctr"/>
          <a:lstStyle/>
          <a:p>
            <a:r>
              <a:rPr lang="en-US" b="1">
                <a:solidFill>
                  <a:srgbClr val="7B1FA2"/>
                </a:solidFill>
                <a:latin typeface="Corbel" panose="020B0503020204020204" pitchFamily="34" charset="0"/>
                <a:ea typeface="Calibri" pitchFamily="34" charset="-122"/>
                <a:cs typeface="Calibri" pitchFamily="34" charset="-120"/>
              </a:rPr>
              <a:t>Information, Communication &amp; Framing (Goal 6)</a:t>
            </a:r>
            <a:endParaRPr lang="en-US">
              <a:latin typeface="Corbel" panose="020B0503020204020204" pitchFamily="34" charset="0"/>
            </a:endParaRPr>
          </a:p>
        </p:txBody>
      </p:sp>
      <p:sp>
        <p:nvSpPr>
          <p:cNvPr id="23" name="Text 19"/>
          <p:cNvSpPr/>
          <p:nvPr/>
        </p:nvSpPr>
        <p:spPr>
          <a:xfrm>
            <a:off x="914400" y="5730240"/>
            <a:ext cx="10363200" cy="670560"/>
          </a:xfrm>
          <a:prstGeom prst="rect">
            <a:avLst/>
          </a:prstGeom>
          <a:noFill/>
          <a:ln/>
        </p:spPr>
        <p:txBody>
          <a:bodyPr wrap="square" lIns="0" tIns="0" rIns="0" bIns="0" rtlCol="0" anchor="ctr"/>
          <a:lstStyle/>
          <a:p>
            <a:r>
              <a:rPr lang="en-US">
                <a:solidFill>
                  <a:srgbClr val="374151"/>
                </a:solidFill>
                <a:latin typeface="Corbel"/>
                <a:ea typeface="Calibri"/>
                <a:cs typeface="Calibri"/>
              </a:rPr>
              <a:t>Caregiver interview videos (3 languages); PSAs on dementia support services; state website on dementia resources; Dementia Care Planning Toolkit; Springfield Healthy Brain Initiative; caregiver portal on AGE website</a:t>
            </a:r>
            <a:endParaRPr lang="en-US">
              <a:latin typeface="Corbel"/>
              <a:ea typeface="Calibri"/>
              <a:cs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1341120"/>
          </a:xfrm>
          <a:prstGeom prst="rect">
            <a:avLst/>
          </a:prstGeom>
        </p:spPr>
      </p:pic>
      <p:pic>
        <p:nvPicPr>
          <p:cNvPr id="3" name="Image 1">
            <a:extLs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82880" y="146304"/>
            <a:ext cx="975360" cy="975360"/>
          </a:xfrm>
          <a:prstGeom prst="rect">
            <a:avLst/>
          </a:prstGeom>
        </p:spPr>
      </p:pic>
      <p:sp>
        <p:nvSpPr>
          <p:cNvPr id="4" name="Text 0"/>
          <p:cNvSpPr>
            <a:spLocks noGrp="1"/>
          </p:cNvSpPr>
          <p:nvPr>
            <p:ph type="title" idx="4294967295"/>
          </p:nvPr>
        </p:nvSpPr>
        <p:spPr>
          <a:xfrm>
            <a:off x="1341120" y="97536"/>
            <a:ext cx="9144000" cy="670560"/>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933" b="1" i="0" u="none" strike="noStrike" kern="1200" cap="none" spc="0" normalizeH="0" baseline="0" noProof="0" dirty="0">
                <a:ln>
                  <a:noFill/>
                </a:ln>
                <a:solidFill>
                  <a:srgbClr val="FFC000"/>
                </a:solidFill>
                <a:effectLst/>
                <a:uLnTx/>
                <a:uFillTx/>
                <a:latin typeface="Corbel" panose="020B0503020204020204" pitchFamily="34" charset="0"/>
                <a:ea typeface="Calibri" pitchFamily="34" charset="-122"/>
                <a:cs typeface="Calibri" pitchFamily="34" charset="-120"/>
              </a:rPr>
              <a:t>DRAFT Refreshed Plan 2026 Structure</a:t>
            </a:r>
            <a:endParaRPr kumimoji="0" lang="en-US" sz="2933" b="0" i="0" u="none" strike="noStrike" kern="1200" cap="none" spc="0" normalizeH="0" baseline="0" noProof="0" dirty="0">
              <a:ln>
                <a:noFill/>
              </a:ln>
              <a:solidFill>
                <a:schemeClr val="tx1"/>
              </a:solidFill>
              <a:effectLst/>
              <a:uLnTx/>
              <a:uFillTx/>
              <a:latin typeface="Corbel" panose="020B0503020204020204" pitchFamily="34" charset="0"/>
              <a:ea typeface="+mn-ea"/>
              <a:cs typeface="+mn-cs"/>
            </a:endParaRPr>
          </a:p>
        </p:txBody>
      </p:sp>
      <p:sp>
        <p:nvSpPr>
          <p:cNvPr id="5" name="Text 1"/>
          <p:cNvSpPr/>
          <p:nvPr/>
        </p:nvSpPr>
        <p:spPr>
          <a:xfrm>
            <a:off x="1341120" y="707136"/>
            <a:ext cx="9144000" cy="426720"/>
          </a:xfrm>
          <a:prstGeom prst="rect">
            <a:avLst/>
          </a:prstGeom>
          <a:noFill/>
          <a:ln/>
        </p:spPr>
        <p:txBody>
          <a:bodyPr wrap="square" lIns="0" tIns="0" rIns="0" bIns="0" rtlCol="0" anchor="ctr"/>
          <a:lstStyle/>
          <a:p>
            <a:r>
              <a:rPr lang="en-US" sz="1867" i="1">
                <a:solidFill>
                  <a:srgbClr val="FFC000"/>
                </a:solidFill>
                <a:latin typeface="Corbel" panose="020B0503020204020204" pitchFamily="34" charset="0"/>
                <a:ea typeface="Calibri" pitchFamily="34" charset="-122"/>
                <a:cs typeface="Calibri" pitchFamily="34" charset="-120"/>
              </a:rPr>
              <a:t>Proposed Outline for the Refreshed State Plan</a:t>
            </a:r>
            <a:endParaRPr lang="en-US" sz="1867">
              <a:latin typeface="Corbel" panose="020B0503020204020204" pitchFamily="34" charset="0"/>
            </a:endParaRPr>
          </a:p>
        </p:txBody>
      </p:sp>
      <p:sp>
        <p:nvSpPr>
          <p:cNvPr id="8" name="Shape 4">
            <a:extLst>
              <a:ext uri="{C183D7F6-B498-43B3-948B-1728B52AA6E4}">
                <adec:decorative xmlns:adec="http://schemas.microsoft.com/office/drawing/2017/decorative" val="1"/>
              </a:ext>
            </a:extLst>
          </p:cNvPr>
          <p:cNvSpPr/>
          <p:nvPr/>
        </p:nvSpPr>
        <p:spPr>
          <a:xfrm>
            <a:off x="609600" y="1664075"/>
            <a:ext cx="5242560" cy="1209686"/>
          </a:xfrm>
          <a:prstGeom prst="rect">
            <a:avLst/>
          </a:prstGeom>
          <a:solidFill>
            <a:srgbClr val="F0F4FA"/>
          </a:solidFill>
          <a:ln/>
        </p:spPr>
        <p:txBody>
          <a:bodyPr/>
          <a:lstStyle/>
          <a:p>
            <a:endParaRPr lang="en-US" sz="2400">
              <a:latin typeface="Corbel" panose="020B0503020204020204" pitchFamily="34" charset="0"/>
            </a:endParaRPr>
          </a:p>
        </p:txBody>
      </p:sp>
      <p:sp>
        <p:nvSpPr>
          <p:cNvPr id="9" name="Shape 5">
            <a:extLst>
              <a:ext uri="{C183D7F6-B498-43B3-948B-1728B52AA6E4}">
                <adec:decorative xmlns:adec="http://schemas.microsoft.com/office/drawing/2017/decorative" val="1"/>
              </a:ext>
            </a:extLst>
          </p:cNvPr>
          <p:cNvSpPr/>
          <p:nvPr/>
        </p:nvSpPr>
        <p:spPr>
          <a:xfrm>
            <a:off x="609600" y="1664075"/>
            <a:ext cx="73152" cy="1209686"/>
          </a:xfrm>
          <a:prstGeom prst="rect">
            <a:avLst/>
          </a:prstGeom>
          <a:solidFill>
            <a:srgbClr val="002060"/>
          </a:solidFill>
          <a:ln/>
        </p:spPr>
        <p:txBody>
          <a:bodyPr/>
          <a:lstStyle/>
          <a:p>
            <a:endParaRPr lang="en-US" sz="2400">
              <a:latin typeface="Corbel" panose="020B0503020204020204" pitchFamily="34" charset="0"/>
            </a:endParaRPr>
          </a:p>
        </p:txBody>
      </p:sp>
      <p:sp>
        <p:nvSpPr>
          <p:cNvPr id="10" name="Text 6"/>
          <p:cNvSpPr/>
          <p:nvPr/>
        </p:nvSpPr>
        <p:spPr>
          <a:xfrm>
            <a:off x="877824" y="1700650"/>
            <a:ext cx="4754880" cy="398484"/>
          </a:xfrm>
          <a:prstGeom prst="rect">
            <a:avLst/>
          </a:prstGeom>
          <a:noFill/>
          <a:ln/>
        </p:spPr>
        <p:txBody>
          <a:bodyPr wrap="square" lIns="0" tIns="0" rIns="0" bIns="0" rtlCol="0" anchor="ctr"/>
          <a:lstStyle/>
          <a:p>
            <a:r>
              <a:rPr lang="en-US" b="1">
                <a:solidFill>
                  <a:srgbClr val="002060"/>
                </a:solidFill>
                <a:latin typeface="Corbel" panose="020B0503020204020204" pitchFamily="34" charset="0"/>
                <a:ea typeface="Calibri" pitchFamily="34" charset="-122"/>
                <a:cs typeface="Calibri" pitchFamily="34" charset="-120"/>
              </a:rPr>
              <a:t>Introduction</a:t>
            </a:r>
            <a:endParaRPr lang="en-US">
              <a:latin typeface="Corbel" panose="020B0503020204020204" pitchFamily="34" charset="0"/>
            </a:endParaRPr>
          </a:p>
        </p:txBody>
      </p:sp>
      <p:sp>
        <p:nvSpPr>
          <p:cNvPr id="11" name="Text 7"/>
          <p:cNvSpPr/>
          <p:nvPr/>
        </p:nvSpPr>
        <p:spPr>
          <a:xfrm>
            <a:off x="877824" y="2054219"/>
            <a:ext cx="4754880" cy="711580"/>
          </a:xfrm>
          <a:prstGeom prst="rect">
            <a:avLst/>
          </a:prstGeom>
          <a:noFill/>
          <a:ln/>
        </p:spPr>
        <p:txBody>
          <a:bodyPr wrap="square" lIns="0" tIns="0" rIns="0" bIns="0" rtlCol="0" anchor="ctr"/>
          <a:lstStyle/>
          <a:p>
            <a:r>
              <a:rPr lang="en-US">
                <a:solidFill>
                  <a:srgbClr val="374151"/>
                </a:solidFill>
                <a:latin typeface="Corbel"/>
                <a:ea typeface="Calibri"/>
                <a:cs typeface="Calibri"/>
              </a:rPr>
              <a:t>Purpose, legislative mandate, how to use this Plan, who it serves, acknowledgments</a:t>
            </a:r>
            <a:endParaRPr lang="en-US">
              <a:latin typeface="Corbel"/>
              <a:ea typeface="Calibri"/>
              <a:cs typeface="Calibri"/>
            </a:endParaRPr>
          </a:p>
        </p:txBody>
      </p:sp>
      <p:sp>
        <p:nvSpPr>
          <p:cNvPr id="12" name="Shape 8">
            <a:extLst>
              <a:ext uri="{C183D7F6-B498-43B3-948B-1728B52AA6E4}">
                <adec:decorative xmlns:adec="http://schemas.microsoft.com/office/drawing/2017/decorative" val="1"/>
              </a:ext>
            </a:extLst>
          </p:cNvPr>
          <p:cNvSpPr/>
          <p:nvPr/>
        </p:nvSpPr>
        <p:spPr>
          <a:xfrm>
            <a:off x="609600" y="3048885"/>
            <a:ext cx="5242560" cy="1326530"/>
          </a:xfrm>
          <a:prstGeom prst="rect">
            <a:avLst/>
          </a:prstGeom>
          <a:solidFill>
            <a:srgbClr val="F0F4FA"/>
          </a:solidFill>
          <a:ln/>
        </p:spPr>
        <p:txBody>
          <a:bodyPr/>
          <a:lstStyle/>
          <a:p>
            <a:endParaRPr lang="en-US" sz="2400">
              <a:latin typeface="Corbel" panose="020B0503020204020204" pitchFamily="34" charset="0"/>
            </a:endParaRPr>
          </a:p>
        </p:txBody>
      </p:sp>
      <p:sp>
        <p:nvSpPr>
          <p:cNvPr id="13" name="Shape 9">
            <a:extLst>
              <a:ext uri="{C183D7F6-B498-43B3-948B-1728B52AA6E4}">
                <adec:decorative xmlns:adec="http://schemas.microsoft.com/office/drawing/2017/decorative" val="1"/>
              </a:ext>
            </a:extLst>
          </p:cNvPr>
          <p:cNvSpPr/>
          <p:nvPr/>
        </p:nvSpPr>
        <p:spPr>
          <a:xfrm>
            <a:off x="609600" y="3048885"/>
            <a:ext cx="73152" cy="1326530"/>
          </a:xfrm>
          <a:prstGeom prst="rect">
            <a:avLst/>
          </a:prstGeom>
          <a:solidFill>
            <a:srgbClr val="002060"/>
          </a:solidFill>
          <a:ln/>
        </p:spPr>
        <p:txBody>
          <a:bodyPr/>
          <a:lstStyle/>
          <a:p>
            <a:endParaRPr lang="en-US" sz="2400">
              <a:latin typeface="Corbel" panose="020B0503020204020204" pitchFamily="34" charset="0"/>
            </a:endParaRPr>
          </a:p>
        </p:txBody>
      </p:sp>
      <p:sp>
        <p:nvSpPr>
          <p:cNvPr id="14" name="Text 10"/>
          <p:cNvSpPr/>
          <p:nvPr/>
        </p:nvSpPr>
        <p:spPr>
          <a:xfrm>
            <a:off x="877824" y="3085460"/>
            <a:ext cx="4754880" cy="436975"/>
          </a:xfrm>
          <a:prstGeom prst="rect">
            <a:avLst/>
          </a:prstGeom>
          <a:noFill/>
          <a:ln/>
        </p:spPr>
        <p:txBody>
          <a:bodyPr wrap="square" lIns="0" tIns="0" rIns="0" bIns="0" rtlCol="0" anchor="ctr"/>
          <a:lstStyle/>
          <a:p>
            <a:r>
              <a:rPr lang="en-US" b="1">
                <a:solidFill>
                  <a:srgbClr val="002060"/>
                </a:solidFill>
                <a:latin typeface="Corbel" panose="020B0503020204020204" pitchFamily="34" charset="0"/>
                <a:ea typeface="Calibri" pitchFamily="34" charset="-122"/>
                <a:cs typeface="Calibri" pitchFamily="34" charset="-120"/>
              </a:rPr>
              <a:t>Executive Summary</a:t>
            </a:r>
            <a:endParaRPr lang="en-US">
              <a:latin typeface="Corbel" panose="020B0503020204020204" pitchFamily="34" charset="0"/>
            </a:endParaRPr>
          </a:p>
        </p:txBody>
      </p:sp>
      <p:sp>
        <p:nvSpPr>
          <p:cNvPr id="15" name="Text 11"/>
          <p:cNvSpPr/>
          <p:nvPr/>
        </p:nvSpPr>
        <p:spPr>
          <a:xfrm>
            <a:off x="877824" y="3439029"/>
            <a:ext cx="4754880" cy="780312"/>
          </a:xfrm>
          <a:prstGeom prst="rect">
            <a:avLst/>
          </a:prstGeom>
          <a:noFill/>
          <a:ln/>
        </p:spPr>
        <p:txBody>
          <a:bodyPr wrap="square" lIns="0" tIns="0" rIns="0" bIns="0" rtlCol="0" anchor="ctr"/>
          <a:lstStyle/>
          <a:p>
            <a:r>
              <a:rPr lang="en-US">
                <a:solidFill>
                  <a:srgbClr val="374151"/>
                </a:solidFill>
                <a:latin typeface="Corbel"/>
                <a:ea typeface="Calibri"/>
                <a:cs typeface="Calibri"/>
              </a:rPr>
              <a:t>Where we have been, vision and recommendations, what success looks like in 2030</a:t>
            </a:r>
            <a:endParaRPr lang="en-US">
              <a:latin typeface="Corbel"/>
              <a:ea typeface="Calibri"/>
              <a:cs typeface="Calibri"/>
            </a:endParaRPr>
          </a:p>
        </p:txBody>
      </p:sp>
      <p:sp>
        <p:nvSpPr>
          <p:cNvPr id="16" name="Shape 12">
            <a:extLst>
              <a:ext uri="{C183D7F6-B498-43B3-948B-1728B52AA6E4}">
                <adec:decorative xmlns:adec="http://schemas.microsoft.com/office/drawing/2017/decorative" val="1"/>
              </a:ext>
            </a:extLst>
          </p:cNvPr>
          <p:cNvSpPr/>
          <p:nvPr/>
        </p:nvSpPr>
        <p:spPr>
          <a:xfrm>
            <a:off x="609600" y="4564206"/>
            <a:ext cx="5242560" cy="1264310"/>
          </a:xfrm>
          <a:prstGeom prst="rect">
            <a:avLst/>
          </a:prstGeom>
          <a:solidFill>
            <a:srgbClr val="F0F4FA"/>
          </a:solidFill>
          <a:ln/>
        </p:spPr>
        <p:txBody>
          <a:bodyPr/>
          <a:lstStyle/>
          <a:p>
            <a:endParaRPr lang="en-US" sz="2400">
              <a:latin typeface="Corbel" panose="020B0503020204020204" pitchFamily="34" charset="0"/>
            </a:endParaRPr>
          </a:p>
        </p:txBody>
      </p:sp>
      <p:sp>
        <p:nvSpPr>
          <p:cNvPr id="17" name="Shape 13">
            <a:extLst>
              <a:ext uri="{C183D7F6-B498-43B3-948B-1728B52AA6E4}">
                <adec:decorative xmlns:adec="http://schemas.microsoft.com/office/drawing/2017/decorative" val="1"/>
              </a:ext>
            </a:extLst>
          </p:cNvPr>
          <p:cNvSpPr/>
          <p:nvPr/>
        </p:nvSpPr>
        <p:spPr>
          <a:xfrm>
            <a:off x="609600" y="4564206"/>
            <a:ext cx="73152" cy="1264310"/>
          </a:xfrm>
          <a:prstGeom prst="rect">
            <a:avLst/>
          </a:prstGeom>
          <a:solidFill>
            <a:srgbClr val="002060"/>
          </a:solidFill>
          <a:ln/>
        </p:spPr>
        <p:txBody>
          <a:bodyPr/>
          <a:lstStyle/>
          <a:p>
            <a:endParaRPr lang="en-US" sz="2400">
              <a:latin typeface="Corbel" panose="020B0503020204020204" pitchFamily="34" charset="0"/>
            </a:endParaRPr>
          </a:p>
        </p:txBody>
      </p:sp>
      <p:sp>
        <p:nvSpPr>
          <p:cNvPr id="18" name="Text 14"/>
          <p:cNvSpPr/>
          <p:nvPr/>
        </p:nvSpPr>
        <p:spPr>
          <a:xfrm>
            <a:off x="877824" y="4600781"/>
            <a:ext cx="4754880" cy="416479"/>
          </a:xfrm>
          <a:prstGeom prst="rect">
            <a:avLst/>
          </a:prstGeom>
          <a:noFill/>
          <a:ln/>
        </p:spPr>
        <p:txBody>
          <a:bodyPr wrap="square" lIns="0" tIns="0" rIns="0" bIns="0" rtlCol="0" anchor="ctr"/>
          <a:lstStyle/>
          <a:p>
            <a:r>
              <a:rPr lang="en-US" b="1">
                <a:solidFill>
                  <a:srgbClr val="002060"/>
                </a:solidFill>
                <a:latin typeface="Corbel" panose="020B0503020204020204" pitchFamily="34" charset="0"/>
                <a:ea typeface="Calibri" pitchFamily="34" charset="-122"/>
                <a:cs typeface="Calibri" pitchFamily="34" charset="-120"/>
              </a:rPr>
              <a:t>Current State</a:t>
            </a:r>
            <a:endParaRPr lang="en-US">
              <a:latin typeface="Corbel" panose="020B0503020204020204" pitchFamily="34" charset="0"/>
            </a:endParaRPr>
          </a:p>
        </p:txBody>
      </p:sp>
      <p:sp>
        <p:nvSpPr>
          <p:cNvPr id="19" name="Text 15"/>
          <p:cNvSpPr/>
          <p:nvPr/>
        </p:nvSpPr>
        <p:spPr>
          <a:xfrm>
            <a:off x="877824" y="4954350"/>
            <a:ext cx="4754880" cy="743712"/>
          </a:xfrm>
          <a:prstGeom prst="rect">
            <a:avLst/>
          </a:prstGeom>
          <a:noFill/>
          <a:ln/>
        </p:spPr>
        <p:txBody>
          <a:bodyPr wrap="square" lIns="0" tIns="0" rIns="0" bIns="0" rtlCol="0" anchor="ctr"/>
          <a:lstStyle/>
          <a:p>
            <a:r>
              <a:rPr lang="en-US">
                <a:solidFill>
                  <a:srgbClr val="374151"/>
                </a:solidFill>
                <a:latin typeface="Corbel"/>
                <a:ea typeface="Calibri"/>
                <a:cs typeface="Calibri"/>
              </a:rPr>
              <a:t>Impact on people and communities; reducing risk; MA demographics; what’s new in treatment, detection, workforce, and policy</a:t>
            </a:r>
            <a:endParaRPr lang="en-US">
              <a:latin typeface="Corbel"/>
              <a:ea typeface="Calibri"/>
              <a:cs typeface="Calibri"/>
            </a:endParaRPr>
          </a:p>
        </p:txBody>
      </p:sp>
      <p:sp>
        <p:nvSpPr>
          <p:cNvPr id="20" name="Shape 16">
            <a:extLst>
              <a:ext uri="{C183D7F6-B498-43B3-948B-1728B52AA6E4}">
                <adec:decorative xmlns:adec="http://schemas.microsoft.com/office/drawing/2017/decorative" val="1"/>
              </a:ext>
            </a:extLst>
          </p:cNvPr>
          <p:cNvSpPr/>
          <p:nvPr/>
        </p:nvSpPr>
        <p:spPr>
          <a:xfrm>
            <a:off x="6339840" y="1664075"/>
            <a:ext cx="5242560" cy="1209686"/>
          </a:xfrm>
          <a:prstGeom prst="rect">
            <a:avLst/>
          </a:prstGeom>
          <a:solidFill>
            <a:srgbClr val="F0F4FA"/>
          </a:solidFill>
          <a:ln/>
        </p:spPr>
        <p:txBody>
          <a:bodyPr/>
          <a:lstStyle/>
          <a:p>
            <a:endParaRPr lang="en-US" sz="2400">
              <a:latin typeface="Corbel" panose="020B0503020204020204" pitchFamily="34" charset="0"/>
            </a:endParaRPr>
          </a:p>
        </p:txBody>
      </p:sp>
      <p:sp>
        <p:nvSpPr>
          <p:cNvPr id="21" name="Shape 17">
            <a:extLst>
              <a:ext uri="{C183D7F6-B498-43B3-948B-1728B52AA6E4}">
                <adec:decorative xmlns:adec="http://schemas.microsoft.com/office/drawing/2017/decorative" val="1"/>
              </a:ext>
            </a:extLst>
          </p:cNvPr>
          <p:cNvSpPr/>
          <p:nvPr/>
        </p:nvSpPr>
        <p:spPr>
          <a:xfrm>
            <a:off x="6339840" y="1664075"/>
            <a:ext cx="73152" cy="1209686"/>
          </a:xfrm>
          <a:prstGeom prst="rect">
            <a:avLst/>
          </a:prstGeom>
          <a:solidFill>
            <a:srgbClr val="1B6B3A"/>
          </a:solidFill>
          <a:ln/>
        </p:spPr>
        <p:txBody>
          <a:bodyPr/>
          <a:lstStyle/>
          <a:p>
            <a:endParaRPr lang="en-US" sz="2400">
              <a:latin typeface="Corbel" panose="020B0503020204020204" pitchFamily="34" charset="0"/>
            </a:endParaRPr>
          </a:p>
        </p:txBody>
      </p:sp>
      <p:sp>
        <p:nvSpPr>
          <p:cNvPr id="22" name="Text 18"/>
          <p:cNvSpPr/>
          <p:nvPr/>
        </p:nvSpPr>
        <p:spPr>
          <a:xfrm>
            <a:off x="6608064" y="1700650"/>
            <a:ext cx="4754880" cy="398484"/>
          </a:xfrm>
          <a:prstGeom prst="rect">
            <a:avLst/>
          </a:prstGeom>
          <a:noFill/>
          <a:ln/>
        </p:spPr>
        <p:txBody>
          <a:bodyPr wrap="square" lIns="0" tIns="0" rIns="0" bIns="0" rtlCol="0" anchor="ctr"/>
          <a:lstStyle/>
          <a:p>
            <a:r>
              <a:rPr lang="en-US" b="1" dirty="0">
                <a:solidFill>
                  <a:srgbClr val="1B6B3A"/>
                </a:solidFill>
                <a:latin typeface="Corbel" panose="020B0503020204020204" pitchFamily="34" charset="0"/>
                <a:ea typeface="Calibri" pitchFamily="34" charset="-122"/>
                <a:cs typeface="Calibri" pitchFamily="34" charset="-120"/>
              </a:rPr>
              <a:t>Strategic Priority Areas</a:t>
            </a:r>
            <a:endParaRPr lang="en-US" dirty="0">
              <a:solidFill>
                <a:srgbClr val="1B6B3A"/>
              </a:solidFill>
              <a:latin typeface="Corbel" panose="020B0503020204020204" pitchFamily="34" charset="0"/>
            </a:endParaRPr>
          </a:p>
        </p:txBody>
      </p:sp>
      <p:sp>
        <p:nvSpPr>
          <p:cNvPr id="23" name="Text 19"/>
          <p:cNvSpPr/>
          <p:nvPr/>
        </p:nvSpPr>
        <p:spPr>
          <a:xfrm>
            <a:off x="6608064" y="2054219"/>
            <a:ext cx="4754880" cy="711580"/>
          </a:xfrm>
          <a:prstGeom prst="rect">
            <a:avLst/>
          </a:prstGeom>
          <a:noFill/>
          <a:ln/>
        </p:spPr>
        <p:txBody>
          <a:bodyPr wrap="square" lIns="0" tIns="0" rIns="0" bIns="0" rtlCol="0" anchor="ctr"/>
          <a:lstStyle/>
          <a:p>
            <a:r>
              <a:rPr lang="en-US" dirty="0">
                <a:solidFill>
                  <a:srgbClr val="374151"/>
                </a:solidFill>
                <a:latin typeface="Corbel"/>
                <a:ea typeface="Calibri"/>
                <a:cs typeface="Calibri"/>
              </a:rPr>
              <a:t>Early Recognition, Detection &amp; Diagnosis of ADRD; Caregiver Support, Education &amp; Systems Navigation</a:t>
            </a:r>
            <a:endParaRPr lang="en-US" dirty="0">
              <a:latin typeface="Corbel"/>
              <a:ea typeface="Calibri"/>
              <a:cs typeface="Calibri"/>
            </a:endParaRPr>
          </a:p>
        </p:txBody>
      </p:sp>
      <p:sp>
        <p:nvSpPr>
          <p:cNvPr id="24" name="Shape 20">
            <a:extLst>
              <a:ext uri="{C183D7F6-B498-43B3-948B-1728B52AA6E4}">
                <adec:decorative xmlns:adec="http://schemas.microsoft.com/office/drawing/2017/decorative" val="1"/>
              </a:ext>
            </a:extLst>
          </p:cNvPr>
          <p:cNvSpPr/>
          <p:nvPr/>
        </p:nvSpPr>
        <p:spPr>
          <a:xfrm>
            <a:off x="6339840" y="3048885"/>
            <a:ext cx="5242560" cy="1326530"/>
          </a:xfrm>
          <a:prstGeom prst="rect">
            <a:avLst/>
          </a:prstGeom>
          <a:solidFill>
            <a:srgbClr val="FFF8E1"/>
          </a:solidFill>
          <a:ln/>
        </p:spPr>
        <p:txBody>
          <a:bodyPr/>
          <a:lstStyle/>
          <a:p>
            <a:endParaRPr lang="en-US" sz="2400" dirty="0">
              <a:latin typeface="Corbel" panose="020B0503020204020204" pitchFamily="34" charset="0"/>
            </a:endParaRPr>
          </a:p>
        </p:txBody>
      </p:sp>
      <p:sp>
        <p:nvSpPr>
          <p:cNvPr id="25" name="Shape 21">
            <a:extLst>
              <a:ext uri="{C183D7F6-B498-43B3-948B-1728B52AA6E4}">
                <adec:decorative xmlns:adec="http://schemas.microsoft.com/office/drawing/2017/decorative" val="1"/>
              </a:ext>
            </a:extLst>
          </p:cNvPr>
          <p:cNvSpPr/>
          <p:nvPr/>
        </p:nvSpPr>
        <p:spPr>
          <a:xfrm>
            <a:off x="6339840" y="3048885"/>
            <a:ext cx="73152" cy="1326530"/>
          </a:xfrm>
          <a:prstGeom prst="rect">
            <a:avLst/>
          </a:prstGeom>
          <a:solidFill>
            <a:srgbClr val="D4A017"/>
          </a:solidFill>
          <a:ln/>
        </p:spPr>
        <p:txBody>
          <a:bodyPr/>
          <a:lstStyle/>
          <a:p>
            <a:endParaRPr lang="en-US" sz="2400">
              <a:latin typeface="Corbel" panose="020B0503020204020204" pitchFamily="34" charset="0"/>
            </a:endParaRPr>
          </a:p>
        </p:txBody>
      </p:sp>
      <p:sp>
        <p:nvSpPr>
          <p:cNvPr id="26" name="Text 22"/>
          <p:cNvSpPr/>
          <p:nvPr/>
        </p:nvSpPr>
        <p:spPr>
          <a:xfrm>
            <a:off x="6608064" y="3085460"/>
            <a:ext cx="4754880" cy="436975"/>
          </a:xfrm>
          <a:prstGeom prst="rect">
            <a:avLst/>
          </a:prstGeom>
          <a:noFill/>
          <a:ln/>
        </p:spPr>
        <p:txBody>
          <a:bodyPr wrap="square" lIns="0" tIns="0" rIns="0" bIns="0" rtlCol="0" anchor="ctr"/>
          <a:lstStyle/>
          <a:p>
            <a:r>
              <a:rPr lang="en-US" b="1" dirty="0">
                <a:solidFill>
                  <a:srgbClr val="D4A017"/>
                </a:solidFill>
                <a:latin typeface="Corbel" panose="020B0503020204020204" pitchFamily="34" charset="0"/>
                <a:ea typeface="Calibri" pitchFamily="34" charset="-122"/>
                <a:cs typeface="Calibri" pitchFamily="34" charset="-120"/>
              </a:rPr>
              <a:t>Goals and Strategies</a:t>
            </a:r>
            <a:endParaRPr lang="en-US" dirty="0">
              <a:solidFill>
                <a:srgbClr val="D4A017"/>
              </a:solidFill>
              <a:latin typeface="Corbel" panose="020B0503020204020204" pitchFamily="34" charset="0"/>
            </a:endParaRPr>
          </a:p>
        </p:txBody>
      </p:sp>
      <p:sp>
        <p:nvSpPr>
          <p:cNvPr id="27" name="Text 23"/>
          <p:cNvSpPr/>
          <p:nvPr/>
        </p:nvSpPr>
        <p:spPr>
          <a:xfrm>
            <a:off x="6608064" y="3439029"/>
            <a:ext cx="4754880" cy="780312"/>
          </a:xfrm>
          <a:prstGeom prst="rect">
            <a:avLst/>
          </a:prstGeom>
          <a:noFill/>
          <a:ln/>
        </p:spPr>
        <p:txBody>
          <a:bodyPr wrap="square" lIns="0" tIns="0" rIns="0" bIns="0" rtlCol="0" anchor="ctr"/>
          <a:lstStyle/>
          <a:p>
            <a:r>
              <a:rPr lang="en-US">
                <a:solidFill>
                  <a:srgbClr val="374151"/>
                </a:solidFill>
                <a:latin typeface="Corbel"/>
                <a:ea typeface="Calibri"/>
                <a:cs typeface="Calibri"/>
              </a:rPr>
              <a:t>Analysis and alignment to </a:t>
            </a:r>
            <a:r>
              <a:rPr lang="en-US" err="1">
                <a:solidFill>
                  <a:srgbClr val="374151"/>
                </a:solidFill>
                <a:latin typeface="Corbel"/>
                <a:ea typeface="Calibri"/>
                <a:cs typeface="Calibri"/>
              </a:rPr>
              <a:t>ReiMAgine</a:t>
            </a:r>
            <a:r>
              <a:rPr lang="en-US">
                <a:solidFill>
                  <a:srgbClr val="374151"/>
                </a:solidFill>
                <a:latin typeface="Corbel"/>
                <a:ea typeface="Calibri"/>
                <a:cs typeface="Calibri"/>
              </a:rPr>
              <a:t> Aging 2030 and other plans; actionable goals with strategies</a:t>
            </a:r>
            <a:endParaRPr lang="en-US">
              <a:latin typeface="Corbel"/>
              <a:ea typeface="Calibri"/>
              <a:cs typeface="Calibri"/>
            </a:endParaRPr>
          </a:p>
        </p:txBody>
      </p:sp>
      <p:sp>
        <p:nvSpPr>
          <p:cNvPr id="28" name="Shape 24">
            <a:extLst>
              <a:ext uri="{C183D7F6-B498-43B3-948B-1728B52AA6E4}">
                <adec:decorative xmlns:adec="http://schemas.microsoft.com/office/drawing/2017/decorative" val="1"/>
              </a:ext>
            </a:extLst>
          </p:cNvPr>
          <p:cNvSpPr/>
          <p:nvPr/>
        </p:nvSpPr>
        <p:spPr>
          <a:xfrm>
            <a:off x="6339840" y="4564206"/>
            <a:ext cx="5242560" cy="1264310"/>
          </a:xfrm>
          <a:prstGeom prst="rect">
            <a:avLst/>
          </a:prstGeom>
          <a:solidFill>
            <a:srgbClr val="F0F4FA"/>
          </a:solidFill>
          <a:ln/>
        </p:spPr>
        <p:txBody>
          <a:bodyPr/>
          <a:lstStyle/>
          <a:p>
            <a:endParaRPr lang="en-US" sz="2400">
              <a:latin typeface="Corbel" panose="020B0503020204020204" pitchFamily="34" charset="0"/>
            </a:endParaRPr>
          </a:p>
        </p:txBody>
      </p:sp>
      <p:sp>
        <p:nvSpPr>
          <p:cNvPr id="29" name="Shape 25">
            <a:extLst>
              <a:ext uri="{C183D7F6-B498-43B3-948B-1728B52AA6E4}">
                <adec:decorative xmlns:adec="http://schemas.microsoft.com/office/drawing/2017/decorative" val="1"/>
              </a:ext>
            </a:extLst>
          </p:cNvPr>
          <p:cNvSpPr/>
          <p:nvPr/>
        </p:nvSpPr>
        <p:spPr>
          <a:xfrm>
            <a:off x="6339840" y="4564206"/>
            <a:ext cx="73152" cy="1264310"/>
          </a:xfrm>
          <a:prstGeom prst="rect">
            <a:avLst/>
          </a:prstGeom>
          <a:solidFill>
            <a:srgbClr val="1B6B3A"/>
          </a:solidFill>
          <a:ln/>
        </p:spPr>
        <p:txBody>
          <a:bodyPr/>
          <a:lstStyle/>
          <a:p>
            <a:endParaRPr lang="en-US" sz="2400">
              <a:latin typeface="Corbel" panose="020B0503020204020204" pitchFamily="34" charset="0"/>
            </a:endParaRPr>
          </a:p>
        </p:txBody>
      </p:sp>
      <p:sp>
        <p:nvSpPr>
          <p:cNvPr id="30" name="Text 26"/>
          <p:cNvSpPr/>
          <p:nvPr/>
        </p:nvSpPr>
        <p:spPr>
          <a:xfrm>
            <a:off x="6608064" y="4600781"/>
            <a:ext cx="4754880" cy="416479"/>
          </a:xfrm>
          <a:prstGeom prst="rect">
            <a:avLst/>
          </a:prstGeom>
          <a:noFill/>
          <a:ln/>
        </p:spPr>
        <p:txBody>
          <a:bodyPr wrap="square" lIns="0" tIns="0" rIns="0" bIns="0" rtlCol="0" anchor="ctr"/>
          <a:lstStyle/>
          <a:p>
            <a:r>
              <a:rPr lang="en-US" b="1">
                <a:solidFill>
                  <a:srgbClr val="1B6B3A"/>
                </a:solidFill>
                <a:latin typeface="Corbel" panose="020B0503020204020204" pitchFamily="34" charset="0"/>
                <a:ea typeface="Calibri" pitchFamily="34" charset="-122"/>
                <a:cs typeface="Calibri" pitchFamily="34" charset="-120"/>
              </a:rPr>
              <a:t>Appendix</a:t>
            </a:r>
            <a:endParaRPr lang="en-US">
              <a:latin typeface="Corbel" panose="020B0503020204020204" pitchFamily="34" charset="0"/>
            </a:endParaRPr>
          </a:p>
        </p:txBody>
      </p:sp>
      <p:sp>
        <p:nvSpPr>
          <p:cNvPr id="31" name="Text 27"/>
          <p:cNvSpPr/>
          <p:nvPr/>
        </p:nvSpPr>
        <p:spPr>
          <a:xfrm>
            <a:off x="6608064" y="4954350"/>
            <a:ext cx="4754880" cy="743712"/>
          </a:xfrm>
          <a:prstGeom prst="rect">
            <a:avLst/>
          </a:prstGeom>
          <a:noFill/>
          <a:ln/>
        </p:spPr>
        <p:txBody>
          <a:bodyPr wrap="square" lIns="0" tIns="0" rIns="0" bIns="0" rtlCol="0" anchor="ctr"/>
          <a:lstStyle/>
          <a:p>
            <a:r>
              <a:rPr lang="en-US">
                <a:solidFill>
                  <a:srgbClr val="374151"/>
                </a:solidFill>
                <a:latin typeface="Corbel"/>
                <a:ea typeface="Calibri"/>
                <a:cs typeface="Calibri"/>
              </a:rPr>
              <a:t>Supporting data, sources, and supplementary materials</a:t>
            </a:r>
            <a:endParaRPr lang="en-US">
              <a:latin typeface="Corbel"/>
              <a:ea typeface="Calibri"/>
              <a:cs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1341120"/>
          </a:xfrm>
          <a:prstGeom prst="rect">
            <a:avLst/>
          </a:prstGeom>
        </p:spPr>
      </p:pic>
      <p:pic>
        <p:nvPicPr>
          <p:cNvPr id="3" name="Image 1">
            <a:extLs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82880" y="146304"/>
            <a:ext cx="975360" cy="975360"/>
          </a:xfrm>
          <a:prstGeom prst="rect">
            <a:avLst/>
          </a:prstGeom>
        </p:spPr>
      </p:pic>
      <p:sp>
        <p:nvSpPr>
          <p:cNvPr id="4" name="Text 0"/>
          <p:cNvSpPr>
            <a:spLocks noGrp="1"/>
          </p:cNvSpPr>
          <p:nvPr>
            <p:ph type="title" idx="4294967295"/>
          </p:nvPr>
        </p:nvSpPr>
        <p:spPr>
          <a:xfrm>
            <a:off x="1341120" y="97536"/>
            <a:ext cx="9144000" cy="670560"/>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933" b="1" i="0" u="none" strike="noStrike" kern="1200" cap="none" spc="0" normalizeH="0" baseline="0" noProof="0" dirty="0">
                <a:ln>
                  <a:noFill/>
                </a:ln>
                <a:solidFill>
                  <a:srgbClr val="FFC000"/>
                </a:solidFill>
                <a:effectLst/>
                <a:uLnTx/>
                <a:uFillTx/>
                <a:latin typeface="Corbel" panose="020B0503020204020204" pitchFamily="34" charset="0"/>
                <a:ea typeface="Calibri" pitchFamily="34" charset="-122"/>
                <a:cs typeface="Calibri" pitchFamily="34" charset="-120"/>
              </a:rPr>
              <a:t>DRAFT Current State Section Outline</a:t>
            </a:r>
            <a:endParaRPr kumimoji="0" lang="en-US" sz="2933" b="0" i="0" u="none" strike="noStrike" kern="1200" cap="none" spc="0" normalizeH="0" baseline="0" noProof="0" dirty="0">
              <a:ln>
                <a:noFill/>
              </a:ln>
              <a:solidFill>
                <a:schemeClr val="tx1"/>
              </a:solidFill>
              <a:effectLst/>
              <a:uLnTx/>
              <a:uFillTx/>
              <a:latin typeface="Corbel" panose="020B0503020204020204" pitchFamily="34" charset="0"/>
              <a:ea typeface="+mn-ea"/>
              <a:cs typeface="+mn-cs"/>
            </a:endParaRPr>
          </a:p>
        </p:txBody>
      </p:sp>
      <p:sp>
        <p:nvSpPr>
          <p:cNvPr id="5" name="Text 1"/>
          <p:cNvSpPr/>
          <p:nvPr/>
        </p:nvSpPr>
        <p:spPr>
          <a:xfrm>
            <a:off x="1341120" y="707136"/>
            <a:ext cx="9144000" cy="426720"/>
          </a:xfrm>
          <a:prstGeom prst="rect">
            <a:avLst/>
          </a:prstGeom>
          <a:noFill/>
          <a:ln/>
        </p:spPr>
        <p:txBody>
          <a:bodyPr wrap="square" lIns="0" tIns="0" rIns="0" bIns="0" rtlCol="0" anchor="ctr"/>
          <a:lstStyle/>
          <a:p>
            <a:r>
              <a:rPr lang="en-US" sz="1867" i="1">
                <a:solidFill>
                  <a:srgbClr val="FFC000"/>
                </a:solidFill>
                <a:latin typeface="Corbel" panose="020B0503020204020204" pitchFamily="34" charset="0"/>
                <a:ea typeface="Calibri" pitchFamily="34" charset="-122"/>
                <a:cs typeface="Calibri" pitchFamily="34" charset="-120"/>
              </a:rPr>
              <a:t>Key Themes Under Development for the Refreshed Plan</a:t>
            </a:r>
            <a:endParaRPr lang="en-US" sz="1867">
              <a:latin typeface="Corbel" panose="020B0503020204020204" pitchFamily="34" charset="0"/>
            </a:endParaRPr>
          </a:p>
        </p:txBody>
      </p:sp>
      <p:sp>
        <p:nvSpPr>
          <p:cNvPr id="8" name="Shape 4">
            <a:extLst>
              <a:ext uri="{C183D7F6-B498-43B3-948B-1728B52AA6E4}">
                <adec:decorative xmlns:adec="http://schemas.microsoft.com/office/drawing/2017/decorative" val="1"/>
              </a:ext>
            </a:extLst>
          </p:cNvPr>
          <p:cNvSpPr/>
          <p:nvPr/>
        </p:nvSpPr>
        <p:spPr>
          <a:xfrm>
            <a:off x="609600" y="1463040"/>
            <a:ext cx="85344" cy="1036320"/>
          </a:xfrm>
          <a:prstGeom prst="rect">
            <a:avLst/>
          </a:prstGeom>
          <a:solidFill>
            <a:srgbClr val="002060"/>
          </a:solidFill>
          <a:ln/>
        </p:spPr>
        <p:txBody>
          <a:bodyPr/>
          <a:lstStyle/>
          <a:p>
            <a:endParaRPr lang="en-US" sz="2400">
              <a:latin typeface="Corbel" panose="020B0503020204020204" pitchFamily="34" charset="0"/>
            </a:endParaRPr>
          </a:p>
        </p:txBody>
      </p:sp>
      <p:sp>
        <p:nvSpPr>
          <p:cNvPr id="9" name="Text 5"/>
          <p:cNvSpPr/>
          <p:nvPr/>
        </p:nvSpPr>
        <p:spPr>
          <a:xfrm>
            <a:off x="853440" y="1463040"/>
            <a:ext cx="5242560" cy="365760"/>
          </a:xfrm>
          <a:prstGeom prst="rect">
            <a:avLst/>
          </a:prstGeom>
          <a:noFill/>
          <a:ln/>
        </p:spPr>
        <p:txBody>
          <a:bodyPr wrap="square" lIns="0" tIns="0" rIns="0" bIns="0" rtlCol="0" anchor="ctr"/>
          <a:lstStyle/>
          <a:p>
            <a:r>
              <a:rPr lang="en-US" b="1">
                <a:solidFill>
                  <a:srgbClr val="002060"/>
                </a:solidFill>
                <a:latin typeface="Corbel" panose="020B0503020204020204" pitchFamily="34" charset="0"/>
                <a:ea typeface="Calibri" pitchFamily="34" charset="-122"/>
                <a:cs typeface="Calibri" pitchFamily="34" charset="-120"/>
              </a:rPr>
              <a:t>What’s New (Last 5 Years)</a:t>
            </a:r>
            <a:endParaRPr lang="en-US">
              <a:latin typeface="Corbel" panose="020B0503020204020204" pitchFamily="34" charset="0"/>
            </a:endParaRPr>
          </a:p>
        </p:txBody>
      </p:sp>
      <p:sp>
        <p:nvSpPr>
          <p:cNvPr id="10" name="Text 6"/>
          <p:cNvSpPr/>
          <p:nvPr/>
        </p:nvSpPr>
        <p:spPr>
          <a:xfrm>
            <a:off x="853440" y="1828800"/>
            <a:ext cx="5242560" cy="670560"/>
          </a:xfrm>
          <a:prstGeom prst="rect">
            <a:avLst/>
          </a:prstGeom>
          <a:noFill/>
          <a:ln/>
        </p:spPr>
        <p:txBody>
          <a:bodyPr wrap="square" lIns="0" tIns="0" rIns="0" bIns="0" rtlCol="0" anchor="ctr"/>
          <a:lstStyle/>
          <a:p>
            <a:r>
              <a:rPr lang="en-US">
                <a:solidFill>
                  <a:srgbClr val="374151"/>
                </a:solidFill>
                <a:latin typeface="Corbel"/>
                <a:ea typeface="Calibri"/>
                <a:cs typeface="Calibri"/>
              </a:rPr>
              <a:t>Key developments reshaping dementia risk, diagnosis, care delivery, and support systems</a:t>
            </a:r>
            <a:endParaRPr lang="en-US">
              <a:latin typeface="Corbel"/>
              <a:ea typeface="Calibri"/>
              <a:cs typeface="Calibri"/>
            </a:endParaRPr>
          </a:p>
        </p:txBody>
      </p:sp>
      <p:sp>
        <p:nvSpPr>
          <p:cNvPr id="11" name="Shape 7">
            <a:extLst>
              <a:ext uri="{C183D7F6-B498-43B3-948B-1728B52AA6E4}">
                <adec:decorative xmlns:adec="http://schemas.microsoft.com/office/drawing/2017/decorative" val="1"/>
              </a:ext>
            </a:extLst>
          </p:cNvPr>
          <p:cNvSpPr/>
          <p:nvPr/>
        </p:nvSpPr>
        <p:spPr>
          <a:xfrm>
            <a:off x="6339840" y="1463040"/>
            <a:ext cx="85344" cy="1036320"/>
          </a:xfrm>
          <a:prstGeom prst="rect">
            <a:avLst/>
          </a:prstGeom>
          <a:solidFill>
            <a:srgbClr val="002060"/>
          </a:solidFill>
          <a:ln/>
        </p:spPr>
        <p:txBody>
          <a:bodyPr/>
          <a:lstStyle/>
          <a:p>
            <a:endParaRPr lang="en-US" sz="2400">
              <a:latin typeface="Corbel" panose="020B0503020204020204" pitchFamily="34" charset="0"/>
            </a:endParaRPr>
          </a:p>
        </p:txBody>
      </p:sp>
      <p:sp>
        <p:nvSpPr>
          <p:cNvPr id="12" name="Text 8"/>
          <p:cNvSpPr/>
          <p:nvPr/>
        </p:nvSpPr>
        <p:spPr>
          <a:xfrm>
            <a:off x="6583680" y="1463040"/>
            <a:ext cx="5242560" cy="365760"/>
          </a:xfrm>
          <a:prstGeom prst="rect">
            <a:avLst/>
          </a:prstGeom>
          <a:noFill/>
          <a:ln/>
        </p:spPr>
        <p:txBody>
          <a:bodyPr wrap="square" lIns="0" tIns="0" rIns="0" bIns="0" rtlCol="0" anchor="ctr"/>
          <a:lstStyle/>
          <a:p>
            <a:r>
              <a:rPr lang="en-US" b="1">
                <a:solidFill>
                  <a:srgbClr val="002060"/>
                </a:solidFill>
                <a:latin typeface="Corbel" panose="020B0503020204020204" pitchFamily="34" charset="0"/>
                <a:ea typeface="Calibri" pitchFamily="34" charset="-122"/>
                <a:cs typeface="Calibri" pitchFamily="34" charset="-120"/>
              </a:rPr>
              <a:t>Global &amp; MA Context</a:t>
            </a:r>
            <a:endParaRPr lang="en-US">
              <a:latin typeface="Corbel" panose="020B0503020204020204" pitchFamily="34" charset="0"/>
            </a:endParaRPr>
          </a:p>
        </p:txBody>
      </p:sp>
      <p:sp>
        <p:nvSpPr>
          <p:cNvPr id="13" name="Text 9"/>
          <p:cNvSpPr/>
          <p:nvPr/>
        </p:nvSpPr>
        <p:spPr>
          <a:xfrm>
            <a:off x="6583680" y="1828800"/>
            <a:ext cx="5242560" cy="670560"/>
          </a:xfrm>
          <a:prstGeom prst="rect">
            <a:avLst/>
          </a:prstGeom>
          <a:noFill/>
          <a:ln/>
        </p:spPr>
        <p:txBody>
          <a:bodyPr wrap="square" lIns="0" tIns="0" rIns="0" bIns="0" rtlCol="0" anchor="ctr"/>
          <a:lstStyle/>
          <a:p>
            <a:r>
              <a:rPr lang="en-US">
                <a:solidFill>
                  <a:srgbClr val="374151"/>
                </a:solidFill>
                <a:latin typeface="Corbel"/>
                <a:ea typeface="Calibri"/>
                <a:cs typeface="Calibri"/>
              </a:rPr>
              <a:t>WHO Global Action Plan extension to 2031; MA demographics, projected ADRD prevalence, caregiver trends</a:t>
            </a:r>
            <a:endParaRPr lang="en-US">
              <a:latin typeface="Corbel"/>
              <a:ea typeface="Calibri"/>
              <a:cs typeface="Calibri"/>
            </a:endParaRPr>
          </a:p>
        </p:txBody>
      </p:sp>
      <p:sp>
        <p:nvSpPr>
          <p:cNvPr id="14" name="Shape 10">
            <a:extLst>
              <a:ext uri="{C183D7F6-B498-43B3-948B-1728B52AA6E4}">
                <adec:decorative xmlns:adec="http://schemas.microsoft.com/office/drawing/2017/decorative" val="1"/>
              </a:ext>
            </a:extLst>
          </p:cNvPr>
          <p:cNvSpPr/>
          <p:nvPr/>
        </p:nvSpPr>
        <p:spPr>
          <a:xfrm>
            <a:off x="609600" y="2682240"/>
            <a:ext cx="85344" cy="1036320"/>
          </a:xfrm>
          <a:prstGeom prst="rect">
            <a:avLst/>
          </a:prstGeom>
          <a:solidFill>
            <a:srgbClr val="002060"/>
          </a:solidFill>
          <a:ln/>
        </p:spPr>
        <p:txBody>
          <a:bodyPr/>
          <a:lstStyle/>
          <a:p>
            <a:endParaRPr lang="en-US" sz="2400">
              <a:latin typeface="Corbel" panose="020B0503020204020204" pitchFamily="34" charset="0"/>
            </a:endParaRPr>
          </a:p>
        </p:txBody>
      </p:sp>
      <p:sp>
        <p:nvSpPr>
          <p:cNvPr id="15" name="Text 11"/>
          <p:cNvSpPr/>
          <p:nvPr/>
        </p:nvSpPr>
        <p:spPr>
          <a:xfrm>
            <a:off x="853440" y="2682240"/>
            <a:ext cx="5242560" cy="365760"/>
          </a:xfrm>
          <a:prstGeom prst="rect">
            <a:avLst/>
          </a:prstGeom>
          <a:noFill/>
          <a:ln/>
        </p:spPr>
        <p:txBody>
          <a:bodyPr wrap="square" lIns="0" tIns="0" rIns="0" bIns="0" rtlCol="0" anchor="ctr"/>
          <a:lstStyle/>
          <a:p>
            <a:r>
              <a:rPr lang="en-US" b="1">
                <a:solidFill>
                  <a:srgbClr val="002060"/>
                </a:solidFill>
                <a:latin typeface="Corbel" panose="020B0503020204020204" pitchFamily="34" charset="0"/>
                <a:ea typeface="Calibri" pitchFamily="34" charset="-122"/>
                <a:cs typeface="Calibri" pitchFamily="34" charset="-120"/>
              </a:rPr>
              <a:t>Behavioral &amp; Lifestyle Interventions</a:t>
            </a:r>
            <a:endParaRPr lang="en-US">
              <a:latin typeface="Corbel" panose="020B0503020204020204" pitchFamily="34" charset="0"/>
            </a:endParaRPr>
          </a:p>
        </p:txBody>
      </p:sp>
      <p:sp>
        <p:nvSpPr>
          <p:cNvPr id="16" name="Text 12"/>
          <p:cNvSpPr/>
          <p:nvPr/>
        </p:nvSpPr>
        <p:spPr>
          <a:xfrm>
            <a:off x="853440" y="3048000"/>
            <a:ext cx="5242560" cy="670560"/>
          </a:xfrm>
          <a:prstGeom prst="rect">
            <a:avLst/>
          </a:prstGeom>
          <a:noFill/>
          <a:ln/>
        </p:spPr>
        <p:txBody>
          <a:bodyPr wrap="square" lIns="0" tIns="0" rIns="0" bIns="0" rtlCol="0" anchor="ctr"/>
          <a:lstStyle/>
          <a:p>
            <a:r>
              <a:rPr lang="en-US">
                <a:solidFill>
                  <a:srgbClr val="374151"/>
                </a:solidFill>
                <a:latin typeface="Corbel"/>
                <a:ea typeface="Calibri"/>
                <a:cs typeface="Calibri"/>
              </a:rPr>
              <a:t>Evidence on prevention and risk reduction, including Lancet 2024 Commission findings</a:t>
            </a:r>
            <a:endParaRPr lang="en-US">
              <a:latin typeface="Corbel"/>
              <a:ea typeface="Calibri"/>
              <a:cs typeface="Calibri"/>
            </a:endParaRPr>
          </a:p>
        </p:txBody>
      </p:sp>
      <p:sp>
        <p:nvSpPr>
          <p:cNvPr id="17" name="Shape 13">
            <a:extLst>
              <a:ext uri="{C183D7F6-B498-43B3-948B-1728B52AA6E4}">
                <adec:decorative xmlns:adec="http://schemas.microsoft.com/office/drawing/2017/decorative" val="1"/>
              </a:ext>
            </a:extLst>
          </p:cNvPr>
          <p:cNvSpPr/>
          <p:nvPr/>
        </p:nvSpPr>
        <p:spPr>
          <a:xfrm>
            <a:off x="6339840" y="2682240"/>
            <a:ext cx="85344" cy="1036320"/>
          </a:xfrm>
          <a:prstGeom prst="rect">
            <a:avLst/>
          </a:prstGeom>
          <a:solidFill>
            <a:srgbClr val="002060"/>
          </a:solidFill>
          <a:ln/>
        </p:spPr>
        <p:txBody>
          <a:bodyPr/>
          <a:lstStyle/>
          <a:p>
            <a:endParaRPr lang="en-US" sz="2400">
              <a:latin typeface="Corbel" panose="020B0503020204020204" pitchFamily="34" charset="0"/>
            </a:endParaRPr>
          </a:p>
        </p:txBody>
      </p:sp>
      <p:sp>
        <p:nvSpPr>
          <p:cNvPr id="18" name="Text 14"/>
          <p:cNvSpPr/>
          <p:nvPr/>
        </p:nvSpPr>
        <p:spPr>
          <a:xfrm>
            <a:off x="6583680" y="2682240"/>
            <a:ext cx="5242560" cy="365760"/>
          </a:xfrm>
          <a:prstGeom prst="rect">
            <a:avLst/>
          </a:prstGeom>
          <a:noFill/>
          <a:ln/>
        </p:spPr>
        <p:txBody>
          <a:bodyPr wrap="square" lIns="0" tIns="0" rIns="0" bIns="0" rtlCol="0" anchor="ctr"/>
          <a:lstStyle/>
          <a:p>
            <a:r>
              <a:rPr lang="en-US" b="1">
                <a:solidFill>
                  <a:srgbClr val="002060"/>
                </a:solidFill>
                <a:latin typeface="Corbel" panose="020B0503020204020204" pitchFamily="34" charset="0"/>
                <a:ea typeface="Calibri" pitchFamily="34" charset="-122"/>
                <a:cs typeface="Calibri" pitchFamily="34" charset="-120"/>
              </a:rPr>
              <a:t>Treatment Advances</a:t>
            </a:r>
            <a:endParaRPr lang="en-US">
              <a:latin typeface="Corbel" panose="020B0503020204020204" pitchFamily="34" charset="0"/>
            </a:endParaRPr>
          </a:p>
        </p:txBody>
      </p:sp>
      <p:sp>
        <p:nvSpPr>
          <p:cNvPr id="19" name="Text 15"/>
          <p:cNvSpPr/>
          <p:nvPr/>
        </p:nvSpPr>
        <p:spPr>
          <a:xfrm>
            <a:off x="6583680" y="3048000"/>
            <a:ext cx="5242560" cy="670560"/>
          </a:xfrm>
          <a:prstGeom prst="rect">
            <a:avLst/>
          </a:prstGeom>
          <a:noFill/>
          <a:ln/>
        </p:spPr>
        <p:txBody>
          <a:bodyPr wrap="square" lIns="0" tIns="0" rIns="0" bIns="0" rtlCol="0" anchor="ctr"/>
          <a:lstStyle/>
          <a:p>
            <a:r>
              <a:rPr lang="en-US">
                <a:solidFill>
                  <a:srgbClr val="374151"/>
                </a:solidFill>
                <a:latin typeface="Corbel"/>
                <a:ea typeface="Calibri"/>
                <a:cs typeface="Calibri"/>
              </a:rPr>
              <a:t>FDA-approved anti-amyloid treatments (</a:t>
            </a:r>
            <a:r>
              <a:rPr lang="en-US" err="1">
                <a:solidFill>
                  <a:srgbClr val="374151"/>
                </a:solidFill>
                <a:latin typeface="Corbel"/>
                <a:ea typeface="Calibri"/>
                <a:cs typeface="Calibri"/>
              </a:rPr>
              <a:t>Leqembi</a:t>
            </a:r>
            <a:r>
              <a:rPr lang="en-US">
                <a:solidFill>
                  <a:srgbClr val="374151"/>
                </a:solidFill>
                <a:latin typeface="Corbel"/>
                <a:ea typeface="Calibri"/>
                <a:cs typeface="Calibri"/>
              </a:rPr>
              <a:t>, </a:t>
            </a:r>
            <a:r>
              <a:rPr lang="en-US" err="1">
                <a:solidFill>
                  <a:srgbClr val="374151"/>
                </a:solidFill>
                <a:latin typeface="Corbel"/>
                <a:ea typeface="Calibri"/>
                <a:cs typeface="Calibri"/>
              </a:rPr>
              <a:t>Kisunla</a:t>
            </a:r>
            <a:r>
              <a:rPr lang="en-US">
                <a:solidFill>
                  <a:srgbClr val="374151"/>
                </a:solidFill>
                <a:latin typeface="Corbel"/>
                <a:ea typeface="Calibri"/>
                <a:cs typeface="Calibri"/>
              </a:rPr>
              <a:t>); new dosing and delivery options</a:t>
            </a:r>
            <a:endParaRPr lang="en-US">
              <a:latin typeface="Corbel"/>
              <a:ea typeface="Calibri"/>
              <a:cs typeface="Calibri"/>
            </a:endParaRPr>
          </a:p>
        </p:txBody>
      </p:sp>
      <p:sp>
        <p:nvSpPr>
          <p:cNvPr id="20" name="Shape 16">
            <a:extLst>
              <a:ext uri="{C183D7F6-B498-43B3-948B-1728B52AA6E4}">
                <adec:decorative xmlns:adec="http://schemas.microsoft.com/office/drawing/2017/decorative" val="1"/>
              </a:ext>
            </a:extLst>
          </p:cNvPr>
          <p:cNvSpPr/>
          <p:nvPr/>
        </p:nvSpPr>
        <p:spPr>
          <a:xfrm>
            <a:off x="609600" y="3901440"/>
            <a:ext cx="85344" cy="1036320"/>
          </a:xfrm>
          <a:prstGeom prst="rect">
            <a:avLst/>
          </a:prstGeom>
          <a:solidFill>
            <a:srgbClr val="1A5276"/>
          </a:solidFill>
          <a:ln/>
        </p:spPr>
        <p:txBody>
          <a:bodyPr/>
          <a:lstStyle/>
          <a:p>
            <a:endParaRPr lang="en-US" sz="2400">
              <a:latin typeface="Corbel" panose="020B0503020204020204" pitchFamily="34" charset="0"/>
            </a:endParaRPr>
          </a:p>
        </p:txBody>
      </p:sp>
      <p:sp>
        <p:nvSpPr>
          <p:cNvPr id="21" name="Text 17"/>
          <p:cNvSpPr/>
          <p:nvPr/>
        </p:nvSpPr>
        <p:spPr>
          <a:xfrm>
            <a:off x="853440" y="3901440"/>
            <a:ext cx="5242560" cy="365760"/>
          </a:xfrm>
          <a:prstGeom prst="rect">
            <a:avLst/>
          </a:prstGeom>
          <a:noFill/>
          <a:ln/>
        </p:spPr>
        <p:txBody>
          <a:bodyPr wrap="square" lIns="0" tIns="0" rIns="0" bIns="0" rtlCol="0" anchor="ctr"/>
          <a:lstStyle/>
          <a:p>
            <a:r>
              <a:rPr lang="en-US" b="1">
                <a:solidFill>
                  <a:srgbClr val="002060"/>
                </a:solidFill>
                <a:latin typeface="Corbel" panose="020B0503020204020204" pitchFamily="34" charset="0"/>
                <a:ea typeface="Calibri" pitchFamily="34" charset="-122"/>
                <a:cs typeface="Calibri" pitchFamily="34" charset="-120"/>
              </a:rPr>
              <a:t>Detection &amp; Diagnostics</a:t>
            </a:r>
            <a:endParaRPr lang="en-US">
              <a:latin typeface="Corbel" panose="020B0503020204020204" pitchFamily="34" charset="0"/>
            </a:endParaRPr>
          </a:p>
        </p:txBody>
      </p:sp>
      <p:sp>
        <p:nvSpPr>
          <p:cNvPr id="22" name="Text 18"/>
          <p:cNvSpPr/>
          <p:nvPr/>
        </p:nvSpPr>
        <p:spPr>
          <a:xfrm>
            <a:off x="853440" y="4267200"/>
            <a:ext cx="5242560" cy="670560"/>
          </a:xfrm>
          <a:prstGeom prst="rect">
            <a:avLst/>
          </a:prstGeom>
          <a:noFill/>
          <a:ln/>
        </p:spPr>
        <p:txBody>
          <a:bodyPr wrap="square" lIns="0" tIns="0" rIns="0" bIns="0" rtlCol="0" anchor="ctr"/>
          <a:lstStyle/>
          <a:p>
            <a:r>
              <a:rPr lang="en-US">
                <a:solidFill>
                  <a:srgbClr val="374151"/>
                </a:solidFill>
                <a:latin typeface="Corbel"/>
                <a:ea typeface="Calibri"/>
                <a:cs typeface="Calibri"/>
              </a:rPr>
              <a:t>Blood-based biomarkers, AI-driven screening tools, updated diagnostic frameworks</a:t>
            </a:r>
            <a:endParaRPr lang="en-US">
              <a:latin typeface="Corbel"/>
              <a:ea typeface="Calibri"/>
              <a:cs typeface="Calibri"/>
            </a:endParaRPr>
          </a:p>
        </p:txBody>
      </p:sp>
      <p:sp>
        <p:nvSpPr>
          <p:cNvPr id="23" name="Shape 19">
            <a:extLst>
              <a:ext uri="{C183D7F6-B498-43B3-948B-1728B52AA6E4}">
                <adec:decorative xmlns:adec="http://schemas.microsoft.com/office/drawing/2017/decorative" val="1"/>
              </a:ext>
            </a:extLst>
          </p:cNvPr>
          <p:cNvSpPr/>
          <p:nvPr/>
        </p:nvSpPr>
        <p:spPr>
          <a:xfrm>
            <a:off x="6339840" y="3901440"/>
            <a:ext cx="85344" cy="1036320"/>
          </a:xfrm>
          <a:prstGeom prst="rect">
            <a:avLst/>
          </a:prstGeom>
          <a:solidFill>
            <a:srgbClr val="1A5276"/>
          </a:solidFill>
          <a:ln/>
        </p:spPr>
        <p:txBody>
          <a:bodyPr/>
          <a:lstStyle/>
          <a:p>
            <a:endParaRPr lang="en-US" sz="2400">
              <a:latin typeface="Corbel" panose="020B0503020204020204" pitchFamily="34" charset="0"/>
            </a:endParaRPr>
          </a:p>
        </p:txBody>
      </p:sp>
      <p:sp>
        <p:nvSpPr>
          <p:cNvPr id="24" name="Text 20"/>
          <p:cNvSpPr/>
          <p:nvPr/>
        </p:nvSpPr>
        <p:spPr>
          <a:xfrm>
            <a:off x="6583680" y="3901440"/>
            <a:ext cx="5242560" cy="365760"/>
          </a:xfrm>
          <a:prstGeom prst="rect">
            <a:avLst/>
          </a:prstGeom>
          <a:noFill/>
          <a:ln/>
        </p:spPr>
        <p:txBody>
          <a:bodyPr wrap="square" lIns="0" tIns="0" rIns="0" bIns="0" rtlCol="0" anchor="ctr"/>
          <a:lstStyle/>
          <a:p>
            <a:r>
              <a:rPr lang="en-US" b="1">
                <a:solidFill>
                  <a:srgbClr val="002060"/>
                </a:solidFill>
                <a:latin typeface="Corbel" panose="020B0503020204020204" pitchFamily="34" charset="0"/>
                <a:ea typeface="Calibri" pitchFamily="34" charset="-122"/>
                <a:cs typeface="Calibri" pitchFamily="34" charset="-120"/>
              </a:rPr>
              <a:t>Workforce</a:t>
            </a:r>
            <a:endParaRPr lang="en-US">
              <a:latin typeface="Corbel" panose="020B0503020204020204" pitchFamily="34" charset="0"/>
            </a:endParaRPr>
          </a:p>
        </p:txBody>
      </p:sp>
      <p:sp>
        <p:nvSpPr>
          <p:cNvPr id="25" name="Text 21"/>
          <p:cNvSpPr/>
          <p:nvPr/>
        </p:nvSpPr>
        <p:spPr>
          <a:xfrm>
            <a:off x="6583680" y="4267200"/>
            <a:ext cx="5242560" cy="670560"/>
          </a:xfrm>
          <a:prstGeom prst="rect">
            <a:avLst/>
          </a:prstGeom>
          <a:noFill/>
          <a:ln/>
        </p:spPr>
        <p:txBody>
          <a:bodyPr wrap="square" lIns="0" tIns="0" rIns="0" bIns="0" rtlCol="0" anchor="ctr"/>
          <a:lstStyle/>
          <a:p>
            <a:r>
              <a:rPr lang="en-US">
                <a:solidFill>
                  <a:srgbClr val="374151"/>
                </a:solidFill>
                <a:latin typeface="Corbel"/>
                <a:ea typeface="Calibri"/>
                <a:cs typeface="Calibri"/>
              </a:rPr>
              <a:t>Staffing shortages, emerging roles (navigators, CHWs), training and credentialing, GUIDE model</a:t>
            </a:r>
            <a:endParaRPr lang="en-US">
              <a:latin typeface="Corbel"/>
              <a:ea typeface="Calibri"/>
              <a:cs typeface="Calibri"/>
            </a:endParaRPr>
          </a:p>
        </p:txBody>
      </p:sp>
      <p:sp>
        <p:nvSpPr>
          <p:cNvPr id="26" name="Shape 22">
            <a:extLst>
              <a:ext uri="{C183D7F6-B498-43B3-948B-1728B52AA6E4}">
                <adec:decorative xmlns:adec="http://schemas.microsoft.com/office/drawing/2017/decorative" val="1"/>
              </a:ext>
            </a:extLst>
          </p:cNvPr>
          <p:cNvSpPr/>
          <p:nvPr/>
        </p:nvSpPr>
        <p:spPr>
          <a:xfrm>
            <a:off x="609600" y="5120640"/>
            <a:ext cx="85344" cy="1036320"/>
          </a:xfrm>
          <a:prstGeom prst="rect">
            <a:avLst/>
          </a:prstGeom>
          <a:solidFill>
            <a:srgbClr val="1A5276"/>
          </a:solidFill>
          <a:ln/>
        </p:spPr>
        <p:txBody>
          <a:bodyPr/>
          <a:lstStyle/>
          <a:p>
            <a:endParaRPr lang="en-US" sz="2400">
              <a:latin typeface="Corbel" panose="020B0503020204020204" pitchFamily="34" charset="0"/>
            </a:endParaRPr>
          </a:p>
        </p:txBody>
      </p:sp>
      <p:sp>
        <p:nvSpPr>
          <p:cNvPr id="27" name="Text 23"/>
          <p:cNvSpPr/>
          <p:nvPr/>
        </p:nvSpPr>
        <p:spPr>
          <a:xfrm>
            <a:off x="853440" y="5120640"/>
            <a:ext cx="5242560" cy="365760"/>
          </a:xfrm>
          <a:prstGeom prst="rect">
            <a:avLst/>
          </a:prstGeom>
          <a:noFill/>
          <a:ln/>
        </p:spPr>
        <p:txBody>
          <a:bodyPr wrap="square" lIns="0" tIns="0" rIns="0" bIns="0" rtlCol="0" anchor="ctr"/>
          <a:lstStyle/>
          <a:p>
            <a:r>
              <a:rPr lang="en-US" b="1">
                <a:solidFill>
                  <a:srgbClr val="002060"/>
                </a:solidFill>
                <a:latin typeface="Corbel" panose="020B0503020204020204" pitchFamily="34" charset="0"/>
                <a:ea typeface="Calibri" pitchFamily="34" charset="-122"/>
                <a:cs typeface="Calibri" pitchFamily="34" charset="-120"/>
              </a:rPr>
              <a:t>Care Delivery &amp; System Innovations</a:t>
            </a:r>
            <a:endParaRPr lang="en-US">
              <a:latin typeface="Corbel" panose="020B0503020204020204" pitchFamily="34" charset="0"/>
            </a:endParaRPr>
          </a:p>
        </p:txBody>
      </p:sp>
      <p:sp>
        <p:nvSpPr>
          <p:cNvPr id="28" name="Text 24"/>
          <p:cNvSpPr/>
          <p:nvPr/>
        </p:nvSpPr>
        <p:spPr>
          <a:xfrm>
            <a:off x="853440" y="5486400"/>
            <a:ext cx="5242560" cy="670560"/>
          </a:xfrm>
          <a:prstGeom prst="rect">
            <a:avLst/>
          </a:prstGeom>
          <a:noFill/>
          <a:ln/>
        </p:spPr>
        <p:txBody>
          <a:bodyPr wrap="square" lIns="0" tIns="0" rIns="0" bIns="0" rtlCol="0" anchor="ctr"/>
          <a:lstStyle/>
          <a:p>
            <a:r>
              <a:rPr lang="en-US">
                <a:solidFill>
                  <a:srgbClr val="374151"/>
                </a:solidFill>
                <a:latin typeface="Corbel"/>
                <a:ea typeface="Calibri"/>
                <a:cs typeface="Calibri"/>
              </a:rPr>
              <a:t>Integrated care models, dementia care navigation, community-clinical linkages</a:t>
            </a:r>
            <a:endParaRPr lang="en-US">
              <a:latin typeface="Corbel"/>
              <a:ea typeface="Calibri"/>
              <a:cs typeface="Calibri"/>
            </a:endParaRPr>
          </a:p>
        </p:txBody>
      </p:sp>
      <p:sp>
        <p:nvSpPr>
          <p:cNvPr id="29" name="Shape 25">
            <a:extLst>
              <a:ext uri="{C183D7F6-B498-43B3-948B-1728B52AA6E4}">
                <adec:decorative xmlns:adec="http://schemas.microsoft.com/office/drawing/2017/decorative" val="1"/>
              </a:ext>
            </a:extLst>
          </p:cNvPr>
          <p:cNvSpPr/>
          <p:nvPr/>
        </p:nvSpPr>
        <p:spPr>
          <a:xfrm>
            <a:off x="6339840" y="5120640"/>
            <a:ext cx="85344" cy="1036320"/>
          </a:xfrm>
          <a:prstGeom prst="rect">
            <a:avLst/>
          </a:prstGeom>
          <a:solidFill>
            <a:srgbClr val="1A5276"/>
          </a:solidFill>
          <a:ln/>
        </p:spPr>
        <p:txBody>
          <a:bodyPr/>
          <a:lstStyle/>
          <a:p>
            <a:endParaRPr lang="en-US" sz="2400">
              <a:latin typeface="Corbel" panose="020B0503020204020204" pitchFamily="34" charset="0"/>
            </a:endParaRPr>
          </a:p>
        </p:txBody>
      </p:sp>
      <p:sp>
        <p:nvSpPr>
          <p:cNvPr id="30" name="Text 26"/>
          <p:cNvSpPr/>
          <p:nvPr/>
        </p:nvSpPr>
        <p:spPr>
          <a:xfrm>
            <a:off x="6583680" y="5120640"/>
            <a:ext cx="5242560" cy="365760"/>
          </a:xfrm>
          <a:prstGeom prst="rect">
            <a:avLst/>
          </a:prstGeom>
          <a:noFill/>
          <a:ln/>
        </p:spPr>
        <p:txBody>
          <a:bodyPr wrap="square" lIns="0" tIns="0" rIns="0" bIns="0" rtlCol="0" anchor="ctr"/>
          <a:lstStyle/>
          <a:p>
            <a:r>
              <a:rPr lang="en-US" b="1">
                <a:solidFill>
                  <a:srgbClr val="002060"/>
                </a:solidFill>
                <a:latin typeface="Corbel" panose="020B0503020204020204" pitchFamily="34" charset="0"/>
                <a:ea typeface="Calibri" pitchFamily="34" charset="-122"/>
                <a:cs typeface="Calibri" pitchFamily="34" charset="-120"/>
              </a:rPr>
              <a:t>Policy Changes (National &amp; MA)</a:t>
            </a:r>
            <a:endParaRPr lang="en-US">
              <a:latin typeface="Corbel" panose="020B0503020204020204" pitchFamily="34" charset="0"/>
            </a:endParaRPr>
          </a:p>
        </p:txBody>
      </p:sp>
      <p:sp>
        <p:nvSpPr>
          <p:cNvPr id="31" name="Text 27"/>
          <p:cNvSpPr/>
          <p:nvPr/>
        </p:nvSpPr>
        <p:spPr>
          <a:xfrm>
            <a:off x="6583680" y="5486400"/>
            <a:ext cx="5242560" cy="670560"/>
          </a:xfrm>
          <a:prstGeom prst="rect">
            <a:avLst/>
          </a:prstGeom>
          <a:noFill/>
          <a:ln/>
        </p:spPr>
        <p:txBody>
          <a:bodyPr wrap="square" lIns="0" tIns="0" rIns="0" bIns="0" rtlCol="0" anchor="ctr"/>
          <a:lstStyle/>
          <a:p>
            <a:r>
              <a:rPr lang="en-US">
                <a:solidFill>
                  <a:srgbClr val="374151"/>
                </a:solidFill>
                <a:latin typeface="Corbel"/>
                <a:ea typeface="Calibri"/>
                <a:cs typeface="Calibri"/>
              </a:rPr>
              <a:t>NAPA reauthorization, BOLD Act, Executive Order 642, </a:t>
            </a:r>
            <a:r>
              <a:rPr lang="en-US" err="1">
                <a:solidFill>
                  <a:srgbClr val="374151"/>
                </a:solidFill>
                <a:latin typeface="Corbel"/>
                <a:ea typeface="Calibri"/>
                <a:cs typeface="Calibri"/>
              </a:rPr>
              <a:t>ReiMAgine</a:t>
            </a:r>
            <a:r>
              <a:rPr lang="en-US">
                <a:solidFill>
                  <a:srgbClr val="374151"/>
                </a:solidFill>
                <a:latin typeface="Corbel"/>
                <a:ea typeface="Calibri"/>
                <a:cs typeface="Calibri"/>
              </a:rPr>
              <a:t> Aging 2030, pending MA legislation</a:t>
            </a:r>
            <a:endParaRPr lang="en-US">
              <a:latin typeface="Corbel"/>
              <a:ea typeface="Calibri"/>
              <a:cs typeface="Calibri"/>
            </a:endParaRPr>
          </a:p>
        </p:txBody>
      </p:sp>
      <p:sp>
        <p:nvSpPr>
          <p:cNvPr id="32" name="Shape 28">
            <a:extLst>
              <a:ext uri="{C183D7F6-B498-43B3-948B-1728B52AA6E4}">
                <adec:decorative xmlns:adec="http://schemas.microsoft.com/office/drawing/2017/decorative" val="1"/>
              </a:ext>
            </a:extLst>
          </p:cNvPr>
          <p:cNvSpPr/>
          <p:nvPr/>
        </p:nvSpPr>
        <p:spPr>
          <a:xfrm>
            <a:off x="609600" y="6185339"/>
            <a:ext cx="11173838" cy="520261"/>
          </a:xfrm>
          <a:prstGeom prst="rect">
            <a:avLst/>
          </a:prstGeom>
          <a:solidFill>
            <a:srgbClr val="002060"/>
          </a:solidFill>
          <a:ln/>
        </p:spPr>
        <p:txBody>
          <a:bodyPr/>
          <a:lstStyle/>
          <a:p>
            <a:endParaRPr lang="en-US" sz="2400">
              <a:latin typeface="Corbel" panose="020B0503020204020204" pitchFamily="34" charset="0"/>
            </a:endParaRPr>
          </a:p>
        </p:txBody>
      </p:sp>
      <p:sp>
        <p:nvSpPr>
          <p:cNvPr id="33" name="Text 29"/>
          <p:cNvSpPr/>
          <p:nvPr/>
        </p:nvSpPr>
        <p:spPr>
          <a:xfrm>
            <a:off x="678634" y="6058164"/>
            <a:ext cx="11104804" cy="801937"/>
          </a:xfrm>
          <a:prstGeom prst="rect">
            <a:avLst/>
          </a:prstGeom>
          <a:noFill/>
          <a:ln/>
        </p:spPr>
        <p:txBody>
          <a:bodyPr wrap="square" lIns="0" tIns="0" rIns="0" bIns="0" rtlCol="0" anchor="ctr"/>
          <a:lstStyle/>
          <a:p>
            <a:r>
              <a:rPr lang="en-US" b="1">
                <a:solidFill>
                  <a:srgbClr val="FFFFFF"/>
                </a:solidFill>
                <a:latin typeface="Corbel"/>
                <a:ea typeface="Calibri"/>
                <a:cs typeface="Calibri"/>
              </a:rPr>
              <a:t>Work Group is reviewing: Are themes accurate? Any critical content missing? Key sources from the past 5 years?</a:t>
            </a:r>
            <a:endParaRPr lang="en-US">
              <a:latin typeface="Corbel"/>
              <a:ea typeface="Calibri"/>
              <a:cs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1341120"/>
          </a:xfrm>
          <a:prstGeom prst="rect">
            <a:avLst/>
          </a:prstGeom>
        </p:spPr>
      </p:pic>
      <p:pic>
        <p:nvPicPr>
          <p:cNvPr id="3" name="Image 1">
            <a:extLs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82880" y="146304"/>
            <a:ext cx="975360" cy="975360"/>
          </a:xfrm>
          <a:prstGeom prst="rect">
            <a:avLst/>
          </a:prstGeom>
        </p:spPr>
      </p:pic>
      <p:sp>
        <p:nvSpPr>
          <p:cNvPr id="4" name="Text 0"/>
          <p:cNvSpPr>
            <a:spLocks noGrp="1"/>
          </p:cNvSpPr>
          <p:nvPr>
            <p:ph type="title" idx="4294967295"/>
          </p:nvPr>
        </p:nvSpPr>
        <p:spPr>
          <a:xfrm>
            <a:off x="1341120" y="97536"/>
            <a:ext cx="9144000" cy="670560"/>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933" b="1" i="0" u="none" strike="noStrike" kern="1200" cap="none" spc="0" normalizeH="0" baseline="0" noProof="0" dirty="0">
                <a:ln>
                  <a:noFill/>
                </a:ln>
                <a:solidFill>
                  <a:srgbClr val="FFC000"/>
                </a:solidFill>
                <a:effectLst/>
                <a:uLnTx/>
                <a:uFillTx/>
                <a:latin typeface="Corbel" panose="020B0503020204020204" pitchFamily="34" charset="0"/>
                <a:ea typeface="Calibri" pitchFamily="34" charset="-122"/>
                <a:cs typeface="Calibri" pitchFamily="34" charset="-120"/>
              </a:rPr>
              <a:t>Types of Action Taken: 2021 – 2025</a:t>
            </a:r>
            <a:endParaRPr kumimoji="0" lang="en-US" sz="2933" b="0" i="0" u="none" strike="noStrike" kern="1200" cap="none" spc="0" normalizeH="0" baseline="0" noProof="0" dirty="0">
              <a:ln>
                <a:noFill/>
              </a:ln>
              <a:solidFill>
                <a:schemeClr val="tx1"/>
              </a:solidFill>
              <a:effectLst/>
              <a:uLnTx/>
              <a:uFillTx/>
              <a:latin typeface="Corbel" panose="020B0503020204020204" pitchFamily="34" charset="0"/>
              <a:ea typeface="+mn-ea"/>
              <a:cs typeface="+mn-cs"/>
            </a:endParaRPr>
          </a:p>
        </p:txBody>
      </p:sp>
      <p:sp>
        <p:nvSpPr>
          <p:cNvPr id="5" name="Text 1"/>
          <p:cNvSpPr/>
          <p:nvPr/>
        </p:nvSpPr>
        <p:spPr>
          <a:xfrm>
            <a:off x="1341120" y="707136"/>
            <a:ext cx="9144000" cy="426720"/>
          </a:xfrm>
          <a:prstGeom prst="rect">
            <a:avLst/>
          </a:prstGeom>
          <a:noFill/>
          <a:ln/>
        </p:spPr>
        <p:txBody>
          <a:bodyPr wrap="square" lIns="0" tIns="0" rIns="0" bIns="0" rtlCol="0" anchor="ctr"/>
          <a:lstStyle/>
          <a:p>
            <a:r>
              <a:rPr lang="en-US" sz="1867" i="1">
                <a:solidFill>
                  <a:srgbClr val="FFC000"/>
                </a:solidFill>
                <a:latin typeface="Corbel" panose="020B0503020204020204" pitchFamily="34" charset="0"/>
                <a:ea typeface="Calibri" pitchFamily="34" charset="-122"/>
                <a:cs typeface="Calibri" pitchFamily="34" charset="-120"/>
              </a:rPr>
              <a:t>Approaches Used in the Previous State Plan</a:t>
            </a:r>
            <a:endParaRPr lang="en-US" sz="1867">
              <a:latin typeface="Corbel" panose="020B0503020204020204" pitchFamily="34" charset="0"/>
            </a:endParaRPr>
          </a:p>
        </p:txBody>
      </p:sp>
      <p:sp>
        <p:nvSpPr>
          <p:cNvPr id="8" name="Text 4"/>
          <p:cNvSpPr/>
          <p:nvPr/>
        </p:nvSpPr>
        <p:spPr>
          <a:xfrm>
            <a:off x="609600" y="1463040"/>
            <a:ext cx="10972800" cy="487680"/>
          </a:xfrm>
          <a:prstGeom prst="rect">
            <a:avLst/>
          </a:prstGeom>
          <a:noFill/>
          <a:ln/>
        </p:spPr>
        <p:txBody>
          <a:bodyPr wrap="square" lIns="0" tIns="0" rIns="0" bIns="0" rtlCol="0" anchor="ctr"/>
          <a:lstStyle/>
          <a:p>
            <a:r>
              <a:rPr lang="en-US">
                <a:solidFill>
                  <a:srgbClr val="374151"/>
                </a:solidFill>
                <a:latin typeface="Corbel" panose="020B0503020204020204" pitchFamily="34" charset="0"/>
                <a:ea typeface="Calibri" pitchFamily="34" charset="-122"/>
                <a:cs typeface="Calibri" pitchFamily="34" charset="-120"/>
              </a:rPr>
              <a:t>The Work Group is reviewing what types of action were most effective and what approaches should be prioritized going forward.</a:t>
            </a:r>
            <a:endParaRPr lang="en-US">
              <a:latin typeface="Corbel" panose="020B0503020204020204" pitchFamily="34" charset="0"/>
            </a:endParaRPr>
          </a:p>
        </p:txBody>
      </p:sp>
      <p:sp>
        <p:nvSpPr>
          <p:cNvPr id="9" name="Shape 5">
            <a:extLst>
              <a:ext uri="{C183D7F6-B498-43B3-948B-1728B52AA6E4}">
                <adec:decorative xmlns:adec="http://schemas.microsoft.com/office/drawing/2017/decorative" val="1"/>
              </a:ext>
            </a:extLst>
          </p:cNvPr>
          <p:cNvSpPr/>
          <p:nvPr/>
        </p:nvSpPr>
        <p:spPr>
          <a:xfrm>
            <a:off x="365760" y="2255520"/>
            <a:ext cx="2133600" cy="3901440"/>
          </a:xfrm>
          <a:prstGeom prst="rect">
            <a:avLst/>
          </a:prstGeom>
          <a:solidFill>
            <a:srgbClr val="F0F4FA"/>
          </a:solidFill>
          <a:ln/>
        </p:spPr>
        <p:txBody>
          <a:bodyPr/>
          <a:lstStyle/>
          <a:p>
            <a:endParaRPr lang="en-US" sz="2400">
              <a:latin typeface="Corbel" panose="020B0503020204020204" pitchFamily="34" charset="0"/>
            </a:endParaRPr>
          </a:p>
        </p:txBody>
      </p:sp>
      <p:sp>
        <p:nvSpPr>
          <p:cNvPr id="10" name="Shape 6">
            <a:extLst>
              <a:ext uri="{C183D7F6-B498-43B3-948B-1728B52AA6E4}">
                <adec:decorative xmlns:adec="http://schemas.microsoft.com/office/drawing/2017/decorative" val="1"/>
              </a:ext>
            </a:extLst>
          </p:cNvPr>
          <p:cNvSpPr/>
          <p:nvPr/>
        </p:nvSpPr>
        <p:spPr>
          <a:xfrm>
            <a:off x="975360" y="2499360"/>
            <a:ext cx="853440" cy="853440"/>
          </a:xfrm>
          <a:prstGeom prst="ellipse">
            <a:avLst/>
          </a:prstGeom>
          <a:solidFill>
            <a:srgbClr val="002060"/>
          </a:solidFill>
          <a:ln/>
        </p:spPr>
        <p:txBody>
          <a:bodyPr/>
          <a:lstStyle/>
          <a:p>
            <a:endParaRPr lang="en-US" sz="2400">
              <a:latin typeface="Corbel" panose="020B0503020204020204" pitchFamily="34" charset="0"/>
            </a:endParaRPr>
          </a:p>
        </p:txBody>
      </p:sp>
      <p:pic>
        <p:nvPicPr>
          <p:cNvPr id="11" name="Image 2">
            <a:extLs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1133856" y="2657856"/>
            <a:ext cx="536448" cy="536448"/>
          </a:xfrm>
          <a:prstGeom prst="rect">
            <a:avLst/>
          </a:prstGeom>
        </p:spPr>
      </p:pic>
      <p:sp>
        <p:nvSpPr>
          <p:cNvPr id="12" name="Text 7"/>
          <p:cNvSpPr/>
          <p:nvPr/>
        </p:nvSpPr>
        <p:spPr>
          <a:xfrm>
            <a:off x="463296" y="3596640"/>
            <a:ext cx="1950720" cy="670560"/>
          </a:xfrm>
          <a:prstGeom prst="rect">
            <a:avLst/>
          </a:prstGeom>
          <a:noFill/>
          <a:ln/>
        </p:spPr>
        <p:txBody>
          <a:bodyPr wrap="square" lIns="0" tIns="0" rIns="0" bIns="0" rtlCol="0" anchor="ctr"/>
          <a:lstStyle/>
          <a:p>
            <a:pPr algn="ctr"/>
            <a:r>
              <a:rPr lang="en-US" b="1">
                <a:solidFill>
                  <a:srgbClr val="002060"/>
                </a:solidFill>
                <a:latin typeface="Corbel" panose="020B0503020204020204" pitchFamily="34" charset="0"/>
                <a:ea typeface="Calibri" pitchFamily="34" charset="-122"/>
                <a:cs typeface="Calibri" pitchFamily="34" charset="-120"/>
              </a:rPr>
              <a:t>Develop Resources</a:t>
            </a:r>
            <a:endParaRPr lang="en-US">
              <a:latin typeface="Corbel" panose="020B0503020204020204" pitchFamily="34" charset="0"/>
            </a:endParaRPr>
          </a:p>
        </p:txBody>
      </p:sp>
      <p:sp>
        <p:nvSpPr>
          <p:cNvPr id="13" name="Text 8"/>
          <p:cNvSpPr/>
          <p:nvPr/>
        </p:nvSpPr>
        <p:spPr>
          <a:xfrm>
            <a:off x="463296" y="4328160"/>
            <a:ext cx="1950720" cy="1463040"/>
          </a:xfrm>
          <a:prstGeom prst="rect">
            <a:avLst/>
          </a:prstGeom>
          <a:noFill/>
          <a:ln/>
        </p:spPr>
        <p:txBody>
          <a:bodyPr wrap="square" lIns="0" tIns="0" rIns="0" bIns="0" rtlCol="0" anchor="ctr"/>
          <a:lstStyle/>
          <a:p>
            <a:pPr algn="ctr"/>
            <a:r>
              <a:rPr lang="en-US">
                <a:solidFill>
                  <a:srgbClr val="374151"/>
                </a:solidFill>
                <a:latin typeface="Corbel"/>
                <a:ea typeface="Calibri"/>
                <a:cs typeface="Calibri"/>
              </a:rPr>
              <a:t>Guides, toolkits, videos, training materials</a:t>
            </a:r>
            <a:endParaRPr lang="en-US">
              <a:latin typeface="Corbel"/>
              <a:ea typeface="Calibri"/>
              <a:cs typeface="Calibri"/>
            </a:endParaRPr>
          </a:p>
        </p:txBody>
      </p:sp>
      <p:sp>
        <p:nvSpPr>
          <p:cNvPr id="14" name="Shape 9">
            <a:extLst>
              <a:ext uri="{C183D7F6-B498-43B3-948B-1728B52AA6E4}">
                <adec:decorative xmlns:adec="http://schemas.microsoft.com/office/drawing/2017/decorative" val="1"/>
              </a:ext>
            </a:extLst>
          </p:cNvPr>
          <p:cNvSpPr/>
          <p:nvPr/>
        </p:nvSpPr>
        <p:spPr>
          <a:xfrm>
            <a:off x="2682240" y="2255520"/>
            <a:ext cx="2133600" cy="3901440"/>
          </a:xfrm>
          <a:prstGeom prst="rect">
            <a:avLst/>
          </a:prstGeom>
          <a:solidFill>
            <a:srgbClr val="F0F4FA"/>
          </a:solidFill>
          <a:ln/>
        </p:spPr>
        <p:txBody>
          <a:bodyPr/>
          <a:lstStyle/>
          <a:p>
            <a:endParaRPr lang="en-US" sz="2400">
              <a:latin typeface="Corbel" panose="020B0503020204020204" pitchFamily="34" charset="0"/>
            </a:endParaRPr>
          </a:p>
        </p:txBody>
      </p:sp>
      <p:sp>
        <p:nvSpPr>
          <p:cNvPr id="15" name="Shape 10">
            <a:extLst>
              <a:ext uri="{C183D7F6-B498-43B3-948B-1728B52AA6E4}">
                <adec:decorative xmlns:adec="http://schemas.microsoft.com/office/drawing/2017/decorative" val="1"/>
              </a:ext>
            </a:extLst>
          </p:cNvPr>
          <p:cNvSpPr/>
          <p:nvPr/>
        </p:nvSpPr>
        <p:spPr>
          <a:xfrm>
            <a:off x="3291840" y="2499360"/>
            <a:ext cx="853440" cy="853440"/>
          </a:xfrm>
          <a:prstGeom prst="ellipse">
            <a:avLst/>
          </a:prstGeom>
          <a:solidFill>
            <a:srgbClr val="1A5276"/>
          </a:solidFill>
          <a:ln/>
        </p:spPr>
        <p:txBody>
          <a:bodyPr/>
          <a:lstStyle/>
          <a:p>
            <a:endParaRPr lang="en-US" sz="2400">
              <a:latin typeface="Corbel" panose="020B0503020204020204" pitchFamily="34" charset="0"/>
            </a:endParaRPr>
          </a:p>
        </p:txBody>
      </p:sp>
      <p:pic>
        <p:nvPicPr>
          <p:cNvPr id="16" name="Image 3">
            <a:extLs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3450336" y="2657856"/>
            <a:ext cx="536448" cy="536448"/>
          </a:xfrm>
          <a:prstGeom prst="rect">
            <a:avLst/>
          </a:prstGeom>
        </p:spPr>
      </p:pic>
      <p:sp>
        <p:nvSpPr>
          <p:cNvPr id="17" name="Text 11"/>
          <p:cNvSpPr/>
          <p:nvPr/>
        </p:nvSpPr>
        <p:spPr>
          <a:xfrm>
            <a:off x="2779776" y="3596640"/>
            <a:ext cx="1950720" cy="670560"/>
          </a:xfrm>
          <a:prstGeom prst="rect">
            <a:avLst/>
          </a:prstGeom>
          <a:noFill/>
          <a:ln/>
        </p:spPr>
        <p:txBody>
          <a:bodyPr wrap="square" lIns="0" tIns="0" rIns="0" bIns="0" rtlCol="0" anchor="ctr"/>
          <a:lstStyle/>
          <a:p>
            <a:pPr algn="ctr"/>
            <a:r>
              <a:rPr lang="en-US" b="1">
                <a:solidFill>
                  <a:srgbClr val="1A5276"/>
                </a:solidFill>
                <a:latin typeface="Corbel" panose="020B0503020204020204" pitchFamily="34" charset="0"/>
                <a:ea typeface="Calibri" pitchFamily="34" charset="-122"/>
                <a:cs typeface="Calibri" pitchFamily="34" charset="-120"/>
              </a:rPr>
              <a:t>Leverage Existing</a:t>
            </a:r>
            <a:endParaRPr lang="en-US">
              <a:latin typeface="Corbel" panose="020B0503020204020204" pitchFamily="34" charset="0"/>
            </a:endParaRPr>
          </a:p>
        </p:txBody>
      </p:sp>
      <p:sp>
        <p:nvSpPr>
          <p:cNvPr id="18" name="Text 12"/>
          <p:cNvSpPr/>
          <p:nvPr/>
        </p:nvSpPr>
        <p:spPr>
          <a:xfrm>
            <a:off x="2779776" y="4328160"/>
            <a:ext cx="1950720" cy="1463040"/>
          </a:xfrm>
          <a:prstGeom prst="rect">
            <a:avLst/>
          </a:prstGeom>
          <a:noFill/>
          <a:ln/>
        </p:spPr>
        <p:txBody>
          <a:bodyPr wrap="square" lIns="0" tIns="0" rIns="0" bIns="0" rtlCol="0" anchor="ctr"/>
          <a:lstStyle/>
          <a:p>
            <a:pPr algn="ctr"/>
            <a:r>
              <a:rPr lang="en-US">
                <a:solidFill>
                  <a:srgbClr val="374151"/>
                </a:solidFill>
                <a:latin typeface="Corbel"/>
                <a:ea typeface="Calibri"/>
                <a:cs typeface="Calibri"/>
              </a:rPr>
              <a:t>Website updates, process improvements, system enhancements</a:t>
            </a:r>
            <a:endParaRPr lang="en-US">
              <a:latin typeface="Corbel"/>
              <a:ea typeface="Calibri"/>
              <a:cs typeface="Calibri"/>
            </a:endParaRPr>
          </a:p>
        </p:txBody>
      </p:sp>
      <p:sp>
        <p:nvSpPr>
          <p:cNvPr id="19" name="Shape 13">
            <a:extLst>
              <a:ext uri="{C183D7F6-B498-43B3-948B-1728B52AA6E4}">
                <adec:decorative xmlns:adec="http://schemas.microsoft.com/office/drawing/2017/decorative" val="1"/>
              </a:ext>
            </a:extLst>
          </p:cNvPr>
          <p:cNvSpPr/>
          <p:nvPr/>
        </p:nvSpPr>
        <p:spPr>
          <a:xfrm>
            <a:off x="4998720" y="2255520"/>
            <a:ext cx="2133600" cy="3901440"/>
          </a:xfrm>
          <a:prstGeom prst="rect">
            <a:avLst/>
          </a:prstGeom>
          <a:solidFill>
            <a:srgbClr val="F0F4FA"/>
          </a:solidFill>
          <a:ln/>
        </p:spPr>
        <p:txBody>
          <a:bodyPr/>
          <a:lstStyle/>
          <a:p>
            <a:endParaRPr lang="en-US" sz="2400">
              <a:latin typeface="Corbel" panose="020B0503020204020204" pitchFamily="34" charset="0"/>
            </a:endParaRPr>
          </a:p>
        </p:txBody>
      </p:sp>
      <p:sp>
        <p:nvSpPr>
          <p:cNvPr id="20" name="Shape 14">
            <a:extLst>
              <a:ext uri="{C183D7F6-B498-43B3-948B-1728B52AA6E4}">
                <adec:decorative xmlns:adec="http://schemas.microsoft.com/office/drawing/2017/decorative" val="1"/>
              </a:ext>
            </a:extLst>
          </p:cNvPr>
          <p:cNvSpPr/>
          <p:nvPr/>
        </p:nvSpPr>
        <p:spPr>
          <a:xfrm>
            <a:off x="5608320" y="2499360"/>
            <a:ext cx="853440" cy="853440"/>
          </a:xfrm>
          <a:prstGeom prst="ellipse">
            <a:avLst/>
          </a:prstGeom>
          <a:solidFill>
            <a:srgbClr val="1B6B3A"/>
          </a:solidFill>
          <a:ln/>
        </p:spPr>
        <p:txBody>
          <a:bodyPr/>
          <a:lstStyle/>
          <a:p>
            <a:endParaRPr lang="en-US" sz="2400">
              <a:latin typeface="Corbel" panose="020B0503020204020204" pitchFamily="34" charset="0"/>
            </a:endParaRPr>
          </a:p>
        </p:txBody>
      </p:sp>
      <p:pic>
        <p:nvPicPr>
          <p:cNvPr id="21" name="Image 4">
            <a:extLs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5766816" y="2657856"/>
            <a:ext cx="536448" cy="536448"/>
          </a:xfrm>
          <a:prstGeom prst="rect">
            <a:avLst/>
          </a:prstGeom>
        </p:spPr>
      </p:pic>
      <p:sp>
        <p:nvSpPr>
          <p:cNvPr id="22" name="Text 15"/>
          <p:cNvSpPr/>
          <p:nvPr/>
        </p:nvSpPr>
        <p:spPr>
          <a:xfrm>
            <a:off x="5096256" y="3596640"/>
            <a:ext cx="1950720" cy="670560"/>
          </a:xfrm>
          <a:prstGeom prst="rect">
            <a:avLst/>
          </a:prstGeom>
          <a:noFill/>
          <a:ln/>
        </p:spPr>
        <p:txBody>
          <a:bodyPr wrap="square" lIns="0" tIns="0" rIns="0" bIns="0" rtlCol="0" anchor="ctr"/>
          <a:lstStyle/>
          <a:p>
            <a:pPr algn="ctr"/>
            <a:r>
              <a:rPr lang="en-US" b="1">
                <a:solidFill>
                  <a:srgbClr val="1B6B3A"/>
                </a:solidFill>
                <a:latin typeface="Corbel" panose="020B0503020204020204" pitchFamily="34" charset="0"/>
                <a:ea typeface="Calibri" pitchFamily="34" charset="-122"/>
                <a:cs typeface="Calibri" pitchFamily="34" charset="-120"/>
              </a:rPr>
              <a:t>Information Sharing</a:t>
            </a:r>
            <a:endParaRPr lang="en-US">
              <a:latin typeface="Corbel" panose="020B0503020204020204" pitchFamily="34" charset="0"/>
            </a:endParaRPr>
          </a:p>
        </p:txBody>
      </p:sp>
      <p:sp>
        <p:nvSpPr>
          <p:cNvPr id="23" name="Text 16"/>
          <p:cNvSpPr/>
          <p:nvPr/>
        </p:nvSpPr>
        <p:spPr>
          <a:xfrm>
            <a:off x="5096256" y="4328160"/>
            <a:ext cx="1950720" cy="1463040"/>
          </a:xfrm>
          <a:prstGeom prst="rect">
            <a:avLst/>
          </a:prstGeom>
          <a:noFill/>
          <a:ln/>
        </p:spPr>
        <p:txBody>
          <a:bodyPr wrap="square" lIns="0" tIns="0" rIns="0" bIns="0" rtlCol="0" anchor="ctr"/>
          <a:lstStyle/>
          <a:p>
            <a:pPr algn="ctr"/>
            <a:r>
              <a:rPr lang="en-US">
                <a:solidFill>
                  <a:srgbClr val="374151"/>
                </a:solidFill>
                <a:latin typeface="Corbel"/>
                <a:ea typeface="Calibri"/>
                <a:cs typeface="Calibri"/>
              </a:rPr>
              <a:t>Orientations, best practice protocols, presentations</a:t>
            </a:r>
            <a:endParaRPr lang="en-US">
              <a:latin typeface="Corbel"/>
              <a:ea typeface="Calibri"/>
              <a:cs typeface="Calibri"/>
            </a:endParaRPr>
          </a:p>
        </p:txBody>
      </p:sp>
      <p:sp>
        <p:nvSpPr>
          <p:cNvPr id="24" name="Shape 17">
            <a:extLst>
              <a:ext uri="{C183D7F6-B498-43B3-948B-1728B52AA6E4}">
                <adec:decorative xmlns:adec="http://schemas.microsoft.com/office/drawing/2017/decorative" val="1"/>
              </a:ext>
            </a:extLst>
          </p:cNvPr>
          <p:cNvSpPr/>
          <p:nvPr/>
        </p:nvSpPr>
        <p:spPr>
          <a:xfrm>
            <a:off x="7315200" y="2255520"/>
            <a:ext cx="2133600" cy="3901440"/>
          </a:xfrm>
          <a:prstGeom prst="rect">
            <a:avLst/>
          </a:prstGeom>
          <a:solidFill>
            <a:srgbClr val="F0F4FA"/>
          </a:solidFill>
          <a:ln/>
        </p:spPr>
        <p:txBody>
          <a:bodyPr/>
          <a:lstStyle/>
          <a:p>
            <a:endParaRPr lang="en-US" sz="2400">
              <a:latin typeface="Corbel" panose="020B0503020204020204" pitchFamily="34" charset="0"/>
            </a:endParaRPr>
          </a:p>
        </p:txBody>
      </p:sp>
      <p:sp>
        <p:nvSpPr>
          <p:cNvPr id="25" name="Shape 18">
            <a:extLst>
              <a:ext uri="{C183D7F6-B498-43B3-948B-1728B52AA6E4}">
                <adec:decorative xmlns:adec="http://schemas.microsoft.com/office/drawing/2017/decorative" val="1"/>
              </a:ext>
            </a:extLst>
          </p:cNvPr>
          <p:cNvSpPr/>
          <p:nvPr/>
        </p:nvSpPr>
        <p:spPr>
          <a:xfrm>
            <a:off x="7924800" y="2499360"/>
            <a:ext cx="853440" cy="853440"/>
          </a:xfrm>
          <a:prstGeom prst="ellipse">
            <a:avLst/>
          </a:prstGeom>
          <a:solidFill>
            <a:srgbClr val="B8860B"/>
          </a:solidFill>
          <a:ln/>
        </p:spPr>
        <p:txBody>
          <a:bodyPr/>
          <a:lstStyle/>
          <a:p>
            <a:endParaRPr lang="en-US" sz="2400">
              <a:latin typeface="Corbel" panose="020B0503020204020204" pitchFamily="34" charset="0"/>
            </a:endParaRPr>
          </a:p>
        </p:txBody>
      </p:sp>
      <p:pic>
        <p:nvPicPr>
          <p:cNvPr id="26" name="Image 5">
            <a:extLst>
              <a:ext uri="{C183D7F6-B498-43B3-948B-1728B52AA6E4}">
                <adec:decorative xmlns:adec="http://schemas.microsoft.com/office/drawing/2017/decorative" val="1"/>
              </a:ext>
            </a:extLst>
          </p:cNvPr>
          <p:cNvPicPr>
            <a:picLocks noChangeAspect="1"/>
          </p:cNvPicPr>
          <p:nvPr/>
        </p:nvPicPr>
        <p:blipFill>
          <a:blip r:embed="rId8"/>
          <a:stretch>
            <a:fillRect/>
          </a:stretch>
        </p:blipFill>
        <p:spPr>
          <a:xfrm>
            <a:off x="8083296" y="2657856"/>
            <a:ext cx="536448" cy="536448"/>
          </a:xfrm>
          <a:prstGeom prst="rect">
            <a:avLst/>
          </a:prstGeom>
        </p:spPr>
      </p:pic>
      <p:sp>
        <p:nvSpPr>
          <p:cNvPr id="27" name="Text 19"/>
          <p:cNvSpPr/>
          <p:nvPr/>
        </p:nvSpPr>
        <p:spPr>
          <a:xfrm>
            <a:off x="7412736" y="3596640"/>
            <a:ext cx="1950720" cy="670560"/>
          </a:xfrm>
          <a:prstGeom prst="rect">
            <a:avLst/>
          </a:prstGeom>
          <a:noFill/>
          <a:ln/>
        </p:spPr>
        <p:txBody>
          <a:bodyPr wrap="square" lIns="0" tIns="0" rIns="0" bIns="0" rtlCol="0" anchor="ctr"/>
          <a:lstStyle/>
          <a:p>
            <a:pPr algn="ctr"/>
            <a:r>
              <a:rPr lang="en-US" b="1">
                <a:solidFill>
                  <a:srgbClr val="B8860B"/>
                </a:solidFill>
                <a:latin typeface="Corbel" panose="020B0503020204020204" pitchFamily="34" charset="0"/>
                <a:ea typeface="Calibri" pitchFamily="34" charset="-122"/>
                <a:cs typeface="Calibri" pitchFamily="34" charset="-120"/>
              </a:rPr>
              <a:t>Access Funds</a:t>
            </a:r>
            <a:endParaRPr lang="en-US">
              <a:latin typeface="Corbel" panose="020B0503020204020204" pitchFamily="34" charset="0"/>
            </a:endParaRPr>
          </a:p>
        </p:txBody>
      </p:sp>
      <p:sp>
        <p:nvSpPr>
          <p:cNvPr id="28" name="Text 20"/>
          <p:cNvSpPr/>
          <p:nvPr/>
        </p:nvSpPr>
        <p:spPr>
          <a:xfrm>
            <a:off x="7412736" y="4328160"/>
            <a:ext cx="1950720" cy="1463040"/>
          </a:xfrm>
          <a:prstGeom prst="rect">
            <a:avLst/>
          </a:prstGeom>
          <a:noFill/>
          <a:ln/>
        </p:spPr>
        <p:txBody>
          <a:bodyPr wrap="square" lIns="0" tIns="0" rIns="0" bIns="0" rtlCol="0" anchor="ctr"/>
          <a:lstStyle/>
          <a:p>
            <a:pPr algn="ctr"/>
            <a:r>
              <a:rPr lang="en-US">
                <a:solidFill>
                  <a:srgbClr val="374151"/>
                </a:solidFill>
                <a:latin typeface="Corbel"/>
                <a:ea typeface="Calibri"/>
                <a:cs typeface="Calibri"/>
              </a:rPr>
              <a:t>Grants, state appropriations, CDC funding opportunities</a:t>
            </a:r>
            <a:endParaRPr lang="en-US">
              <a:latin typeface="Corbel"/>
              <a:ea typeface="Calibri"/>
              <a:cs typeface="Calibri"/>
            </a:endParaRPr>
          </a:p>
        </p:txBody>
      </p:sp>
      <p:sp>
        <p:nvSpPr>
          <p:cNvPr id="29" name="Shape 21">
            <a:extLst>
              <a:ext uri="{C183D7F6-B498-43B3-948B-1728B52AA6E4}">
                <adec:decorative xmlns:adec="http://schemas.microsoft.com/office/drawing/2017/decorative" val="1"/>
              </a:ext>
            </a:extLst>
          </p:cNvPr>
          <p:cNvSpPr/>
          <p:nvPr/>
        </p:nvSpPr>
        <p:spPr>
          <a:xfrm>
            <a:off x="9631680" y="2255520"/>
            <a:ext cx="2133600" cy="3901440"/>
          </a:xfrm>
          <a:prstGeom prst="rect">
            <a:avLst/>
          </a:prstGeom>
          <a:solidFill>
            <a:srgbClr val="F0F4FA"/>
          </a:solidFill>
          <a:ln/>
        </p:spPr>
        <p:txBody>
          <a:bodyPr/>
          <a:lstStyle/>
          <a:p>
            <a:endParaRPr lang="en-US" sz="2400">
              <a:latin typeface="Corbel" panose="020B0503020204020204" pitchFamily="34" charset="0"/>
            </a:endParaRPr>
          </a:p>
        </p:txBody>
      </p:sp>
      <p:sp>
        <p:nvSpPr>
          <p:cNvPr id="30" name="Shape 22">
            <a:extLst>
              <a:ext uri="{C183D7F6-B498-43B3-948B-1728B52AA6E4}">
                <adec:decorative xmlns:adec="http://schemas.microsoft.com/office/drawing/2017/decorative" val="1"/>
              </a:ext>
            </a:extLst>
          </p:cNvPr>
          <p:cNvSpPr/>
          <p:nvPr/>
        </p:nvSpPr>
        <p:spPr>
          <a:xfrm>
            <a:off x="10241280" y="2499360"/>
            <a:ext cx="853440" cy="853440"/>
          </a:xfrm>
          <a:prstGeom prst="ellipse">
            <a:avLst/>
          </a:prstGeom>
          <a:solidFill>
            <a:srgbClr val="6B3FA0"/>
          </a:solidFill>
          <a:ln/>
        </p:spPr>
        <p:txBody>
          <a:bodyPr/>
          <a:lstStyle/>
          <a:p>
            <a:endParaRPr lang="en-US" sz="2400">
              <a:latin typeface="Corbel" panose="020B0503020204020204" pitchFamily="34" charset="0"/>
            </a:endParaRPr>
          </a:p>
        </p:txBody>
      </p:sp>
      <p:pic>
        <p:nvPicPr>
          <p:cNvPr id="31" name="Image 6">
            <a:extLst>
              <a:ext uri="{C183D7F6-B498-43B3-948B-1728B52AA6E4}">
                <adec:decorative xmlns:adec="http://schemas.microsoft.com/office/drawing/2017/decorative" val="1"/>
              </a:ext>
            </a:extLst>
          </p:cNvPr>
          <p:cNvPicPr>
            <a:picLocks noChangeAspect="1"/>
          </p:cNvPicPr>
          <p:nvPr/>
        </p:nvPicPr>
        <p:blipFill>
          <a:blip r:embed="rId9"/>
          <a:stretch>
            <a:fillRect/>
          </a:stretch>
        </p:blipFill>
        <p:spPr>
          <a:xfrm>
            <a:off x="10399776" y="2657856"/>
            <a:ext cx="536448" cy="536448"/>
          </a:xfrm>
          <a:prstGeom prst="rect">
            <a:avLst/>
          </a:prstGeom>
        </p:spPr>
      </p:pic>
      <p:sp>
        <p:nvSpPr>
          <p:cNvPr id="32" name="Text 23"/>
          <p:cNvSpPr/>
          <p:nvPr/>
        </p:nvSpPr>
        <p:spPr>
          <a:xfrm>
            <a:off x="9729216" y="3596640"/>
            <a:ext cx="1950720" cy="670560"/>
          </a:xfrm>
          <a:prstGeom prst="rect">
            <a:avLst/>
          </a:prstGeom>
          <a:noFill/>
          <a:ln/>
        </p:spPr>
        <p:txBody>
          <a:bodyPr wrap="square" lIns="0" tIns="0" rIns="0" bIns="0" rtlCol="0" anchor="ctr"/>
          <a:lstStyle/>
          <a:p>
            <a:pPr algn="ctr"/>
            <a:r>
              <a:rPr lang="en-US" b="1">
                <a:solidFill>
                  <a:srgbClr val="6B3FA0"/>
                </a:solidFill>
                <a:latin typeface="Corbel" panose="020B0503020204020204" pitchFamily="34" charset="0"/>
                <a:ea typeface="Calibri" pitchFamily="34" charset="-122"/>
                <a:cs typeface="Calibri" pitchFamily="34" charset="-120"/>
              </a:rPr>
              <a:t>Engagement &amp; Outreach</a:t>
            </a:r>
            <a:endParaRPr lang="en-US">
              <a:latin typeface="Corbel" panose="020B0503020204020204" pitchFamily="34" charset="0"/>
            </a:endParaRPr>
          </a:p>
        </p:txBody>
      </p:sp>
      <p:sp>
        <p:nvSpPr>
          <p:cNvPr id="33" name="Text 24"/>
          <p:cNvSpPr/>
          <p:nvPr/>
        </p:nvSpPr>
        <p:spPr>
          <a:xfrm>
            <a:off x="9729216" y="4328160"/>
            <a:ext cx="1950720" cy="1463040"/>
          </a:xfrm>
          <a:prstGeom prst="rect">
            <a:avLst/>
          </a:prstGeom>
          <a:noFill/>
          <a:ln/>
        </p:spPr>
        <p:txBody>
          <a:bodyPr wrap="square" lIns="0" tIns="0" rIns="0" bIns="0" rtlCol="0" anchor="ctr"/>
          <a:lstStyle/>
          <a:p>
            <a:pPr algn="ctr"/>
            <a:r>
              <a:rPr lang="en-US">
                <a:solidFill>
                  <a:srgbClr val="374151"/>
                </a:solidFill>
                <a:latin typeface="Corbel"/>
                <a:ea typeface="Calibri"/>
                <a:cs typeface="Calibri"/>
              </a:rPr>
              <a:t>Focus groups, stakeholder meetings, listening sessions</a:t>
            </a:r>
            <a:endParaRPr lang="en-US">
              <a:latin typeface="Corbel"/>
              <a:ea typeface="Calibri"/>
              <a:cs typeface="Calibri"/>
            </a:endParaRPr>
          </a:p>
        </p:txBody>
      </p:sp>
      <p:sp>
        <p:nvSpPr>
          <p:cNvPr id="34" name="Shape 25">
            <a:extLst>
              <a:ext uri="{C183D7F6-B498-43B3-948B-1728B52AA6E4}">
                <adec:decorative xmlns:adec="http://schemas.microsoft.com/office/drawing/2017/decorative" val="1"/>
              </a:ext>
            </a:extLst>
          </p:cNvPr>
          <p:cNvSpPr/>
          <p:nvPr/>
        </p:nvSpPr>
        <p:spPr>
          <a:xfrm>
            <a:off x="609600" y="6278880"/>
            <a:ext cx="10972800" cy="365760"/>
          </a:xfrm>
          <a:prstGeom prst="rect">
            <a:avLst/>
          </a:prstGeom>
          <a:solidFill>
            <a:srgbClr val="002060"/>
          </a:solidFill>
          <a:ln/>
        </p:spPr>
        <p:txBody>
          <a:bodyPr/>
          <a:lstStyle/>
          <a:p>
            <a:endParaRPr lang="en-US" sz="2400">
              <a:latin typeface="Corbel" panose="020B0503020204020204" pitchFamily="34" charset="0"/>
            </a:endParaRPr>
          </a:p>
        </p:txBody>
      </p:sp>
      <p:sp>
        <p:nvSpPr>
          <p:cNvPr id="35" name="Text 26"/>
          <p:cNvSpPr/>
          <p:nvPr/>
        </p:nvSpPr>
        <p:spPr>
          <a:xfrm>
            <a:off x="731520" y="6278880"/>
            <a:ext cx="10728960" cy="365760"/>
          </a:xfrm>
          <a:prstGeom prst="rect">
            <a:avLst/>
          </a:prstGeom>
          <a:noFill/>
          <a:ln/>
        </p:spPr>
        <p:txBody>
          <a:bodyPr wrap="square" lIns="0" tIns="0" rIns="0" bIns="0" rtlCol="0" anchor="ctr"/>
          <a:lstStyle/>
          <a:p>
            <a:r>
              <a:rPr lang="en-US" b="1">
                <a:solidFill>
                  <a:srgbClr val="FFFFFF"/>
                </a:solidFill>
                <a:latin typeface="Corbel"/>
                <a:ea typeface="Calibri"/>
                <a:cs typeface="Calibri"/>
              </a:rPr>
              <a:t>Question: What type of action will be most impactful for the two priority areas at this moment?</a:t>
            </a:r>
            <a:endParaRPr lang="en-US">
              <a:latin typeface="Corbel"/>
              <a:ea typeface="Calibri"/>
              <a:cs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C9BF27-8084-B76A-DB8E-76AE96D7A8FC}"/>
            </a:ext>
          </a:extLst>
        </p:cNvPr>
        <p:cNvGrpSpPr/>
        <p:nvPr/>
      </p:nvGrpSpPr>
      <p:grpSpPr>
        <a:xfrm>
          <a:off x="0" y="0"/>
          <a:ext cx="0" cy="0"/>
          <a:chOff x="0" y="0"/>
          <a:chExt cx="0" cy="0"/>
        </a:xfrm>
      </p:grpSpPr>
      <p:pic>
        <p:nvPicPr>
          <p:cNvPr id="2" name="Image 0">
            <a:extLst>
              <a:ext uri="{FF2B5EF4-FFF2-40B4-BE49-F238E27FC236}">
                <a16:creationId xmlns:a16="http://schemas.microsoft.com/office/drawing/2014/main" id="{1E520CE2-87C3-3550-839A-DFF74333E39C}"/>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1341120"/>
          </a:xfrm>
          <a:prstGeom prst="rect">
            <a:avLst/>
          </a:prstGeom>
        </p:spPr>
      </p:pic>
      <p:pic>
        <p:nvPicPr>
          <p:cNvPr id="3" name="Image 1">
            <a:extLst>
              <a:ext uri="{FF2B5EF4-FFF2-40B4-BE49-F238E27FC236}">
                <a16:creationId xmlns:a16="http://schemas.microsoft.com/office/drawing/2014/main" id="{D86F7E2D-C40F-8D07-D831-18E3B8829D49}"/>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82880" y="146304"/>
            <a:ext cx="975360" cy="975360"/>
          </a:xfrm>
          <a:prstGeom prst="rect">
            <a:avLst/>
          </a:prstGeom>
        </p:spPr>
      </p:pic>
      <p:sp>
        <p:nvSpPr>
          <p:cNvPr id="36" name="Text 0">
            <a:extLst>
              <a:ext uri="{FF2B5EF4-FFF2-40B4-BE49-F238E27FC236}">
                <a16:creationId xmlns:a16="http://schemas.microsoft.com/office/drawing/2014/main" id="{9C4B72D8-16D1-2032-3F96-54195AFBFE7A}"/>
              </a:ext>
            </a:extLst>
          </p:cNvPr>
          <p:cNvSpPr>
            <a:spLocks noGrp="1"/>
          </p:cNvSpPr>
          <p:nvPr>
            <p:ph type="title" idx="4294967295"/>
          </p:nvPr>
        </p:nvSpPr>
        <p:spPr>
          <a:xfrm>
            <a:off x="1341120" y="182880"/>
            <a:ext cx="6096000" cy="853440"/>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C000"/>
                </a:solidFill>
                <a:effectLst/>
                <a:uLnTx/>
                <a:uFillTx/>
                <a:latin typeface="Corbel"/>
                <a:ea typeface="Calibri"/>
                <a:cs typeface="Calibri"/>
              </a:rPr>
              <a:t>Refreshed Plan 2026 Next Steps</a:t>
            </a:r>
            <a:endParaRPr kumimoji="0" lang="en-US" sz="2800" b="0" i="0" u="none" strike="noStrike" kern="1200" cap="none" spc="0" normalizeH="0" baseline="0" noProof="0" dirty="0">
              <a:ln>
                <a:noFill/>
              </a:ln>
              <a:solidFill>
                <a:schemeClr val="tx1"/>
              </a:solidFill>
              <a:effectLst/>
              <a:uLnTx/>
              <a:uFillTx/>
              <a:latin typeface="Corbel"/>
              <a:ea typeface="Calibri"/>
              <a:cs typeface="Calibri"/>
            </a:endParaRPr>
          </a:p>
        </p:txBody>
      </p:sp>
      <p:sp>
        <p:nvSpPr>
          <p:cNvPr id="6" name="Text 28"/>
          <p:cNvSpPr/>
          <p:nvPr/>
        </p:nvSpPr>
        <p:spPr>
          <a:xfrm>
            <a:off x="1547194" y="1981848"/>
            <a:ext cx="6486555" cy="365760"/>
          </a:xfrm>
          <a:prstGeom prst="rect">
            <a:avLst/>
          </a:prstGeom>
          <a:noFill/>
          <a:ln/>
        </p:spPr>
        <p:txBody>
          <a:bodyPr wrap="square" lIns="0" tIns="0" rIns="0" bIns="0" rtlCol="0" anchor="ctr"/>
          <a:lstStyle/>
          <a:p>
            <a:r>
              <a:rPr lang="en-US" sz="2000" b="1">
                <a:solidFill>
                  <a:srgbClr val="002060"/>
                </a:solidFill>
                <a:latin typeface="Corbel" panose="020B0503020204020204" pitchFamily="34" charset="0"/>
                <a:ea typeface="Calibri" pitchFamily="34" charset="-122"/>
                <a:cs typeface="Calibri" pitchFamily="34" charset="-120"/>
              </a:rPr>
              <a:t>Next Steps: March – June 2026</a:t>
            </a:r>
            <a:endParaRPr lang="en-US" sz="2000">
              <a:latin typeface="Corbel" panose="020B0503020204020204" pitchFamily="34" charset="0"/>
            </a:endParaRPr>
          </a:p>
        </p:txBody>
      </p:sp>
      <p:sp>
        <p:nvSpPr>
          <p:cNvPr id="7" name="Text 29"/>
          <p:cNvSpPr/>
          <p:nvPr/>
        </p:nvSpPr>
        <p:spPr>
          <a:xfrm>
            <a:off x="1782106" y="2565423"/>
            <a:ext cx="6387831" cy="2233552"/>
          </a:xfrm>
          <a:prstGeom prst="rect">
            <a:avLst/>
          </a:prstGeom>
          <a:noFill/>
          <a:ln/>
        </p:spPr>
        <p:txBody>
          <a:bodyPr wrap="square" lIns="0" tIns="0" rIns="0" bIns="0" rtlCol="0" anchor="t"/>
          <a:lstStyle/>
          <a:p>
            <a:pPr marL="456565" indent="-456565">
              <a:lnSpc>
                <a:spcPct val="150000"/>
              </a:lnSpc>
              <a:spcAft>
                <a:spcPts val="400"/>
              </a:spcAft>
              <a:buSzPct val="100000"/>
              <a:buChar char="•"/>
            </a:pPr>
            <a:r>
              <a:rPr lang="en-US">
                <a:solidFill>
                  <a:srgbClr val="374151"/>
                </a:solidFill>
                <a:latin typeface="Corbel"/>
                <a:ea typeface="Calibri"/>
                <a:cs typeface="Calibri"/>
              </a:rPr>
              <a:t>Develop current state background section key points</a:t>
            </a:r>
            <a:endParaRPr lang="en-US">
              <a:latin typeface="Corbel"/>
              <a:ea typeface="Calibri"/>
              <a:cs typeface="Calibri"/>
            </a:endParaRPr>
          </a:p>
          <a:p>
            <a:pPr marL="456565" indent="-456565">
              <a:lnSpc>
                <a:spcPct val="150000"/>
              </a:lnSpc>
              <a:spcAft>
                <a:spcPts val="400"/>
              </a:spcAft>
              <a:buSzPct val="100000"/>
              <a:buChar char="•"/>
            </a:pPr>
            <a:r>
              <a:rPr lang="en-US">
                <a:solidFill>
                  <a:srgbClr val="374151"/>
                </a:solidFill>
                <a:latin typeface="Corbel"/>
                <a:ea typeface="Calibri"/>
                <a:cs typeface="Calibri"/>
              </a:rPr>
              <a:t>Develop and review draft goals, strategies, and actions</a:t>
            </a:r>
            <a:endParaRPr lang="en-US">
              <a:latin typeface="Corbel"/>
              <a:ea typeface="Calibri"/>
              <a:cs typeface="Calibri"/>
            </a:endParaRPr>
          </a:p>
          <a:p>
            <a:pPr marL="456565" indent="-456565">
              <a:lnSpc>
                <a:spcPct val="150000"/>
              </a:lnSpc>
              <a:spcAft>
                <a:spcPts val="400"/>
              </a:spcAft>
              <a:buSzPct val="100000"/>
              <a:buChar char="•"/>
            </a:pPr>
            <a:r>
              <a:rPr lang="en-US">
                <a:solidFill>
                  <a:srgbClr val="374151"/>
                </a:solidFill>
                <a:latin typeface="Corbel"/>
                <a:ea typeface="Calibri"/>
                <a:cs typeface="Calibri"/>
              </a:rPr>
              <a:t>Analysis and prioritization by Work Group and Council</a:t>
            </a:r>
            <a:endParaRPr lang="en-US">
              <a:latin typeface="Corbel"/>
              <a:ea typeface="Calibri"/>
              <a:cs typeface="Calibri"/>
            </a:endParaRPr>
          </a:p>
          <a:p>
            <a:pPr marL="456565" indent="-456565">
              <a:lnSpc>
                <a:spcPct val="150000"/>
              </a:lnSpc>
              <a:spcAft>
                <a:spcPts val="400"/>
              </a:spcAft>
              <a:buSzPct val="100000"/>
              <a:buChar char="•"/>
            </a:pPr>
            <a:r>
              <a:rPr lang="en-US">
                <a:solidFill>
                  <a:srgbClr val="374151"/>
                </a:solidFill>
                <a:latin typeface="Corbel"/>
                <a:ea typeface="Calibri"/>
                <a:cs typeface="Calibri"/>
              </a:rPr>
              <a:t>Draft refreshed ADRD Plan for Council review</a:t>
            </a:r>
            <a:endParaRPr lang="en-US">
              <a:latin typeface="Corbel"/>
              <a:ea typeface="Calibri"/>
              <a:cs typeface="Calibri"/>
            </a:endParaRPr>
          </a:p>
        </p:txBody>
      </p:sp>
      <p:sp>
        <p:nvSpPr>
          <p:cNvPr id="37" name="Shape 4">
            <a:extLst>
              <a:ext uri="{FF2B5EF4-FFF2-40B4-BE49-F238E27FC236}">
                <a16:creationId xmlns:a16="http://schemas.microsoft.com/office/drawing/2014/main" id="{59181404-38DF-227B-6C8B-05D5FD6722CB}"/>
              </a:ext>
              <a:ext uri="{C183D7F6-B498-43B3-948B-1728B52AA6E4}">
                <adec:decorative xmlns:adec="http://schemas.microsoft.com/office/drawing/2017/decorative" val="1"/>
              </a:ext>
            </a:extLst>
          </p:cNvPr>
          <p:cNvSpPr/>
          <p:nvPr/>
        </p:nvSpPr>
        <p:spPr>
          <a:xfrm>
            <a:off x="1315180" y="2047262"/>
            <a:ext cx="84306" cy="2375579"/>
          </a:xfrm>
          <a:prstGeom prst="rect">
            <a:avLst/>
          </a:prstGeom>
          <a:solidFill>
            <a:srgbClr val="002060"/>
          </a:solidFill>
          <a:ln/>
        </p:spPr>
        <p:txBody>
          <a:bodyPr/>
          <a:lstStyle/>
          <a:p>
            <a:endParaRPr lang="en-US" sz="2400">
              <a:latin typeface="Corbel" panose="020B0503020204020204" pitchFamily="34" charset="0"/>
            </a:endParaRPr>
          </a:p>
        </p:txBody>
      </p:sp>
    </p:spTree>
    <p:extLst>
      <p:ext uri="{BB962C8B-B14F-4D97-AF65-F5344CB8AC3E}">
        <p14:creationId xmlns:p14="http://schemas.microsoft.com/office/powerpoint/2010/main" val="961976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1341120"/>
          </a:xfrm>
          <a:prstGeom prst="rect">
            <a:avLst/>
          </a:prstGeom>
        </p:spPr>
      </p:pic>
      <p:pic>
        <p:nvPicPr>
          <p:cNvPr id="3" name="Image 1">
            <a:extLs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82880" y="146304"/>
            <a:ext cx="975360" cy="975360"/>
          </a:xfrm>
          <a:prstGeom prst="rect">
            <a:avLst/>
          </a:prstGeom>
        </p:spPr>
      </p:pic>
      <p:sp>
        <p:nvSpPr>
          <p:cNvPr id="4" name="Text 0"/>
          <p:cNvSpPr>
            <a:spLocks noGrp="1"/>
          </p:cNvSpPr>
          <p:nvPr>
            <p:ph type="title" idx="4294967295"/>
          </p:nvPr>
        </p:nvSpPr>
        <p:spPr>
          <a:xfrm>
            <a:off x="1341120" y="182880"/>
            <a:ext cx="6096000" cy="853440"/>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C000"/>
                </a:solidFill>
                <a:effectLst/>
                <a:uLnTx/>
                <a:uFillTx/>
                <a:latin typeface="Corbel" panose="020B0503020204020204" pitchFamily="34" charset="0"/>
                <a:ea typeface="Calibri" pitchFamily="34" charset="-122"/>
                <a:cs typeface="Calibri" pitchFamily="34" charset="-120"/>
              </a:rPr>
              <a:t>Agenda</a:t>
            </a:r>
            <a:endParaRPr kumimoji="0" lang="en-US" sz="2800" b="0" i="0" u="none" strike="noStrike" kern="1200" cap="none" spc="0" normalizeH="0" baseline="0" noProof="0" dirty="0">
              <a:ln>
                <a:noFill/>
              </a:ln>
              <a:solidFill>
                <a:schemeClr val="tx1"/>
              </a:solidFill>
              <a:effectLst/>
              <a:uLnTx/>
              <a:uFillTx/>
              <a:latin typeface="Corbel" panose="020B0503020204020204" pitchFamily="34" charset="0"/>
              <a:ea typeface="+mn-ea"/>
              <a:cs typeface="+mn-cs"/>
            </a:endParaRPr>
          </a:p>
        </p:txBody>
      </p:sp>
      <p:sp>
        <p:nvSpPr>
          <p:cNvPr id="5" name="Shape 1">
            <a:extLst>
              <a:ext uri="{C183D7F6-B498-43B3-948B-1728B52AA6E4}">
                <adec:decorative xmlns:adec="http://schemas.microsoft.com/office/drawing/2017/decorative" val="1"/>
              </a:ext>
            </a:extLst>
          </p:cNvPr>
          <p:cNvSpPr/>
          <p:nvPr/>
        </p:nvSpPr>
        <p:spPr>
          <a:xfrm>
            <a:off x="0" y="6742176"/>
            <a:ext cx="12192000" cy="48768"/>
          </a:xfrm>
          <a:prstGeom prst="rect">
            <a:avLst/>
          </a:prstGeom>
          <a:solidFill>
            <a:srgbClr val="D4A017"/>
          </a:solidFill>
          <a:ln/>
        </p:spPr>
        <p:txBody>
          <a:bodyPr/>
          <a:lstStyle/>
          <a:p>
            <a:endParaRPr lang="en-US" sz="2400">
              <a:latin typeface="Corbel" panose="020B0503020204020204" pitchFamily="34" charset="0"/>
            </a:endParaRPr>
          </a:p>
        </p:txBody>
      </p:sp>
      <p:sp>
        <p:nvSpPr>
          <p:cNvPr id="6" name="Text 2"/>
          <p:cNvSpPr/>
          <p:nvPr/>
        </p:nvSpPr>
        <p:spPr>
          <a:xfrm>
            <a:off x="731520" y="1584960"/>
            <a:ext cx="8534400" cy="463296"/>
          </a:xfrm>
          <a:prstGeom prst="rect">
            <a:avLst/>
          </a:prstGeom>
          <a:noFill/>
          <a:ln/>
        </p:spPr>
        <p:txBody>
          <a:bodyPr wrap="square" lIns="0" tIns="0" rIns="0" bIns="0" rtlCol="0" anchor="ctr"/>
          <a:lstStyle/>
          <a:p>
            <a:r>
              <a:rPr lang="en-US" sz="2267" b="1">
                <a:solidFill>
                  <a:srgbClr val="1F2937"/>
                </a:solidFill>
                <a:latin typeface="Corbel" panose="020B0503020204020204" pitchFamily="34" charset="0"/>
                <a:ea typeface="Calibri" pitchFamily="34" charset="-122"/>
                <a:cs typeface="Calibri" pitchFamily="34" charset="-120"/>
              </a:rPr>
              <a:t>1.  Welcome, Logistics, and Announcements</a:t>
            </a:r>
            <a:endParaRPr lang="en-US" sz="2267">
              <a:latin typeface="Corbel" panose="020B0503020204020204" pitchFamily="34" charset="0"/>
            </a:endParaRPr>
          </a:p>
        </p:txBody>
      </p:sp>
      <p:sp>
        <p:nvSpPr>
          <p:cNvPr id="7" name="Text 3"/>
          <p:cNvSpPr/>
          <p:nvPr/>
        </p:nvSpPr>
        <p:spPr>
          <a:xfrm>
            <a:off x="9144000" y="1584960"/>
            <a:ext cx="2438400" cy="463296"/>
          </a:xfrm>
          <a:prstGeom prst="rect">
            <a:avLst/>
          </a:prstGeom>
          <a:noFill/>
          <a:ln/>
        </p:spPr>
        <p:txBody>
          <a:bodyPr wrap="square" lIns="0" tIns="0" rIns="0" bIns="0" rtlCol="0" anchor="ctr"/>
          <a:lstStyle/>
          <a:p>
            <a:r>
              <a:rPr lang="en-US" sz="2000" i="1">
                <a:solidFill>
                  <a:srgbClr val="D4A017"/>
                </a:solidFill>
                <a:latin typeface="Corbel" panose="020B0503020204020204" pitchFamily="34" charset="0"/>
                <a:ea typeface="Calibri" pitchFamily="34" charset="-122"/>
                <a:cs typeface="Calibri" pitchFamily="34" charset="-120"/>
              </a:rPr>
              <a:t>(5 min)</a:t>
            </a:r>
            <a:endParaRPr lang="en-US" sz="2000">
              <a:latin typeface="Corbel" panose="020B0503020204020204" pitchFamily="34" charset="0"/>
            </a:endParaRPr>
          </a:p>
        </p:txBody>
      </p:sp>
      <p:sp>
        <p:nvSpPr>
          <p:cNvPr id="8" name="Text 4"/>
          <p:cNvSpPr/>
          <p:nvPr/>
        </p:nvSpPr>
        <p:spPr>
          <a:xfrm>
            <a:off x="731520" y="2255520"/>
            <a:ext cx="8534400" cy="463296"/>
          </a:xfrm>
          <a:prstGeom prst="rect">
            <a:avLst/>
          </a:prstGeom>
          <a:noFill/>
          <a:ln/>
        </p:spPr>
        <p:txBody>
          <a:bodyPr wrap="square" lIns="0" tIns="0" rIns="0" bIns="0" rtlCol="0" anchor="ctr"/>
          <a:lstStyle/>
          <a:p>
            <a:r>
              <a:rPr lang="en-US" sz="2267" b="1">
                <a:solidFill>
                  <a:srgbClr val="1F2937"/>
                </a:solidFill>
                <a:latin typeface="Corbel" panose="020B0503020204020204" pitchFamily="34" charset="0"/>
                <a:ea typeface="Calibri" pitchFamily="34" charset="-122"/>
                <a:cs typeface="Calibri" pitchFamily="34" charset="-120"/>
              </a:rPr>
              <a:t>2.  Looking Back and Moving Forward</a:t>
            </a:r>
            <a:endParaRPr lang="en-US" sz="2267">
              <a:latin typeface="Corbel" panose="020B0503020204020204" pitchFamily="34" charset="0"/>
            </a:endParaRPr>
          </a:p>
        </p:txBody>
      </p:sp>
      <p:sp>
        <p:nvSpPr>
          <p:cNvPr id="9" name="Text 5"/>
          <p:cNvSpPr/>
          <p:nvPr/>
        </p:nvSpPr>
        <p:spPr>
          <a:xfrm>
            <a:off x="9144000" y="2255520"/>
            <a:ext cx="2438400" cy="463296"/>
          </a:xfrm>
          <a:prstGeom prst="rect">
            <a:avLst/>
          </a:prstGeom>
          <a:noFill/>
          <a:ln/>
        </p:spPr>
        <p:txBody>
          <a:bodyPr wrap="square" lIns="0" tIns="0" rIns="0" bIns="0" rtlCol="0" anchor="ctr"/>
          <a:lstStyle/>
          <a:p>
            <a:r>
              <a:rPr lang="en-US" sz="2000" i="1">
                <a:solidFill>
                  <a:srgbClr val="D4A017"/>
                </a:solidFill>
                <a:latin typeface="Corbel" panose="020B0503020204020204" pitchFamily="34" charset="0"/>
                <a:ea typeface="Calibri" pitchFamily="34" charset="-122"/>
                <a:cs typeface="Calibri" pitchFamily="34" charset="-120"/>
              </a:rPr>
              <a:t>(5 min)</a:t>
            </a:r>
            <a:endParaRPr lang="en-US" sz="2000">
              <a:latin typeface="Corbel" panose="020B0503020204020204" pitchFamily="34" charset="0"/>
            </a:endParaRPr>
          </a:p>
        </p:txBody>
      </p:sp>
      <p:sp>
        <p:nvSpPr>
          <p:cNvPr id="11" name="Text 7"/>
          <p:cNvSpPr/>
          <p:nvPr/>
        </p:nvSpPr>
        <p:spPr>
          <a:xfrm>
            <a:off x="731520" y="2926080"/>
            <a:ext cx="8534400" cy="463296"/>
          </a:xfrm>
          <a:prstGeom prst="rect">
            <a:avLst/>
          </a:prstGeom>
          <a:noFill/>
          <a:ln/>
        </p:spPr>
        <p:txBody>
          <a:bodyPr wrap="square" lIns="0" tIns="0" rIns="0" bIns="0" rtlCol="0" anchor="ctr"/>
          <a:lstStyle/>
          <a:p>
            <a:r>
              <a:rPr lang="en-US" sz="2267" b="1">
                <a:solidFill>
                  <a:srgbClr val="1F2937"/>
                </a:solidFill>
                <a:latin typeface="Corbel" panose="020B0503020204020204" pitchFamily="34" charset="0"/>
                <a:ea typeface="Calibri" pitchFamily="34" charset="-122"/>
                <a:cs typeface="Calibri" pitchFamily="34" charset="-120"/>
              </a:rPr>
              <a:t>3.  Annual Report: Review and Vote to Approve</a:t>
            </a:r>
            <a:endParaRPr lang="en-US" sz="2267">
              <a:latin typeface="Corbel" panose="020B0503020204020204" pitchFamily="34" charset="0"/>
            </a:endParaRPr>
          </a:p>
        </p:txBody>
      </p:sp>
      <p:sp>
        <p:nvSpPr>
          <p:cNvPr id="12" name="Text 8"/>
          <p:cNvSpPr/>
          <p:nvPr/>
        </p:nvSpPr>
        <p:spPr>
          <a:xfrm>
            <a:off x="9144000" y="2926080"/>
            <a:ext cx="2438400" cy="463296"/>
          </a:xfrm>
          <a:prstGeom prst="rect">
            <a:avLst/>
          </a:prstGeom>
          <a:noFill/>
          <a:ln/>
        </p:spPr>
        <p:txBody>
          <a:bodyPr wrap="square" lIns="0" tIns="0" rIns="0" bIns="0" rtlCol="0" anchor="ctr"/>
          <a:lstStyle/>
          <a:p>
            <a:r>
              <a:rPr lang="en-US" sz="2000" i="1">
                <a:solidFill>
                  <a:srgbClr val="D4A017"/>
                </a:solidFill>
                <a:latin typeface="Corbel" panose="020B0503020204020204" pitchFamily="34" charset="0"/>
                <a:ea typeface="Calibri" pitchFamily="34" charset="-122"/>
                <a:cs typeface="Calibri" pitchFamily="34" charset="-120"/>
              </a:rPr>
              <a:t>(20 min)</a:t>
            </a:r>
            <a:endParaRPr lang="en-US" sz="2000">
              <a:latin typeface="Corbel" panose="020B0503020204020204" pitchFamily="34" charset="0"/>
            </a:endParaRPr>
          </a:p>
        </p:txBody>
      </p:sp>
      <p:sp>
        <p:nvSpPr>
          <p:cNvPr id="13" name="Text 9"/>
          <p:cNvSpPr/>
          <p:nvPr/>
        </p:nvSpPr>
        <p:spPr>
          <a:xfrm>
            <a:off x="731520" y="3596640"/>
            <a:ext cx="8534400" cy="463296"/>
          </a:xfrm>
          <a:prstGeom prst="rect">
            <a:avLst/>
          </a:prstGeom>
          <a:noFill/>
          <a:ln/>
        </p:spPr>
        <p:txBody>
          <a:bodyPr wrap="square" lIns="0" tIns="0" rIns="0" bIns="0" rtlCol="0" anchor="ctr"/>
          <a:lstStyle/>
          <a:p>
            <a:r>
              <a:rPr lang="en-US" sz="2267" b="1">
                <a:solidFill>
                  <a:srgbClr val="1F2937"/>
                </a:solidFill>
                <a:latin typeface="Corbel" panose="020B0503020204020204" pitchFamily="34" charset="0"/>
                <a:ea typeface="Calibri" pitchFamily="34" charset="-122"/>
                <a:cs typeface="Calibri" pitchFamily="34" charset="-120"/>
              </a:rPr>
              <a:t>4.  State Plan Refresh Workgroup Update &amp; Discussion</a:t>
            </a:r>
            <a:endParaRPr lang="en-US" sz="2267">
              <a:latin typeface="Corbel" panose="020B0503020204020204" pitchFamily="34" charset="0"/>
            </a:endParaRPr>
          </a:p>
        </p:txBody>
      </p:sp>
      <p:sp>
        <p:nvSpPr>
          <p:cNvPr id="14" name="Text 10"/>
          <p:cNvSpPr/>
          <p:nvPr/>
        </p:nvSpPr>
        <p:spPr>
          <a:xfrm>
            <a:off x="9144000" y="3596640"/>
            <a:ext cx="2438400" cy="463296"/>
          </a:xfrm>
          <a:prstGeom prst="rect">
            <a:avLst/>
          </a:prstGeom>
          <a:noFill/>
          <a:ln/>
        </p:spPr>
        <p:txBody>
          <a:bodyPr wrap="square" lIns="0" tIns="0" rIns="0" bIns="0" rtlCol="0" anchor="ctr"/>
          <a:lstStyle/>
          <a:p>
            <a:r>
              <a:rPr lang="en-US" sz="2000" i="1">
                <a:solidFill>
                  <a:srgbClr val="D4A017"/>
                </a:solidFill>
                <a:latin typeface="Corbel" panose="020B0503020204020204" pitchFamily="34" charset="0"/>
                <a:ea typeface="Calibri" pitchFamily="34" charset="-122"/>
                <a:cs typeface="Calibri" pitchFamily="34" charset="-120"/>
              </a:rPr>
              <a:t>(20 min)</a:t>
            </a:r>
            <a:endParaRPr lang="en-US" sz="2000">
              <a:latin typeface="Corbel" panose="020B0503020204020204" pitchFamily="34" charset="0"/>
            </a:endParaRPr>
          </a:p>
        </p:txBody>
      </p:sp>
      <p:sp>
        <p:nvSpPr>
          <p:cNvPr id="15" name="Text 11"/>
          <p:cNvSpPr/>
          <p:nvPr/>
        </p:nvSpPr>
        <p:spPr>
          <a:xfrm>
            <a:off x="731520" y="4267200"/>
            <a:ext cx="8534400" cy="463296"/>
          </a:xfrm>
          <a:prstGeom prst="rect">
            <a:avLst/>
          </a:prstGeom>
          <a:noFill/>
          <a:ln/>
        </p:spPr>
        <p:txBody>
          <a:bodyPr wrap="square" lIns="0" tIns="0" rIns="0" bIns="0" rtlCol="0" anchor="ctr"/>
          <a:lstStyle/>
          <a:p>
            <a:r>
              <a:rPr lang="en-US" sz="2267" b="1">
                <a:solidFill>
                  <a:srgbClr val="1F2937"/>
                </a:solidFill>
                <a:latin typeface="Corbel" panose="020B0503020204020204" pitchFamily="34" charset="0"/>
                <a:ea typeface="Calibri" pitchFamily="34" charset="-122"/>
                <a:cs typeface="Calibri" pitchFamily="34" charset="-120"/>
              </a:rPr>
              <a:t>5.  Discussion: Council Member Perspectives</a:t>
            </a:r>
            <a:endParaRPr lang="en-US" sz="2267">
              <a:latin typeface="Corbel" panose="020B0503020204020204" pitchFamily="34" charset="0"/>
            </a:endParaRPr>
          </a:p>
        </p:txBody>
      </p:sp>
      <p:sp>
        <p:nvSpPr>
          <p:cNvPr id="19" name="Text 15"/>
          <p:cNvSpPr/>
          <p:nvPr/>
        </p:nvSpPr>
        <p:spPr>
          <a:xfrm>
            <a:off x="1463040" y="4604004"/>
            <a:ext cx="8534400" cy="792480"/>
          </a:xfrm>
          <a:prstGeom prst="rect">
            <a:avLst/>
          </a:prstGeom>
          <a:noFill/>
          <a:ln/>
        </p:spPr>
        <p:txBody>
          <a:bodyPr wrap="square" lIns="0" tIns="0" rIns="0" bIns="0" rtlCol="0" anchor="ctr"/>
          <a:lstStyle/>
          <a:p>
            <a:r>
              <a:rPr lang="en-US" sz="1600" i="1">
                <a:solidFill>
                  <a:srgbClr val="002060"/>
                </a:solidFill>
                <a:latin typeface="Corbel"/>
                <a:ea typeface="Calibri"/>
                <a:cs typeface="Calibri"/>
              </a:rPr>
              <a:t> </a:t>
            </a:r>
            <a:r>
              <a:rPr lang="en-US" i="1">
                <a:solidFill>
                  <a:srgbClr val="002060"/>
                </a:solidFill>
                <a:latin typeface="Corbel"/>
                <a:ea typeface="Calibri"/>
                <a:cs typeface="Calibri"/>
              </a:rPr>
              <a:t>  •  Early Recognition, Detection &amp; Diagnosis of ADRD</a:t>
            </a:r>
            <a:endParaRPr lang="en-US">
              <a:latin typeface="Corbel"/>
              <a:ea typeface="Calibri"/>
              <a:cs typeface="Calibri"/>
            </a:endParaRPr>
          </a:p>
          <a:p>
            <a:r>
              <a:rPr lang="en-US" i="1">
                <a:solidFill>
                  <a:srgbClr val="002060"/>
                </a:solidFill>
                <a:latin typeface="Corbel"/>
                <a:ea typeface="Calibri"/>
                <a:cs typeface="Calibri"/>
              </a:rPr>
              <a:t>   •  Caregiver Support, Education &amp; Systems Navigation</a:t>
            </a:r>
            <a:endParaRPr lang="en-US">
              <a:latin typeface="Corbel"/>
              <a:ea typeface="Calibri"/>
              <a:cs typeface="Calibri"/>
            </a:endParaRPr>
          </a:p>
        </p:txBody>
      </p:sp>
      <p:sp>
        <p:nvSpPr>
          <p:cNvPr id="16" name="Text 12"/>
          <p:cNvSpPr/>
          <p:nvPr/>
        </p:nvSpPr>
        <p:spPr>
          <a:xfrm>
            <a:off x="9144000" y="4267200"/>
            <a:ext cx="2438400" cy="463296"/>
          </a:xfrm>
          <a:prstGeom prst="rect">
            <a:avLst/>
          </a:prstGeom>
          <a:noFill/>
          <a:ln/>
        </p:spPr>
        <p:txBody>
          <a:bodyPr wrap="square" lIns="0" tIns="0" rIns="0" bIns="0" rtlCol="0" anchor="ctr"/>
          <a:lstStyle/>
          <a:p>
            <a:r>
              <a:rPr lang="en-US" sz="2000" i="1">
                <a:solidFill>
                  <a:srgbClr val="D4A017"/>
                </a:solidFill>
                <a:latin typeface="Corbel" panose="020B0503020204020204" pitchFamily="34" charset="0"/>
                <a:ea typeface="Calibri" pitchFamily="34" charset="-122"/>
                <a:cs typeface="Calibri" pitchFamily="34" charset="-120"/>
              </a:rPr>
              <a:t>(35 min)</a:t>
            </a:r>
            <a:endParaRPr lang="en-US" sz="2000">
              <a:latin typeface="Corbel" panose="020B0503020204020204" pitchFamily="34" charset="0"/>
            </a:endParaRPr>
          </a:p>
        </p:txBody>
      </p:sp>
      <p:sp>
        <p:nvSpPr>
          <p:cNvPr id="17" name="Text 13"/>
          <p:cNvSpPr/>
          <p:nvPr/>
        </p:nvSpPr>
        <p:spPr>
          <a:xfrm>
            <a:off x="731520" y="5394960"/>
            <a:ext cx="8534400" cy="463296"/>
          </a:xfrm>
          <a:prstGeom prst="rect">
            <a:avLst/>
          </a:prstGeom>
          <a:noFill/>
          <a:ln/>
        </p:spPr>
        <p:txBody>
          <a:bodyPr wrap="square" lIns="0" tIns="0" rIns="0" bIns="0" rtlCol="0" anchor="ctr"/>
          <a:lstStyle/>
          <a:p>
            <a:r>
              <a:rPr lang="en-US" sz="2267" b="1">
                <a:solidFill>
                  <a:srgbClr val="1F2937"/>
                </a:solidFill>
                <a:latin typeface="Corbel" panose="020B0503020204020204" pitchFamily="34" charset="0"/>
                <a:ea typeface="Calibri" pitchFamily="34" charset="-122"/>
                <a:cs typeface="Calibri" pitchFamily="34" charset="-120"/>
              </a:rPr>
              <a:t>6.  Next Steps and Vote to Adjourn</a:t>
            </a:r>
            <a:endParaRPr lang="en-US" sz="2267">
              <a:latin typeface="Corbel" panose="020B0503020204020204" pitchFamily="34" charset="0"/>
            </a:endParaRPr>
          </a:p>
        </p:txBody>
      </p:sp>
      <p:sp>
        <p:nvSpPr>
          <p:cNvPr id="18" name="Text 14"/>
          <p:cNvSpPr/>
          <p:nvPr/>
        </p:nvSpPr>
        <p:spPr>
          <a:xfrm>
            <a:off x="9144000" y="5394960"/>
            <a:ext cx="2438400" cy="463296"/>
          </a:xfrm>
          <a:prstGeom prst="rect">
            <a:avLst/>
          </a:prstGeom>
          <a:noFill/>
          <a:ln/>
        </p:spPr>
        <p:txBody>
          <a:bodyPr wrap="square" lIns="0" tIns="0" rIns="0" bIns="0" rtlCol="0" anchor="ctr"/>
          <a:lstStyle/>
          <a:p>
            <a:r>
              <a:rPr lang="en-US" sz="2000" i="1">
                <a:solidFill>
                  <a:srgbClr val="D4A017"/>
                </a:solidFill>
                <a:latin typeface="Corbel" panose="020B0503020204020204" pitchFamily="34" charset="0"/>
                <a:ea typeface="Calibri" pitchFamily="34" charset="-122"/>
                <a:cs typeface="Calibri" pitchFamily="34" charset="-120"/>
              </a:rPr>
              <a:t>(5 min)</a:t>
            </a:r>
            <a:endParaRPr lang="en-US" sz="2000">
              <a:latin typeface="Corbel" panose="020B0503020204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1341120"/>
          </a:xfrm>
          <a:prstGeom prst="rect">
            <a:avLst/>
          </a:prstGeom>
        </p:spPr>
      </p:pic>
      <p:pic>
        <p:nvPicPr>
          <p:cNvPr id="3" name="Image 1">
            <a:extLs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82880" y="146304"/>
            <a:ext cx="975360" cy="975360"/>
          </a:xfrm>
          <a:prstGeom prst="rect">
            <a:avLst/>
          </a:prstGeom>
        </p:spPr>
      </p:pic>
      <p:sp>
        <p:nvSpPr>
          <p:cNvPr id="4" name="Text 0"/>
          <p:cNvSpPr>
            <a:spLocks noGrp="1"/>
          </p:cNvSpPr>
          <p:nvPr>
            <p:ph type="title" idx="4294967295"/>
          </p:nvPr>
        </p:nvSpPr>
        <p:spPr>
          <a:xfrm>
            <a:off x="1341120" y="182880"/>
            <a:ext cx="9144000" cy="853440"/>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C000"/>
                </a:solidFill>
                <a:effectLst/>
                <a:uLnTx/>
                <a:uFillTx/>
                <a:latin typeface="Corbel" panose="020B0503020204020204" pitchFamily="34" charset="0"/>
                <a:ea typeface="Calibri" pitchFamily="34" charset="-122"/>
                <a:cs typeface="Calibri" pitchFamily="34" charset="-120"/>
              </a:rPr>
              <a:t>Discussion: Council Member Perspectives</a:t>
            </a:r>
            <a:endParaRPr kumimoji="0" lang="en-US" sz="2800" b="0" i="0" u="none" strike="noStrike" kern="1200" cap="none" spc="0" normalizeH="0" baseline="0" noProof="0" dirty="0">
              <a:ln>
                <a:noFill/>
              </a:ln>
              <a:solidFill>
                <a:schemeClr val="tx1"/>
              </a:solidFill>
              <a:effectLst/>
              <a:uLnTx/>
              <a:uFillTx/>
              <a:latin typeface="Corbel" panose="020B0503020204020204" pitchFamily="34" charset="0"/>
              <a:ea typeface="+mn-ea"/>
              <a:cs typeface="+mn-cs"/>
            </a:endParaRPr>
          </a:p>
        </p:txBody>
      </p:sp>
      <p:sp>
        <p:nvSpPr>
          <p:cNvPr id="5" name="Shape 1">
            <a:extLst>
              <a:ext uri="{C183D7F6-B498-43B3-948B-1728B52AA6E4}">
                <adec:decorative xmlns:adec="http://schemas.microsoft.com/office/drawing/2017/decorative" val="1"/>
              </a:ext>
            </a:extLst>
          </p:cNvPr>
          <p:cNvSpPr/>
          <p:nvPr/>
        </p:nvSpPr>
        <p:spPr>
          <a:xfrm>
            <a:off x="0" y="6742176"/>
            <a:ext cx="12192000" cy="48768"/>
          </a:xfrm>
          <a:prstGeom prst="rect">
            <a:avLst/>
          </a:prstGeom>
          <a:solidFill>
            <a:srgbClr val="D4A017"/>
          </a:solidFill>
          <a:ln/>
        </p:spPr>
        <p:txBody>
          <a:bodyPr/>
          <a:lstStyle/>
          <a:p>
            <a:endParaRPr lang="en-US" sz="2400">
              <a:latin typeface="Corbel" panose="020B0503020204020204" pitchFamily="34" charset="0"/>
            </a:endParaRPr>
          </a:p>
        </p:txBody>
      </p:sp>
      <p:sp>
        <p:nvSpPr>
          <p:cNvPr id="6" name="Text 2"/>
          <p:cNvSpPr/>
          <p:nvPr/>
        </p:nvSpPr>
        <p:spPr>
          <a:xfrm>
            <a:off x="609600" y="1584960"/>
            <a:ext cx="10972800" cy="487680"/>
          </a:xfrm>
          <a:prstGeom prst="rect">
            <a:avLst/>
          </a:prstGeom>
          <a:noFill/>
          <a:ln/>
        </p:spPr>
        <p:txBody>
          <a:bodyPr wrap="square" lIns="0" tIns="0" rIns="0" bIns="0" rtlCol="0" anchor="ctr"/>
          <a:lstStyle/>
          <a:p>
            <a:r>
              <a:rPr lang="en-US" sz="2400" b="1" dirty="0">
                <a:solidFill>
                  <a:srgbClr val="002060"/>
                </a:solidFill>
                <a:latin typeface="Corbel" panose="020B0503020204020204" pitchFamily="34" charset="0"/>
                <a:ea typeface="Calibri" pitchFamily="34" charset="-122"/>
                <a:cs typeface="Calibri" pitchFamily="34" charset="-120"/>
              </a:rPr>
              <a:t>Round Robin Discussion (35 min)</a:t>
            </a:r>
            <a:endParaRPr lang="en-US" sz="2400" dirty="0">
              <a:latin typeface="Corbel" panose="020B0503020204020204" pitchFamily="34" charset="0"/>
            </a:endParaRPr>
          </a:p>
        </p:txBody>
      </p:sp>
      <p:sp>
        <p:nvSpPr>
          <p:cNvPr id="7" name="Text 3"/>
          <p:cNvSpPr/>
          <p:nvPr/>
        </p:nvSpPr>
        <p:spPr>
          <a:xfrm>
            <a:off x="609600" y="2194560"/>
            <a:ext cx="10972800" cy="487680"/>
          </a:xfrm>
          <a:prstGeom prst="rect">
            <a:avLst/>
          </a:prstGeom>
          <a:noFill/>
          <a:ln/>
        </p:spPr>
        <p:txBody>
          <a:bodyPr wrap="square" lIns="0" tIns="0" rIns="0" bIns="0" rtlCol="0" anchor="ctr"/>
          <a:lstStyle/>
          <a:p>
            <a:r>
              <a:rPr lang="en-US" sz="2100">
                <a:solidFill>
                  <a:srgbClr val="374151"/>
                </a:solidFill>
                <a:latin typeface="Corbel"/>
                <a:ea typeface="Calibri"/>
                <a:cs typeface="Calibri"/>
              </a:rPr>
              <a:t>For each priority area, please share:</a:t>
            </a:r>
            <a:endParaRPr lang="en-US" sz="2100">
              <a:latin typeface="Corbel"/>
              <a:ea typeface="Calibri"/>
              <a:cs typeface="Calibri"/>
            </a:endParaRPr>
          </a:p>
        </p:txBody>
      </p:sp>
      <p:sp>
        <p:nvSpPr>
          <p:cNvPr id="8" name="Shape 4">
            <a:extLst>
              <a:ext uri="{C183D7F6-B498-43B3-948B-1728B52AA6E4}">
                <adec:decorative xmlns:adec="http://schemas.microsoft.com/office/drawing/2017/decorative" val="1"/>
              </a:ext>
            </a:extLst>
          </p:cNvPr>
          <p:cNvSpPr/>
          <p:nvPr/>
        </p:nvSpPr>
        <p:spPr>
          <a:xfrm>
            <a:off x="975360" y="2865120"/>
            <a:ext cx="548640" cy="548640"/>
          </a:xfrm>
          <a:prstGeom prst="ellipse">
            <a:avLst/>
          </a:prstGeom>
          <a:solidFill>
            <a:srgbClr val="002060"/>
          </a:solidFill>
          <a:ln/>
        </p:spPr>
        <p:txBody>
          <a:bodyPr/>
          <a:lstStyle/>
          <a:p>
            <a:endParaRPr lang="en-US" sz="2400">
              <a:latin typeface="Corbel" panose="020B0503020204020204" pitchFamily="34" charset="0"/>
            </a:endParaRPr>
          </a:p>
        </p:txBody>
      </p:sp>
      <p:sp>
        <p:nvSpPr>
          <p:cNvPr id="9" name="Text 5"/>
          <p:cNvSpPr/>
          <p:nvPr/>
        </p:nvSpPr>
        <p:spPr>
          <a:xfrm>
            <a:off x="975360" y="2865120"/>
            <a:ext cx="548640" cy="548640"/>
          </a:xfrm>
          <a:prstGeom prst="rect">
            <a:avLst/>
          </a:prstGeom>
          <a:noFill/>
          <a:ln/>
        </p:spPr>
        <p:txBody>
          <a:bodyPr wrap="square" lIns="0" tIns="0" rIns="0" bIns="0" rtlCol="0" anchor="ctr"/>
          <a:lstStyle/>
          <a:p>
            <a:pPr algn="ctr"/>
            <a:r>
              <a:rPr lang="en-US" sz="2400" b="1">
                <a:solidFill>
                  <a:srgbClr val="FFFFFF"/>
                </a:solidFill>
                <a:latin typeface="Corbel" panose="020B0503020204020204" pitchFamily="34" charset="0"/>
                <a:ea typeface="Calibri" pitchFamily="34" charset="-122"/>
                <a:cs typeface="Calibri" pitchFamily="34" charset="-120"/>
              </a:rPr>
              <a:t>1</a:t>
            </a:r>
            <a:endParaRPr lang="en-US" sz="2400">
              <a:latin typeface="Corbel" panose="020B0503020204020204" pitchFamily="34" charset="0"/>
            </a:endParaRPr>
          </a:p>
        </p:txBody>
      </p:sp>
      <p:sp>
        <p:nvSpPr>
          <p:cNvPr id="10" name="Text 6"/>
          <p:cNvSpPr/>
          <p:nvPr/>
        </p:nvSpPr>
        <p:spPr>
          <a:xfrm>
            <a:off x="1767840" y="2865120"/>
            <a:ext cx="9509760" cy="548640"/>
          </a:xfrm>
          <a:prstGeom prst="rect">
            <a:avLst/>
          </a:prstGeom>
          <a:noFill/>
          <a:ln/>
        </p:spPr>
        <p:txBody>
          <a:bodyPr wrap="square" lIns="0" tIns="0" rIns="0" bIns="0" rtlCol="0" anchor="ctr"/>
          <a:lstStyle/>
          <a:p>
            <a:r>
              <a:rPr lang="en-US" sz="2133">
                <a:solidFill>
                  <a:srgbClr val="1F2937"/>
                </a:solidFill>
                <a:latin typeface="Corbel" panose="020B0503020204020204" pitchFamily="34" charset="0"/>
                <a:ea typeface="Calibri" pitchFamily="34" charset="-122"/>
                <a:cs typeface="Calibri" pitchFamily="34" charset="-120"/>
              </a:rPr>
              <a:t>What work or initiatives are happening within you organization and/or groups related to these priority areas?</a:t>
            </a:r>
            <a:endParaRPr lang="en-US" sz="2133">
              <a:latin typeface="Corbel" panose="020B0503020204020204" pitchFamily="34" charset="0"/>
            </a:endParaRPr>
          </a:p>
        </p:txBody>
      </p:sp>
      <p:sp>
        <p:nvSpPr>
          <p:cNvPr id="11" name="Shape 7">
            <a:extLst>
              <a:ext uri="{C183D7F6-B498-43B3-948B-1728B52AA6E4}">
                <adec:decorative xmlns:adec="http://schemas.microsoft.com/office/drawing/2017/decorative" val="1"/>
              </a:ext>
            </a:extLst>
          </p:cNvPr>
          <p:cNvSpPr/>
          <p:nvPr/>
        </p:nvSpPr>
        <p:spPr>
          <a:xfrm>
            <a:off x="975360" y="3750985"/>
            <a:ext cx="548640" cy="548640"/>
          </a:xfrm>
          <a:prstGeom prst="ellipse">
            <a:avLst/>
          </a:prstGeom>
          <a:solidFill>
            <a:srgbClr val="002060"/>
          </a:solidFill>
          <a:ln/>
        </p:spPr>
        <p:txBody>
          <a:bodyPr/>
          <a:lstStyle/>
          <a:p>
            <a:endParaRPr lang="en-US" sz="2400">
              <a:latin typeface="Corbel" panose="020B0503020204020204" pitchFamily="34" charset="0"/>
            </a:endParaRPr>
          </a:p>
        </p:txBody>
      </p:sp>
      <p:sp>
        <p:nvSpPr>
          <p:cNvPr id="12" name="Text 8"/>
          <p:cNvSpPr/>
          <p:nvPr/>
        </p:nvSpPr>
        <p:spPr>
          <a:xfrm>
            <a:off x="975360" y="3750985"/>
            <a:ext cx="548640" cy="548640"/>
          </a:xfrm>
          <a:prstGeom prst="rect">
            <a:avLst/>
          </a:prstGeom>
          <a:noFill/>
          <a:ln/>
        </p:spPr>
        <p:txBody>
          <a:bodyPr wrap="square" lIns="0" tIns="0" rIns="0" bIns="0" rtlCol="0" anchor="ctr"/>
          <a:lstStyle/>
          <a:p>
            <a:pPr algn="ctr"/>
            <a:r>
              <a:rPr lang="en-US" sz="2400" b="1">
                <a:solidFill>
                  <a:srgbClr val="FFFFFF"/>
                </a:solidFill>
                <a:latin typeface="Corbel" panose="020B0503020204020204" pitchFamily="34" charset="0"/>
                <a:ea typeface="Calibri" pitchFamily="34" charset="-122"/>
                <a:cs typeface="Calibri" pitchFamily="34" charset="-120"/>
              </a:rPr>
              <a:t>2</a:t>
            </a:r>
            <a:endParaRPr lang="en-US" sz="2400">
              <a:latin typeface="Corbel" panose="020B0503020204020204" pitchFamily="34" charset="0"/>
            </a:endParaRPr>
          </a:p>
        </p:txBody>
      </p:sp>
      <p:sp>
        <p:nvSpPr>
          <p:cNvPr id="13" name="Text 9"/>
          <p:cNvSpPr/>
          <p:nvPr/>
        </p:nvSpPr>
        <p:spPr>
          <a:xfrm>
            <a:off x="1767840" y="3750985"/>
            <a:ext cx="9509760" cy="548640"/>
          </a:xfrm>
          <a:prstGeom prst="rect">
            <a:avLst/>
          </a:prstGeom>
          <a:noFill/>
          <a:ln/>
        </p:spPr>
        <p:txBody>
          <a:bodyPr wrap="square" lIns="0" tIns="0" rIns="0" bIns="0" rtlCol="0" anchor="ctr"/>
          <a:lstStyle/>
          <a:p>
            <a:r>
              <a:rPr lang="en-US" sz="2133">
                <a:solidFill>
                  <a:srgbClr val="1F2937"/>
                </a:solidFill>
                <a:latin typeface="Corbel" panose="020B0503020204020204" pitchFamily="34" charset="0"/>
                <a:ea typeface="Calibri" pitchFamily="34" charset="-122"/>
                <a:cs typeface="Calibri" pitchFamily="34" charset="-120"/>
              </a:rPr>
              <a:t>What do you think needs to happen in the next 3–5 years </a:t>
            </a:r>
            <a:r>
              <a:rPr lang="en-US" sz="2133" i="1">
                <a:solidFill>
                  <a:srgbClr val="1F2937"/>
                </a:solidFill>
                <a:latin typeface="Corbel" panose="020B0503020204020204" pitchFamily="34" charset="0"/>
                <a:ea typeface="Calibri" pitchFamily="34" charset="-122"/>
                <a:cs typeface="Calibri" pitchFamily="34" charset="-120"/>
              </a:rPr>
              <a:t>(broadly, beyond the Council’s work)</a:t>
            </a:r>
            <a:r>
              <a:rPr lang="en-US" sz="2133">
                <a:solidFill>
                  <a:srgbClr val="1F2937"/>
                </a:solidFill>
                <a:latin typeface="Corbel" panose="020B0503020204020204" pitchFamily="34" charset="0"/>
                <a:ea typeface="Calibri" pitchFamily="34" charset="-122"/>
                <a:cs typeface="Calibri" pitchFamily="34" charset="-120"/>
              </a:rPr>
              <a:t>?</a:t>
            </a:r>
            <a:endParaRPr lang="en-US" sz="2133">
              <a:latin typeface="Corbel" panose="020B0503020204020204" pitchFamily="34" charset="0"/>
            </a:endParaRPr>
          </a:p>
        </p:txBody>
      </p:sp>
      <p:sp>
        <p:nvSpPr>
          <p:cNvPr id="14" name="Shape 10">
            <a:extLst>
              <a:ext uri="{C183D7F6-B498-43B3-948B-1728B52AA6E4}">
                <adec:decorative xmlns:adec="http://schemas.microsoft.com/office/drawing/2017/decorative" val="1"/>
              </a:ext>
            </a:extLst>
          </p:cNvPr>
          <p:cNvSpPr/>
          <p:nvPr/>
        </p:nvSpPr>
        <p:spPr>
          <a:xfrm>
            <a:off x="975360" y="4572000"/>
            <a:ext cx="548640" cy="548640"/>
          </a:xfrm>
          <a:prstGeom prst="ellipse">
            <a:avLst/>
          </a:prstGeom>
          <a:solidFill>
            <a:srgbClr val="002060"/>
          </a:solidFill>
          <a:ln/>
        </p:spPr>
        <p:txBody>
          <a:bodyPr/>
          <a:lstStyle/>
          <a:p>
            <a:endParaRPr lang="en-US" sz="2400">
              <a:latin typeface="Corbel" panose="020B0503020204020204" pitchFamily="34" charset="0"/>
            </a:endParaRPr>
          </a:p>
        </p:txBody>
      </p:sp>
      <p:sp>
        <p:nvSpPr>
          <p:cNvPr id="15" name="Text 11"/>
          <p:cNvSpPr/>
          <p:nvPr/>
        </p:nvSpPr>
        <p:spPr>
          <a:xfrm>
            <a:off x="975360" y="4572000"/>
            <a:ext cx="548640" cy="548640"/>
          </a:xfrm>
          <a:prstGeom prst="rect">
            <a:avLst/>
          </a:prstGeom>
          <a:noFill/>
          <a:ln/>
        </p:spPr>
        <p:txBody>
          <a:bodyPr wrap="square" lIns="0" tIns="0" rIns="0" bIns="0" rtlCol="0" anchor="ctr"/>
          <a:lstStyle/>
          <a:p>
            <a:pPr algn="ctr"/>
            <a:r>
              <a:rPr lang="en-US" sz="2400" b="1">
                <a:solidFill>
                  <a:srgbClr val="FFFFFF"/>
                </a:solidFill>
                <a:latin typeface="Corbel" panose="020B0503020204020204" pitchFamily="34" charset="0"/>
                <a:ea typeface="Calibri" pitchFamily="34" charset="-122"/>
                <a:cs typeface="Calibri" pitchFamily="34" charset="-120"/>
              </a:rPr>
              <a:t>3</a:t>
            </a:r>
            <a:endParaRPr lang="en-US" sz="2400">
              <a:latin typeface="Corbel" panose="020B0503020204020204" pitchFamily="34" charset="0"/>
            </a:endParaRPr>
          </a:p>
        </p:txBody>
      </p:sp>
      <p:sp>
        <p:nvSpPr>
          <p:cNvPr id="16" name="Text 12"/>
          <p:cNvSpPr/>
          <p:nvPr/>
        </p:nvSpPr>
        <p:spPr>
          <a:xfrm>
            <a:off x="1767840" y="4572000"/>
            <a:ext cx="9509760" cy="548640"/>
          </a:xfrm>
          <a:prstGeom prst="rect">
            <a:avLst/>
          </a:prstGeom>
          <a:noFill/>
          <a:ln/>
        </p:spPr>
        <p:txBody>
          <a:bodyPr wrap="square" lIns="0" tIns="0" rIns="0" bIns="0" rtlCol="0" anchor="ctr"/>
          <a:lstStyle/>
          <a:p>
            <a:r>
              <a:rPr lang="en-US" sz="2133">
                <a:solidFill>
                  <a:srgbClr val="1F2937"/>
                </a:solidFill>
                <a:latin typeface="Corbel" panose="020B0503020204020204" pitchFamily="34" charset="0"/>
                <a:ea typeface="Calibri" pitchFamily="34" charset="-122"/>
                <a:cs typeface="Calibri" pitchFamily="34" charset="-120"/>
              </a:rPr>
              <a:t>Where do you identify strategy gaps that the Council can help address and/or fill?</a:t>
            </a:r>
            <a:endParaRPr lang="en-US" sz="2133">
              <a:latin typeface="Corbel" panose="020B0503020204020204" pitchFamily="34" charset="0"/>
            </a:endParaRPr>
          </a:p>
        </p:txBody>
      </p:sp>
      <p:sp>
        <p:nvSpPr>
          <p:cNvPr id="17" name="Shape 13">
            <a:extLst>
              <a:ext uri="{C183D7F6-B498-43B3-948B-1728B52AA6E4}">
                <adec:decorative xmlns:adec="http://schemas.microsoft.com/office/drawing/2017/decorative" val="1"/>
              </a:ext>
            </a:extLst>
          </p:cNvPr>
          <p:cNvSpPr/>
          <p:nvPr/>
        </p:nvSpPr>
        <p:spPr>
          <a:xfrm>
            <a:off x="975360" y="5181600"/>
            <a:ext cx="4632960" cy="1097280"/>
          </a:xfrm>
          <a:prstGeom prst="rect">
            <a:avLst/>
          </a:prstGeom>
          <a:solidFill>
            <a:srgbClr val="002060"/>
          </a:solidFill>
          <a:ln/>
        </p:spPr>
        <p:txBody>
          <a:bodyPr/>
          <a:lstStyle/>
          <a:p>
            <a:endParaRPr lang="en-US" sz="2400">
              <a:latin typeface="Corbel" panose="020B0503020204020204" pitchFamily="34" charset="0"/>
            </a:endParaRPr>
          </a:p>
        </p:txBody>
      </p:sp>
      <p:sp>
        <p:nvSpPr>
          <p:cNvPr id="18" name="Text 14"/>
          <p:cNvSpPr/>
          <p:nvPr/>
        </p:nvSpPr>
        <p:spPr>
          <a:xfrm>
            <a:off x="1097280" y="5242560"/>
            <a:ext cx="4389120" cy="975360"/>
          </a:xfrm>
          <a:prstGeom prst="rect">
            <a:avLst/>
          </a:prstGeom>
          <a:noFill/>
          <a:ln/>
        </p:spPr>
        <p:txBody>
          <a:bodyPr wrap="square" lIns="0" tIns="0" rIns="0" bIns="0" rtlCol="0" anchor="ctr"/>
          <a:lstStyle/>
          <a:p>
            <a:pPr algn="ctr"/>
            <a:r>
              <a:rPr lang="en-US" b="1">
                <a:solidFill>
                  <a:srgbClr val="FFFFFF"/>
                </a:solidFill>
                <a:latin typeface="Corbel"/>
                <a:ea typeface="Calibri"/>
                <a:cs typeface="Calibri"/>
              </a:rPr>
              <a:t>Priority Area 1</a:t>
            </a:r>
            <a:endParaRPr lang="en-US">
              <a:latin typeface="Corbel"/>
              <a:ea typeface="Calibri"/>
              <a:cs typeface="Calibri"/>
            </a:endParaRPr>
          </a:p>
          <a:p>
            <a:pPr algn="ctr"/>
            <a:r>
              <a:rPr lang="en-US" b="1">
                <a:solidFill>
                  <a:srgbClr val="FFFFFF"/>
                </a:solidFill>
                <a:latin typeface="Corbel"/>
                <a:ea typeface="Calibri"/>
                <a:cs typeface="Calibri"/>
              </a:rPr>
              <a:t>Early Recognition, Detection</a:t>
            </a:r>
            <a:endParaRPr lang="en-US">
              <a:latin typeface="Corbel"/>
              <a:ea typeface="Calibri"/>
              <a:cs typeface="Calibri"/>
            </a:endParaRPr>
          </a:p>
          <a:p>
            <a:pPr algn="ctr"/>
            <a:r>
              <a:rPr lang="en-US" b="1">
                <a:solidFill>
                  <a:srgbClr val="FFFFFF"/>
                </a:solidFill>
                <a:latin typeface="Corbel"/>
                <a:ea typeface="Calibri"/>
                <a:cs typeface="Calibri"/>
              </a:rPr>
              <a:t>&amp; Diagnosis</a:t>
            </a:r>
            <a:endParaRPr lang="en-US">
              <a:latin typeface="Corbel"/>
              <a:ea typeface="Calibri"/>
              <a:cs typeface="Calibri"/>
            </a:endParaRPr>
          </a:p>
        </p:txBody>
      </p:sp>
      <p:sp>
        <p:nvSpPr>
          <p:cNvPr id="19" name="Shape 15">
            <a:extLst>
              <a:ext uri="{C183D7F6-B498-43B3-948B-1728B52AA6E4}">
                <adec:decorative xmlns:adec="http://schemas.microsoft.com/office/drawing/2017/decorative" val="1"/>
              </a:ext>
            </a:extLst>
          </p:cNvPr>
          <p:cNvSpPr/>
          <p:nvPr/>
        </p:nvSpPr>
        <p:spPr>
          <a:xfrm>
            <a:off x="6583680" y="5181600"/>
            <a:ext cx="4632960" cy="1097280"/>
          </a:xfrm>
          <a:prstGeom prst="rect">
            <a:avLst/>
          </a:prstGeom>
          <a:solidFill>
            <a:srgbClr val="1A5276"/>
          </a:solidFill>
          <a:ln/>
        </p:spPr>
        <p:txBody>
          <a:bodyPr/>
          <a:lstStyle/>
          <a:p>
            <a:endParaRPr lang="en-US" sz="2400">
              <a:latin typeface="Corbel" panose="020B0503020204020204" pitchFamily="34" charset="0"/>
            </a:endParaRPr>
          </a:p>
        </p:txBody>
      </p:sp>
      <p:sp>
        <p:nvSpPr>
          <p:cNvPr id="20" name="Text 16"/>
          <p:cNvSpPr/>
          <p:nvPr/>
        </p:nvSpPr>
        <p:spPr>
          <a:xfrm>
            <a:off x="6705600" y="5242560"/>
            <a:ext cx="4389120" cy="975360"/>
          </a:xfrm>
          <a:prstGeom prst="rect">
            <a:avLst/>
          </a:prstGeom>
          <a:noFill/>
          <a:ln/>
        </p:spPr>
        <p:txBody>
          <a:bodyPr wrap="square" lIns="0" tIns="0" rIns="0" bIns="0" rtlCol="0" anchor="ctr"/>
          <a:lstStyle/>
          <a:p>
            <a:pPr algn="ctr"/>
            <a:r>
              <a:rPr lang="en-US" b="1">
                <a:solidFill>
                  <a:srgbClr val="FFFFFF"/>
                </a:solidFill>
                <a:latin typeface="Corbel"/>
                <a:ea typeface="Calibri"/>
                <a:cs typeface="Calibri"/>
              </a:rPr>
              <a:t>Priority Area 2</a:t>
            </a:r>
            <a:endParaRPr lang="en-US">
              <a:latin typeface="Corbel"/>
              <a:ea typeface="Calibri"/>
              <a:cs typeface="Calibri"/>
            </a:endParaRPr>
          </a:p>
          <a:p>
            <a:pPr algn="ctr"/>
            <a:r>
              <a:rPr lang="en-US" b="1">
                <a:solidFill>
                  <a:srgbClr val="FFFFFF"/>
                </a:solidFill>
                <a:latin typeface="Corbel"/>
                <a:ea typeface="Calibri"/>
                <a:cs typeface="Calibri"/>
              </a:rPr>
              <a:t>Caregiver Support, Education</a:t>
            </a:r>
            <a:endParaRPr lang="en-US">
              <a:latin typeface="Corbel"/>
              <a:ea typeface="Calibri"/>
              <a:cs typeface="Calibri"/>
            </a:endParaRPr>
          </a:p>
          <a:p>
            <a:pPr algn="ctr"/>
            <a:r>
              <a:rPr lang="en-US" b="1">
                <a:solidFill>
                  <a:srgbClr val="FFFFFF"/>
                </a:solidFill>
                <a:latin typeface="Corbel"/>
                <a:ea typeface="Calibri"/>
                <a:cs typeface="Calibri"/>
              </a:rPr>
              <a:t>&amp; Systems Navigation</a:t>
            </a:r>
            <a:endParaRPr lang="en-US">
              <a:latin typeface="Corbel"/>
              <a:ea typeface="Calibri"/>
              <a:cs typeface="Calibri"/>
            </a:endParaRPr>
          </a:p>
        </p:txBody>
      </p:sp>
      <p:sp>
        <p:nvSpPr>
          <p:cNvPr id="21" name="Text 17">
            <a:extLst>
              <a:ext uri="{C183D7F6-B498-43B3-948B-1728B52AA6E4}">
                <adec:decorative xmlns:adec="http://schemas.microsoft.com/office/drawing/2017/decorative" val="1"/>
              </a:ext>
            </a:extLst>
          </p:cNvPr>
          <p:cNvSpPr/>
          <p:nvPr/>
        </p:nvSpPr>
        <p:spPr>
          <a:xfrm>
            <a:off x="11216640" y="6339840"/>
            <a:ext cx="731520" cy="365760"/>
          </a:xfrm>
          <a:prstGeom prst="rect">
            <a:avLst/>
          </a:prstGeom>
          <a:noFill/>
          <a:ln/>
        </p:spPr>
        <p:txBody>
          <a:bodyPr wrap="square" rtlCol="0" anchor="ctr"/>
          <a:lstStyle/>
          <a:p>
            <a:pPr algn="r"/>
            <a:r>
              <a:rPr lang="en-US" sz="1333">
                <a:solidFill>
                  <a:srgbClr val="999999"/>
                </a:solidFill>
                <a:latin typeface="Corbel" panose="020B0503020204020204" pitchFamily="34" charset="0"/>
                <a:ea typeface="Calibri" pitchFamily="34" charset="-122"/>
                <a:cs typeface="Calibri" pitchFamily="34" charset="-120"/>
              </a:rPr>
              <a:t>13</a:t>
            </a:r>
            <a:endParaRPr lang="en-US" sz="1333">
              <a:latin typeface="Corbel" panose="020B050302020402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1341120"/>
          </a:xfrm>
          <a:prstGeom prst="rect">
            <a:avLst/>
          </a:prstGeom>
        </p:spPr>
      </p:pic>
      <p:pic>
        <p:nvPicPr>
          <p:cNvPr id="3" name="Image 1">
            <a:extLs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82880" y="146304"/>
            <a:ext cx="975360" cy="975360"/>
          </a:xfrm>
          <a:prstGeom prst="rect">
            <a:avLst/>
          </a:prstGeom>
        </p:spPr>
      </p:pic>
      <p:sp>
        <p:nvSpPr>
          <p:cNvPr id="4" name="Text 0"/>
          <p:cNvSpPr>
            <a:spLocks noGrp="1"/>
          </p:cNvSpPr>
          <p:nvPr>
            <p:ph type="title" idx="4294967295"/>
          </p:nvPr>
        </p:nvSpPr>
        <p:spPr>
          <a:xfrm>
            <a:off x="1341120" y="182880"/>
            <a:ext cx="4754880" cy="853440"/>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C000"/>
                </a:solidFill>
                <a:effectLst/>
                <a:uLnTx/>
                <a:uFillTx/>
                <a:latin typeface="Corbel" panose="020B0503020204020204" pitchFamily="34" charset="0"/>
                <a:ea typeface="Calibri" pitchFamily="34" charset="-122"/>
                <a:cs typeface="Calibri" pitchFamily="34" charset="-120"/>
              </a:rPr>
              <a:t>Next Steps &amp; Vote to Adjourn</a:t>
            </a:r>
            <a:endParaRPr kumimoji="0" lang="en-US" sz="2800" b="0" i="0" u="none" strike="noStrike" kern="1200" cap="none" spc="0" normalizeH="0" baseline="0" noProof="0" dirty="0">
              <a:ln>
                <a:noFill/>
              </a:ln>
              <a:solidFill>
                <a:schemeClr val="tx1"/>
              </a:solidFill>
              <a:effectLst/>
              <a:uLnTx/>
              <a:uFillTx/>
              <a:latin typeface="Corbel" panose="020B0503020204020204" pitchFamily="34" charset="0"/>
              <a:ea typeface="+mn-ea"/>
              <a:cs typeface="+mn-cs"/>
            </a:endParaRPr>
          </a:p>
        </p:txBody>
      </p:sp>
      <p:sp>
        <p:nvSpPr>
          <p:cNvPr id="6" name="Shape 2">
            <a:extLst>
              <a:ext uri="{C183D7F6-B498-43B3-948B-1728B52AA6E4}">
                <adec:decorative xmlns:adec="http://schemas.microsoft.com/office/drawing/2017/decorative" val="1"/>
              </a:ext>
            </a:extLst>
          </p:cNvPr>
          <p:cNvSpPr/>
          <p:nvPr/>
        </p:nvSpPr>
        <p:spPr>
          <a:xfrm>
            <a:off x="3413760" y="1828800"/>
            <a:ext cx="853440" cy="853440"/>
          </a:xfrm>
          <a:prstGeom prst="ellipse">
            <a:avLst/>
          </a:prstGeom>
          <a:solidFill>
            <a:srgbClr val="002060"/>
          </a:solidFill>
          <a:ln/>
        </p:spPr>
        <p:txBody>
          <a:bodyPr/>
          <a:lstStyle/>
          <a:p>
            <a:endParaRPr lang="en-US" sz="2400">
              <a:latin typeface="Corbel" panose="020B0503020204020204" pitchFamily="34" charset="0"/>
            </a:endParaRPr>
          </a:p>
        </p:txBody>
      </p:sp>
      <p:pic>
        <p:nvPicPr>
          <p:cNvPr id="7" name="Image 2">
            <a:extLs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3596640" y="2011680"/>
            <a:ext cx="487680" cy="487680"/>
          </a:xfrm>
          <a:prstGeom prst="rect">
            <a:avLst/>
          </a:prstGeom>
        </p:spPr>
      </p:pic>
      <p:sp>
        <p:nvSpPr>
          <p:cNvPr id="8" name="Text 3"/>
          <p:cNvSpPr/>
          <p:nvPr/>
        </p:nvSpPr>
        <p:spPr>
          <a:xfrm>
            <a:off x="4511040" y="1767840"/>
            <a:ext cx="4876800" cy="487680"/>
          </a:xfrm>
          <a:prstGeom prst="rect">
            <a:avLst/>
          </a:prstGeom>
          <a:noFill/>
          <a:ln/>
        </p:spPr>
        <p:txBody>
          <a:bodyPr wrap="square" lIns="0" tIns="0" rIns="0" bIns="0" rtlCol="0" anchor="ctr"/>
          <a:lstStyle/>
          <a:p>
            <a:r>
              <a:rPr lang="en-US" sz="2667" b="1" dirty="0">
                <a:solidFill>
                  <a:srgbClr val="002060"/>
                </a:solidFill>
                <a:latin typeface="Corbel" panose="020B0503020204020204" pitchFamily="34" charset="0"/>
                <a:ea typeface="Calibri" pitchFamily="34" charset="-122"/>
                <a:cs typeface="Calibri" pitchFamily="34" charset="-120"/>
              </a:rPr>
              <a:t>Next Council Meeting</a:t>
            </a:r>
            <a:endParaRPr lang="en-US" sz="2667" dirty="0">
              <a:latin typeface="Corbel" panose="020B0503020204020204" pitchFamily="34" charset="0"/>
            </a:endParaRPr>
          </a:p>
        </p:txBody>
      </p:sp>
      <p:sp>
        <p:nvSpPr>
          <p:cNvPr id="9" name="Text 4"/>
          <p:cNvSpPr/>
          <p:nvPr/>
        </p:nvSpPr>
        <p:spPr>
          <a:xfrm>
            <a:off x="4511040" y="2255520"/>
            <a:ext cx="4876800" cy="975360"/>
          </a:xfrm>
          <a:prstGeom prst="rect">
            <a:avLst/>
          </a:prstGeom>
          <a:noFill/>
          <a:ln/>
        </p:spPr>
        <p:txBody>
          <a:bodyPr wrap="square" lIns="0" tIns="0" rIns="0" bIns="0" rtlCol="0" anchor="ctr"/>
          <a:lstStyle/>
          <a:p>
            <a:r>
              <a:rPr lang="en-US" sz="2000" dirty="0">
                <a:solidFill>
                  <a:srgbClr val="374151"/>
                </a:solidFill>
                <a:latin typeface="Corbel" panose="020B0503020204020204" pitchFamily="34" charset="0"/>
                <a:ea typeface="Calibri" pitchFamily="34" charset="-122"/>
                <a:cs typeface="Calibri" pitchFamily="34" charset="-120"/>
              </a:rPr>
              <a:t>Tuesday, June 9</a:t>
            </a:r>
            <a:r>
              <a:rPr lang="en-US" sz="2000" baseline="30000" dirty="0">
                <a:solidFill>
                  <a:srgbClr val="374151"/>
                </a:solidFill>
                <a:latin typeface="Corbel" panose="020B0503020204020204" pitchFamily="34" charset="0"/>
                <a:ea typeface="Calibri" pitchFamily="34" charset="-122"/>
                <a:cs typeface="Calibri" pitchFamily="34" charset="-120"/>
              </a:rPr>
              <a:t>th</a:t>
            </a:r>
            <a:r>
              <a:rPr lang="en-US" sz="2000" dirty="0">
                <a:solidFill>
                  <a:srgbClr val="374151"/>
                </a:solidFill>
                <a:latin typeface="Corbel" panose="020B0503020204020204" pitchFamily="34" charset="0"/>
                <a:ea typeface="Calibri" pitchFamily="34" charset="-122"/>
                <a:cs typeface="Calibri" pitchFamily="34" charset="-120"/>
              </a:rPr>
              <a:t>, 2026</a:t>
            </a:r>
            <a:endParaRPr lang="en-US" sz="2000" dirty="0">
              <a:latin typeface="Corbel" panose="020B0503020204020204" pitchFamily="34" charset="0"/>
            </a:endParaRPr>
          </a:p>
          <a:p>
            <a:r>
              <a:rPr lang="en-US" sz="2000" dirty="0">
                <a:solidFill>
                  <a:srgbClr val="374151"/>
                </a:solidFill>
                <a:latin typeface="Corbel" panose="020B0503020204020204" pitchFamily="34" charset="0"/>
                <a:ea typeface="Calibri" pitchFamily="34" charset="-122"/>
                <a:cs typeface="Calibri" pitchFamily="34" charset="-120"/>
              </a:rPr>
              <a:t>3:30 PM to 5:00 PM</a:t>
            </a:r>
            <a:endParaRPr lang="en-US" sz="2000" dirty="0">
              <a:latin typeface="Corbel" panose="020B0503020204020204" pitchFamily="34" charset="0"/>
            </a:endParaRPr>
          </a:p>
          <a:p>
            <a:r>
              <a:rPr lang="en-US" sz="2000" dirty="0">
                <a:solidFill>
                  <a:srgbClr val="374151"/>
                </a:solidFill>
                <a:latin typeface="Corbel" panose="020B0503020204020204" pitchFamily="34" charset="0"/>
                <a:ea typeface="Calibri" pitchFamily="34" charset="-122"/>
                <a:cs typeface="Calibri" pitchFamily="34" charset="-120"/>
              </a:rPr>
              <a:t>Video Conference</a:t>
            </a:r>
            <a:endParaRPr lang="en-US" sz="2000" dirty="0">
              <a:latin typeface="Corbel" panose="020B0503020204020204" pitchFamily="34" charset="0"/>
            </a:endParaRPr>
          </a:p>
        </p:txBody>
      </p:sp>
      <p:sp>
        <p:nvSpPr>
          <p:cNvPr id="10" name="Text 5"/>
          <p:cNvSpPr/>
          <p:nvPr/>
        </p:nvSpPr>
        <p:spPr>
          <a:xfrm>
            <a:off x="609600" y="3383280"/>
            <a:ext cx="10972800" cy="426720"/>
          </a:xfrm>
          <a:prstGeom prst="rect">
            <a:avLst/>
          </a:prstGeom>
          <a:noFill/>
          <a:ln/>
        </p:spPr>
        <p:txBody>
          <a:bodyPr wrap="square" lIns="0" tIns="0" rIns="0" bIns="0" rtlCol="0" anchor="ctr"/>
          <a:lstStyle/>
          <a:p>
            <a:r>
              <a:rPr lang="en-US" sz="2133" b="1">
                <a:solidFill>
                  <a:srgbClr val="002060"/>
                </a:solidFill>
                <a:latin typeface="Corbel" panose="020B0503020204020204" pitchFamily="34" charset="0"/>
                <a:ea typeface="Calibri" pitchFamily="34" charset="-122"/>
                <a:cs typeface="Calibri" pitchFamily="34" charset="-120"/>
              </a:rPr>
              <a:t>Upcoming Focus Areas</a:t>
            </a:r>
            <a:endParaRPr lang="en-US" sz="2133">
              <a:latin typeface="Corbel" panose="020B0503020204020204" pitchFamily="34" charset="0"/>
            </a:endParaRPr>
          </a:p>
        </p:txBody>
      </p:sp>
      <p:sp>
        <p:nvSpPr>
          <p:cNvPr id="11" name="Text 6"/>
          <p:cNvSpPr/>
          <p:nvPr/>
        </p:nvSpPr>
        <p:spPr>
          <a:xfrm>
            <a:off x="826008" y="3810000"/>
            <a:ext cx="10363200" cy="1737360"/>
          </a:xfrm>
          <a:prstGeom prst="rect">
            <a:avLst/>
          </a:prstGeom>
          <a:noFill/>
          <a:ln/>
        </p:spPr>
        <p:txBody>
          <a:bodyPr wrap="square" lIns="0" tIns="0" rIns="0" bIns="0" rtlCol="0" anchor="ctr"/>
          <a:lstStyle/>
          <a:p>
            <a:pPr marL="456565" indent="-456565">
              <a:spcAft>
                <a:spcPts val="800"/>
              </a:spcAft>
              <a:buSzPct val="100000"/>
              <a:buChar char="•"/>
            </a:pPr>
            <a:r>
              <a:rPr lang="en-US" sz="1850" dirty="0">
                <a:solidFill>
                  <a:srgbClr val="374151"/>
                </a:solidFill>
                <a:latin typeface="Corbel"/>
                <a:ea typeface="Calibri"/>
                <a:cs typeface="Calibri"/>
              </a:rPr>
              <a:t>State Plan Refresh Work Group undertakes analysis and prioritization of goals, strategies and actions</a:t>
            </a:r>
            <a:endParaRPr lang="en-US" sz="1850" dirty="0">
              <a:latin typeface="Corbel"/>
              <a:ea typeface="Calibri"/>
              <a:cs typeface="Calibri"/>
            </a:endParaRPr>
          </a:p>
          <a:p>
            <a:pPr marL="456565" indent="-456565">
              <a:spcAft>
                <a:spcPts val="800"/>
              </a:spcAft>
              <a:buSzPct val="100000"/>
              <a:buChar char="•"/>
            </a:pPr>
            <a:r>
              <a:rPr lang="en-US" sz="1900" dirty="0">
                <a:solidFill>
                  <a:srgbClr val="374151"/>
                </a:solidFill>
                <a:latin typeface="Corbel"/>
                <a:ea typeface="Calibri"/>
                <a:cs typeface="Calibri"/>
              </a:rPr>
              <a:t>Council members provide insight on State Plan development and translate strategies into concrete actions for two identified priority areas</a:t>
            </a:r>
            <a:endParaRPr lang="en-US" sz="1900" dirty="0">
              <a:solidFill>
                <a:srgbClr val="000000"/>
              </a:solidFill>
              <a:latin typeface="Corbel"/>
              <a:ea typeface="Calibri"/>
              <a:cs typeface="Calibri"/>
            </a:endParaRPr>
          </a:p>
          <a:p>
            <a:pPr marL="456565" indent="-456565">
              <a:spcAft>
                <a:spcPts val="800"/>
              </a:spcAft>
              <a:buSzPct val="100000"/>
              <a:buChar char="•"/>
            </a:pPr>
            <a:r>
              <a:rPr lang="en-US" sz="1850" dirty="0">
                <a:solidFill>
                  <a:srgbClr val="374151"/>
                </a:solidFill>
                <a:latin typeface="Corbel"/>
                <a:ea typeface="Calibri"/>
                <a:cs typeface="Calibri"/>
              </a:rPr>
              <a:t>Filling Caregiver Council Seat – Council Members can outreach to Elisha/Bill with any candidate recommendations</a:t>
            </a:r>
            <a:endParaRPr lang="en-US" sz="1850" dirty="0">
              <a:latin typeface="Corbel"/>
              <a:ea typeface="Calibri"/>
              <a:cs typeface="Calibri"/>
            </a:endParaRPr>
          </a:p>
        </p:txBody>
      </p:sp>
      <p:sp>
        <p:nvSpPr>
          <p:cNvPr id="5" name="TextBox 4">
            <a:extLst>
              <a:ext uri="{FF2B5EF4-FFF2-40B4-BE49-F238E27FC236}">
                <a16:creationId xmlns:a16="http://schemas.microsoft.com/office/drawing/2014/main" id="{25E25B6C-B2D1-EC61-6255-D21522241E28}"/>
              </a:ext>
            </a:extLst>
          </p:cNvPr>
          <p:cNvSpPr txBox="1"/>
          <p:nvPr/>
        </p:nvSpPr>
        <p:spPr>
          <a:xfrm>
            <a:off x="4963160" y="5852160"/>
            <a:ext cx="2265680" cy="461665"/>
          </a:xfrm>
          <a:prstGeom prst="rect">
            <a:avLst/>
          </a:prstGeom>
        </p:spPr>
        <p:txBody>
          <a:bodyPr wrap="square" rtlCol="0">
            <a:spAutoFit/>
          </a:bodyPr>
          <a:lstStyle/>
          <a:p>
            <a:pPr marL="0" indent="0">
              <a:buFont typeface="Wingdings" pitchFamily="2" charset="2"/>
              <a:buNone/>
            </a:pPr>
            <a:r>
              <a:rPr lang="en-US" sz="2400" b="1" dirty="0">
                <a:solidFill>
                  <a:schemeClr val="dk1"/>
                </a:solidFill>
                <a:latin typeface="Corbel" panose="020B0503020204020204" pitchFamily="34" charset="0"/>
              </a:rPr>
              <a:t>Vote to Adjourn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1341120"/>
          </a:xfrm>
          <a:prstGeom prst="rect">
            <a:avLst/>
          </a:prstGeom>
        </p:spPr>
      </p:pic>
      <p:pic>
        <p:nvPicPr>
          <p:cNvPr id="3" name="Image 1">
            <a:extLs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82880" y="146304"/>
            <a:ext cx="975360" cy="975360"/>
          </a:xfrm>
          <a:prstGeom prst="rect">
            <a:avLst/>
          </a:prstGeom>
        </p:spPr>
      </p:pic>
      <p:sp>
        <p:nvSpPr>
          <p:cNvPr id="4" name="Text 0"/>
          <p:cNvSpPr>
            <a:spLocks noGrp="1"/>
          </p:cNvSpPr>
          <p:nvPr>
            <p:ph type="title" idx="4294967295"/>
          </p:nvPr>
        </p:nvSpPr>
        <p:spPr>
          <a:xfrm>
            <a:off x="1341120" y="182880"/>
            <a:ext cx="9144000" cy="853440"/>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C000"/>
                </a:solidFill>
                <a:effectLst/>
                <a:uLnTx/>
                <a:uFillTx/>
                <a:latin typeface="Corbel" panose="020B0503020204020204" pitchFamily="34" charset="0"/>
                <a:ea typeface="Calibri" pitchFamily="34" charset="-122"/>
                <a:cs typeface="Calibri" pitchFamily="34" charset="-120"/>
              </a:rPr>
              <a:t>Welcome and Announcements</a:t>
            </a:r>
            <a:endParaRPr kumimoji="0" lang="en-US" sz="2800" b="0" i="0" u="none" strike="noStrike" kern="1200" cap="none" spc="0" normalizeH="0" baseline="0" noProof="0" dirty="0">
              <a:ln>
                <a:noFill/>
              </a:ln>
              <a:solidFill>
                <a:schemeClr val="tx1"/>
              </a:solidFill>
              <a:effectLst/>
              <a:uLnTx/>
              <a:uFillTx/>
              <a:latin typeface="Corbel" panose="020B0503020204020204" pitchFamily="34" charset="0"/>
              <a:ea typeface="+mn-ea"/>
              <a:cs typeface="+mn-cs"/>
            </a:endParaRPr>
          </a:p>
        </p:txBody>
      </p:sp>
      <p:sp>
        <p:nvSpPr>
          <p:cNvPr id="6" name="Shape 2">
            <a:extLst>
              <a:ext uri="{C183D7F6-B498-43B3-948B-1728B52AA6E4}">
                <adec:decorative xmlns:adec="http://schemas.microsoft.com/office/drawing/2017/decorative" val="1"/>
              </a:ext>
            </a:extLst>
          </p:cNvPr>
          <p:cNvSpPr/>
          <p:nvPr/>
        </p:nvSpPr>
        <p:spPr>
          <a:xfrm>
            <a:off x="609600" y="1645920"/>
            <a:ext cx="10972800" cy="1341120"/>
          </a:xfrm>
          <a:prstGeom prst="rect">
            <a:avLst/>
          </a:prstGeom>
          <a:solidFill>
            <a:srgbClr val="F0F4FA"/>
          </a:solidFill>
          <a:ln/>
        </p:spPr>
        <p:txBody>
          <a:bodyPr/>
          <a:lstStyle/>
          <a:p>
            <a:endParaRPr lang="en-US" sz="2400">
              <a:latin typeface="Corbel" panose="020B0503020204020204" pitchFamily="34" charset="0"/>
            </a:endParaRPr>
          </a:p>
        </p:txBody>
      </p:sp>
      <p:sp>
        <p:nvSpPr>
          <p:cNvPr id="7" name="Shape 3">
            <a:extLst>
              <a:ext uri="{C183D7F6-B498-43B3-948B-1728B52AA6E4}">
                <adec:decorative xmlns:adec="http://schemas.microsoft.com/office/drawing/2017/decorative" val="1"/>
              </a:ext>
            </a:extLst>
          </p:cNvPr>
          <p:cNvSpPr/>
          <p:nvPr/>
        </p:nvSpPr>
        <p:spPr>
          <a:xfrm>
            <a:off x="609600" y="1645920"/>
            <a:ext cx="85344" cy="1341120"/>
          </a:xfrm>
          <a:prstGeom prst="rect">
            <a:avLst/>
          </a:prstGeom>
          <a:solidFill>
            <a:srgbClr val="002060"/>
          </a:solidFill>
          <a:ln/>
        </p:spPr>
        <p:txBody>
          <a:bodyPr/>
          <a:lstStyle/>
          <a:p>
            <a:endParaRPr lang="en-US" sz="2400">
              <a:latin typeface="Corbel" panose="020B0503020204020204" pitchFamily="34" charset="0"/>
            </a:endParaRPr>
          </a:p>
        </p:txBody>
      </p:sp>
      <p:sp>
        <p:nvSpPr>
          <p:cNvPr id="8" name="Text 4"/>
          <p:cNvSpPr/>
          <p:nvPr/>
        </p:nvSpPr>
        <p:spPr>
          <a:xfrm>
            <a:off x="975360" y="1706880"/>
            <a:ext cx="10363200" cy="548640"/>
          </a:xfrm>
          <a:prstGeom prst="rect">
            <a:avLst/>
          </a:prstGeom>
          <a:noFill/>
          <a:ln/>
        </p:spPr>
        <p:txBody>
          <a:bodyPr wrap="square" lIns="0" tIns="0" rIns="0" bIns="0" rtlCol="0" anchor="ctr"/>
          <a:lstStyle/>
          <a:p>
            <a:r>
              <a:rPr lang="en-US" sz="2667" b="1">
                <a:solidFill>
                  <a:srgbClr val="002060"/>
                </a:solidFill>
                <a:latin typeface="Corbel" panose="020B0503020204020204" pitchFamily="34" charset="0"/>
                <a:ea typeface="Calibri" pitchFamily="34" charset="-122"/>
                <a:cs typeface="Calibri" pitchFamily="34" charset="-120"/>
              </a:rPr>
              <a:t>Welcome Council Member Dr. Zahra Sheikh!</a:t>
            </a:r>
            <a:endParaRPr lang="en-US" sz="2667">
              <a:latin typeface="Corbel" panose="020B0503020204020204" pitchFamily="34" charset="0"/>
            </a:endParaRPr>
          </a:p>
        </p:txBody>
      </p:sp>
      <p:sp>
        <p:nvSpPr>
          <p:cNvPr id="9" name="Text 5"/>
          <p:cNvSpPr/>
          <p:nvPr/>
        </p:nvSpPr>
        <p:spPr>
          <a:xfrm>
            <a:off x="975360" y="2255520"/>
            <a:ext cx="10363200" cy="670560"/>
          </a:xfrm>
          <a:prstGeom prst="rect">
            <a:avLst/>
          </a:prstGeom>
          <a:noFill/>
          <a:ln/>
        </p:spPr>
        <p:txBody>
          <a:bodyPr wrap="square" lIns="0" tIns="0" rIns="0" bIns="0" rtlCol="0" anchor="ctr"/>
          <a:lstStyle/>
          <a:p>
            <a:r>
              <a:rPr lang="en-US">
                <a:solidFill>
                  <a:srgbClr val="374151"/>
                </a:solidFill>
                <a:latin typeface="Corbel"/>
                <a:ea typeface="Calibri"/>
                <a:cs typeface="Calibri"/>
              </a:rPr>
              <a:t>Appointed to the health care provider seat in January 2026, Dr. Sheikh brings clinical expertise and frontline experience in caring for individuals living with Alzheimer’s disease and other dementias.</a:t>
            </a:r>
            <a:endParaRPr lang="en-US">
              <a:latin typeface="Corbel"/>
              <a:ea typeface="Calibri"/>
              <a:cs typeface="Calibri"/>
            </a:endParaRPr>
          </a:p>
        </p:txBody>
      </p:sp>
      <p:sp>
        <p:nvSpPr>
          <p:cNvPr id="10" name="Text 6"/>
          <p:cNvSpPr/>
          <p:nvPr/>
        </p:nvSpPr>
        <p:spPr>
          <a:xfrm>
            <a:off x="609600" y="3142685"/>
            <a:ext cx="4876800" cy="487680"/>
          </a:xfrm>
          <a:prstGeom prst="rect">
            <a:avLst/>
          </a:prstGeom>
          <a:noFill/>
          <a:ln/>
        </p:spPr>
        <p:txBody>
          <a:bodyPr wrap="square" lIns="0" tIns="0" rIns="0" bIns="0" rtlCol="0" anchor="ctr"/>
          <a:lstStyle/>
          <a:p>
            <a:r>
              <a:rPr lang="en-US" sz="2267" b="1">
                <a:solidFill>
                  <a:srgbClr val="002060"/>
                </a:solidFill>
                <a:latin typeface="Corbel" panose="020B0503020204020204" pitchFamily="34" charset="0"/>
                <a:ea typeface="Calibri" pitchFamily="34" charset="-122"/>
                <a:cs typeface="Calibri" pitchFamily="34" charset="-120"/>
              </a:rPr>
              <a:t>Council Support Team</a:t>
            </a:r>
            <a:endParaRPr lang="en-US" sz="2267">
              <a:latin typeface="Corbel" panose="020B0503020204020204" pitchFamily="34" charset="0"/>
            </a:endParaRPr>
          </a:p>
        </p:txBody>
      </p:sp>
      <p:sp>
        <p:nvSpPr>
          <p:cNvPr id="11" name="Text 7"/>
          <p:cNvSpPr/>
          <p:nvPr/>
        </p:nvSpPr>
        <p:spPr>
          <a:xfrm>
            <a:off x="609600" y="3984695"/>
            <a:ext cx="5242560" cy="975360"/>
          </a:xfrm>
          <a:prstGeom prst="rect">
            <a:avLst/>
          </a:prstGeom>
          <a:noFill/>
          <a:ln/>
        </p:spPr>
        <p:txBody>
          <a:bodyPr wrap="square" lIns="0" tIns="0" rIns="0" bIns="0" rtlCol="0" anchor="ctr"/>
          <a:lstStyle/>
          <a:p>
            <a:r>
              <a:rPr lang="en-US" b="1">
                <a:solidFill>
                  <a:srgbClr val="374151"/>
                </a:solidFill>
                <a:latin typeface="Corbel"/>
                <a:ea typeface="Calibri"/>
                <a:cs typeface="Calibri"/>
              </a:rPr>
              <a:t>Whitney Moyer, </a:t>
            </a:r>
            <a:r>
              <a:rPr lang="en-US">
                <a:solidFill>
                  <a:srgbClr val="374151"/>
                </a:solidFill>
                <a:latin typeface="Corbel"/>
                <a:ea typeface="Calibri"/>
                <a:cs typeface="Calibri"/>
              </a:rPr>
              <a:t>COO &amp; Chair</a:t>
            </a:r>
            <a:endParaRPr lang="en-US">
              <a:latin typeface="Corbel"/>
              <a:ea typeface="Calibri"/>
              <a:cs typeface="Calibri"/>
            </a:endParaRPr>
          </a:p>
          <a:p>
            <a:r>
              <a:rPr lang="en-US" b="1">
                <a:solidFill>
                  <a:srgbClr val="374151"/>
                </a:solidFill>
                <a:latin typeface="Corbel"/>
                <a:ea typeface="Calibri"/>
                <a:cs typeface="Calibri"/>
              </a:rPr>
              <a:t>Elisha Goodman, </a:t>
            </a:r>
            <a:r>
              <a:rPr lang="en-US">
                <a:solidFill>
                  <a:srgbClr val="374151"/>
                </a:solidFill>
                <a:latin typeface="Corbel"/>
                <a:ea typeface="Calibri"/>
                <a:cs typeface="Calibri"/>
              </a:rPr>
              <a:t>Special Projects Manager</a:t>
            </a:r>
          </a:p>
          <a:p>
            <a:r>
              <a:rPr lang="en-US" b="1">
                <a:solidFill>
                  <a:srgbClr val="374151"/>
                </a:solidFill>
                <a:latin typeface="Corbel"/>
                <a:ea typeface="Calibri"/>
                <a:cs typeface="Calibri"/>
              </a:rPr>
              <a:t>Bill Travascio </a:t>
            </a:r>
            <a:r>
              <a:rPr lang="en-US">
                <a:solidFill>
                  <a:srgbClr val="374151"/>
                </a:solidFill>
                <a:latin typeface="Corbel"/>
                <a:ea typeface="Calibri"/>
                <a:cs typeface="Calibri"/>
              </a:rPr>
              <a:t>Special Assistant to the Secretary</a:t>
            </a:r>
          </a:p>
          <a:p>
            <a:r>
              <a:rPr lang="en-US" b="1">
                <a:solidFill>
                  <a:srgbClr val="374151"/>
                </a:solidFill>
                <a:latin typeface="Corbel"/>
                <a:ea typeface="Calibri"/>
                <a:cs typeface="Calibri"/>
              </a:rPr>
              <a:t>Gabriel Cohen, </a:t>
            </a:r>
            <a:r>
              <a:rPr lang="en-US">
                <a:solidFill>
                  <a:srgbClr val="374151"/>
                </a:solidFill>
                <a:latin typeface="Corbel"/>
                <a:ea typeface="Calibri"/>
                <a:cs typeface="Calibri"/>
              </a:rPr>
              <a:t>Program Planning and Implementation Manager, Office of the EOHHS Secretary</a:t>
            </a:r>
            <a:endParaRPr lang="en-US">
              <a:solidFill>
                <a:srgbClr val="374151"/>
              </a:solidFill>
              <a:highlight>
                <a:srgbClr val="FFFF00"/>
              </a:highlight>
              <a:latin typeface="Corbel"/>
              <a:ea typeface="Calibri"/>
              <a:cs typeface="Calibri"/>
            </a:endParaRPr>
          </a:p>
        </p:txBody>
      </p:sp>
      <p:sp>
        <p:nvSpPr>
          <p:cNvPr id="12" name="Text 8"/>
          <p:cNvSpPr/>
          <p:nvPr/>
        </p:nvSpPr>
        <p:spPr>
          <a:xfrm>
            <a:off x="6339840" y="3142685"/>
            <a:ext cx="5486400" cy="487680"/>
          </a:xfrm>
          <a:prstGeom prst="rect">
            <a:avLst/>
          </a:prstGeom>
          <a:noFill/>
          <a:ln/>
        </p:spPr>
        <p:txBody>
          <a:bodyPr wrap="square" lIns="0" tIns="0" rIns="0" bIns="0" rtlCol="0" anchor="ctr"/>
          <a:lstStyle/>
          <a:p>
            <a:r>
              <a:rPr lang="en-US" sz="2267" b="1">
                <a:solidFill>
                  <a:srgbClr val="002060"/>
                </a:solidFill>
                <a:latin typeface="Corbel" panose="020B0503020204020204" pitchFamily="34" charset="0"/>
                <a:ea typeface="Calibri" pitchFamily="34" charset="-122"/>
                <a:cs typeface="Calibri" pitchFamily="34" charset="-120"/>
              </a:rPr>
              <a:t>AGE ADRD Collaboration Team</a:t>
            </a:r>
            <a:endParaRPr lang="en-US" sz="2267">
              <a:latin typeface="Corbel" panose="020B0503020204020204" pitchFamily="34" charset="0"/>
            </a:endParaRPr>
          </a:p>
        </p:txBody>
      </p:sp>
      <p:sp>
        <p:nvSpPr>
          <p:cNvPr id="13" name="Text 9"/>
          <p:cNvSpPr/>
          <p:nvPr/>
        </p:nvSpPr>
        <p:spPr>
          <a:xfrm>
            <a:off x="6339840" y="3630365"/>
            <a:ext cx="5486400" cy="2194560"/>
          </a:xfrm>
          <a:prstGeom prst="rect">
            <a:avLst/>
          </a:prstGeom>
          <a:noFill/>
          <a:ln/>
        </p:spPr>
        <p:txBody>
          <a:bodyPr wrap="square" lIns="0" tIns="0" rIns="0" bIns="0" rtlCol="0" anchor="ctr"/>
          <a:lstStyle/>
          <a:p>
            <a:r>
              <a:rPr lang="en-US" b="1">
                <a:solidFill>
                  <a:srgbClr val="374151"/>
                </a:solidFill>
                <a:latin typeface="Corbel" panose="020B0503020204020204" pitchFamily="34" charset="0"/>
                <a:ea typeface="Calibri" pitchFamily="34" charset="-122"/>
                <a:cs typeface="Calibri" pitchFamily="34" charset="-120"/>
              </a:rPr>
              <a:t>Bree Bernat Shems, </a:t>
            </a:r>
            <a:r>
              <a:rPr lang="en-US">
                <a:solidFill>
                  <a:srgbClr val="374151"/>
                </a:solidFill>
                <a:latin typeface="Corbel" panose="020B0503020204020204" pitchFamily="34" charset="0"/>
                <a:ea typeface="Calibri" pitchFamily="34" charset="-122"/>
                <a:cs typeface="Calibri" pitchFamily="34" charset="-120"/>
              </a:rPr>
              <a:t>Sr. Director, Policy, Strategy &amp; Innovation</a:t>
            </a:r>
            <a:endParaRPr lang="en-US">
              <a:latin typeface="Corbel" panose="020B0503020204020204" pitchFamily="34" charset="0"/>
            </a:endParaRPr>
          </a:p>
          <a:p>
            <a:r>
              <a:rPr lang="en-US" b="1">
                <a:solidFill>
                  <a:srgbClr val="374151"/>
                </a:solidFill>
                <a:latin typeface="Corbel" panose="020B0503020204020204" pitchFamily="34" charset="0"/>
                <a:ea typeface="Calibri" pitchFamily="34" charset="-122"/>
                <a:cs typeface="Calibri" pitchFamily="34" charset="-120"/>
              </a:rPr>
              <a:t>Molly Evans, </a:t>
            </a:r>
            <a:r>
              <a:rPr lang="en-US">
                <a:solidFill>
                  <a:srgbClr val="374151"/>
                </a:solidFill>
                <a:latin typeface="Corbel" panose="020B0503020204020204" pitchFamily="34" charset="0"/>
                <a:ea typeface="Calibri" pitchFamily="34" charset="-122"/>
                <a:cs typeface="Calibri" pitchFamily="34" charset="-120"/>
              </a:rPr>
              <a:t>Sr. Manager, Strategic Programs (Caregiver)</a:t>
            </a:r>
            <a:endParaRPr lang="en-US">
              <a:latin typeface="Corbel" panose="020B0503020204020204" pitchFamily="34" charset="0"/>
            </a:endParaRPr>
          </a:p>
          <a:p>
            <a:r>
              <a:rPr lang="en-US" b="1">
                <a:solidFill>
                  <a:srgbClr val="374151"/>
                </a:solidFill>
                <a:latin typeface="Corbel" panose="020B0503020204020204" pitchFamily="34" charset="0"/>
                <a:ea typeface="Calibri" pitchFamily="34" charset="-122"/>
                <a:cs typeface="Calibri" pitchFamily="34" charset="-120"/>
              </a:rPr>
              <a:t>Deanna Mazina, </a:t>
            </a:r>
            <a:r>
              <a:rPr lang="en-US">
                <a:solidFill>
                  <a:srgbClr val="374151"/>
                </a:solidFill>
                <a:latin typeface="Corbel" panose="020B0503020204020204" pitchFamily="34" charset="0"/>
                <a:ea typeface="Calibri" pitchFamily="34" charset="-122"/>
                <a:cs typeface="Calibri" pitchFamily="34" charset="-120"/>
              </a:rPr>
              <a:t>Director, Public Health Policy &amp; Outreach</a:t>
            </a:r>
            <a:endParaRPr lang="en-US">
              <a:latin typeface="Corbel" panose="020B0503020204020204" pitchFamily="34" charset="0"/>
            </a:endParaRPr>
          </a:p>
          <a:p>
            <a:r>
              <a:rPr lang="en-US" b="1">
                <a:solidFill>
                  <a:srgbClr val="374151"/>
                </a:solidFill>
                <a:latin typeface="Corbel" panose="020B0503020204020204" pitchFamily="34" charset="0"/>
                <a:ea typeface="Calibri" pitchFamily="34" charset="-122"/>
                <a:cs typeface="Calibri" pitchFamily="34" charset="-120"/>
              </a:rPr>
              <a:t>Bonnie-May Shantz, </a:t>
            </a:r>
            <a:r>
              <a:rPr lang="en-US">
                <a:solidFill>
                  <a:srgbClr val="374151"/>
                </a:solidFill>
                <a:latin typeface="Corbel" panose="020B0503020204020204" pitchFamily="34" charset="0"/>
                <a:ea typeface="Calibri" pitchFamily="34" charset="-122"/>
                <a:cs typeface="Calibri" pitchFamily="34" charset="-120"/>
              </a:rPr>
              <a:t>Policy Manager, Age- &amp; Dementia-Friendly Lead</a:t>
            </a:r>
            <a:endParaRPr lang="en-US">
              <a:latin typeface="Corbel" panose="020B0503020204020204" pitchFamily="34" charset="0"/>
            </a:endParaRPr>
          </a:p>
        </p:txBody>
      </p:sp>
      <p:sp>
        <p:nvSpPr>
          <p:cNvPr id="14" name="Shape 7">
            <a:extLst>
              <a:ext uri="{FF2B5EF4-FFF2-40B4-BE49-F238E27FC236}">
                <a16:creationId xmlns:a16="http://schemas.microsoft.com/office/drawing/2014/main" id="{38C42398-5294-5BF5-0211-A0BE50B42182}"/>
              </a:ext>
              <a:ext uri="{C183D7F6-B498-43B3-948B-1728B52AA6E4}">
                <adec:decorative xmlns:adec="http://schemas.microsoft.com/office/drawing/2017/decorative" val="1"/>
              </a:ext>
            </a:extLst>
          </p:cNvPr>
          <p:cNvSpPr/>
          <p:nvPr/>
        </p:nvSpPr>
        <p:spPr>
          <a:xfrm>
            <a:off x="3048000" y="5974080"/>
            <a:ext cx="6096000" cy="670560"/>
          </a:xfrm>
          <a:prstGeom prst="rect">
            <a:avLst/>
          </a:prstGeom>
          <a:solidFill>
            <a:srgbClr val="002060"/>
          </a:solidFill>
          <a:ln/>
        </p:spPr>
        <p:txBody>
          <a:bodyPr/>
          <a:lstStyle/>
          <a:p>
            <a:endParaRPr lang="en-US" sz="2400">
              <a:latin typeface="Corbel" panose="020B0503020204020204" pitchFamily="34" charset="0"/>
            </a:endParaRPr>
          </a:p>
        </p:txBody>
      </p:sp>
      <p:sp>
        <p:nvSpPr>
          <p:cNvPr id="15" name="Text 8">
            <a:extLst>
              <a:ext uri="{FF2B5EF4-FFF2-40B4-BE49-F238E27FC236}">
                <a16:creationId xmlns:a16="http://schemas.microsoft.com/office/drawing/2014/main" id="{2E58B94C-549A-0E14-E0D5-A04A62B90A3E}"/>
              </a:ext>
            </a:extLst>
          </p:cNvPr>
          <p:cNvSpPr/>
          <p:nvPr/>
        </p:nvSpPr>
        <p:spPr>
          <a:xfrm>
            <a:off x="3048000" y="5974080"/>
            <a:ext cx="6096000" cy="670560"/>
          </a:xfrm>
          <a:prstGeom prst="rect">
            <a:avLst/>
          </a:prstGeom>
          <a:noFill/>
          <a:ln/>
        </p:spPr>
        <p:txBody>
          <a:bodyPr wrap="square" lIns="0" tIns="0" rIns="0" bIns="0" rtlCol="0" anchor="ctr"/>
          <a:lstStyle/>
          <a:p>
            <a:pPr algn="ctr"/>
            <a:r>
              <a:rPr lang="en-US" sz="2933" b="1">
                <a:solidFill>
                  <a:srgbClr val="FFC000"/>
                </a:solidFill>
                <a:latin typeface="Corbel" panose="020B0503020204020204" pitchFamily="34" charset="0"/>
                <a:ea typeface="Calibri" pitchFamily="34" charset="-122"/>
                <a:cs typeface="Calibri" pitchFamily="34" charset="-120"/>
              </a:rPr>
              <a:t>Vote to Approve Minutes</a:t>
            </a:r>
            <a:endParaRPr lang="en-US" sz="2933">
              <a:latin typeface="Corbel" panose="020B0503020204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1341120"/>
          </a:xfrm>
          <a:prstGeom prst="rect">
            <a:avLst/>
          </a:prstGeom>
        </p:spPr>
      </p:pic>
      <p:pic>
        <p:nvPicPr>
          <p:cNvPr id="3" name="Image 1">
            <a:extLs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82880" y="146304"/>
            <a:ext cx="975360" cy="975360"/>
          </a:xfrm>
          <a:prstGeom prst="rect">
            <a:avLst/>
          </a:prstGeom>
        </p:spPr>
      </p:pic>
      <p:sp>
        <p:nvSpPr>
          <p:cNvPr id="4" name="Text 0"/>
          <p:cNvSpPr>
            <a:spLocks noGrp="1"/>
          </p:cNvSpPr>
          <p:nvPr>
            <p:ph type="title" idx="4294967295"/>
          </p:nvPr>
        </p:nvSpPr>
        <p:spPr>
          <a:xfrm>
            <a:off x="1341120" y="97536"/>
            <a:ext cx="9144000" cy="670560"/>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C000"/>
                </a:solidFill>
                <a:effectLst/>
                <a:uLnTx/>
                <a:uFillTx/>
                <a:latin typeface="Corbel" panose="020B0503020204020204" pitchFamily="34" charset="0"/>
                <a:ea typeface="Calibri" pitchFamily="34" charset="-122"/>
                <a:cs typeface="Calibri" pitchFamily="34" charset="-120"/>
              </a:rPr>
              <a:t>Looking Back and Moving Forward</a:t>
            </a:r>
            <a:endParaRPr kumimoji="0" lang="en-US" sz="2800" b="0" i="0" u="none" strike="noStrike" kern="1200" cap="none" spc="0" normalizeH="0" baseline="0" noProof="0" dirty="0">
              <a:ln>
                <a:noFill/>
              </a:ln>
              <a:solidFill>
                <a:schemeClr val="tx1"/>
              </a:solidFill>
              <a:effectLst/>
              <a:uLnTx/>
              <a:uFillTx/>
              <a:latin typeface="Corbel" panose="020B0503020204020204" pitchFamily="34" charset="0"/>
              <a:ea typeface="+mn-ea"/>
              <a:cs typeface="+mn-cs"/>
            </a:endParaRPr>
          </a:p>
        </p:txBody>
      </p:sp>
      <p:sp>
        <p:nvSpPr>
          <p:cNvPr id="5" name="Text 1"/>
          <p:cNvSpPr/>
          <p:nvPr/>
        </p:nvSpPr>
        <p:spPr>
          <a:xfrm>
            <a:off x="1341120" y="707136"/>
            <a:ext cx="9144000" cy="426720"/>
          </a:xfrm>
          <a:prstGeom prst="rect">
            <a:avLst/>
          </a:prstGeom>
          <a:noFill/>
          <a:ln/>
        </p:spPr>
        <p:txBody>
          <a:bodyPr wrap="square" lIns="0" tIns="0" rIns="0" bIns="0" rtlCol="0" anchor="ctr"/>
          <a:lstStyle/>
          <a:p>
            <a:r>
              <a:rPr lang="en-US" i="1">
                <a:solidFill>
                  <a:srgbClr val="FFC000"/>
                </a:solidFill>
                <a:latin typeface="Corbel" panose="020B0503020204020204" pitchFamily="34" charset="0"/>
                <a:ea typeface="Calibri" pitchFamily="34" charset="-122"/>
                <a:cs typeface="Calibri" pitchFamily="34" charset="-120"/>
              </a:rPr>
              <a:t>Key Themes from the December 2025 Meeting</a:t>
            </a:r>
            <a:endParaRPr lang="en-US">
              <a:latin typeface="Corbel" panose="020B0503020204020204" pitchFamily="34" charset="0"/>
            </a:endParaRPr>
          </a:p>
        </p:txBody>
      </p:sp>
      <p:sp>
        <p:nvSpPr>
          <p:cNvPr id="7" name="Shape 3">
            <a:extLst>
              <a:ext uri="{C183D7F6-B498-43B3-948B-1728B52AA6E4}">
                <adec:decorative xmlns:adec="http://schemas.microsoft.com/office/drawing/2017/decorative" val="1"/>
              </a:ext>
            </a:extLst>
          </p:cNvPr>
          <p:cNvSpPr/>
          <p:nvPr/>
        </p:nvSpPr>
        <p:spPr>
          <a:xfrm>
            <a:off x="609600" y="1584960"/>
            <a:ext cx="3474720" cy="4754880"/>
          </a:xfrm>
          <a:prstGeom prst="rect">
            <a:avLst/>
          </a:prstGeom>
          <a:solidFill>
            <a:srgbClr val="F0F4FA"/>
          </a:solidFill>
          <a:ln/>
          <a:effectLst>
            <a:outerShdw blurRad="50800" dist="12700" dir="8100000" algn="bl" rotWithShape="0">
              <a:srgbClr val="000000">
                <a:alpha val="8000"/>
              </a:srgbClr>
            </a:outerShdw>
          </a:effectLst>
        </p:spPr>
        <p:txBody>
          <a:bodyPr/>
          <a:lstStyle/>
          <a:p>
            <a:endParaRPr lang="en-US" sz="2400">
              <a:latin typeface="Corbel" panose="020B0503020204020204" pitchFamily="34" charset="0"/>
            </a:endParaRPr>
          </a:p>
        </p:txBody>
      </p:sp>
      <p:sp>
        <p:nvSpPr>
          <p:cNvPr id="8" name="Shape 4">
            <a:extLst>
              <a:ext uri="{C183D7F6-B498-43B3-948B-1728B52AA6E4}">
                <adec:decorative xmlns:adec="http://schemas.microsoft.com/office/drawing/2017/decorative" val="1"/>
              </a:ext>
            </a:extLst>
          </p:cNvPr>
          <p:cNvSpPr/>
          <p:nvPr/>
        </p:nvSpPr>
        <p:spPr>
          <a:xfrm>
            <a:off x="1828800" y="1889760"/>
            <a:ext cx="914400" cy="914400"/>
          </a:xfrm>
          <a:prstGeom prst="ellipse">
            <a:avLst/>
          </a:prstGeom>
          <a:solidFill>
            <a:srgbClr val="002060"/>
          </a:solidFill>
          <a:ln/>
        </p:spPr>
        <p:txBody>
          <a:bodyPr/>
          <a:lstStyle/>
          <a:p>
            <a:endParaRPr lang="en-US" sz="2400">
              <a:latin typeface="Corbel" panose="020B0503020204020204" pitchFamily="34" charset="0"/>
            </a:endParaRPr>
          </a:p>
        </p:txBody>
      </p:sp>
      <p:pic>
        <p:nvPicPr>
          <p:cNvPr id="9" name="Image 2">
            <a:extLs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1987296" y="2048256"/>
            <a:ext cx="609600" cy="609600"/>
          </a:xfrm>
          <a:prstGeom prst="rect">
            <a:avLst/>
          </a:prstGeom>
        </p:spPr>
      </p:pic>
      <p:sp>
        <p:nvSpPr>
          <p:cNvPr id="10" name="Text 5"/>
          <p:cNvSpPr/>
          <p:nvPr/>
        </p:nvSpPr>
        <p:spPr>
          <a:xfrm>
            <a:off x="792480" y="3048000"/>
            <a:ext cx="3108960" cy="975360"/>
          </a:xfrm>
          <a:prstGeom prst="rect">
            <a:avLst/>
          </a:prstGeom>
          <a:noFill/>
          <a:ln/>
        </p:spPr>
        <p:txBody>
          <a:bodyPr wrap="square" lIns="0" tIns="0" rIns="0" bIns="0" rtlCol="0" anchor="ctr"/>
          <a:lstStyle/>
          <a:p>
            <a:pPr algn="ctr"/>
            <a:r>
              <a:rPr lang="en-US" b="1">
                <a:solidFill>
                  <a:srgbClr val="002060"/>
                </a:solidFill>
                <a:latin typeface="Corbel" panose="020B0503020204020204" pitchFamily="34" charset="0"/>
                <a:ea typeface="Calibri" pitchFamily="34" charset="-122"/>
                <a:cs typeface="Calibri" pitchFamily="34" charset="-120"/>
              </a:rPr>
              <a:t>Two Council Priority</a:t>
            </a:r>
            <a:endParaRPr lang="en-US">
              <a:latin typeface="Corbel" panose="020B0503020204020204" pitchFamily="34" charset="0"/>
            </a:endParaRPr>
          </a:p>
          <a:p>
            <a:pPr algn="ctr"/>
            <a:r>
              <a:rPr lang="en-US" b="1">
                <a:solidFill>
                  <a:srgbClr val="002060"/>
                </a:solidFill>
                <a:latin typeface="Corbel" panose="020B0503020204020204" pitchFamily="34" charset="0"/>
                <a:ea typeface="Calibri" pitchFamily="34" charset="-122"/>
                <a:cs typeface="Calibri" pitchFamily="34" charset="-120"/>
              </a:rPr>
              <a:t>Areas Confirmed</a:t>
            </a:r>
            <a:endParaRPr lang="en-US">
              <a:latin typeface="Corbel" panose="020B0503020204020204" pitchFamily="34" charset="0"/>
            </a:endParaRPr>
          </a:p>
        </p:txBody>
      </p:sp>
      <p:sp>
        <p:nvSpPr>
          <p:cNvPr id="11" name="Text 6"/>
          <p:cNvSpPr/>
          <p:nvPr/>
        </p:nvSpPr>
        <p:spPr>
          <a:xfrm>
            <a:off x="792480" y="4023360"/>
            <a:ext cx="3108960" cy="1950720"/>
          </a:xfrm>
          <a:prstGeom prst="rect">
            <a:avLst/>
          </a:prstGeom>
          <a:noFill/>
          <a:ln/>
        </p:spPr>
        <p:txBody>
          <a:bodyPr wrap="square" lIns="0" tIns="0" rIns="0" bIns="0" rtlCol="0" anchor="ctr"/>
          <a:lstStyle/>
          <a:p>
            <a:pPr marL="342900" indent="-342900" algn="ctr">
              <a:buFont typeface="+mj-lt"/>
              <a:buAutoNum type="arabicPeriod"/>
            </a:pPr>
            <a:r>
              <a:rPr lang="en-US" sz="1600">
                <a:solidFill>
                  <a:srgbClr val="374151"/>
                </a:solidFill>
                <a:latin typeface="Corbel" panose="020B0503020204020204" pitchFamily="34" charset="0"/>
                <a:ea typeface="Calibri" pitchFamily="34" charset="-122"/>
                <a:cs typeface="Calibri" pitchFamily="34" charset="-120"/>
              </a:rPr>
              <a:t>Early Recognition, Detection &amp; Diagnosis</a:t>
            </a:r>
            <a:br>
              <a:rPr lang="en-US" sz="1600">
                <a:solidFill>
                  <a:srgbClr val="374151"/>
                </a:solidFill>
                <a:latin typeface="Corbel" panose="020B0503020204020204" pitchFamily="34" charset="0"/>
                <a:ea typeface="Calibri" pitchFamily="34" charset="-122"/>
                <a:cs typeface="Calibri" pitchFamily="34" charset="-120"/>
              </a:rPr>
            </a:br>
            <a:endParaRPr lang="en-US" sz="1600">
              <a:solidFill>
                <a:srgbClr val="374151"/>
              </a:solidFill>
              <a:latin typeface="Corbel" panose="020B0503020204020204" pitchFamily="34" charset="0"/>
              <a:ea typeface="Calibri" pitchFamily="34" charset="-122"/>
              <a:cs typeface="Calibri" pitchFamily="34" charset="-120"/>
            </a:endParaRPr>
          </a:p>
          <a:p>
            <a:pPr marL="342900" indent="-342900" algn="ctr">
              <a:buFont typeface="+mj-lt"/>
              <a:buAutoNum type="arabicPeriod"/>
            </a:pPr>
            <a:r>
              <a:rPr lang="en-US" sz="1600">
                <a:solidFill>
                  <a:srgbClr val="374151"/>
                </a:solidFill>
                <a:latin typeface="Corbel" panose="020B0503020204020204" pitchFamily="34" charset="0"/>
                <a:ea typeface="Calibri" pitchFamily="34" charset="-122"/>
                <a:cs typeface="Calibri" pitchFamily="34" charset="-120"/>
              </a:rPr>
              <a:t>Caregiver Support, Education &amp; Systems Navigation</a:t>
            </a:r>
            <a:endParaRPr lang="en-US" sz="1600">
              <a:latin typeface="Corbel" panose="020B0503020204020204" pitchFamily="34" charset="0"/>
            </a:endParaRPr>
          </a:p>
        </p:txBody>
      </p:sp>
      <p:sp>
        <p:nvSpPr>
          <p:cNvPr id="12" name="Shape 7">
            <a:extLst>
              <a:ext uri="{C183D7F6-B498-43B3-948B-1728B52AA6E4}">
                <adec:decorative xmlns:adec="http://schemas.microsoft.com/office/drawing/2017/decorative" val="1"/>
              </a:ext>
            </a:extLst>
          </p:cNvPr>
          <p:cNvSpPr/>
          <p:nvPr/>
        </p:nvSpPr>
        <p:spPr>
          <a:xfrm>
            <a:off x="4450080" y="1584960"/>
            <a:ext cx="3474720" cy="4754880"/>
          </a:xfrm>
          <a:prstGeom prst="rect">
            <a:avLst/>
          </a:prstGeom>
          <a:solidFill>
            <a:srgbClr val="F0F4FA"/>
          </a:solidFill>
          <a:ln/>
          <a:effectLst>
            <a:outerShdw blurRad="50800" dist="12700" dir="8100000" algn="bl" rotWithShape="0">
              <a:srgbClr val="000000">
                <a:alpha val="8000"/>
              </a:srgbClr>
            </a:outerShdw>
          </a:effectLst>
        </p:spPr>
        <p:txBody>
          <a:bodyPr/>
          <a:lstStyle/>
          <a:p>
            <a:endParaRPr lang="en-US" sz="2400">
              <a:latin typeface="Corbel" panose="020B0503020204020204" pitchFamily="34" charset="0"/>
            </a:endParaRPr>
          </a:p>
        </p:txBody>
      </p:sp>
      <p:sp>
        <p:nvSpPr>
          <p:cNvPr id="13" name="Shape 8">
            <a:extLst>
              <a:ext uri="{C183D7F6-B498-43B3-948B-1728B52AA6E4}">
                <adec:decorative xmlns:adec="http://schemas.microsoft.com/office/drawing/2017/decorative" val="1"/>
              </a:ext>
            </a:extLst>
          </p:cNvPr>
          <p:cNvSpPr/>
          <p:nvPr/>
        </p:nvSpPr>
        <p:spPr>
          <a:xfrm>
            <a:off x="5669280" y="1889760"/>
            <a:ext cx="914400" cy="914400"/>
          </a:xfrm>
          <a:prstGeom prst="ellipse">
            <a:avLst/>
          </a:prstGeom>
          <a:solidFill>
            <a:srgbClr val="1A5276"/>
          </a:solidFill>
          <a:ln/>
        </p:spPr>
        <p:txBody>
          <a:bodyPr/>
          <a:lstStyle/>
          <a:p>
            <a:endParaRPr lang="en-US" sz="2400">
              <a:latin typeface="Corbel" panose="020B0503020204020204" pitchFamily="34" charset="0"/>
            </a:endParaRPr>
          </a:p>
        </p:txBody>
      </p:sp>
      <p:pic>
        <p:nvPicPr>
          <p:cNvPr id="14" name="Image 3">
            <a:extLs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5827776" y="2048256"/>
            <a:ext cx="609600" cy="609600"/>
          </a:xfrm>
          <a:prstGeom prst="rect">
            <a:avLst/>
          </a:prstGeom>
        </p:spPr>
      </p:pic>
      <p:sp>
        <p:nvSpPr>
          <p:cNvPr id="15" name="Text 9"/>
          <p:cNvSpPr/>
          <p:nvPr/>
        </p:nvSpPr>
        <p:spPr>
          <a:xfrm>
            <a:off x="4632960" y="3048000"/>
            <a:ext cx="3108960" cy="975360"/>
          </a:xfrm>
          <a:prstGeom prst="rect">
            <a:avLst/>
          </a:prstGeom>
          <a:noFill/>
          <a:ln/>
        </p:spPr>
        <p:txBody>
          <a:bodyPr wrap="square" lIns="0" tIns="0" rIns="0" bIns="0" rtlCol="0" anchor="ctr"/>
          <a:lstStyle/>
          <a:p>
            <a:pPr algn="ctr"/>
            <a:r>
              <a:rPr lang="en-US" b="1">
                <a:solidFill>
                  <a:srgbClr val="002060"/>
                </a:solidFill>
                <a:latin typeface="Corbel" panose="020B0503020204020204" pitchFamily="34" charset="0"/>
                <a:ea typeface="Calibri" pitchFamily="34" charset="-122"/>
                <a:cs typeface="Calibri" pitchFamily="34" charset="-120"/>
              </a:rPr>
              <a:t>ReiMAgine Aging</a:t>
            </a:r>
            <a:endParaRPr lang="en-US">
              <a:latin typeface="Corbel" panose="020B0503020204020204" pitchFamily="34" charset="0"/>
            </a:endParaRPr>
          </a:p>
          <a:p>
            <a:pPr algn="ctr"/>
            <a:r>
              <a:rPr lang="en-US" b="1">
                <a:solidFill>
                  <a:srgbClr val="002060"/>
                </a:solidFill>
                <a:latin typeface="Corbel" panose="020B0503020204020204" pitchFamily="34" charset="0"/>
                <a:ea typeface="Calibri" pitchFamily="34" charset="-122"/>
                <a:cs typeface="Calibri" pitchFamily="34" charset="-120"/>
              </a:rPr>
              <a:t>Alignment</a:t>
            </a:r>
            <a:endParaRPr lang="en-US">
              <a:latin typeface="Corbel" panose="020B0503020204020204" pitchFamily="34" charset="0"/>
            </a:endParaRPr>
          </a:p>
        </p:txBody>
      </p:sp>
      <p:sp>
        <p:nvSpPr>
          <p:cNvPr id="16" name="Text 10"/>
          <p:cNvSpPr/>
          <p:nvPr/>
        </p:nvSpPr>
        <p:spPr>
          <a:xfrm>
            <a:off x="4632960" y="4023360"/>
            <a:ext cx="3108960" cy="1950720"/>
          </a:xfrm>
          <a:prstGeom prst="rect">
            <a:avLst/>
          </a:prstGeom>
          <a:noFill/>
          <a:ln/>
        </p:spPr>
        <p:txBody>
          <a:bodyPr wrap="square" lIns="0" tIns="0" rIns="0" bIns="0" rtlCol="0" anchor="ctr"/>
          <a:lstStyle/>
          <a:p>
            <a:pPr algn="ctr"/>
            <a:r>
              <a:rPr lang="en-US" sz="1600">
                <a:solidFill>
                  <a:srgbClr val="374151"/>
                </a:solidFill>
                <a:latin typeface="Corbel" panose="020B0503020204020204" pitchFamily="34" charset="0"/>
                <a:ea typeface="Calibri" pitchFamily="34" charset="-122"/>
                <a:cs typeface="Calibri" pitchFamily="34" charset="-120"/>
              </a:rPr>
              <a:t>Aligning the State Plan on Dementia with ReiMAgine Aging 2030 and Executive Order 642 for one coherent statewide approach</a:t>
            </a:r>
            <a:endParaRPr lang="en-US" sz="1600">
              <a:latin typeface="Corbel" panose="020B0503020204020204" pitchFamily="34" charset="0"/>
            </a:endParaRPr>
          </a:p>
        </p:txBody>
      </p:sp>
      <p:sp>
        <p:nvSpPr>
          <p:cNvPr id="17" name="Shape 11">
            <a:extLst>
              <a:ext uri="{C183D7F6-B498-43B3-948B-1728B52AA6E4}">
                <adec:decorative xmlns:adec="http://schemas.microsoft.com/office/drawing/2017/decorative" val="1"/>
              </a:ext>
            </a:extLst>
          </p:cNvPr>
          <p:cNvSpPr/>
          <p:nvPr/>
        </p:nvSpPr>
        <p:spPr>
          <a:xfrm>
            <a:off x="8290560" y="1584960"/>
            <a:ext cx="3474720" cy="4754880"/>
          </a:xfrm>
          <a:prstGeom prst="rect">
            <a:avLst/>
          </a:prstGeom>
          <a:solidFill>
            <a:srgbClr val="F0F4FA"/>
          </a:solidFill>
          <a:ln/>
          <a:effectLst>
            <a:outerShdw blurRad="50800" dist="12700" dir="8100000" algn="bl" rotWithShape="0">
              <a:srgbClr val="000000">
                <a:alpha val="8000"/>
              </a:srgbClr>
            </a:outerShdw>
          </a:effectLst>
        </p:spPr>
        <p:txBody>
          <a:bodyPr/>
          <a:lstStyle/>
          <a:p>
            <a:endParaRPr lang="en-US" sz="2400">
              <a:latin typeface="Corbel" panose="020B0503020204020204" pitchFamily="34" charset="0"/>
            </a:endParaRPr>
          </a:p>
        </p:txBody>
      </p:sp>
      <p:sp>
        <p:nvSpPr>
          <p:cNvPr id="18" name="Shape 12">
            <a:extLst>
              <a:ext uri="{C183D7F6-B498-43B3-948B-1728B52AA6E4}">
                <adec:decorative xmlns:adec="http://schemas.microsoft.com/office/drawing/2017/decorative" val="1"/>
              </a:ext>
            </a:extLst>
          </p:cNvPr>
          <p:cNvSpPr/>
          <p:nvPr/>
        </p:nvSpPr>
        <p:spPr>
          <a:xfrm>
            <a:off x="9509760" y="1889760"/>
            <a:ext cx="914400" cy="914400"/>
          </a:xfrm>
          <a:prstGeom prst="ellipse">
            <a:avLst/>
          </a:prstGeom>
          <a:solidFill>
            <a:srgbClr val="1B6B3A"/>
          </a:solidFill>
          <a:ln/>
        </p:spPr>
        <p:txBody>
          <a:bodyPr/>
          <a:lstStyle/>
          <a:p>
            <a:endParaRPr lang="en-US" sz="2400">
              <a:latin typeface="Corbel" panose="020B0503020204020204" pitchFamily="34" charset="0"/>
            </a:endParaRPr>
          </a:p>
        </p:txBody>
      </p:sp>
      <p:pic>
        <p:nvPicPr>
          <p:cNvPr id="19" name="Image 4">
            <a:extLs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9668256" y="2048256"/>
            <a:ext cx="609600" cy="609600"/>
          </a:xfrm>
          <a:prstGeom prst="rect">
            <a:avLst/>
          </a:prstGeom>
        </p:spPr>
      </p:pic>
      <p:sp>
        <p:nvSpPr>
          <p:cNvPr id="20" name="Text 13"/>
          <p:cNvSpPr/>
          <p:nvPr/>
        </p:nvSpPr>
        <p:spPr>
          <a:xfrm>
            <a:off x="8473440" y="3048000"/>
            <a:ext cx="3108960" cy="975360"/>
          </a:xfrm>
          <a:prstGeom prst="rect">
            <a:avLst/>
          </a:prstGeom>
          <a:noFill/>
          <a:ln/>
        </p:spPr>
        <p:txBody>
          <a:bodyPr wrap="square" lIns="0" tIns="0" rIns="0" bIns="0" rtlCol="0" anchor="ctr"/>
          <a:lstStyle/>
          <a:p>
            <a:pPr algn="ctr"/>
            <a:r>
              <a:rPr lang="en-US" b="1">
                <a:solidFill>
                  <a:srgbClr val="002060"/>
                </a:solidFill>
                <a:latin typeface="Corbel" panose="020B0503020204020204" pitchFamily="34" charset="0"/>
                <a:ea typeface="Calibri" pitchFamily="34" charset="-122"/>
                <a:cs typeface="Calibri" pitchFamily="34" charset="-120"/>
              </a:rPr>
              <a:t>Agency Findings &amp;</a:t>
            </a:r>
            <a:endParaRPr lang="en-US">
              <a:latin typeface="Corbel" panose="020B0503020204020204" pitchFamily="34" charset="0"/>
            </a:endParaRPr>
          </a:p>
          <a:p>
            <a:pPr algn="ctr"/>
            <a:r>
              <a:rPr lang="en-US" b="1">
                <a:solidFill>
                  <a:srgbClr val="002060"/>
                </a:solidFill>
                <a:latin typeface="Corbel" panose="020B0503020204020204" pitchFamily="34" charset="0"/>
                <a:ea typeface="Calibri" pitchFamily="34" charset="-122"/>
                <a:cs typeface="Calibri" pitchFamily="34" charset="-120"/>
              </a:rPr>
              <a:t>Strategies</a:t>
            </a:r>
            <a:endParaRPr lang="en-US">
              <a:latin typeface="Corbel" panose="020B0503020204020204" pitchFamily="34" charset="0"/>
            </a:endParaRPr>
          </a:p>
        </p:txBody>
      </p:sp>
      <p:sp>
        <p:nvSpPr>
          <p:cNvPr id="21" name="Text 14"/>
          <p:cNvSpPr/>
          <p:nvPr/>
        </p:nvSpPr>
        <p:spPr>
          <a:xfrm>
            <a:off x="8473440" y="4023360"/>
            <a:ext cx="3108960" cy="1950720"/>
          </a:xfrm>
          <a:prstGeom prst="rect">
            <a:avLst/>
          </a:prstGeom>
          <a:noFill/>
          <a:ln/>
        </p:spPr>
        <p:txBody>
          <a:bodyPr wrap="square" lIns="0" tIns="0" rIns="0" bIns="0" rtlCol="0" anchor="ctr"/>
          <a:lstStyle/>
          <a:p>
            <a:pPr algn="ctr"/>
            <a:r>
              <a:rPr lang="en-US" sz="1600">
                <a:solidFill>
                  <a:srgbClr val="374151"/>
                </a:solidFill>
                <a:latin typeface="Corbel" panose="020B0503020204020204" pitchFamily="34" charset="0"/>
                <a:ea typeface="Calibri" pitchFamily="34" charset="-122"/>
                <a:cs typeface="Calibri" pitchFamily="34" charset="-120"/>
              </a:rPr>
              <a:t>EOHHS agency surveys revealed shared challenges and informed strategies to consider for the State Plan refresh</a:t>
            </a:r>
            <a:endParaRPr lang="en-US" sz="1600">
              <a:latin typeface="Corbel" panose="020B0503020204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1341120"/>
          </a:xfrm>
          <a:prstGeom prst="rect">
            <a:avLst/>
          </a:prstGeom>
        </p:spPr>
      </p:pic>
      <p:pic>
        <p:nvPicPr>
          <p:cNvPr id="3" name="Image 1">
            <a:extLs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82880" y="146304"/>
            <a:ext cx="975360" cy="975360"/>
          </a:xfrm>
          <a:prstGeom prst="rect">
            <a:avLst/>
          </a:prstGeom>
        </p:spPr>
      </p:pic>
      <p:sp>
        <p:nvSpPr>
          <p:cNvPr id="4" name="Text 0"/>
          <p:cNvSpPr>
            <a:spLocks noGrp="1"/>
          </p:cNvSpPr>
          <p:nvPr>
            <p:ph type="title" idx="4294967295"/>
          </p:nvPr>
        </p:nvSpPr>
        <p:spPr>
          <a:xfrm>
            <a:off x="1341120" y="97536"/>
            <a:ext cx="9144000" cy="670560"/>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C000"/>
                </a:solidFill>
                <a:effectLst/>
                <a:uLnTx/>
                <a:uFillTx/>
                <a:latin typeface="Corbel" panose="020B0503020204020204" pitchFamily="34" charset="0"/>
                <a:ea typeface="Calibri" pitchFamily="34" charset="-122"/>
                <a:cs typeface="Calibri" pitchFamily="34" charset="-120"/>
              </a:rPr>
              <a:t>Annual Report: Overview</a:t>
            </a:r>
            <a:endParaRPr kumimoji="0" lang="en-US" sz="2800" b="0" i="0" u="none" strike="noStrike" kern="1200" cap="none" spc="0" normalizeH="0" baseline="0" noProof="0" dirty="0">
              <a:ln>
                <a:noFill/>
              </a:ln>
              <a:solidFill>
                <a:schemeClr val="tx1"/>
              </a:solidFill>
              <a:effectLst/>
              <a:uLnTx/>
              <a:uFillTx/>
              <a:latin typeface="Corbel" panose="020B0503020204020204" pitchFamily="34" charset="0"/>
              <a:ea typeface="+mn-ea"/>
              <a:cs typeface="+mn-cs"/>
            </a:endParaRPr>
          </a:p>
        </p:txBody>
      </p:sp>
      <p:sp>
        <p:nvSpPr>
          <p:cNvPr id="5" name="Text 1"/>
          <p:cNvSpPr/>
          <p:nvPr/>
        </p:nvSpPr>
        <p:spPr>
          <a:xfrm>
            <a:off x="1341120" y="707136"/>
            <a:ext cx="9144000" cy="426720"/>
          </a:xfrm>
          <a:prstGeom prst="rect">
            <a:avLst/>
          </a:prstGeom>
          <a:noFill/>
          <a:ln/>
        </p:spPr>
        <p:txBody>
          <a:bodyPr wrap="square" lIns="0" tIns="0" rIns="0" bIns="0" rtlCol="0" anchor="ctr"/>
          <a:lstStyle/>
          <a:p>
            <a:r>
              <a:rPr lang="en-US" i="1">
                <a:solidFill>
                  <a:srgbClr val="FFC000"/>
                </a:solidFill>
                <a:latin typeface="Corbel" panose="020B0503020204020204" pitchFamily="34" charset="0"/>
                <a:ea typeface="Calibri" pitchFamily="34" charset="-122"/>
                <a:cs typeface="Calibri" pitchFamily="34" charset="-120"/>
              </a:rPr>
              <a:t>April 2025 – March 2026</a:t>
            </a:r>
            <a:endParaRPr lang="en-US">
              <a:latin typeface="Corbel" panose="020B0503020204020204" pitchFamily="34" charset="0"/>
            </a:endParaRPr>
          </a:p>
        </p:txBody>
      </p:sp>
      <p:sp>
        <p:nvSpPr>
          <p:cNvPr id="7" name="Text 3"/>
          <p:cNvSpPr/>
          <p:nvPr/>
        </p:nvSpPr>
        <p:spPr>
          <a:xfrm>
            <a:off x="609600" y="1524000"/>
            <a:ext cx="10972800" cy="853440"/>
          </a:xfrm>
          <a:prstGeom prst="rect">
            <a:avLst/>
          </a:prstGeom>
          <a:noFill/>
          <a:ln/>
        </p:spPr>
        <p:txBody>
          <a:bodyPr wrap="square" lIns="0" tIns="0" rIns="0" bIns="0" rtlCol="0" anchor="ctr"/>
          <a:lstStyle/>
          <a:p>
            <a:r>
              <a:rPr lang="en-US" sz="2000">
                <a:solidFill>
                  <a:srgbClr val="374151"/>
                </a:solidFill>
                <a:latin typeface="Corbel" panose="020B0503020204020204" pitchFamily="34" charset="0"/>
                <a:ea typeface="Calibri" pitchFamily="34" charset="-122"/>
                <a:cs typeface="Calibri" pitchFamily="34" charset="-120"/>
              </a:rPr>
              <a:t>The Annual Report documents the Council’s activities, achievements, and strategic direction for the April 2025 through March 2026 reporting period. Today the Council is asked to review and vote to approve this report.</a:t>
            </a:r>
            <a:endParaRPr lang="en-US" sz="2000">
              <a:latin typeface="Corbel" panose="020B0503020204020204" pitchFamily="34" charset="0"/>
            </a:endParaRPr>
          </a:p>
        </p:txBody>
      </p:sp>
      <p:sp>
        <p:nvSpPr>
          <p:cNvPr id="8" name="Shape 4">
            <a:extLst>
              <a:ext uri="{C183D7F6-B498-43B3-948B-1728B52AA6E4}">
                <adec:decorative xmlns:adec="http://schemas.microsoft.com/office/drawing/2017/decorative" val="1"/>
              </a:ext>
            </a:extLst>
          </p:cNvPr>
          <p:cNvSpPr/>
          <p:nvPr/>
        </p:nvSpPr>
        <p:spPr>
          <a:xfrm>
            <a:off x="609600" y="2621280"/>
            <a:ext cx="85344" cy="1036320"/>
          </a:xfrm>
          <a:prstGeom prst="rect">
            <a:avLst/>
          </a:prstGeom>
          <a:solidFill>
            <a:srgbClr val="002060"/>
          </a:solidFill>
          <a:ln/>
        </p:spPr>
        <p:txBody>
          <a:bodyPr/>
          <a:lstStyle/>
          <a:p>
            <a:endParaRPr lang="en-US" sz="2400">
              <a:latin typeface="Corbel" panose="020B0503020204020204" pitchFamily="34" charset="0"/>
            </a:endParaRPr>
          </a:p>
        </p:txBody>
      </p:sp>
      <p:sp>
        <p:nvSpPr>
          <p:cNvPr id="9" name="Text 5"/>
          <p:cNvSpPr/>
          <p:nvPr/>
        </p:nvSpPr>
        <p:spPr>
          <a:xfrm>
            <a:off x="853440" y="2621280"/>
            <a:ext cx="5120640" cy="426720"/>
          </a:xfrm>
          <a:prstGeom prst="rect">
            <a:avLst/>
          </a:prstGeom>
          <a:noFill/>
          <a:ln/>
        </p:spPr>
        <p:txBody>
          <a:bodyPr wrap="square" lIns="0" tIns="0" rIns="0" bIns="0" rtlCol="0" anchor="ctr"/>
          <a:lstStyle/>
          <a:p>
            <a:r>
              <a:rPr lang="en-US" sz="1867" b="1">
                <a:solidFill>
                  <a:srgbClr val="002060"/>
                </a:solidFill>
                <a:latin typeface="Corbel" panose="020B0503020204020204" pitchFamily="34" charset="0"/>
                <a:ea typeface="Calibri" pitchFamily="34" charset="-122"/>
                <a:cs typeface="Calibri" pitchFamily="34" charset="-120"/>
              </a:rPr>
              <a:t>Council Overview</a:t>
            </a:r>
            <a:endParaRPr lang="en-US" sz="1867">
              <a:latin typeface="Corbel" panose="020B0503020204020204" pitchFamily="34" charset="0"/>
            </a:endParaRPr>
          </a:p>
        </p:txBody>
      </p:sp>
      <p:sp>
        <p:nvSpPr>
          <p:cNvPr id="10" name="Text 6"/>
          <p:cNvSpPr/>
          <p:nvPr/>
        </p:nvSpPr>
        <p:spPr>
          <a:xfrm>
            <a:off x="853440" y="3048000"/>
            <a:ext cx="5120640" cy="609600"/>
          </a:xfrm>
          <a:prstGeom prst="rect">
            <a:avLst/>
          </a:prstGeom>
          <a:noFill/>
          <a:ln/>
        </p:spPr>
        <p:txBody>
          <a:bodyPr wrap="square" lIns="0" tIns="0" rIns="0" bIns="0" rtlCol="0" anchor="ctr"/>
          <a:lstStyle/>
          <a:p>
            <a:r>
              <a:rPr lang="en-US">
                <a:solidFill>
                  <a:srgbClr val="374151"/>
                </a:solidFill>
                <a:latin typeface="Corbel"/>
                <a:ea typeface="Calibri"/>
                <a:cs typeface="Calibri"/>
              </a:rPr>
              <a:t>Leadership changes, new members, support team, meetings held</a:t>
            </a:r>
            <a:endParaRPr lang="en-US">
              <a:latin typeface="Corbel"/>
              <a:ea typeface="Calibri"/>
              <a:cs typeface="Calibri"/>
            </a:endParaRPr>
          </a:p>
        </p:txBody>
      </p:sp>
      <p:sp>
        <p:nvSpPr>
          <p:cNvPr id="11" name="Shape 7">
            <a:extLst>
              <a:ext uri="{C183D7F6-B498-43B3-948B-1728B52AA6E4}">
                <adec:decorative xmlns:adec="http://schemas.microsoft.com/office/drawing/2017/decorative" val="1"/>
              </a:ext>
            </a:extLst>
          </p:cNvPr>
          <p:cNvSpPr/>
          <p:nvPr/>
        </p:nvSpPr>
        <p:spPr>
          <a:xfrm>
            <a:off x="6217920" y="2621280"/>
            <a:ext cx="85344" cy="1036320"/>
          </a:xfrm>
          <a:prstGeom prst="rect">
            <a:avLst/>
          </a:prstGeom>
          <a:solidFill>
            <a:srgbClr val="002060"/>
          </a:solidFill>
          <a:ln/>
        </p:spPr>
        <p:txBody>
          <a:bodyPr/>
          <a:lstStyle/>
          <a:p>
            <a:endParaRPr lang="en-US" sz="2400">
              <a:latin typeface="Corbel" panose="020B0503020204020204" pitchFamily="34" charset="0"/>
            </a:endParaRPr>
          </a:p>
        </p:txBody>
      </p:sp>
      <p:sp>
        <p:nvSpPr>
          <p:cNvPr id="12" name="Text 8"/>
          <p:cNvSpPr/>
          <p:nvPr/>
        </p:nvSpPr>
        <p:spPr>
          <a:xfrm>
            <a:off x="6461760" y="2621280"/>
            <a:ext cx="5120640" cy="426720"/>
          </a:xfrm>
          <a:prstGeom prst="rect">
            <a:avLst/>
          </a:prstGeom>
          <a:noFill/>
          <a:ln/>
        </p:spPr>
        <p:txBody>
          <a:bodyPr wrap="square" lIns="0" tIns="0" rIns="0" bIns="0" rtlCol="0" anchor="ctr"/>
          <a:lstStyle/>
          <a:p>
            <a:r>
              <a:rPr lang="en-US" sz="1867" b="1">
                <a:solidFill>
                  <a:srgbClr val="002060"/>
                </a:solidFill>
                <a:latin typeface="Corbel" panose="020B0503020204020204" pitchFamily="34" charset="0"/>
                <a:ea typeface="Calibri" pitchFamily="34" charset="-122"/>
                <a:cs typeface="Calibri" pitchFamily="34" charset="-120"/>
              </a:rPr>
              <a:t>Strategic Prioritization</a:t>
            </a:r>
            <a:endParaRPr lang="en-US" sz="1867">
              <a:latin typeface="Corbel" panose="020B0503020204020204" pitchFamily="34" charset="0"/>
            </a:endParaRPr>
          </a:p>
        </p:txBody>
      </p:sp>
      <p:sp>
        <p:nvSpPr>
          <p:cNvPr id="13" name="Text 9"/>
          <p:cNvSpPr/>
          <p:nvPr/>
        </p:nvSpPr>
        <p:spPr>
          <a:xfrm>
            <a:off x="6461760" y="3048000"/>
            <a:ext cx="5120640" cy="609600"/>
          </a:xfrm>
          <a:prstGeom prst="rect">
            <a:avLst/>
          </a:prstGeom>
          <a:noFill/>
          <a:ln/>
        </p:spPr>
        <p:txBody>
          <a:bodyPr wrap="square" lIns="0" tIns="0" rIns="0" bIns="0" rtlCol="0" anchor="ctr"/>
          <a:lstStyle/>
          <a:p>
            <a:r>
              <a:rPr lang="en-US">
                <a:solidFill>
                  <a:srgbClr val="374151"/>
                </a:solidFill>
                <a:latin typeface="Corbel"/>
                <a:ea typeface="Calibri"/>
                <a:cs typeface="Calibri"/>
              </a:rPr>
              <a:t>Two priority areas confirmed through member survey and Council consensus</a:t>
            </a:r>
            <a:endParaRPr lang="en-US">
              <a:latin typeface="Corbel"/>
              <a:ea typeface="Calibri"/>
              <a:cs typeface="Calibri"/>
            </a:endParaRPr>
          </a:p>
        </p:txBody>
      </p:sp>
      <p:sp>
        <p:nvSpPr>
          <p:cNvPr id="14" name="Shape 10">
            <a:extLst>
              <a:ext uri="{C183D7F6-B498-43B3-948B-1728B52AA6E4}">
                <adec:decorative xmlns:adec="http://schemas.microsoft.com/office/drawing/2017/decorative" val="1"/>
              </a:ext>
            </a:extLst>
          </p:cNvPr>
          <p:cNvSpPr/>
          <p:nvPr/>
        </p:nvSpPr>
        <p:spPr>
          <a:xfrm>
            <a:off x="609600" y="3962400"/>
            <a:ext cx="85344" cy="1036320"/>
          </a:xfrm>
          <a:prstGeom prst="rect">
            <a:avLst/>
          </a:prstGeom>
          <a:solidFill>
            <a:srgbClr val="002060"/>
          </a:solidFill>
          <a:ln/>
        </p:spPr>
        <p:txBody>
          <a:bodyPr/>
          <a:lstStyle/>
          <a:p>
            <a:endParaRPr lang="en-US" sz="2400">
              <a:latin typeface="Corbel" panose="020B0503020204020204" pitchFamily="34" charset="0"/>
            </a:endParaRPr>
          </a:p>
        </p:txBody>
      </p:sp>
      <p:sp>
        <p:nvSpPr>
          <p:cNvPr id="15" name="Text 11"/>
          <p:cNvSpPr/>
          <p:nvPr/>
        </p:nvSpPr>
        <p:spPr>
          <a:xfrm>
            <a:off x="853440" y="3962400"/>
            <a:ext cx="5120640" cy="426720"/>
          </a:xfrm>
          <a:prstGeom prst="rect">
            <a:avLst/>
          </a:prstGeom>
          <a:noFill/>
          <a:ln/>
        </p:spPr>
        <p:txBody>
          <a:bodyPr wrap="square" lIns="0" tIns="0" rIns="0" bIns="0" rtlCol="0" anchor="ctr"/>
          <a:lstStyle/>
          <a:p>
            <a:r>
              <a:rPr lang="en-US" sz="1867" b="1">
                <a:solidFill>
                  <a:srgbClr val="002060"/>
                </a:solidFill>
                <a:latin typeface="Corbel" panose="020B0503020204020204" pitchFamily="34" charset="0"/>
                <a:ea typeface="Calibri" pitchFamily="34" charset="-122"/>
                <a:cs typeface="Calibri" pitchFamily="34" charset="-120"/>
              </a:rPr>
              <a:t>EOHHS Agency Surveys</a:t>
            </a:r>
            <a:endParaRPr lang="en-US" sz="1867">
              <a:latin typeface="Corbel" panose="020B0503020204020204" pitchFamily="34" charset="0"/>
            </a:endParaRPr>
          </a:p>
        </p:txBody>
      </p:sp>
      <p:sp>
        <p:nvSpPr>
          <p:cNvPr id="16" name="Text 12"/>
          <p:cNvSpPr/>
          <p:nvPr/>
        </p:nvSpPr>
        <p:spPr>
          <a:xfrm>
            <a:off x="853440" y="4389120"/>
            <a:ext cx="5120640" cy="609600"/>
          </a:xfrm>
          <a:prstGeom prst="rect">
            <a:avLst/>
          </a:prstGeom>
          <a:noFill/>
          <a:ln/>
        </p:spPr>
        <p:txBody>
          <a:bodyPr wrap="square" lIns="0" tIns="0" rIns="0" bIns="0" rtlCol="0" anchor="ctr"/>
          <a:lstStyle/>
          <a:p>
            <a:r>
              <a:rPr lang="en-US">
                <a:solidFill>
                  <a:srgbClr val="374151"/>
                </a:solidFill>
                <a:latin typeface="Corbel"/>
                <a:ea typeface="Calibri"/>
                <a:cs typeface="Calibri"/>
              </a:rPr>
              <a:t>Findings from 7 agencies on dementia touchpoints, challenges, and strategies</a:t>
            </a:r>
            <a:endParaRPr lang="en-US">
              <a:latin typeface="Corbel"/>
              <a:ea typeface="Calibri"/>
              <a:cs typeface="Calibri"/>
            </a:endParaRPr>
          </a:p>
        </p:txBody>
      </p:sp>
      <p:sp>
        <p:nvSpPr>
          <p:cNvPr id="17" name="Shape 13">
            <a:extLst>
              <a:ext uri="{C183D7F6-B498-43B3-948B-1728B52AA6E4}">
                <adec:decorative xmlns:adec="http://schemas.microsoft.com/office/drawing/2017/decorative" val="1"/>
              </a:ext>
            </a:extLst>
          </p:cNvPr>
          <p:cNvSpPr/>
          <p:nvPr/>
        </p:nvSpPr>
        <p:spPr>
          <a:xfrm>
            <a:off x="6217920" y="3962400"/>
            <a:ext cx="85344" cy="1036320"/>
          </a:xfrm>
          <a:prstGeom prst="rect">
            <a:avLst/>
          </a:prstGeom>
          <a:solidFill>
            <a:srgbClr val="002060"/>
          </a:solidFill>
          <a:ln/>
        </p:spPr>
        <p:txBody>
          <a:bodyPr/>
          <a:lstStyle/>
          <a:p>
            <a:endParaRPr lang="en-US" sz="2400">
              <a:latin typeface="Corbel" panose="020B0503020204020204" pitchFamily="34" charset="0"/>
            </a:endParaRPr>
          </a:p>
        </p:txBody>
      </p:sp>
      <p:sp>
        <p:nvSpPr>
          <p:cNvPr id="18" name="Text 14"/>
          <p:cNvSpPr/>
          <p:nvPr/>
        </p:nvSpPr>
        <p:spPr>
          <a:xfrm>
            <a:off x="6461760" y="3962400"/>
            <a:ext cx="5120640" cy="426720"/>
          </a:xfrm>
          <a:prstGeom prst="rect">
            <a:avLst/>
          </a:prstGeom>
          <a:noFill/>
          <a:ln/>
        </p:spPr>
        <p:txBody>
          <a:bodyPr wrap="square" lIns="0" tIns="0" rIns="0" bIns="0" rtlCol="0" anchor="ctr"/>
          <a:lstStyle/>
          <a:p>
            <a:r>
              <a:rPr lang="en-US" sz="1867" b="1">
                <a:solidFill>
                  <a:srgbClr val="002060"/>
                </a:solidFill>
                <a:latin typeface="Corbel" panose="020B0503020204020204" pitchFamily="34" charset="0"/>
                <a:ea typeface="Calibri" pitchFamily="34" charset="-122"/>
                <a:cs typeface="Calibri" pitchFamily="34" charset="-120"/>
              </a:rPr>
              <a:t>White Paper</a:t>
            </a:r>
            <a:endParaRPr lang="en-US" sz="1867">
              <a:latin typeface="Corbel" panose="020B0503020204020204" pitchFamily="34" charset="0"/>
            </a:endParaRPr>
          </a:p>
        </p:txBody>
      </p:sp>
      <p:sp>
        <p:nvSpPr>
          <p:cNvPr id="19" name="Text 15"/>
          <p:cNvSpPr/>
          <p:nvPr/>
        </p:nvSpPr>
        <p:spPr>
          <a:xfrm>
            <a:off x="6461760" y="4389120"/>
            <a:ext cx="5120640" cy="609600"/>
          </a:xfrm>
          <a:prstGeom prst="rect">
            <a:avLst/>
          </a:prstGeom>
          <a:noFill/>
          <a:ln/>
        </p:spPr>
        <p:txBody>
          <a:bodyPr wrap="square" lIns="0" tIns="0" rIns="0" bIns="0" rtlCol="0" anchor="ctr"/>
          <a:lstStyle/>
          <a:p>
            <a:r>
              <a:rPr lang="en-US">
                <a:solidFill>
                  <a:srgbClr val="374151"/>
                </a:solidFill>
                <a:latin typeface="Corbel"/>
                <a:ea typeface="Calibri"/>
                <a:cs typeface="Calibri"/>
              </a:rPr>
              <a:t>Social-Medical Model for Dementia Care published August 2025</a:t>
            </a:r>
            <a:endParaRPr lang="en-US">
              <a:latin typeface="Corbel"/>
              <a:ea typeface="Calibri"/>
              <a:cs typeface="Calibri"/>
            </a:endParaRPr>
          </a:p>
        </p:txBody>
      </p:sp>
      <p:sp>
        <p:nvSpPr>
          <p:cNvPr id="20" name="Shape 16">
            <a:extLst>
              <a:ext uri="{C183D7F6-B498-43B3-948B-1728B52AA6E4}">
                <adec:decorative xmlns:adec="http://schemas.microsoft.com/office/drawing/2017/decorative" val="1"/>
              </a:ext>
            </a:extLst>
          </p:cNvPr>
          <p:cNvSpPr/>
          <p:nvPr/>
        </p:nvSpPr>
        <p:spPr>
          <a:xfrm>
            <a:off x="609600" y="5303520"/>
            <a:ext cx="85344" cy="1036320"/>
          </a:xfrm>
          <a:prstGeom prst="rect">
            <a:avLst/>
          </a:prstGeom>
          <a:solidFill>
            <a:srgbClr val="002060"/>
          </a:solidFill>
          <a:ln/>
        </p:spPr>
        <p:txBody>
          <a:bodyPr/>
          <a:lstStyle/>
          <a:p>
            <a:endParaRPr lang="en-US" sz="2400">
              <a:latin typeface="Corbel" panose="020B0503020204020204" pitchFamily="34" charset="0"/>
            </a:endParaRPr>
          </a:p>
        </p:txBody>
      </p:sp>
      <p:sp>
        <p:nvSpPr>
          <p:cNvPr id="21" name="Text 17"/>
          <p:cNvSpPr/>
          <p:nvPr/>
        </p:nvSpPr>
        <p:spPr>
          <a:xfrm>
            <a:off x="853440" y="5303520"/>
            <a:ext cx="5120640" cy="426720"/>
          </a:xfrm>
          <a:prstGeom prst="rect">
            <a:avLst/>
          </a:prstGeom>
          <a:noFill/>
          <a:ln/>
        </p:spPr>
        <p:txBody>
          <a:bodyPr wrap="square" lIns="0" tIns="0" rIns="0" bIns="0" rtlCol="0" anchor="ctr"/>
          <a:lstStyle/>
          <a:p>
            <a:r>
              <a:rPr lang="en-US" sz="1867" b="1">
                <a:solidFill>
                  <a:srgbClr val="002060"/>
                </a:solidFill>
                <a:latin typeface="Corbel" panose="020B0503020204020204" pitchFamily="34" charset="0"/>
                <a:ea typeface="Calibri" pitchFamily="34" charset="-122"/>
                <a:cs typeface="Calibri" pitchFamily="34" charset="-120"/>
              </a:rPr>
              <a:t>State Plan Refresh</a:t>
            </a:r>
            <a:endParaRPr lang="en-US" sz="1867">
              <a:latin typeface="Corbel" panose="020B0503020204020204" pitchFamily="34" charset="0"/>
            </a:endParaRPr>
          </a:p>
        </p:txBody>
      </p:sp>
      <p:sp>
        <p:nvSpPr>
          <p:cNvPr id="22" name="Text 18"/>
          <p:cNvSpPr/>
          <p:nvPr/>
        </p:nvSpPr>
        <p:spPr>
          <a:xfrm>
            <a:off x="853440" y="5730240"/>
            <a:ext cx="5120640" cy="609600"/>
          </a:xfrm>
          <a:prstGeom prst="rect">
            <a:avLst/>
          </a:prstGeom>
          <a:noFill/>
          <a:ln/>
        </p:spPr>
        <p:txBody>
          <a:bodyPr wrap="square" lIns="0" tIns="0" rIns="0" bIns="0" rtlCol="0" anchor="ctr"/>
          <a:lstStyle/>
          <a:p>
            <a:r>
              <a:rPr lang="en-US">
                <a:solidFill>
                  <a:srgbClr val="374151"/>
                </a:solidFill>
                <a:latin typeface="Corbel"/>
                <a:ea typeface="Calibri"/>
                <a:cs typeface="Calibri"/>
              </a:rPr>
              <a:t>Roadmap, Work Group, and timeline for refreshing the State Plan</a:t>
            </a:r>
            <a:endParaRPr lang="en-US">
              <a:latin typeface="Corbel"/>
              <a:ea typeface="Calibri"/>
              <a:cs typeface="Calibri"/>
            </a:endParaRPr>
          </a:p>
        </p:txBody>
      </p:sp>
      <p:sp>
        <p:nvSpPr>
          <p:cNvPr id="23" name="Shape 19">
            <a:extLst>
              <a:ext uri="{C183D7F6-B498-43B3-948B-1728B52AA6E4}">
                <adec:decorative xmlns:adec="http://schemas.microsoft.com/office/drawing/2017/decorative" val="1"/>
              </a:ext>
            </a:extLst>
          </p:cNvPr>
          <p:cNvSpPr/>
          <p:nvPr/>
        </p:nvSpPr>
        <p:spPr>
          <a:xfrm>
            <a:off x="6217920" y="5303520"/>
            <a:ext cx="85344" cy="1036320"/>
          </a:xfrm>
          <a:prstGeom prst="rect">
            <a:avLst/>
          </a:prstGeom>
          <a:solidFill>
            <a:srgbClr val="002060"/>
          </a:solidFill>
          <a:ln/>
        </p:spPr>
        <p:txBody>
          <a:bodyPr/>
          <a:lstStyle/>
          <a:p>
            <a:endParaRPr lang="en-US" sz="2400">
              <a:latin typeface="Corbel" panose="020B0503020204020204" pitchFamily="34" charset="0"/>
            </a:endParaRPr>
          </a:p>
        </p:txBody>
      </p:sp>
      <p:sp>
        <p:nvSpPr>
          <p:cNvPr id="24" name="Text 20"/>
          <p:cNvSpPr/>
          <p:nvPr/>
        </p:nvSpPr>
        <p:spPr>
          <a:xfrm>
            <a:off x="6461760" y="5303520"/>
            <a:ext cx="5120640" cy="426720"/>
          </a:xfrm>
          <a:prstGeom prst="rect">
            <a:avLst/>
          </a:prstGeom>
          <a:noFill/>
          <a:ln/>
        </p:spPr>
        <p:txBody>
          <a:bodyPr wrap="square" lIns="0" tIns="0" rIns="0" bIns="0" rtlCol="0" anchor="ctr"/>
          <a:lstStyle/>
          <a:p>
            <a:r>
              <a:rPr lang="en-US" sz="1867" b="1">
                <a:solidFill>
                  <a:srgbClr val="002060"/>
                </a:solidFill>
                <a:latin typeface="Corbel" panose="020B0503020204020204" pitchFamily="34" charset="0"/>
                <a:ea typeface="Calibri" pitchFamily="34" charset="-122"/>
                <a:cs typeface="Calibri" pitchFamily="34" charset="-120"/>
              </a:rPr>
              <a:t>Looking Ahead</a:t>
            </a:r>
            <a:endParaRPr lang="en-US" sz="1867">
              <a:latin typeface="Corbel" panose="020B0503020204020204" pitchFamily="34" charset="0"/>
            </a:endParaRPr>
          </a:p>
        </p:txBody>
      </p:sp>
      <p:sp>
        <p:nvSpPr>
          <p:cNvPr id="25" name="Text 21"/>
          <p:cNvSpPr/>
          <p:nvPr/>
        </p:nvSpPr>
        <p:spPr>
          <a:xfrm>
            <a:off x="6461760" y="5730240"/>
            <a:ext cx="5120640" cy="609600"/>
          </a:xfrm>
          <a:prstGeom prst="rect">
            <a:avLst/>
          </a:prstGeom>
          <a:noFill/>
          <a:ln/>
        </p:spPr>
        <p:txBody>
          <a:bodyPr wrap="square" lIns="0" tIns="0" rIns="0" bIns="0" rtlCol="0" anchor="ctr"/>
          <a:lstStyle/>
          <a:p>
            <a:r>
              <a:rPr lang="en-US">
                <a:solidFill>
                  <a:srgbClr val="374151"/>
                </a:solidFill>
                <a:latin typeface="Corbel"/>
                <a:ea typeface="Calibri"/>
                <a:cs typeface="Calibri"/>
              </a:rPr>
              <a:t>Priorities for 2026–2027 reporting period</a:t>
            </a:r>
            <a:endParaRPr lang="en-US">
              <a:latin typeface="Corbel"/>
              <a:ea typeface="Calibri"/>
              <a:cs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1341120"/>
          </a:xfrm>
          <a:prstGeom prst="rect">
            <a:avLst/>
          </a:prstGeom>
        </p:spPr>
      </p:pic>
      <p:pic>
        <p:nvPicPr>
          <p:cNvPr id="3" name="Image 1">
            <a:extLs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82880" y="146304"/>
            <a:ext cx="975360" cy="975360"/>
          </a:xfrm>
          <a:prstGeom prst="rect">
            <a:avLst/>
          </a:prstGeom>
        </p:spPr>
      </p:pic>
      <p:sp>
        <p:nvSpPr>
          <p:cNvPr id="4" name="Text 0"/>
          <p:cNvSpPr>
            <a:spLocks noGrp="1"/>
          </p:cNvSpPr>
          <p:nvPr>
            <p:ph type="title" idx="4294967295"/>
          </p:nvPr>
        </p:nvSpPr>
        <p:spPr>
          <a:xfrm>
            <a:off x="1341120" y="97536"/>
            <a:ext cx="9144000" cy="670560"/>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C000"/>
                </a:solidFill>
                <a:effectLst/>
                <a:uLnTx/>
                <a:uFillTx/>
                <a:latin typeface="Corbel" panose="020B0503020204020204" pitchFamily="34" charset="0"/>
                <a:ea typeface="Calibri" pitchFamily="34" charset="-122"/>
                <a:cs typeface="Calibri" pitchFamily="34" charset="-120"/>
              </a:rPr>
              <a:t>Annual Report: Activities and Achievements</a:t>
            </a:r>
            <a:endParaRPr kumimoji="0" lang="en-US" sz="2800" b="0" i="0" u="none" strike="noStrike" kern="1200" cap="none" spc="0" normalizeH="0" baseline="0" noProof="0" dirty="0">
              <a:ln>
                <a:noFill/>
              </a:ln>
              <a:solidFill>
                <a:schemeClr val="tx1"/>
              </a:solidFill>
              <a:effectLst/>
              <a:uLnTx/>
              <a:uFillTx/>
              <a:latin typeface="Corbel" panose="020B0503020204020204" pitchFamily="34" charset="0"/>
              <a:ea typeface="+mn-ea"/>
              <a:cs typeface="+mn-cs"/>
            </a:endParaRPr>
          </a:p>
        </p:txBody>
      </p:sp>
      <p:sp>
        <p:nvSpPr>
          <p:cNvPr id="5" name="Text 1"/>
          <p:cNvSpPr/>
          <p:nvPr/>
        </p:nvSpPr>
        <p:spPr>
          <a:xfrm>
            <a:off x="1341120" y="707136"/>
            <a:ext cx="9144000" cy="426720"/>
          </a:xfrm>
          <a:prstGeom prst="rect">
            <a:avLst/>
          </a:prstGeom>
          <a:noFill/>
          <a:ln/>
        </p:spPr>
        <p:txBody>
          <a:bodyPr wrap="square" lIns="0" tIns="0" rIns="0" bIns="0" rtlCol="0" anchor="ctr"/>
          <a:lstStyle/>
          <a:p>
            <a:r>
              <a:rPr lang="en-US" i="1">
                <a:solidFill>
                  <a:srgbClr val="FFC000"/>
                </a:solidFill>
                <a:latin typeface="Corbel" panose="020B0503020204020204" pitchFamily="34" charset="0"/>
                <a:ea typeface="Calibri" pitchFamily="34" charset="-122"/>
                <a:cs typeface="Calibri" pitchFamily="34" charset="-120"/>
              </a:rPr>
              <a:t>Strategic Prioritization and Council Meetings</a:t>
            </a:r>
            <a:endParaRPr lang="en-US">
              <a:latin typeface="Corbel" panose="020B0503020204020204" pitchFamily="34" charset="0"/>
            </a:endParaRPr>
          </a:p>
        </p:txBody>
      </p:sp>
      <p:sp>
        <p:nvSpPr>
          <p:cNvPr id="7" name="Text 3"/>
          <p:cNvSpPr/>
          <p:nvPr/>
        </p:nvSpPr>
        <p:spPr>
          <a:xfrm>
            <a:off x="609600" y="1524000"/>
            <a:ext cx="5486400" cy="487680"/>
          </a:xfrm>
          <a:prstGeom prst="rect">
            <a:avLst/>
          </a:prstGeom>
          <a:noFill/>
          <a:ln/>
        </p:spPr>
        <p:txBody>
          <a:bodyPr wrap="square" lIns="0" tIns="0" rIns="0" bIns="0" rtlCol="0" anchor="ctr"/>
          <a:lstStyle/>
          <a:p>
            <a:r>
              <a:rPr lang="en-US" sz="2100" b="1">
                <a:solidFill>
                  <a:srgbClr val="002060"/>
                </a:solidFill>
                <a:latin typeface="Corbel" panose="020B0503020204020204" pitchFamily="34" charset="0"/>
                <a:ea typeface="Calibri" pitchFamily="34" charset="-122"/>
                <a:cs typeface="Calibri" pitchFamily="34" charset="-120"/>
              </a:rPr>
              <a:t>Two Priority Areas Identified</a:t>
            </a:r>
            <a:endParaRPr lang="en-US" sz="2100">
              <a:latin typeface="Corbel" panose="020B0503020204020204" pitchFamily="34" charset="0"/>
            </a:endParaRPr>
          </a:p>
        </p:txBody>
      </p:sp>
      <p:sp>
        <p:nvSpPr>
          <p:cNvPr id="8" name="Shape 4">
            <a:extLst>
              <a:ext uri="{C183D7F6-B498-43B3-948B-1728B52AA6E4}">
                <adec:decorative xmlns:adec="http://schemas.microsoft.com/office/drawing/2017/decorative" val="1"/>
              </a:ext>
            </a:extLst>
          </p:cNvPr>
          <p:cNvSpPr/>
          <p:nvPr/>
        </p:nvSpPr>
        <p:spPr>
          <a:xfrm>
            <a:off x="609600" y="2133600"/>
            <a:ext cx="5486400" cy="1950720"/>
          </a:xfrm>
          <a:prstGeom prst="rect">
            <a:avLst/>
          </a:prstGeom>
          <a:solidFill>
            <a:srgbClr val="F0F4FA"/>
          </a:solidFill>
          <a:ln/>
        </p:spPr>
        <p:txBody>
          <a:bodyPr/>
          <a:lstStyle/>
          <a:p>
            <a:endParaRPr lang="en-US" sz="2400">
              <a:latin typeface="Corbel" panose="020B0503020204020204" pitchFamily="34" charset="0"/>
            </a:endParaRPr>
          </a:p>
        </p:txBody>
      </p:sp>
      <p:sp>
        <p:nvSpPr>
          <p:cNvPr id="9" name="Shape 5">
            <a:extLst>
              <a:ext uri="{C183D7F6-B498-43B3-948B-1728B52AA6E4}">
                <adec:decorative xmlns:adec="http://schemas.microsoft.com/office/drawing/2017/decorative" val="1"/>
              </a:ext>
            </a:extLst>
          </p:cNvPr>
          <p:cNvSpPr/>
          <p:nvPr/>
        </p:nvSpPr>
        <p:spPr>
          <a:xfrm>
            <a:off x="609600" y="2133600"/>
            <a:ext cx="85344" cy="1950720"/>
          </a:xfrm>
          <a:prstGeom prst="rect">
            <a:avLst/>
          </a:prstGeom>
          <a:solidFill>
            <a:srgbClr val="002060"/>
          </a:solidFill>
          <a:ln/>
        </p:spPr>
        <p:txBody>
          <a:bodyPr/>
          <a:lstStyle/>
          <a:p>
            <a:endParaRPr lang="en-US" sz="2400">
              <a:latin typeface="Corbel" panose="020B0503020204020204" pitchFamily="34" charset="0"/>
            </a:endParaRPr>
          </a:p>
        </p:txBody>
      </p:sp>
      <p:sp>
        <p:nvSpPr>
          <p:cNvPr id="10" name="Text 6"/>
          <p:cNvSpPr/>
          <p:nvPr/>
        </p:nvSpPr>
        <p:spPr>
          <a:xfrm>
            <a:off x="853440" y="2194560"/>
            <a:ext cx="5120640" cy="426720"/>
          </a:xfrm>
          <a:prstGeom prst="rect">
            <a:avLst/>
          </a:prstGeom>
          <a:noFill/>
          <a:ln/>
        </p:spPr>
        <p:txBody>
          <a:bodyPr wrap="square" lIns="0" tIns="0" rIns="0" bIns="0" rtlCol="0" anchor="ctr"/>
          <a:lstStyle/>
          <a:p>
            <a:r>
              <a:rPr lang="en-US" b="1">
                <a:solidFill>
                  <a:srgbClr val="002060"/>
                </a:solidFill>
                <a:latin typeface="Corbel" panose="020B0503020204020204" pitchFamily="34" charset="0"/>
                <a:ea typeface="Calibri" pitchFamily="34" charset="-122"/>
                <a:cs typeface="Calibri" pitchFamily="34" charset="-120"/>
              </a:rPr>
              <a:t>1. Early Recognition, Detection &amp; Diagnosis</a:t>
            </a:r>
            <a:endParaRPr lang="en-US">
              <a:latin typeface="Corbel" panose="020B0503020204020204" pitchFamily="34" charset="0"/>
            </a:endParaRPr>
          </a:p>
        </p:txBody>
      </p:sp>
      <p:sp>
        <p:nvSpPr>
          <p:cNvPr id="11" name="Text 7"/>
          <p:cNvSpPr/>
          <p:nvPr/>
        </p:nvSpPr>
        <p:spPr>
          <a:xfrm>
            <a:off x="975360" y="2501751"/>
            <a:ext cx="4876800" cy="1219200"/>
          </a:xfrm>
          <a:prstGeom prst="rect">
            <a:avLst/>
          </a:prstGeom>
          <a:noFill/>
          <a:ln/>
        </p:spPr>
        <p:txBody>
          <a:bodyPr wrap="square" lIns="0" tIns="0" rIns="0" bIns="0" rtlCol="0" anchor="ctr"/>
          <a:lstStyle/>
          <a:p>
            <a:pPr marL="456565" indent="-456565">
              <a:spcAft>
                <a:spcPts val="533"/>
              </a:spcAft>
              <a:buSzPct val="100000"/>
              <a:buChar char="•"/>
            </a:pPr>
            <a:r>
              <a:rPr lang="en-US">
                <a:solidFill>
                  <a:srgbClr val="374151"/>
                </a:solidFill>
                <a:latin typeface="Corbel"/>
                <a:ea typeface="Calibri"/>
                <a:cs typeface="Calibri"/>
              </a:rPr>
              <a:t>Ranked highest by 7 Council members</a:t>
            </a:r>
            <a:endParaRPr lang="en-US">
              <a:latin typeface="Corbel"/>
              <a:ea typeface="Calibri"/>
              <a:cs typeface="Calibri"/>
            </a:endParaRPr>
          </a:p>
          <a:p>
            <a:pPr marL="456565" indent="-456565">
              <a:spcAft>
                <a:spcPts val="533"/>
              </a:spcAft>
              <a:buSzPct val="100000"/>
              <a:buChar char="•"/>
            </a:pPr>
            <a:r>
              <a:rPr lang="en-US">
                <a:solidFill>
                  <a:srgbClr val="374151"/>
                </a:solidFill>
                <a:latin typeface="Corbel"/>
                <a:ea typeface="Calibri"/>
                <a:cs typeface="Calibri"/>
              </a:rPr>
              <a:t>Addresses stigma, provider knowledge gaps, and equitable access to screening</a:t>
            </a:r>
            <a:endParaRPr lang="en-US">
              <a:latin typeface="Corbel"/>
              <a:ea typeface="Calibri"/>
              <a:cs typeface="Calibri"/>
            </a:endParaRPr>
          </a:p>
        </p:txBody>
      </p:sp>
      <p:sp>
        <p:nvSpPr>
          <p:cNvPr id="12" name="Shape 8">
            <a:extLst>
              <a:ext uri="{C183D7F6-B498-43B3-948B-1728B52AA6E4}">
                <adec:decorative xmlns:adec="http://schemas.microsoft.com/office/drawing/2017/decorative" val="1"/>
              </a:ext>
            </a:extLst>
          </p:cNvPr>
          <p:cNvSpPr/>
          <p:nvPr/>
        </p:nvSpPr>
        <p:spPr>
          <a:xfrm>
            <a:off x="609600" y="4267200"/>
            <a:ext cx="5486400" cy="1950720"/>
          </a:xfrm>
          <a:prstGeom prst="rect">
            <a:avLst/>
          </a:prstGeom>
          <a:solidFill>
            <a:srgbClr val="F0F4FA"/>
          </a:solidFill>
          <a:ln/>
        </p:spPr>
        <p:txBody>
          <a:bodyPr/>
          <a:lstStyle/>
          <a:p>
            <a:endParaRPr lang="en-US" sz="2400">
              <a:latin typeface="Corbel" panose="020B0503020204020204" pitchFamily="34" charset="0"/>
            </a:endParaRPr>
          </a:p>
        </p:txBody>
      </p:sp>
      <p:sp>
        <p:nvSpPr>
          <p:cNvPr id="13" name="Shape 9">
            <a:extLst>
              <a:ext uri="{C183D7F6-B498-43B3-948B-1728B52AA6E4}">
                <adec:decorative xmlns:adec="http://schemas.microsoft.com/office/drawing/2017/decorative" val="1"/>
              </a:ext>
            </a:extLst>
          </p:cNvPr>
          <p:cNvSpPr/>
          <p:nvPr/>
        </p:nvSpPr>
        <p:spPr>
          <a:xfrm>
            <a:off x="609600" y="4267200"/>
            <a:ext cx="85344" cy="1950720"/>
          </a:xfrm>
          <a:prstGeom prst="rect">
            <a:avLst/>
          </a:prstGeom>
          <a:solidFill>
            <a:srgbClr val="D4A017"/>
          </a:solidFill>
          <a:ln/>
        </p:spPr>
        <p:txBody>
          <a:bodyPr/>
          <a:lstStyle/>
          <a:p>
            <a:endParaRPr lang="en-US" sz="2400">
              <a:latin typeface="Corbel" panose="020B0503020204020204" pitchFamily="34" charset="0"/>
            </a:endParaRPr>
          </a:p>
        </p:txBody>
      </p:sp>
      <p:sp>
        <p:nvSpPr>
          <p:cNvPr id="14" name="Text 10"/>
          <p:cNvSpPr/>
          <p:nvPr/>
        </p:nvSpPr>
        <p:spPr>
          <a:xfrm>
            <a:off x="853440" y="4328160"/>
            <a:ext cx="5120640" cy="426720"/>
          </a:xfrm>
          <a:prstGeom prst="rect">
            <a:avLst/>
          </a:prstGeom>
          <a:noFill/>
          <a:ln/>
        </p:spPr>
        <p:txBody>
          <a:bodyPr wrap="square" lIns="0" tIns="0" rIns="0" bIns="0" rtlCol="0" anchor="ctr"/>
          <a:lstStyle/>
          <a:p>
            <a:r>
              <a:rPr lang="en-US" b="1">
                <a:solidFill>
                  <a:srgbClr val="002060"/>
                </a:solidFill>
                <a:latin typeface="Corbel" panose="020B0503020204020204" pitchFamily="34" charset="0"/>
                <a:ea typeface="Calibri" pitchFamily="34" charset="-122"/>
                <a:cs typeface="Calibri" pitchFamily="34" charset="-120"/>
              </a:rPr>
              <a:t>2. Caregiver Support, Education &amp; Systems Navigation</a:t>
            </a:r>
            <a:endParaRPr lang="en-US">
              <a:latin typeface="Corbel" panose="020B0503020204020204" pitchFamily="34" charset="0"/>
            </a:endParaRPr>
          </a:p>
        </p:txBody>
      </p:sp>
      <p:sp>
        <p:nvSpPr>
          <p:cNvPr id="15" name="Text 11"/>
          <p:cNvSpPr/>
          <p:nvPr/>
        </p:nvSpPr>
        <p:spPr>
          <a:xfrm>
            <a:off x="975360" y="4839547"/>
            <a:ext cx="4876800" cy="1219200"/>
          </a:xfrm>
          <a:prstGeom prst="rect">
            <a:avLst/>
          </a:prstGeom>
          <a:noFill/>
          <a:ln/>
        </p:spPr>
        <p:txBody>
          <a:bodyPr wrap="square" lIns="0" tIns="0" rIns="0" bIns="0" rtlCol="0" anchor="ctr"/>
          <a:lstStyle/>
          <a:p>
            <a:pPr marL="456565" indent="-456565">
              <a:spcAft>
                <a:spcPts val="533"/>
              </a:spcAft>
              <a:buSzPct val="100000"/>
              <a:buChar char="•"/>
            </a:pPr>
            <a:r>
              <a:rPr lang="en-US">
                <a:solidFill>
                  <a:srgbClr val="374151"/>
                </a:solidFill>
                <a:latin typeface="Corbel"/>
                <a:ea typeface="Calibri"/>
                <a:cs typeface="Calibri"/>
              </a:rPr>
              <a:t>Ranked second by 5 Council members</a:t>
            </a:r>
            <a:endParaRPr lang="en-US">
              <a:latin typeface="Corbel"/>
              <a:ea typeface="Calibri"/>
              <a:cs typeface="Calibri"/>
            </a:endParaRPr>
          </a:p>
          <a:p>
            <a:pPr marL="456565" indent="-456565">
              <a:spcAft>
                <a:spcPts val="533"/>
              </a:spcAft>
              <a:buSzPct val="100000"/>
              <a:buChar char="•"/>
            </a:pPr>
            <a:r>
              <a:rPr lang="en-US">
                <a:solidFill>
                  <a:srgbClr val="374151"/>
                </a:solidFill>
                <a:latin typeface="Corbel"/>
                <a:ea typeface="Calibri"/>
                <a:cs typeface="Calibri"/>
              </a:rPr>
              <a:t>Focuses on caregiver education, navigation, respite, and disparities for underserved communities</a:t>
            </a:r>
            <a:endParaRPr lang="en-US">
              <a:latin typeface="Corbel"/>
              <a:ea typeface="Calibri"/>
              <a:cs typeface="Calibri"/>
            </a:endParaRPr>
          </a:p>
        </p:txBody>
      </p:sp>
      <p:sp>
        <p:nvSpPr>
          <p:cNvPr id="16" name="Text 12"/>
          <p:cNvSpPr/>
          <p:nvPr/>
        </p:nvSpPr>
        <p:spPr>
          <a:xfrm>
            <a:off x="6461760" y="1524000"/>
            <a:ext cx="5242560" cy="487680"/>
          </a:xfrm>
          <a:prstGeom prst="rect">
            <a:avLst/>
          </a:prstGeom>
          <a:noFill/>
          <a:ln/>
        </p:spPr>
        <p:txBody>
          <a:bodyPr wrap="square" lIns="0" tIns="0" rIns="0" bIns="0" rtlCol="0" anchor="ctr"/>
          <a:lstStyle/>
          <a:p>
            <a:r>
              <a:rPr lang="en-US" sz="2100" b="1">
                <a:solidFill>
                  <a:srgbClr val="002060"/>
                </a:solidFill>
                <a:latin typeface="Corbel" panose="020B0503020204020204" pitchFamily="34" charset="0"/>
                <a:ea typeface="Calibri" pitchFamily="34" charset="-122"/>
                <a:cs typeface="Calibri" pitchFamily="34" charset="-120"/>
              </a:rPr>
              <a:t>Meetings Held</a:t>
            </a:r>
            <a:endParaRPr lang="en-US" sz="2100">
              <a:latin typeface="Corbel" panose="020B0503020204020204" pitchFamily="34" charset="0"/>
            </a:endParaRPr>
          </a:p>
        </p:txBody>
      </p:sp>
      <p:sp>
        <p:nvSpPr>
          <p:cNvPr id="17" name="Shape 13">
            <a:extLst>
              <a:ext uri="{C183D7F6-B498-43B3-948B-1728B52AA6E4}">
                <adec:decorative xmlns:adec="http://schemas.microsoft.com/office/drawing/2017/decorative" val="1"/>
              </a:ext>
            </a:extLst>
          </p:cNvPr>
          <p:cNvSpPr/>
          <p:nvPr/>
        </p:nvSpPr>
        <p:spPr>
          <a:xfrm>
            <a:off x="6461760" y="2231136"/>
            <a:ext cx="268224" cy="268224"/>
          </a:xfrm>
          <a:prstGeom prst="ellipse">
            <a:avLst/>
          </a:prstGeom>
          <a:solidFill>
            <a:srgbClr val="002060"/>
          </a:solidFill>
          <a:ln/>
        </p:spPr>
        <p:txBody>
          <a:bodyPr/>
          <a:lstStyle/>
          <a:p>
            <a:endParaRPr lang="en-US" sz="2400">
              <a:latin typeface="Corbel" panose="020B0503020204020204" pitchFamily="34" charset="0"/>
            </a:endParaRPr>
          </a:p>
        </p:txBody>
      </p:sp>
      <p:sp>
        <p:nvSpPr>
          <p:cNvPr id="18" name="Text 14"/>
          <p:cNvSpPr/>
          <p:nvPr/>
        </p:nvSpPr>
        <p:spPr>
          <a:xfrm>
            <a:off x="6888480" y="2133600"/>
            <a:ext cx="2682240" cy="365760"/>
          </a:xfrm>
          <a:prstGeom prst="rect">
            <a:avLst/>
          </a:prstGeom>
          <a:noFill/>
          <a:ln/>
        </p:spPr>
        <p:txBody>
          <a:bodyPr wrap="square" lIns="0" tIns="0" rIns="0" bIns="0" rtlCol="0" anchor="ctr"/>
          <a:lstStyle/>
          <a:p>
            <a:r>
              <a:rPr lang="en-US" b="1">
                <a:solidFill>
                  <a:srgbClr val="1F2937"/>
                </a:solidFill>
                <a:latin typeface="Corbel"/>
                <a:ea typeface="Calibri"/>
                <a:cs typeface="Calibri"/>
              </a:rPr>
              <a:t>May 6, 2025</a:t>
            </a:r>
            <a:endParaRPr lang="en-US">
              <a:latin typeface="Corbel"/>
              <a:ea typeface="Calibri"/>
              <a:cs typeface="Calibri"/>
            </a:endParaRPr>
          </a:p>
        </p:txBody>
      </p:sp>
      <p:sp>
        <p:nvSpPr>
          <p:cNvPr id="19" name="Text 15"/>
          <p:cNvSpPr/>
          <p:nvPr/>
        </p:nvSpPr>
        <p:spPr>
          <a:xfrm>
            <a:off x="6888480" y="2499360"/>
            <a:ext cx="4632960" cy="548640"/>
          </a:xfrm>
          <a:prstGeom prst="rect">
            <a:avLst/>
          </a:prstGeom>
          <a:noFill/>
          <a:ln/>
        </p:spPr>
        <p:txBody>
          <a:bodyPr wrap="square" lIns="0" tIns="0" rIns="0" bIns="0" rtlCol="0" anchor="ctr"/>
          <a:lstStyle/>
          <a:p>
            <a:r>
              <a:rPr lang="en-US">
                <a:solidFill>
                  <a:srgbClr val="374151"/>
                </a:solidFill>
                <a:latin typeface="Corbel"/>
                <a:ea typeface="Calibri"/>
                <a:cs typeface="Calibri"/>
              </a:rPr>
              <a:t>Annual report review and prioritization exercise</a:t>
            </a:r>
            <a:endParaRPr lang="en-US">
              <a:latin typeface="Corbel"/>
              <a:ea typeface="Calibri"/>
              <a:cs typeface="Calibri"/>
            </a:endParaRPr>
          </a:p>
        </p:txBody>
      </p:sp>
      <p:sp>
        <p:nvSpPr>
          <p:cNvPr id="20" name="Shape 16">
            <a:extLst>
              <a:ext uri="{C183D7F6-B498-43B3-948B-1728B52AA6E4}">
                <adec:decorative xmlns:adec="http://schemas.microsoft.com/office/drawing/2017/decorative" val="1"/>
              </a:ext>
            </a:extLst>
          </p:cNvPr>
          <p:cNvSpPr/>
          <p:nvPr/>
        </p:nvSpPr>
        <p:spPr>
          <a:xfrm>
            <a:off x="6461760" y="3304032"/>
            <a:ext cx="268224" cy="268224"/>
          </a:xfrm>
          <a:prstGeom prst="ellipse">
            <a:avLst/>
          </a:prstGeom>
          <a:solidFill>
            <a:srgbClr val="002060"/>
          </a:solidFill>
          <a:ln/>
        </p:spPr>
        <p:txBody>
          <a:bodyPr/>
          <a:lstStyle/>
          <a:p>
            <a:endParaRPr lang="en-US" sz="2400">
              <a:latin typeface="Corbel" panose="020B0503020204020204" pitchFamily="34" charset="0"/>
            </a:endParaRPr>
          </a:p>
        </p:txBody>
      </p:sp>
      <p:sp>
        <p:nvSpPr>
          <p:cNvPr id="21" name="Text 17"/>
          <p:cNvSpPr/>
          <p:nvPr/>
        </p:nvSpPr>
        <p:spPr>
          <a:xfrm>
            <a:off x="6888480" y="3206496"/>
            <a:ext cx="2682240" cy="365760"/>
          </a:xfrm>
          <a:prstGeom prst="rect">
            <a:avLst/>
          </a:prstGeom>
          <a:noFill/>
          <a:ln/>
        </p:spPr>
        <p:txBody>
          <a:bodyPr wrap="square" lIns="0" tIns="0" rIns="0" bIns="0" rtlCol="0" anchor="ctr"/>
          <a:lstStyle/>
          <a:p>
            <a:r>
              <a:rPr lang="en-US" b="1">
                <a:solidFill>
                  <a:srgbClr val="1F2937"/>
                </a:solidFill>
                <a:latin typeface="Corbel"/>
                <a:ea typeface="Calibri"/>
                <a:cs typeface="Calibri"/>
              </a:rPr>
              <a:t>June 3, 2025</a:t>
            </a:r>
            <a:endParaRPr lang="en-US">
              <a:latin typeface="Corbel"/>
              <a:ea typeface="Calibri"/>
              <a:cs typeface="Calibri"/>
            </a:endParaRPr>
          </a:p>
        </p:txBody>
      </p:sp>
      <p:sp>
        <p:nvSpPr>
          <p:cNvPr id="22" name="Text 18"/>
          <p:cNvSpPr/>
          <p:nvPr/>
        </p:nvSpPr>
        <p:spPr>
          <a:xfrm>
            <a:off x="6888480" y="3572256"/>
            <a:ext cx="4632960" cy="548640"/>
          </a:xfrm>
          <a:prstGeom prst="rect">
            <a:avLst/>
          </a:prstGeom>
          <a:noFill/>
          <a:ln/>
        </p:spPr>
        <p:txBody>
          <a:bodyPr wrap="square" lIns="0" tIns="0" rIns="0" bIns="0" rtlCol="0" anchor="ctr"/>
          <a:lstStyle/>
          <a:p>
            <a:r>
              <a:rPr lang="en-US">
                <a:solidFill>
                  <a:srgbClr val="374151"/>
                </a:solidFill>
                <a:latin typeface="Corbel"/>
                <a:ea typeface="Calibri"/>
                <a:cs typeface="Calibri"/>
              </a:rPr>
              <a:t>Annual report vote</a:t>
            </a:r>
            <a:endParaRPr lang="en-US">
              <a:latin typeface="Corbel"/>
              <a:ea typeface="Calibri"/>
              <a:cs typeface="Calibri"/>
            </a:endParaRPr>
          </a:p>
        </p:txBody>
      </p:sp>
      <p:sp>
        <p:nvSpPr>
          <p:cNvPr id="23" name="Shape 19">
            <a:extLst>
              <a:ext uri="{C183D7F6-B498-43B3-948B-1728B52AA6E4}">
                <adec:decorative xmlns:adec="http://schemas.microsoft.com/office/drawing/2017/decorative" val="1"/>
              </a:ext>
            </a:extLst>
          </p:cNvPr>
          <p:cNvSpPr/>
          <p:nvPr/>
        </p:nvSpPr>
        <p:spPr>
          <a:xfrm>
            <a:off x="6461760" y="4376928"/>
            <a:ext cx="268224" cy="268224"/>
          </a:xfrm>
          <a:prstGeom prst="ellipse">
            <a:avLst/>
          </a:prstGeom>
          <a:solidFill>
            <a:srgbClr val="002060"/>
          </a:solidFill>
          <a:ln/>
        </p:spPr>
        <p:txBody>
          <a:bodyPr/>
          <a:lstStyle/>
          <a:p>
            <a:endParaRPr lang="en-US" sz="2400">
              <a:latin typeface="Corbel" panose="020B0503020204020204" pitchFamily="34" charset="0"/>
            </a:endParaRPr>
          </a:p>
        </p:txBody>
      </p:sp>
      <p:sp>
        <p:nvSpPr>
          <p:cNvPr id="24" name="Text 20"/>
          <p:cNvSpPr/>
          <p:nvPr/>
        </p:nvSpPr>
        <p:spPr>
          <a:xfrm>
            <a:off x="6888480" y="4279392"/>
            <a:ext cx="2682240" cy="365760"/>
          </a:xfrm>
          <a:prstGeom prst="rect">
            <a:avLst/>
          </a:prstGeom>
          <a:noFill/>
          <a:ln/>
        </p:spPr>
        <p:txBody>
          <a:bodyPr wrap="square" lIns="0" tIns="0" rIns="0" bIns="0" rtlCol="0" anchor="ctr"/>
          <a:lstStyle/>
          <a:p>
            <a:r>
              <a:rPr lang="en-US" b="1">
                <a:solidFill>
                  <a:srgbClr val="1F2937"/>
                </a:solidFill>
                <a:latin typeface="Corbel"/>
                <a:ea typeface="Calibri"/>
                <a:cs typeface="Calibri"/>
              </a:rPr>
              <a:t>Sept 18, 2025</a:t>
            </a:r>
            <a:endParaRPr lang="en-US">
              <a:latin typeface="Corbel"/>
              <a:ea typeface="Calibri"/>
              <a:cs typeface="Calibri"/>
            </a:endParaRPr>
          </a:p>
        </p:txBody>
      </p:sp>
      <p:sp>
        <p:nvSpPr>
          <p:cNvPr id="25" name="Text 21"/>
          <p:cNvSpPr/>
          <p:nvPr/>
        </p:nvSpPr>
        <p:spPr>
          <a:xfrm>
            <a:off x="6888480" y="4645152"/>
            <a:ext cx="4632960" cy="548640"/>
          </a:xfrm>
          <a:prstGeom prst="rect">
            <a:avLst/>
          </a:prstGeom>
          <a:noFill/>
          <a:ln/>
        </p:spPr>
        <p:txBody>
          <a:bodyPr wrap="square" lIns="0" tIns="0" rIns="0" bIns="0" rtlCol="0" anchor="ctr"/>
          <a:lstStyle/>
          <a:p>
            <a:r>
              <a:rPr lang="en-US">
                <a:solidFill>
                  <a:srgbClr val="374151"/>
                </a:solidFill>
                <a:latin typeface="Corbel"/>
                <a:ea typeface="Calibri"/>
                <a:cs typeface="Calibri"/>
              </a:rPr>
              <a:t>EOHHS agency survey findings; strategy discussion</a:t>
            </a:r>
            <a:endParaRPr lang="en-US">
              <a:latin typeface="Corbel"/>
              <a:ea typeface="Calibri"/>
              <a:cs typeface="Calibri"/>
            </a:endParaRPr>
          </a:p>
        </p:txBody>
      </p:sp>
      <p:sp>
        <p:nvSpPr>
          <p:cNvPr id="26" name="Shape 22">
            <a:extLst>
              <a:ext uri="{C183D7F6-B498-43B3-948B-1728B52AA6E4}">
                <adec:decorative xmlns:adec="http://schemas.microsoft.com/office/drawing/2017/decorative" val="1"/>
              </a:ext>
            </a:extLst>
          </p:cNvPr>
          <p:cNvSpPr/>
          <p:nvPr/>
        </p:nvSpPr>
        <p:spPr>
          <a:xfrm>
            <a:off x="6461760" y="5449824"/>
            <a:ext cx="268224" cy="268224"/>
          </a:xfrm>
          <a:prstGeom prst="ellipse">
            <a:avLst/>
          </a:prstGeom>
          <a:solidFill>
            <a:srgbClr val="002060"/>
          </a:solidFill>
          <a:ln/>
        </p:spPr>
        <p:txBody>
          <a:bodyPr/>
          <a:lstStyle/>
          <a:p>
            <a:endParaRPr lang="en-US" sz="2400">
              <a:latin typeface="Corbel" panose="020B0503020204020204" pitchFamily="34" charset="0"/>
            </a:endParaRPr>
          </a:p>
        </p:txBody>
      </p:sp>
      <p:sp>
        <p:nvSpPr>
          <p:cNvPr id="27" name="Text 23"/>
          <p:cNvSpPr/>
          <p:nvPr/>
        </p:nvSpPr>
        <p:spPr>
          <a:xfrm>
            <a:off x="6888480" y="5352288"/>
            <a:ext cx="2682240" cy="365760"/>
          </a:xfrm>
          <a:prstGeom prst="rect">
            <a:avLst/>
          </a:prstGeom>
          <a:noFill/>
          <a:ln/>
        </p:spPr>
        <p:txBody>
          <a:bodyPr wrap="square" lIns="0" tIns="0" rIns="0" bIns="0" rtlCol="0" anchor="ctr"/>
          <a:lstStyle/>
          <a:p>
            <a:r>
              <a:rPr lang="en-US" b="1">
                <a:solidFill>
                  <a:srgbClr val="1F2937"/>
                </a:solidFill>
                <a:latin typeface="Corbel"/>
                <a:ea typeface="Calibri"/>
                <a:cs typeface="Calibri"/>
              </a:rPr>
              <a:t>Dec 16, 2025</a:t>
            </a:r>
            <a:endParaRPr lang="en-US">
              <a:latin typeface="Corbel"/>
              <a:ea typeface="Calibri"/>
              <a:cs typeface="Calibri"/>
            </a:endParaRPr>
          </a:p>
        </p:txBody>
      </p:sp>
      <p:sp>
        <p:nvSpPr>
          <p:cNvPr id="28" name="Text 24"/>
          <p:cNvSpPr/>
          <p:nvPr/>
        </p:nvSpPr>
        <p:spPr>
          <a:xfrm>
            <a:off x="6888480" y="5718048"/>
            <a:ext cx="4632960" cy="548640"/>
          </a:xfrm>
          <a:prstGeom prst="rect">
            <a:avLst/>
          </a:prstGeom>
          <a:noFill/>
          <a:ln/>
        </p:spPr>
        <p:txBody>
          <a:bodyPr wrap="square" lIns="0" tIns="0" rIns="0" bIns="0" rtlCol="0" anchor="ctr"/>
          <a:lstStyle/>
          <a:p>
            <a:r>
              <a:rPr lang="en-US" err="1">
                <a:solidFill>
                  <a:srgbClr val="374151"/>
                </a:solidFill>
                <a:latin typeface="Corbel"/>
                <a:ea typeface="Calibri"/>
                <a:cs typeface="Calibri"/>
              </a:rPr>
              <a:t>ReiMAgine</a:t>
            </a:r>
            <a:r>
              <a:rPr lang="en-US">
                <a:solidFill>
                  <a:srgbClr val="374151"/>
                </a:solidFill>
                <a:latin typeface="Corbel"/>
                <a:ea typeface="Calibri"/>
                <a:cs typeface="Calibri"/>
              </a:rPr>
              <a:t> Aging alignment, State Plan refresh, caregiving resource</a:t>
            </a:r>
            <a:r>
              <a:rPr lang="en-US" sz="1600">
                <a:solidFill>
                  <a:srgbClr val="374151"/>
                </a:solidFill>
                <a:latin typeface="Corbel"/>
                <a:ea typeface="Calibri"/>
                <a:cs typeface="Calibri"/>
              </a:rPr>
              <a:t>s</a:t>
            </a:r>
            <a:endParaRPr lang="en-US" sz="1600">
              <a:latin typeface="Corbel"/>
              <a:ea typeface="Calibri"/>
              <a:cs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1341120"/>
          </a:xfrm>
          <a:prstGeom prst="rect">
            <a:avLst/>
          </a:prstGeom>
        </p:spPr>
      </p:pic>
      <p:pic>
        <p:nvPicPr>
          <p:cNvPr id="3" name="Image 1">
            <a:extLs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82880" y="146304"/>
            <a:ext cx="975360" cy="975360"/>
          </a:xfrm>
          <a:prstGeom prst="rect">
            <a:avLst/>
          </a:prstGeom>
        </p:spPr>
      </p:pic>
      <p:sp>
        <p:nvSpPr>
          <p:cNvPr id="4" name="Text 0"/>
          <p:cNvSpPr>
            <a:spLocks noGrp="1"/>
          </p:cNvSpPr>
          <p:nvPr>
            <p:ph type="title" idx="4294967295"/>
          </p:nvPr>
        </p:nvSpPr>
        <p:spPr>
          <a:xfrm>
            <a:off x="1341120" y="97536"/>
            <a:ext cx="9144000" cy="670560"/>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C000"/>
                </a:solidFill>
                <a:effectLst/>
                <a:uLnTx/>
                <a:uFillTx/>
                <a:latin typeface="Corbel" panose="020B0503020204020204" pitchFamily="34" charset="0"/>
                <a:ea typeface="Calibri" pitchFamily="34" charset="-122"/>
                <a:cs typeface="Calibri" pitchFamily="34" charset="-120"/>
              </a:rPr>
              <a:t>Annual Report: EOHHS Agency Findings</a:t>
            </a:r>
            <a:endParaRPr kumimoji="0" lang="en-US" sz="2800" b="0" i="0" u="none" strike="noStrike" kern="1200" cap="none" spc="0" normalizeH="0" baseline="0" noProof="0" dirty="0">
              <a:ln>
                <a:noFill/>
              </a:ln>
              <a:solidFill>
                <a:schemeClr val="tx1"/>
              </a:solidFill>
              <a:effectLst/>
              <a:uLnTx/>
              <a:uFillTx/>
              <a:latin typeface="Corbel" panose="020B0503020204020204" pitchFamily="34" charset="0"/>
              <a:ea typeface="+mn-ea"/>
              <a:cs typeface="+mn-cs"/>
            </a:endParaRPr>
          </a:p>
        </p:txBody>
      </p:sp>
      <p:sp>
        <p:nvSpPr>
          <p:cNvPr id="5" name="Text 1"/>
          <p:cNvSpPr/>
          <p:nvPr/>
        </p:nvSpPr>
        <p:spPr>
          <a:xfrm>
            <a:off x="1341120" y="707136"/>
            <a:ext cx="9144000" cy="426720"/>
          </a:xfrm>
          <a:prstGeom prst="rect">
            <a:avLst/>
          </a:prstGeom>
          <a:noFill/>
          <a:ln/>
        </p:spPr>
        <p:txBody>
          <a:bodyPr wrap="square" lIns="0" tIns="0" rIns="0" bIns="0" rtlCol="0" anchor="ctr"/>
          <a:lstStyle/>
          <a:p>
            <a:r>
              <a:rPr lang="en-US" i="1">
                <a:solidFill>
                  <a:srgbClr val="FFC000"/>
                </a:solidFill>
                <a:latin typeface="Corbel" panose="020B0503020204020204" pitchFamily="34" charset="0"/>
                <a:ea typeface="Calibri" pitchFamily="34" charset="-122"/>
                <a:cs typeface="Calibri" pitchFamily="34" charset="-120"/>
              </a:rPr>
              <a:t>Cross-Agency Survey and Interview Results</a:t>
            </a:r>
            <a:endParaRPr lang="en-US">
              <a:latin typeface="Corbel" panose="020B0503020204020204" pitchFamily="34" charset="0"/>
            </a:endParaRPr>
          </a:p>
        </p:txBody>
      </p:sp>
      <p:sp>
        <p:nvSpPr>
          <p:cNvPr id="7" name="Text 3"/>
          <p:cNvSpPr/>
          <p:nvPr/>
        </p:nvSpPr>
        <p:spPr>
          <a:xfrm>
            <a:off x="609600" y="1463040"/>
            <a:ext cx="10972800" cy="426720"/>
          </a:xfrm>
          <a:prstGeom prst="rect">
            <a:avLst/>
          </a:prstGeom>
          <a:noFill/>
          <a:ln/>
        </p:spPr>
        <p:txBody>
          <a:bodyPr wrap="square" lIns="0" tIns="0" rIns="0" bIns="0" rtlCol="0" anchor="ctr"/>
          <a:lstStyle/>
          <a:p>
            <a:r>
              <a:rPr lang="en-US" i="1">
                <a:solidFill>
                  <a:srgbClr val="1A5276"/>
                </a:solidFill>
                <a:latin typeface="Corbel" panose="020B0503020204020204" pitchFamily="34" charset="0"/>
                <a:ea typeface="Calibri" pitchFamily="34" charset="-122"/>
                <a:cs typeface="Calibri" pitchFamily="34" charset="-120"/>
              </a:rPr>
              <a:t>Participating Agencies: AGE, DDS, MCB, MassAbility, ORI, DMH, MassHealth</a:t>
            </a:r>
            <a:endParaRPr lang="en-US">
              <a:latin typeface="Corbel" panose="020B0503020204020204" pitchFamily="34" charset="0"/>
            </a:endParaRPr>
          </a:p>
        </p:txBody>
      </p:sp>
      <p:sp>
        <p:nvSpPr>
          <p:cNvPr id="8" name="Shape 4">
            <a:extLst>
              <a:ext uri="{C183D7F6-B498-43B3-948B-1728B52AA6E4}">
                <adec:decorative xmlns:adec="http://schemas.microsoft.com/office/drawing/2017/decorative" val="1"/>
              </a:ext>
            </a:extLst>
          </p:cNvPr>
          <p:cNvSpPr/>
          <p:nvPr/>
        </p:nvSpPr>
        <p:spPr>
          <a:xfrm>
            <a:off x="731520" y="2133600"/>
            <a:ext cx="292608" cy="292608"/>
          </a:xfrm>
          <a:prstGeom prst="ellipse">
            <a:avLst/>
          </a:prstGeom>
          <a:solidFill>
            <a:srgbClr val="002060"/>
          </a:solidFill>
          <a:ln/>
        </p:spPr>
        <p:txBody>
          <a:bodyPr/>
          <a:lstStyle/>
          <a:p>
            <a:endParaRPr lang="en-US">
              <a:latin typeface="Corbel" panose="020B0503020204020204" pitchFamily="34" charset="0"/>
            </a:endParaRPr>
          </a:p>
        </p:txBody>
      </p:sp>
      <p:pic>
        <p:nvPicPr>
          <p:cNvPr id="9" name="Image 2">
            <a:extLs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768096" y="2170176"/>
            <a:ext cx="219456" cy="219456"/>
          </a:xfrm>
          <a:prstGeom prst="rect">
            <a:avLst/>
          </a:prstGeom>
        </p:spPr>
      </p:pic>
      <p:sp>
        <p:nvSpPr>
          <p:cNvPr id="10" name="Text 5"/>
          <p:cNvSpPr/>
          <p:nvPr/>
        </p:nvSpPr>
        <p:spPr>
          <a:xfrm>
            <a:off x="1219200" y="2072640"/>
            <a:ext cx="10363200" cy="670560"/>
          </a:xfrm>
          <a:prstGeom prst="rect">
            <a:avLst/>
          </a:prstGeom>
          <a:noFill/>
          <a:ln/>
        </p:spPr>
        <p:txBody>
          <a:bodyPr wrap="square" lIns="0" tIns="0" rIns="0" bIns="0" rtlCol="0" anchor="ctr"/>
          <a:lstStyle/>
          <a:p>
            <a:r>
              <a:rPr lang="en-US">
                <a:solidFill>
                  <a:srgbClr val="1F2937"/>
                </a:solidFill>
                <a:latin typeface="Corbel" panose="020B0503020204020204" pitchFamily="34" charset="0"/>
                <a:ea typeface="Calibri" pitchFamily="34" charset="-122"/>
                <a:cs typeface="Calibri" pitchFamily="34" charset="-120"/>
              </a:rPr>
              <a:t>All participating agencies interact with people who may have undiagnosed dementia</a:t>
            </a:r>
            <a:endParaRPr lang="en-US">
              <a:latin typeface="Corbel" panose="020B0503020204020204" pitchFamily="34" charset="0"/>
            </a:endParaRPr>
          </a:p>
        </p:txBody>
      </p:sp>
      <p:sp>
        <p:nvSpPr>
          <p:cNvPr id="11" name="Shape 6">
            <a:extLst>
              <a:ext uri="{C183D7F6-B498-43B3-948B-1728B52AA6E4}">
                <adec:decorative xmlns:adec="http://schemas.microsoft.com/office/drawing/2017/decorative" val="1"/>
              </a:ext>
            </a:extLst>
          </p:cNvPr>
          <p:cNvSpPr/>
          <p:nvPr/>
        </p:nvSpPr>
        <p:spPr>
          <a:xfrm>
            <a:off x="731520" y="2865120"/>
            <a:ext cx="292608" cy="292608"/>
          </a:xfrm>
          <a:prstGeom prst="ellipse">
            <a:avLst/>
          </a:prstGeom>
          <a:solidFill>
            <a:srgbClr val="002060"/>
          </a:solidFill>
          <a:ln/>
        </p:spPr>
        <p:txBody>
          <a:bodyPr/>
          <a:lstStyle/>
          <a:p>
            <a:endParaRPr lang="en-US">
              <a:latin typeface="Corbel" panose="020B0503020204020204" pitchFamily="34" charset="0"/>
            </a:endParaRPr>
          </a:p>
        </p:txBody>
      </p:sp>
      <p:pic>
        <p:nvPicPr>
          <p:cNvPr id="12" name="Image 3">
            <a:extLs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768096" y="2901696"/>
            <a:ext cx="219456" cy="219456"/>
          </a:xfrm>
          <a:prstGeom prst="rect">
            <a:avLst/>
          </a:prstGeom>
        </p:spPr>
      </p:pic>
      <p:sp>
        <p:nvSpPr>
          <p:cNvPr id="13" name="Text 7"/>
          <p:cNvSpPr/>
          <p:nvPr/>
        </p:nvSpPr>
        <p:spPr>
          <a:xfrm>
            <a:off x="1219200" y="2804160"/>
            <a:ext cx="10363200" cy="670560"/>
          </a:xfrm>
          <a:prstGeom prst="rect">
            <a:avLst/>
          </a:prstGeom>
          <a:noFill/>
          <a:ln/>
        </p:spPr>
        <p:txBody>
          <a:bodyPr wrap="square" lIns="0" tIns="0" rIns="0" bIns="0" rtlCol="0" anchor="ctr"/>
          <a:lstStyle/>
          <a:p>
            <a:r>
              <a:rPr lang="en-US">
                <a:solidFill>
                  <a:srgbClr val="1F2937"/>
                </a:solidFill>
                <a:latin typeface="Corbel" panose="020B0503020204020204" pitchFamily="34" charset="0"/>
                <a:ea typeface="Calibri" pitchFamily="34" charset="-122"/>
                <a:cs typeface="Calibri" pitchFamily="34" charset="-120"/>
              </a:rPr>
              <a:t>Other conditions sometimes mask signs of dementia, including mental health conditions and medication side effects</a:t>
            </a:r>
            <a:endParaRPr lang="en-US">
              <a:latin typeface="Corbel" panose="020B0503020204020204" pitchFamily="34" charset="0"/>
            </a:endParaRPr>
          </a:p>
        </p:txBody>
      </p:sp>
      <p:sp>
        <p:nvSpPr>
          <p:cNvPr id="14" name="Shape 8">
            <a:extLst>
              <a:ext uri="{C183D7F6-B498-43B3-948B-1728B52AA6E4}">
                <adec:decorative xmlns:adec="http://schemas.microsoft.com/office/drawing/2017/decorative" val="1"/>
              </a:ext>
            </a:extLst>
          </p:cNvPr>
          <p:cNvSpPr/>
          <p:nvPr/>
        </p:nvSpPr>
        <p:spPr>
          <a:xfrm>
            <a:off x="731520" y="3596640"/>
            <a:ext cx="292608" cy="292608"/>
          </a:xfrm>
          <a:prstGeom prst="ellipse">
            <a:avLst/>
          </a:prstGeom>
          <a:solidFill>
            <a:srgbClr val="002060"/>
          </a:solidFill>
          <a:ln/>
        </p:spPr>
        <p:txBody>
          <a:bodyPr/>
          <a:lstStyle/>
          <a:p>
            <a:endParaRPr lang="en-US">
              <a:latin typeface="Corbel" panose="020B0503020204020204" pitchFamily="34" charset="0"/>
            </a:endParaRPr>
          </a:p>
        </p:txBody>
      </p:sp>
      <p:pic>
        <p:nvPicPr>
          <p:cNvPr id="15" name="Image 4">
            <a:extLs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768096" y="3633216"/>
            <a:ext cx="219456" cy="219456"/>
          </a:xfrm>
          <a:prstGeom prst="rect">
            <a:avLst/>
          </a:prstGeom>
        </p:spPr>
      </p:pic>
      <p:sp>
        <p:nvSpPr>
          <p:cNvPr id="16" name="Text 9"/>
          <p:cNvSpPr/>
          <p:nvPr/>
        </p:nvSpPr>
        <p:spPr>
          <a:xfrm>
            <a:off x="1219200" y="3535680"/>
            <a:ext cx="10363200" cy="670560"/>
          </a:xfrm>
          <a:prstGeom prst="rect">
            <a:avLst/>
          </a:prstGeom>
          <a:noFill/>
          <a:ln/>
        </p:spPr>
        <p:txBody>
          <a:bodyPr wrap="square" lIns="0" tIns="0" rIns="0" bIns="0" rtlCol="0" anchor="ctr"/>
          <a:lstStyle/>
          <a:p>
            <a:r>
              <a:rPr lang="en-US">
                <a:solidFill>
                  <a:srgbClr val="1F2937"/>
                </a:solidFill>
                <a:latin typeface="Corbel" panose="020B0503020204020204" pitchFamily="34" charset="0"/>
                <a:ea typeface="Calibri" pitchFamily="34" charset="-122"/>
                <a:cs typeface="Calibri" pitchFamily="34" charset="-120"/>
              </a:rPr>
              <a:t>Frontline and I&amp;R staff sometimes notice possible dementia before clinical providers, but many are uncertain about what to do</a:t>
            </a:r>
            <a:endParaRPr lang="en-US">
              <a:latin typeface="Corbel" panose="020B0503020204020204" pitchFamily="34" charset="0"/>
            </a:endParaRPr>
          </a:p>
        </p:txBody>
      </p:sp>
      <p:sp>
        <p:nvSpPr>
          <p:cNvPr id="17" name="Shape 10">
            <a:extLst>
              <a:ext uri="{C183D7F6-B498-43B3-948B-1728B52AA6E4}">
                <adec:decorative xmlns:adec="http://schemas.microsoft.com/office/drawing/2017/decorative" val="1"/>
              </a:ext>
            </a:extLst>
          </p:cNvPr>
          <p:cNvSpPr/>
          <p:nvPr/>
        </p:nvSpPr>
        <p:spPr>
          <a:xfrm>
            <a:off x="731520" y="4328160"/>
            <a:ext cx="292608" cy="292608"/>
          </a:xfrm>
          <a:prstGeom prst="ellipse">
            <a:avLst/>
          </a:prstGeom>
          <a:solidFill>
            <a:srgbClr val="002060"/>
          </a:solidFill>
          <a:ln/>
        </p:spPr>
        <p:txBody>
          <a:bodyPr/>
          <a:lstStyle/>
          <a:p>
            <a:endParaRPr lang="en-US">
              <a:latin typeface="Corbel" panose="020B0503020204020204" pitchFamily="34" charset="0"/>
            </a:endParaRPr>
          </a:p>
        </p:txBody>
      </p:sp>
      <p:pic>
        <p:nvPicPr>
          <p:cNvPr id="18" name="Image 5">
            <a:extLs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768096" y="4364736"/>
            <a:ext cx="219456" cy="219456"/>
          </a:xfrm>
          <a:prstGeom prst="rect">
            <a:avLst/>
          </a:prstGeom>
        </p:spPr>
      </p:pic>
      <p:sp>
        <p:nvSpPr>
          <p:cNvPr id="19" name="Text 11"/>
          <p:cNvSpPr/>
          <p:nvPr/>
        </p:nvSpPr>
        <p:spPr>
          <a:xfrm>
            <a:off x="1219200" y="4267200"/>
            <a:ext cx="10363200" cy="670560"/>
          </a:xfrm>
          <a:prstGeom prst="rect">
            <a:avLst/>
          </a:prstGeom>
          <a:noFill/>
          <a:ln/>
        </p:spPr>
        <p:txBody>
          <a:bodyPr wrap="square" lIns="0" tIns="0" rIns="0" bIns="0" rtlCol="0" anchor="ctr"/>
          <a:lstStyle/>
          <a:p>
            <a:r>
              <a:rPr lang="en-US">
                <a:solidFill>
                  <a:srgbClr val="1F2937"/>
                </a:solidFill>
                <a:latin typeface="Corbel" panose="020B0503020204020204" pitchFamily="34" charset="0"/>
                <a:ea typeface="Calibri" pitchFamily="34" charset="-122"/>
                <a:cs typeface="Calibri" pitchFamily="34" charset="-120"/>
              </a:rPr>
              <a:t>All agencies expressed a strong need for greater staff awareness of dementia symptoms and available services</a:t>
            </a:r>
            <a:endParaRPr lang="en-US">
              <a:latin typeface="Corbel" panose="020B0503020204020204" pitchFamily="34" charset="0"/>
            </a:endParaRPr>
          </a:p>
        </p:txBody>
      </p:sp>
      <p:sp>
        <p:nvSpPr>
          <p:cNvPr id="20" name="Shape 12">
            <a:extLst>
              <a:ext uri="{C183D7F6-B498-43B3-948B-1728B52AA6E4}">
                <adec:decorative xmlns:adec="http://schemas.microsoft.com/office/drawing/2017/decorative" val="1"/>
              </a:ext>
            </a:extLst>
          </p:cNvPr>
          <p:cNvSpPr/>
          <p:nvPr/>
        </p:nvSpPr>
        <p:spPr>
          <a:xfrm>
            <a:off x="731520" y="5059680"/>
            <a:ext cx="292608" cy="292608"/>
          </a:xfrm>
          <a:prstGeom prst="ellipse">
            <a:avLst/>
          </a:prstGeom>
          <a:solidFill>
            <a:srgbClr val="002060"/>
          </a:solidFill>
          <a:ln/>
        </p:spPr>
        <p:txBody>
          <a:bodyPr/>
          <a:lstStyle/>
          <a:p>
            <a:endParaRPr lang="en-US">
              <a:latin typeface="Corbel" panose="020B0503020204020204" pitchFamily="34" charset="0"/>
            </a:endParaRPr>
          </a:p>
        </p:txBody>
      </p:sp>
      <p:pic>
        <p:nvPicPr>
          <p:cNvPr id="21" name="Image 6">
            <a:extLs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768096" y="5096256"/>
            <a:ext cx="219456" cy="219456"/>
          </a:xfrm>
          <a:prstGeom prst="rect">
            <a:avLst/>
          </a:prstGeom>
        </p:spPr>
      </p:pic>
      <p:sp>
        <p:nvSpPr>
          <p:cNvPr id="22" name="Text 13"/>
          <p:cNvSpPr/>
          <p:nvPr/>
        </p:nvSpPr>
        <p:spPr>
          <a:xfrm>
            <a:off x="1219200" y="4998720"/>
            <a:ext cx="10363200" cy="670560"/>
          </a:xfrm>
          <a:prstGeom prst="rect">
            <a:avLst/>
          </a:prstGeom>
          <a:noFill/>
          <a:ln/>
        </p:spPr>
        <p:txBody>
          <a:bodyPr wrap="square" lIns="0" tIns="0" rIns="0" bIns="0" rtlCol="0" anchor="ctr"/>
          <a:lstStyle/>
          <a:p>
            <a:r>
              <a:rPr lang="en-US">
                <a:solidFill>
                  <a:srgbClr val="1F2937"/>
                </a:solidFill>
                <a:latin typeface="Corbel" panose="020B0503020204020204" pitchFamily="34" charset="0"/>
                <a:ea typeface="Calibri" pitchFamily="34" charset="-122"/>
                <a:cs typeface="Calibri" pitchFamily="34" charset="-120"/>
              </a:rPr>
              <a:t>Diagnostic complexity increases significantly when serious mental illness is also present</a:t>
            </a:r>
            <a:endParaRPr lang="en-US">
              <a:latin typeface="Corbel" panose="020B0503020204020204" pitchFamily="34" charset="0"/>
            </a:endParaRPr>
          </a:p>
        </p:txBody>
      </p:sp>
      <p:sp>
        <p:nvSpPr>
          <p:cNvPr id="23" name="Shape 14">
            <a:extLst>
              <a:ext uri="{C183D7F6-B498-43B3-948B-1728B52AA6E4}">
                <adec:decorative xmlns:adec="http://schemas.microsoft.com/office/drawing/2017/decorative" val="1"/>
              </a:ext>
            </a:extLst>
          </p:cNvPr>
          <p:cNvSpPr/>
          <p:nvPr/>
        </p:nvSpPr>
        <p:spPr>
          <a:xfrm>
            <a:off x="731520" y="5791200"/>
            <a:ext cx="292608" cy="292608"/>
          </a:xfrm>
          <a:prstGeom prst="ellipse">
            <a:avLst/>
          </a:prstGeom>
          <a:solidFill>
            <a:srgbClr val="002060"/>
          </a:solidFill>
          <a:ln/>
        </p:spPr>
        <p:txBody>
          <a:bodyPr/>
          <a:lstStyle/>
          <a:p>
            <a:endParaRPr lang="en-US">
              <a:latin typeface="Corbel" panose="020B0503020204020204" pitchFamily="34" charset="0"/>
            </a:endParaRPr>
          </a:p>
        </p:txBody>
      </p:sp>
      <p:pic>
        <p:nvPicPr>
          <p:cNvPr id="24" name="Image 7">
            <a:extLs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768096" y="5827776"/>
            <a:ext cx="219456" cy="219456"/>
          </a:xfrm>
          <a:prstGeom prst="rect">
            <a:avLst/>
          </a:prstGeom>
        </p:spPr>
      </p:pic>
      <p:sp>
        <p:nvSpPr>
          <p:cNvPr id="25" name="Text 15"/>
          <p:cNvSpPr/>
          <p:nvPr/>
        </p:nvSpPr>
        <p:spPr>
          <a:xfrm>
            <a:off x="1219200" y="5730240"/>
            <a:ext cx="10363200" cy="670560"/>
          </a:xfrm>
          <a:prstGeom prst="rect">
            <a:avLst/>
          </a:prstGeom>
          <a:noFill/>
          <a:ln/>
        </p:spPr>
        <p:txBody>
          <a:bodyPr wrap="square" lIns="0" tIns="0" rIns="0" bIns="0" rtlCol="0" anchor="ctr"/>
          <a:lstStyle/>
          <a:p>
            <a:r>
              <a:rPr lang="en-US">
                <a:solidFill>
                  <a:srgbClr val="1F2937"/>
                </a:solidFill>
                <a:latin typeface="Corbel" panose="020B0503020204020204" pitchFamily="34" charset="0"/>
                <a:ea typeface="Calibri" pitchFamily="34" charset="-122"/>
                <a:cs typeface="Calibri" pitchFamily="34" charset="-120"/>
              </a:rPr>
              <a:t>No single, coordinated Medicaid dementia strategy exists; efforts are largely plan- or provider-driven</a:t>
            </a:r>
            <a:endParaRPr lang="en-US">
              <a:latin typeface="Corbel" panose="020B0503020204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1341120"/>
          </a:xfrm>
          <a:prstGeom prst="rect">
            <a:avLst/>
          </a:prstGeom>
        </p:spPr>
      </p:pic>
      <p:pic>
        <p:nvPicPr>
          <p:cNvPr id="3" name="Image 1">
            <a:extLs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82880" y="146304"/>
            <a:ext cx="975360" cy="975360"/>
          </a:xfrm>
          <a:prstGeom prst="rect">
            <a:avLst/>
          </a:prstGeom>
        </p:spPr>
      </p:pic>
      <p:sp>
        <p:nvSpPr>
          <p:cNvPr id="4" name="Text 0"/>
          <p:cNvSpPr>
            <a:spLocks noGrp="1"/>
          </p:cNvSpPr>
          <p:nvPr>
            <p:ph type="title" idx="4294967295"/>
          </p:nvPr>
        </p:nvSpPr>
        <p:spPr>
          <a:xfrm>
            <a:off x="1341120" y="97536"/>
            <a:ext cx="9144000" cy="670560"/>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C000"/>
                </a:solidFill>
                <a:effectLst/>
                <a:uLnTx/>
                <a:uFillTx/>
                <a:latin typeface="Corbel" panose="020B0503020204020204" pitchFamily="34" charset="0"/>
                <a:ea typeface="Calibri" pitchFamily="34" charset="-122"/>
                <a:cs typeface="Calibri" pitchFamily="34" charset="-120"/>
              </a:rPr>
              <a:t>Annual Report: Challenges and Strategies</a:t>
            </a:r>
            <a:endParaRPr kumimoji="0" lang="en-US" sz="2800" b="0" i="0" u="none" strike="noStrike" kern="1200" cap="none" spc="0" normalizeH="0" baseline="0" noProof="0" dirty="0">
              <a:ln>
                <a:noFill/>
              </a:ln>
              <a:solidFill>
                <a:schemeClr val="tx1"/>
              </a:solidFill>
              <a:effectLst/>
              <a:uLnTx/>
              <a:uFillTx/>
              <a:latin typeface="Corbel" panose="020B0503020204020204" pitchFamily="34" charset="0"/>
              <a:ea typeface="+mn-ea"/>
              <a:cs typeface="+mn-cs"/>
            </a:endParaRPr>
          </a:p>
        </p:txBody>
      </p:sp>
      <p:sp>
        <p:nvSpPr>
          <p:cNvPr id="6" name="Shape 2">
            <a:extLst>
              <a:ext uri="{C183D7F6-B498-43B3-948B-1728B52AA6E4}">
                <adec:decorative xmlns:adec="http://schemas.microsoft.com/office/drawing/2017/decorative" val="1"/>
              </a:ext>
            </a:extLst>
          </p:cNvPr>
          <p:cNvSpPr/>
          <p:nvPr/>
        </p:nvSpPr>
        <p:spPr>
          <a:xfrm>
            <a:off x="609600" y="1463040"/>
            <a:ext cx="5242560" cy="487680"/>
          </a:xfrm>
          <a:prstGeom prst="rect">
            <a:avLst/>
          </a:prstGeom>
          <a:solidFill>
            <a:srgbClr val="002060"/>
          </a:solidFill>
          <a:ln/>
        </p:spPr>
        <p:txBody>
          <a:bodyPr/>
          <a:lstStyle/>
          <a:p>
            <a:endParaRPr lang="en-US" sz="2400">
              <a:latin typeface="Corbel" panose="020B0503020204020204" pitchFamily="34" charset="0"/>
            </a:endParaRPr>
          </a:p>
        </p:txBody>
      </p:sp>
      <p:sp>
        <p:nvSpPr>
          <p:cNvPr id="7" name="Text 3"/>
          <p:cNvSpPr/>
          <p:nvPr/>
        </p:nvSpPr>
        <p:spPr>
          <a:xfrm>
            <a:off x="731520" y="1487424"/>
            <a:ext cx="4998720" cy="438912"/>
          </a:xfrm>
          <a:prstGeom prst="rect">
            <a:avLst/>
          </a:prstGeom>
          <a:noFill/>
          <a:ln/>
        </p:spPr>
        <p:txBody>
          <a:bodyPr wrap="square" lIns="0" tIns="0" rIns="0" bIns="0" rtlCol="0" anchor="ctr"/>
          <a:lstStyle/>
          <a:p>
            <a:r>
              <a:rPr lang="en-US" b="1">
                <a:solidFill>
                  <a:srgbClr val="FFFFFF"/>
                </a:solidFill>
                <a:latin typeface="Corbel" panose="020B0503020204020204" pitchFamily="34" charset="0"/>
                <a:ea typeface="Calibri" pitchFamily="34" charset="-122"/>
                <a:cs typeface="Calibri" pitchFamily="34" charset="-120"/>
              </a:rPr>
              <a:t>Common Challenges Identified</a:t>
            </a:r>
            <a:endParaRPr lang="en-US">
              <a:latin typeface="Corbel" panose="020B0503020204020204" pitchFamily="34" charset="0"/>
            </a:endParaRPr>
          </a:p>
        </p:txBody>
      </p:sp>
      <p:sp>
        <p:nvSpPr>
          <p:cNvPr id="8" name="Text 4"/>
          <p:cNvSpPr/>
          <p:nvPr/>
        </p:nvSpPr>
        <p:spPr>
          <a:xfrm>
            <a:off x="611991" y="1949325"/>
            <a:ext cx="4998720" cy="4267200"/>
          </a:xfrm>
          <a:prstGeom prst="rect">
            <a:avLst/>
          </a:prstGeom>
          <a:noFill/>
          <a:ln/>
        </p:spPr>
        <p:txBody>
          <a:bodyPr wrap="square" lIns="0" tIns="0" rIns="0" bIns="0" rtlCol="0" anchor="ctr"/>
          <a:lstStyle/>
          <a:p>
            <a:pPr marL="456565" indent="-456565">
              <a:spcAft>
                <a:spcPts val="800"/>
              </a:spcAft>
              <a:buSzPct val="100000"/>
              <a:buChar char="•"/>
            </a:pPr>
            <a:r>
              <a:rPr lang="en-US">
                <a:solidFill>
                  <a:srgbClr val="374151"/>
                </a:solidFill>
                <a:latin typeface="Corbel"/>
                <a:ea typeface="Calibri"/>
                <a:cs typeface="Calibri"/>
              </a:rPr>
              <a:t>Dementia symptoms overlooked or confused with normal aging</a:t>
            </a:r>
            <a:endParaRPr lang="en-US">
              <a:latin typeface="Corbel"/>
              <a:ea typeface="Calibri"/>
              <a:cs typeface="Calibri"/>
            </a:endParaRPr>
          </a:p>
          <a:p>
            <a:pPr marL="456565" indent="-456565">
              <a:spcAft>
                <a:spcPts val="800"/>
              </a:spcAft>
              <a:buSzPct val="100000"/>
              <a:buChar char="•"/>
            </a:pPr>
            <a:r>
              <a:rPr lang="en-US">
                <a:solidFill>
                  <a:srgbClr val="374151"/>
                </a:solidFill>
                <a:latin typeface="Corbel"/>
                <a:ea typeface="Calibri"/>
                <a:cs typeface="Calibri"/>
              </a:rPr>
              <a:t>Stigma and fear impeding recognition and action</a:t>
            </a:r>
            <a:endParaRPr lang="en-US">
              <a:latin typeface="Corbel"/>
              <a:ea typeface="Calibri"/>
              <a:cs typeface="Calibri"/>
            </a:endParaRPr>
          </a:p>
          <a:p>
            <a:pPr marL="456565" indent="-456565">
              <a:spcAft>
                <a:spcPts val="800"/>
              </a:spcAft>
              <a:buSzPct val="100000"/>
              <a:buChar char="•"/>
            </a:pPr>
            <a:r>
              <a:rPr lang="en-US">
                <a:solidFill>
                  <a:srgbClr val="374151"/>
                </a:solidFill>
                <a:latin typeface="Corbel"/>
                <a:ea typeface="Calibri"/>
                <a:cs typeface="Calibri"/>
              </a:rPr>
              <a:t>Primary care provider knowledge gaps and lack of specialists</a:t>
            </a:r>
            <a:endParaRPr lang="en-US">
              <a:latin typeface="Corbel"/>
              <a:ea typeface="Calibri"/>
              <a:cs typeface="Calibri"/>
            </a:endParaRPr>
          </a:p>
          <a:p>
            <a:pPr marL="456565" indent="-456565">
              <a:spcAft>
                <a:spcPts val="800"/>
              </a:spcAft>
              <a:buSzPct val="100000"/>
              <a:buChar char="•"/>
            </a:pPr>
            <a:r>
              <a:rPr lang="en-US">
                <a:solidFill>
                  <a:srgbClr val="374151"/>
                </a:solidFill>
                <a:latin typeface="Corbel"/>
                <a:ea typeface="Calibri"/>
                <a:cs typeface="Calibri"/>
              </a:rPr>
              <a:t>Hard-to-reach communities and cultural/linguistic barriers</a:t>
            </a:r>
            <a:endParaRPr lang="en-US">
              <a:latin typeface="Corbel"/>
              <a:ea typeface="Calibri"/>
              <a:cs typeface="Calibri"/>
            </a:endParaRPr>
          </a:p>
          <a:p>
            <a:pPr marL="456565" indent="-456565">
              <a:spcAft>
                <a:spcPts val="800"/>
              </a:spcAft>
              <a:buSzPct val="100000"/>
              <a:buChar char="•"/>
            </a:pPr>
            <a:r>
              <a:rPr lang="en-US">
                <a:solidFill>
                  <a:srgbClr val="374151"/>
                </a:solidFill>
                <a:latin typeface="Corbel"/>
                <a:ea typeface="Calibri"/>
                <a:cs typeface="Calibri"/>
              </a:rPr>
              <a:t>Caregiver stress and limited awareness of respite or behavioral supports</a:t>
            </a:r>
            <a:endParaRPr lang="en-US">
              <a:latin typeface="Corbel"/>
              <a:ea typeface="Calibri"/>
              <a:cs typeface="Calibri"/>
            </a:endParaRPr>
          </a:p>
          <a:p>
            <a:pPr marL="456565" indent="-456565">
              <a:spcAft>
                <a:spcPts val="800"/>
              </a:spcAft>
              <a:buSzPct val="100000"/>
              <a:buChar char="•"/>
            </a:pPr>
            <a:r>
              <a:rPr lang="en-US">
                <a:solidFill>
                  <a:srgbClr val="374151"/>
                </a:solidFill>
                <a:latin typeface="Corbel"/>
                <a:ea typeface="Calibri"/>
                <a:cs typeface="Calibri"/>
              </a:rPr>
              <a:t>Fragmented systems and limited cross-agency coordination</a:t>
            </a:r>
            <a:endParaRPr lang="en-US">
              <a:latin typeface="Corbel"/>
              <a:ea typeface="Calibri"/>
              <a:cs typeface="Calibri"/>
            </a:endParaRPr>
          </a:p>
        </p:txBody>
      </p:sp>
      <p:sp>
        <p:nvSpPr>
          <p:cNvPr id="9" name="Shape 5">
            <a:extLst>
              <a:ext uri="{C183D7F6-B498-43B3-948B-1728B52AA6E4}">
                <adec:decorative xmlns:adec="http://schemas.microsoft.com/office/drawing/2017/decorative" val="1"/>
              </a:ext>
            </a:extLst>
          </p:cNvPr>
          <p:cNvSpPr/>
          <p:nvPr/>
        </p:nvSpPr>
        <p:spPr>
          <a:xfrm>
            <a:off x="6339840" y="1463040"/>
            <a:ext cx="5242560" cy="487680"/>
          </a:xfrm>
          <a:prstGeom prst="rect">
            <a:avLst/>
          </a:prstGeom>
          <a:solidFill>
            <a:srgbClr val="1B6B3A"/>
          </a:solidFill>
          <a:ln/>
        </p:spPr>
        <p:txBody>
          <a:bodyPr/>
          <a:lstStyle/>
          <a:p>
            <a:endParaRPr lang="en-US" sz="2400">
              <a:latin typeface="Corbel" panose="020B0503020204020204" pitchFamily="34" charset="0"/>
            </a:endParaRPr>
          </a:p>
        </p:txBody>
      </p:sp>
      <p:sp>
        <p:nvSpPr>
          <p:cNvPr id="10" name="Text 6"/>
          <p:cNvSpPr/>
          <p:nvPr/>
        </p:nvSpPr>
        <p:spPr>
          <a:xfrm>
            <a:off x="6461760" y="1487424"/>
            <a:ext cx="4998720" cy="438912"/>
          </a:xfrm>
          <a:prstGeom prst="rect">
            <a:avLst/>
          </a:prstGeom>
          <a:noFill/>
          <a:ln/>
        </p:spPr>
        <p:txBody>
          <a:bodyPr wrap="square" lIns="0" tIns="0" rIns="0" bIns="0" rtlCol="0" anchor="ctr"/>
          <a:lstStyle/>
          <a:p>
            <a:r>
              <a:rPr lang="en-US" b="1">
                <a:solidFill>
                  <a:srgbClr val="FFFFFF"/>
                </a:solidFill>
                <a:latin typeface="Corbel" panose="020B0503020204020204" pitchFamily="34" charset="0"/>
                <a:ea typeface="Calibri" pitchFamily="34" charset="-122"/>
                <a:cs typeface="Calibri" pitchFamily="34" charset="-120"/>
              </a:rPr>
              <a:t>Strategies to Consider for State Plan</a:t>
            </a:r>
            <a:endParaRPr lang="en-US">
              <a:latin typeface="Corbel" panose="020B0503020204020204" pitchFamily="34" charset="0"/>
            </a:endParaRPr>
          </a:p>
        </p:txBody>
      </p:sp>
      <p:sp>
        <p:nvSpPr>
          <p:cNvPr id="11" name="Text 7"/>
          <p:cNvSpPr/>
          <p:nvPr/>
        </p:nvSpPr>
        <p:spPr>
          <a:xfrm>
            <a:off x="6342231" y="2163482"/>
            <a:ext cx="5372249" cy="4267200"/>
          </a:xfrm>
          <a:prstGeom prst="rect">
            <a:avLst/>
          </a:prstGeom>
          <a:noFill/>
          <a:ln/>
        </p:spPr>
        <p:txBody>
          <a:bodyPr wrap="square" lIns="0" tIns="0" rIns="0" bIns="0" rtlCol="0" anchor="ctr"/>
          <a:lstStyle/>
          <a:p>
            <a:pPr marL="456565" indent="-456565">
              <a:spcAft>
                <a:spcPts val="533"/>
              </a:spcAft>
              <a:buSzPct val="100000"/>
              <a:buChar char="•"/>
            </a:pPr>
            <a:r>
              <a:rPr lang="en-US">
                <a:solidFill>
                  <a:srgbClr val="374151"/>
                </a:solidFill>
                <a:latin typeface="Corbel"/>
                <a:ea typeface="Calibri"/>
                <a:cs typeface="Calibri"/>
              </a:rPr>
              <a:t>Training for frontline &amp; I&amp;R staff on early recognition and services</a:t>
            </a:r>
            <a:endParaRPr lang="en-US">
              <a:latin typeface="Corbel"/>
              <a:ea typeface="Calibri"/>
              <a:cs typeface="Calibri"/>
            </a:endParaRPr>
          </a:p>
          <a:p>
            <a:pPr marL="456565" indent="-456565">
              <a:spcAft>
                <a:spcPts val="533"/>
              </a:spcAft>
              <a:buSzPct val="100000"/>
              <a:buChar char="•"/>
            </a:pPr>
            <a:r>
              <a:rPr lang="en-US">
                <a:solidFill>
                  <a:srgbClr val="374151"/>
                </a:solidFill>
                <a:latin typeface="Corbel"/>
                <a:ea typeface="Calibri"/>
                <a:cs typeface="Calibri"/>
              </a:rPr>
              <a:t>Joint outreach with Alzheimer’s Association &amp; AGE at senior centers, faith communities</a:t>
            </a:r>
            <a:endParaRPr lang="en-US">
              <a:latin typeface="Corbel"/>
              <a:ea typeface="Calibri"/>
              <a:cs typeface="Calibri"/>
            </a:endParaRPr>
          </a:p>
          <a:p>
            <a:pPr marL="456565" indent="-456565">
              <a:spcAft>
                <a:spcPts val="533"/>
              </a:spcAft>
              <a:buSzPct val="100000"/>
              <a:buChar char="•"/>
            </a:pPr>
            <a:r>
              <a:rPr lang="en-US">
                <a:solidFill>
                  <a:srgbClr val="374151"/>
                </a:solidFill>
                <a:latin typeface="Corbel"/>
                <a:ea typeface="Calibri"/>
                <a:cs typeface="Calibri"/>
              </a:rPr>
              <a:t>Providing PCPs with resources about early detection</a:t>
            </a:r>
            <a:endParaRPr lang="en-US">
              <a:latin typeface="Corbel"/>
              <a:ea typeface="Calibri"/>
              <a:cs typeface="Calibri"/>
            </a:endParaRPr>
          </a:p>
          <a:p>
            <a:pPr marL="456565" indent="-456565">
              <a:spcAft>
                <a:spcPts val="533"/>
              </a:spcAft>
              <a:buSzPct val="100000"/>
              <a:buChar char="•"/>
            </a:pPr>
            <a:r>
              <a:rPr lang="en-US">
                <a:solidFill>
                  <a:srgbClr val="374151"/>
                </a:solidFill>
                <a:latin typeface="Corbel"/>
                <a:ea typeface="Calibri"/>
                <a:cs typeface="Calibri"/>
              </a:rPr>
              <a:t>Developing simple, user-friendly step-by-step guides</a:t>
            </a:r>
            <a:endParaRPr lang="en-US">
              <a:latin typeface="Corbel"/>
              <a:ea typeface="Calibri"/>
              <a:cs typeface="Calibri"/>
            </a:endParaRPr>
          </a:p>
          <a:p>
            <a:pPr marL="456565" indent="-456565">
              <a:spcAft>
                <a:spcPts val="533"/>
              </a:spcAft>
              <a:buSzPct val="100000"/>
              <a:buChar char="•"/>
            </a:pPr>
            <a:r>
              <a:rPr lang="en-US">
                <a:solidFill>
                  <a:srgbClr val="374151"/>
                </a:solidFill>
                <a:latin typeface="Corbel"/>
                <a:ea typeface="Calibri"/>
                <a:cs typeface="Calibri"/>
              </a:rPr>
              <a:t>Exploring early detection within </a:t>
            </a:r>
            <a:r>
              <a:rPr lang="en-US" err="1">
                <a:solidFill>
                  <a:srgbClr val="374151"/>
                </a:solidFill>
                <a:latin typeface="Corbel"/>
                <a:ea typeface="Calibri"/>
                <a:cs typeface="Calibri"/>
              </a:rPr>
              <a:t>MassOptions</a:t>
            </a:r>
            <a:r>
              <a:rPr lang="en-US">
                <a:solidFill>
                  <a:srgbClr val="374151"/>
                </a:solidFill>
                <a:latin typeface="Corbel"/>
                <a:ea typeface="Calibri"/>
                <a:cs typeface="Calibri"/>
              </a:rPr>
              <a:t> redesign</a:t>
            </a:r>
            <a:endParaRPr lang="en-US">
              <a:latin typeface="Corbel"/>
              <a:ea typeface="Calibri"/>
              <a:cs typeface="Calibri"/>
            </a:endParaRPr>
          </a:p>
          <a:p>
            <a:pPr marL="456565" indent="-456565">
              <a:spcAft>
                <a:spcPts val="533"/>
              </a:spcAft>
              <a:buSzPct val="100000"/>
              <a:buChar char="•"/>
            </a:pPr>
            <a:r>
              <a:rPr lang="en-US">
                <a:solidFill>
                  <a:srgbClr val="374151"/>
                </a:solidFill>
                <a:latin typeface="Corbel"/>
                <a:ea typeface="Calibri"/>
                <a:cs typeface="Calibri"/>
              </a:rPr>
              <a:t>Identifying opportunities to expand respite services</a:t>
            </a:r>
            <a:endParaRPr lang="en-US">
              <a:latin typeface="Corbel"/>
              <a:ea typeface="Calibri"/>
              <a:cs typeface="Calibri"/>
            </a:endParaRPr>
          </a:p>
          <a:p>
            <a:pPr marL="456565" indent="-456565">
              <a:spcAft>
                <a:spcPts val="533"/>
              </a:spcAft>
              <a:buSzPct val="100000"/>
              <a:buChar char="•"/>
            </a:pPr>
            <a:r>
              <a:rPr lang="en-US">
                <a:solidFill>
                  <a:srgbClr val="374151"/>
                </a:solidFill>
                <a:latin typeface="Corbel"/>
                <a:ea typeface="Calibri"/>
                <a:cs typeface="Calibri"/>
              </a:rPr>
              <a:t>Incorporating screening into PASRR and medical clearance processes</a:t>
            </a:r>
            <a:endParaRPr lang="en-US">
              <a:latin typeface="Corbel"/>
              <a:ea typeface="Calibri"/>
              <a:cs typeface="Calibri"/>
            </a:endParaRPr>
          </a:p>
          <a:p>
            <a:pPr marL="456565" indent="-456565">
              <a:spcAft>
                <a:spcPts val="533"/>
              </a:spcAft>
              <a:buSzPct val="100000"/>
              <a:buChar char="•"/>
            </a:pPr>
            <a:r>
              <a:rPr lang="en-US">
                <a:solidFill>
                  <a:srgbClr val="374151"/>
                </a:solidFill>
                <a:latin typeface="Corbel"/>
                <a:ea typeface="Calibri"/>
                <a:cs typeface="Calibri"/>
              </a:rPr>
              <a:t>Building MassHealth–DMH–AGE alignment on dementia pathways</a:t>
            </a:r>
            <a:endParaRPr lang="en-US">
              <a:latin typeface="Corbel"/>
              <a:ea typeface="Calibri"/>
              <a:cs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1341120"/>
          </a:xfrm>
          <a:prstGeom prst="rect">
            <a:avLst/>
          </a:prstGeom>
        </p:spPr>
      </p:pic>
      <p:pic>
        <p:nvPicPr>
          <p:cNvPr id="3" name="Image 1">
            <a:extLs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82880" y="146304"/>
            <a:ext cx="975360" cy="975360"/>
          </a:xfrm>
          <a:prstGeom prst="rect">
            <a:avLst/>
          </a:prstGeom>
        </p:spPr>
      </p:pic>
      <p:sp>
        <p:nvSpPr>
          <p:cNvPr id="4" name="Text 0"/>
          <p:cNvSpPr>
            <a:spLocks noGrp="1"/>
          </p:cNvSpPr>
          <p:nvPr>
            <p:ph type="title" idx="4294967295"/>
          </p:nvPr>
        </p:nvSpPr>
        <p:spPr>
          <a:xfrm>
            <a:off x="1341120" y="97536"/>
            <a:ext cx="9144000" cy="670560"/>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C000"/>
                </a:solidFill>
                <a:effectLst/>
                <a:uLnTx/>
                <a:uFillTx/>
                <a:latin typeface="Corbel" panose="020B0503020204020204" pitchFamily="34" charset="0"/>
                <a:ea typeface="Calibri" pitchFamily="34" charset="-122"/>
                <a:cs typeface="Calibri" pitchFamily="34" charset="-120"/>
              </a:rPr>
              <a:t>Annual Report: White Paper</a:t>
            </a:r>
            <a:endParaRPr kumimoji="0" lang="en-US" sz="2800" b="0" i="0" u="none" strike="noStrike" kern="1200" cap="none" spc="0" normalizeH="0" baseline="0" noProof="0" dirty="0">
              <a:ln>
                <a:noFill/>
              </a:ln>
              <a:solidFill>
                <a:schemeClr val="tx1"/>
              </a:solidFill>
              <a:effectLst/>
              <a:uLnTx/>
              <a:uFillTx/>
              <a:latin typeface="Corbel" panose="020B0503020204020204" pitchFamily="34" charset="0"/>
              <a:ea typeface="+mn-ea"/>
              <a:cs typeface="+mn-cs"/>
            </a:endParaRPr>
          </a:p>
        </p:txBody>
      </p:sp>
      <p:sp>
        <p:nvSpPr>
          <p:cNvPr id="5" name="Text 1"/>
          <p:cNvSpPr/>
          <p:nvPr/>
        </p:nvSpPr>
        <p:spPr>
          <a:xfrm>
            <a:off x="1341120" y="707136"/>
            <a:ext cx="9144000" cy="426720"/>
          </a:xfrm>
          <a:prstGeom prst="rect">
            <a:avLst/>
          </a:prstGeom>
          <a:noFill/>
          <a:ln/>
        </p:spPr>
        <p:txBody>
          <a:bodyPr wrap="square" lIns="0" tIns="0" rIns="0" bIns="0" rtlCol="0" anchor="ctr"/>
          <a:lstStyle/>
          <a:p>
            <a:r>
              <a:rPr lang="en-US" i="1">
                <a:solidFill>
                  <a:srgbClr val="FFC000"/>
                </a:solidFill>
                <a:latin typeface="Corbel" panose="020B0503020204020204" pitchFamily="34" charset="0"/>
                <a:ea typeface="Calibri" pitchFamily="34" charset="-122"/>
                <a:cs typeface="Calibri" pitchFamily="34" charset="-120"/>
              </a:rPr>
              <a:t>A Social-Medical Model for Dementia Care (August 2025)</a:t>
            </a:r>
            <a:endParaRPr lang="en-US">
              <a:latin typeface="Corbel" panose="020B0503020204020204" pitchFamily="34" charset="0"/>
            </a:endParaRPr>
          </a:p>
        </p:txBody>
      </p:sp>
      <p:sp>
        <p:nvSpPr>
          <p:cNvPr id="7" name="Text 3"/>
          <p:cNvSpPr/>
          <p:nvPr/>
        </p:nvSpPr>
        <p:spPr>
          <a:xfrm>
            <a:off x="609600" y="1463040"/>
            <a:ext cx="10972800" cy="975360"/>
          </a:xfrm>
          <a:prstGeom prst="rect">
            <a:avLst/>
          </a:prstGeom>
          <a:noFill/>
          <a:ln/>
        </p:spPr>
        <p:txBody>
          <a:bodyPr wrap="square" lIns="0" tIns="0" rIns="0" bIns="0" rtlCol="0" anchor="ctr"/>
          <a:lstStyle/>
          <a:p>
            <a:r>
              <a:rPr lang="en-US">
                <a:solidFill>
                  <a:srgbClr val="374151"/>
                </a:solidFill>
                <a:latin typeface="Corbel" panose="020B0503020204020204" pitchFamily="34" charset="0"/>
                <a:ea typeface="Calibri" pitchFamily="34" charset="-122"/>
                <a:cs typeface="Calibri" pitchFamily="34" charset="-120"/>
              </a:rPr>
              <a:t>Developed over two years by the Interdisciplinary Dementia Care (IDC) team, this white paper represents one of the Council’s most significant deliverables. It proposes a pilot program grounded in the evidence-based Care Ecosystem model.</a:t>
            </a:r>
            <a:endParaRPr lang="en-US">
              <a:latin typeface="Corbel" panose="020B0503020204020204" pitchFamily="34" charset="0"/>
            </a:endParaRPr>
          </a:p>
        </p:txBody>
      </p:sp>
      <p:sp>
        <p:nvSpPr>
          <p:cNvPr id="8" name="Shape 4">
            <a:extLst>
              <a:ext uri="{C183D7F6-B498-43B3-948B-1728B52AA6E4}">
                <adec:decorative xmlns:adec="http://schemas.microsoft.com/office/drawing/2017/decorative" val="1"/>
              </a:ext>
            </a:extLst>
          </p:cNvPr>
          <p:cNvSpPr/>
          <p:nvPr/>
        </p:nvSpPr>
        <p:spPr>
          <a:xfrm>
            <a:off x="609600" y="2621280"/>
            <a:ext cx="5242560" cy="3657600"/>
          </a:xfrm>
          <a:prstGeom prst="rect">
            <a:avLst/>
          </a:prstGeom>
          <a:solidFill>
            <a:srgbClr val="F0F4FA"/>
          </a:solidFill>
          <a:ln/>
        </p:spPr>
        <p:txBody>
          <a:bodyPr/>
          <a:lstStyle/>
          <a:p>
            <a:endParaRPr lang="en-US" sz="2400">
              <a:latin typeface="Corbel" panose="020B0503020204020204" pitchFamily="34" charset="0"/>
            </a:endParaRPr>
          </a:p>
        </p:txBody>
      </p:sp>
      <p:sp>
        <p:nvSpPr>
          <p:cNvPr id="9" name="Shape 5">
            <a:extLst>
              <a:ext uri="{C183D7F6-B498-43B3-948B-1728B52AA6E4}">
                <adec:decorative xmlns:adec="http://schemas.microsoft.com/office/drawing/2017/decorative" val="1"/>
              </a:ext>
            </a:extLst>
          </p:cNvPr>
          <p:cNvSpPr/>
          <p:nvPr/>
        </p:nvSpPr>
        <p:spPr>
          <a:xfrm>
            <a:off x="609600" y="2621280"/>
            <a:ext cx="85344" cy="3657600"/>
          </a:xfrm>
          <a:prstGeom prst="rect">
            <a:avLst/>
          </a:prstGeom>
          <a:solidFill>
            <a:srgbClr val="002060"/>
          </a:solidFill>
          <a:ln/>
        </p:spPr>
        <p:txBody>
          <a:bodyPr/>
          <a:lstStyle/>
          <a:p>
            <a:endParaRPr lang="en-US" sz="2400">
              <a:latin typeface="Corbel" panose="020B0503020204020204" pitchFamily="34" charset="0"/>
            </a:endParaRPr>
          </a:p>
        </p:txBody>
      </p:sp>
      <p:sp>
        <p:nvSpPr>
          <p:cNvPr id="10" name="Text 6"/>
          <p:cNvSpPr/>
          <p:nvPr/>
        </p:nvSpPr>
        <p:spPr>
          <a:xfrm>
            <a:off x="914400" y="2682240"/>
            <a:ext cx="4754880" cy="426720"/>
          </a:xfrm>
          <a:prstGeom prst="rect">
            <a:avLst/>
          </a:prstGeom>
          <a:noFill/>
          <a:ln/>
        </p:spPr>
        <p:txBody>
          <a:bodyPr wrap="square" lIns="0" tIns="0" rIns="0" bIns="0" rtlCol="0" anchor="ctr"/>
          <a:lstStyle/>
          <a:p>
            <a:r>
              <a:rPr lang="en-US" b="1">
                <a:solidFill>
                  <a:srgbClr val="002060"/>
                </a:solidFill>
                <a:latin typeface="Corbel" panose="020B0503020204020204" pitchFamily="34" charset="0"/>
                <a:ea typeface="Calibri" pitchFamily="34" charset="-122"/>
                <a:cs typeface="Calibri" pitchFamily="34" charset="-120"/>
              </a:rPr>
              <a:t>Key Findings</a:t>
            </a:r>
            <a:endParaRPr lang="en-US">
              <a:latin typeface="Corbel" panose="020B0503020204020204" pitchFamily="34" charset="0"/>
            </a:endParaRPr>
          </a:p>
        </p:txBody>
      </p:sp>
      <p:sp>
        <p:nvSpPr>
          <p:cNvPr id="11" name="Text 7"/>
          <p:cNvSpPr/>
          <p:nvPr/>
        </p:nvSpPr>
        <p:spPr>
          <a:xfrm>
            <a:off x="914400" y="3169920"/>
            <a:ext cx="4754880" cy="2804160"/>
          </a:xfrm>
          <a:prstGeom prst="rect">
            <a:avLst/>
          </a:prstGeom>
          <a:noFill/>
          <a:ln/>
        </p:spPr>
        <p:txBody>
          <a:bodyPr wrap="square" lIns="0" tIns="0" rIns="0" bIns="0" rtlCol="0" anchor="ctr"/>
          <a:lstStyle/>
          <a:p>
            <a:pPr marL="456565" indent="-456565">
              <a:spcAft>
                <a:spcPts val="800"/>
              </a:spcAft>
              <a:buSzPct val="100000"/>
              <a:buChar char="•"/>
            </a:pPr>
            <a:r>
              <a:rPr lang="en-US">
                <a:solidFill>
                  <a:srgbClr val="374151"/>
                </a:solidFill>
                <a:latin typeface="Corbel"/>
                <a:ea typeface="Calibri"/>
                <a:cs typeface="Calibri"/>
              </a:rPr>
              <a:t>Fragmented services and poor integration of medical and social care</a:t>
            </a:r>
            <a:endParaRPr lang="en-US">
              <a:latin typeface="Corbel"/>
              <a:ea typeface="Calibri"/>
              <a:cs typeface="Calibri"/>
            </a:endParaRPr>
          </a:p>
          <a:p>
            <a:pPr marL="456565" indent="-456565">
              <a:spcAft>
                <a:spcPts val="800"/>
              </a:spcAft>
              <a:buSzPct val="100000"/>
              <a:buChar char="•"/>
            </a:pPr>
            <a:r>
              <a:rPr lang="en-US">
                <a:solidFill>
                  <a:srgbClr val="374151"/>
                </a:solidFill>
                <a:latin typeface="Corbel"/>
                <a:ea typeface="Calibri"/>
                <a:cs typeface="Calibri"/>
              </a:rPr>
              <a:t>Lack of support for both caregivers and primary care providers</a:t>
            </a:r>
            <a:endParaRPr lang="en-US">
              <a:latin typeface="Corbel"/>
              <a:ea typeface="Calibri"/>
              <a:cs typeface="Calibri"/>
            </a:endParaRPr>
          </a:p>
          <a:p>
            <a:pPr marL="456565" indent="-456565">
              <a:spcAft>
                <a:spcPts val="800"/>
              </a:spcAft>
              <a:buSzPct val="100000"/>
              <a:buChar char="•"/>
            </a:pPr>
            <a:r>
              <a:rPr lang="en-US">
                <a:solidFill>
                  <a:srgbClr val="374151"/>
                </a:solidFill>
                <a:latin typeface="Corbel"/>
                <a:ea typeface="Calibri"/>
                <a:cs typeface="Calibri"/>
              </a:rPr>
              <a:t>IDC is essential but cannot be sustained without supportive infrastructure</a:t>
            </a:r>
            <a:endParaRPr lang="en-US">
              <a:latin typeface="Corbel"/>
              <a:ea typeface="Calibri"/>
              <a:cs typeface="Calibri"/>
            </a:endParaRPr>
          </a:p>
          <a:p>
            <a:pPr marL="456565" indent="-456565">
              <a:spcAft>
                <a:spcPts val="800"/>
              </a:spcAft>
              <a:buSzPct val="100000"/>
              <a:buChar char="•"/>
            </a:pPr>
            <a:r>
              <a:rPr lang="en-US">
                <a:solidFill>
                  <a:srgbClr val="374151"/>
                </a:solidFill>
                <a:latin typeface="Corbel"/>
                <a:ea typeface="Calibri"/>
                <a:cs typeface="Calibri"/>
              </a:rPr>
              <a:t>Examined 40 key service elements and evidence-based care models</a:t>
            </a:r>
            <a:endParaRPr lang="en-US">
              <a:latin typeface="Corbel"/>
              <a:ea typeface="Calibri"/>
              <a:cs typeface="Calibri"/>
            </a:endParaRPr>
          </a:p>
        </p:txBody>
      </p:sp>
      <p:sp>
        <p:nvSpPr>
          <p:cNvPr id="12" name="Shape 8">
            <a:extLst>
              <a:ext uri="{C183D7F6-B498-43B3-948B-1728B52AA6E4}">
                <adec:decorative xmlns:adec="http://schemas.microsoft.com/office/drawing/2017/decorative" val="1"/>
              </a:ext>
            </a:extLst>
          </p:cNvPr>
          <p:cNvSpPr/>
          <p:nvPr/>
        </p:nvSpPr>
        <p:spPr>
          <a:xfrm>
            <a:off x="6339840" y="2621280"/>
            <a:ext cx="5242560" cy="3657600"/>
          </a:xfrm>
          <a:prstGeom prst="rect">
            <a:avLst/>
          </a:prstGeom>
          <a:solidFill>
            <a:srgbClr val="F0F4FA"/>
          </a:solidFill>
          <a:ln/>
        </p:spPr>
        <p:txBody>
          <a:bodyPr/>
          <a:lstStyle/>
          <a:p>
            <a:endParaRPr lang="en-US" sz="2400">
              <a:latin typeface="Corbel" panose="020B0503020204020204" pitchFamily="34" charset="0"/>
            </a:endParaRPr>
          </a:p>
        </p:txBody>
      </p:sp>
      <p:sp>
        <p:nvSpPr>
          <p:cNvPr id="13" name="Shape 9">
            <a:extLst>
              <a:ext uri="{C183D7F6-B498-43B3-948B-1728B52AA6E4}">
                <adec:decorative xmlns:adec="http://schemas.microsoft.com/office/drawing/2017/decorative" val="1"/>
              </a:ext>
            </a:extLst>
          </p:cNvPr>
          <p:cNvSpPr/>
          <p:nvPr/>
        </p:nvSpPr>
        <p:spPr>
          <a:xfrm>
            <a:off x="6339840" y="2621280"/>
            <a:ext cx="85344" cy="3657600"/>
          </a:xfrm>
          <a:prstGeom prst="rect">
            <a:avLst/>
          </a:prstGeom>
          <a:solidFill>
            <a:srgbClr val="1B6B3A"/>
          </a:solidFill>
          <a:ln/>
        </p:spPr>
        <p:txBody>
          <a:bodyPr/>
          <a:lstStyle/>
          <a:p>
            <a:endParaRPr lang="en-US" sz="2400">
              <a:latin typeface="Corbel" panose="020B0503020204020204" pitchFamily="34" charset="0"/>
            </a:endParaRPr>
          </a:p>
        </p:txBody>
      </p:sp>
      <p:sp>
        <p:nvSpPr>
          <p:cNvPr id="14" name="Text 10"/>
          <p:cNvSpPr/>
          <p:nvPr/>
        </p:nvSpPr>
        <p:spPr>
          <a:xfrm>
            <a:off x="6644640" y="2682240"/>
            <a:ext cx="4754880" cy="426720"/>
          </a:xfrm>
          <a:prstGeom prst="rect">
            <a:avLst/>
          </a:prstGeom>
          <a:noFill/>
          <a:ln/>
        </p:spPr>
        <p:txBody>
          <a:bodyPr wrap="square" lIns="0" tIns="0" rIns="0" bIns="0" rtlCol="0" anchor="ctr"/>
          <a:lstStyle/>
          <a:p>
            <a:r>
              <a:rPr lang="en-US" b="1">
                <a:solidFill>
                  <a:srgbClr val="1B6B3A"/>
                </a:solidFill>
                <a:latin typeface="Corbel" panose="020B0503020204020204" pitchFamily="34" charset="0"/>
                <a:ea typeface="Calibri" pitchFamily="34" charset="-122"/>
                <a:cs typeface="Calibri" pitchFamily="34" charset="-120"/>
              </a:rPr>
              <a:t>Proposed Pilot &amp; Pathway</a:t>
            </a:r>
            <a:endParaRPr lang="en-US">
              <a:latin typeface="Corbel" panose="020B0503020204020204" pitchFamily="34" charset="0"/>
            </a:endParaRPr>
          </a:p>
        </p:txBody>
      </p:sp>
      <p:sp>
        <p:nvSpPr>
          <p:cNvPr id="15" name="Text 11"/>
          <p:cNvSpPr/>
          <p:nvPr/>
        </p:nvSpPr>
        <p:spPr>
          <a:xfrm>
            <a:off x="6644640" y="3169920"/>
            <a:ext cx="4754880" cy="2804160"/>
          </a:xfrm>
          <a:prstGeom prst="rect">
            <a:avLst/>
          </a:prstGeom>
          <a:noFill/>
          <a:ln/>
        </p:spPr>
        <p:txBody>
          <a:bodyPr wrap="square" lIns="0" tIns="0" rIns="0" bIns="0" rtlCol="0" anchor="ctr"/>
          <a:lstStyle/>
          <a:p>
            <a:pPr marL="456565" indent="-456565">
              <a:spcAft>
                <a:spcPts val="800"/>
              </a:spcAft>
              <a:buSzPct val="100000"/>
              <a:buChar char="•"/>
            </a:pPr>
            <a:r>
              <a:rPr lang="en-US">
                <a:solidFill>
                  <a:srgbClr val="374151"/>
                </a:solidFill>
                <a:latin typeface="Corbel"/>
                <a:ea typeface="Calibri"/>
                <a:cs typeface="Calibri"/>
              </a:rPr>
              <a:t>Care Ecosystem model: clinical consultants, care navigators, PCPs, and community organizations</a:t>
            </a:r>
            <a:endParaRPr lang="en-US">
              <a:latin typeface="Corbel"/>
              <a:ea typeface="Calibri"/>
              <a:cs typeface="Calibri"/>
            </a:endParaRPr>
          </a:p>
          <a:p>
            <a:pPr marL="456565" indent="-456565">
              <a:spcAft>
                <a:spcPts val="800"/>
              </a:spcAft>
              <a:buSzPct val="100000"/>
              <a:buChar char="•"/>
            </a:pPr>
            <a:r>
              <a:rPr lang="en-US">
                <a:solidFill>
                  <a:srgbClr val="374151"/>
                </a:solidFill>
                <a:latin typeface="Corbel"/>
                <a:ea typeface="Calibri"/>
                <a:cs typeface="Calibri"/>
              </a:rPr>
              <a:t>Pilot in at least one region by at least one healthcare system</a:t>
            </a:r>
            <a:endParaRPr lang="en-US">
              <a:latin typeface="Corbel"/>
              <a:ea typeface="Calibri"/>
              <a:cs typeface="Calibri"/>
            </a:endParaRPr>
          </a:p>
          <a:p>
            <a:pPr marL="456565" indent="-456565">
              <a:spcAft>
                <a:spcPts val="800"/>
              </a:spcAft>
              <a:buSzPct val="100000"/>
              <a:buChar char="•"/>
            </a:pPr>
            <a:r>
              <a:rPr lang="en-US">
                <a:solidFill>
                  <a:srgbClr val="374151"/>
                </a:solidFill>
                <a:latin typeface="Corbel"/>
                <a:ea typeface="Calibri"/>
                <a:cs typeface="Calibri"/>
              </a:rPr>
              <a:t>Seven-phase pathway from pilot to statewide adoption</a:t>
            </a:r>
            <a:endParaRPr lang="en-US">
              <a:latin typeface="Corbel"/>
              <a:ea typeface="Calibri"/>
              <a:cs typeface="Calibri"/>
            </a:endParaRPr>
          </a:p>
          <a:p>
            <a:pPr marL="456565" indent="-456565">
              <a:spcAft>
                <a:spcPts val="800"/>
              </a:spcAft>
              <a:buSzPct val="100000"/>
              <a:buChar char="•"/>
            </a:pPr>
            <a:r>
              <a:rPr lang="en-US">
                <a:solidFill>
                  <a:srgbClr val="374151"/>
                </a:solidFill>
                <a:latin typeface="Corbel"/>
                <a:ea typeface="Calibri"/>
                <a:cs typeface="Calibri"/>
              </a:rPr>
              <a:t>Goal: equitable, insurance-agnostic, person-centered dementia care for all MA residents</a:t>
            </a:r>
            <a:endParaRPr lang="en-US">
              <a:latin typeface="Corbel"/>
              <a:ea typeface="Calibri"/>
              <a:cs typeface="Calibri"/>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3.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4.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heme/theme1.xml><?xml version="1.0" encoding="utf-8"?>
<a:theme xmlns:a="http://schemas.openxmlformats.org/drawingml/2006/main" name="2_Blue Presentation Template - MA HHS - small logos">
  <a:themeElements>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Blue Presentation Template - MA HHS - small logos">
  <a:themeElements>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70D8FF3A207034BAAC153B94D829E3D" ma:contentTypeVersion="12" ma:contentTypeDescription="Create a new document." ma:contentTypeScope="" ma:versionID="4a273704ba3055c9d3539bb2202c7109">
  <xsd:schema xmlns:xsd="http://www.w3.org/2001/XMLSchema" xmlns:xs="http://www.w3.org/2001/XMLSchema" xmlns:p="http://schemas.microsoft.com/office/2006/metadata/properties" xmlns:ns2="6e3126d2-90ac-41d0-a92f-3bf254c836ad" xmlns:ns3="e4afbc69-d5c2-416e-b30f-ae8aef148398" targetNamespace="http://schemas.microsoft.com/office/2006/metadata/properties" ma:root="true" ma:fieldsID="ba3d0b827e8d2c037535f961ee593f92" ns2:_="" ns3:_="">
    <xsd:import namespace="6e3126d2-90ac-41d0-a92f-3bf254c836ad"/>
    <xsd:import namespace="e4afbc69-d5c2-416e-b30f-ae8aef14839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3126d2-90ac-41d0-a92f-3bf254c836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4afbc69-d5c2-416e-b30f-ae8aef148398"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a6d83eff-5df9-4f1d-ac5c-f89d7d7c2121}" ma:internalName="TaxCatchAll" ma:showField="CatchAllData" ma:web="e4afbc69-d5c2-416e-b30f-ae8aef14839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e4afbc69-d5c2-416e-b30f-ae8aef148398" xsi:nil="true"/>
    <lcf76f155ced4ddcb4097134ff3c332f xmlns="6e3126d2-90ac-41d0-a92f-3bf254c836a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BC2E0DE-84D4-436D-B0BD-E88C765AA7C6}">
  <ds:schemaRefs>
    <ds:schemaRef ds:uri="6e3126d2-90ac-41d0-a92f-3bf254c836ad"/>
    <ds:schemaRef ds:uri="e4afbc69-d5c2-416e-b30f-ae8aef14839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E85773B1-A48A-423F-A363-6618CF283CE0}">
  <ds:schemaRefs>
    <ds:schemaRef ds:uri="http://schemas.microsoft.com/sharepoint/v3/contenttype/forms"/>
  </ds:schemaRefs>
</ds:datastoreItem>
</file>

<file path=customXml/itemProps3.xml><?xml version="1.0" encoding="utf-8"?>
<ds:datastoreItem xmlns:ds="http://schemas.openxmlformats.org/officeDocument/2006/customXml" ds:itemID="{C9867CB6-71F0-40FC-B830-53B6F348E753}">
  <ds:schemaRefs>
    <ds:schemaRef ds:uri="http://purl.org/dc/dcmitype/"/>
    <ds:schemaRef ds:uri="http://schemas.microsoft.com/office/2006/documentManagement/types"/>
    <ds:schemaRef ds:uri="http://www.w3.org/XML/1998/namespace"/>
    <ds:schemaRef ds:uri="e4afbc69-d5c2-416e-b30f-ae8aef148398"/>
    <ds:schemaRef ds:uri="http://schemas.microsoft.com/office/2006/metadata/properties"/>
    <ds:schemaRef ds:uri="http://schemas.microsoft.com/office/infopath/2007/PartnerControls"/>
    <ds:schemaRef ds:uri="http://schemas.openxmlformats.org/package/2006/metadata/core-properties"/>
    <ds:schemaRef ds:uri="6e3126d2-90ac-41d0-a92f-3bf254c836ad"/>
    <ds:schemaRef ds:uri="http://purl.org/dc/terms/"/>
    <ds:schemaRef ds:uri="http://purl.org/dc/elements/1.1/"/>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Office Theme</Template>
  <TotalTime>35</TotalTime>
  <Words>2267</Words>
  <Application>Microsoft Office PowerPoint</Application>
  <PresentationFormat>Widescreen</PresentationFormat>
  <Paragraphs>291</Paragraphs>
  <Slides>21</Slides>
  <Notes>21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21</vt:i4>
      </vt:variant>
    </vt:vector>
  </HeadingPairs>
  <TitlesOfParts>
    <vt:vector size="28" baseType="lpstr">
      <vt:lpstr>Arial</vt:lpstr>
      <vt:lpstr>Calibri</vt:lpstr>
      <vt:lpstr>Corbel</vt:lpstr>
      <vt:lpstr>Symbol</vt:lpstr>
      <vt:lpstr>Wingdings</vt:lpstr>
      <vt:lpstr>2_Blue Presentation Template - MA HHS - small logos</vt:lpstr>
      <vt:lpstr>3_Blue Presentation Template - MA HHS - small logos</vt:lpstr>
      <vt:lpstr>Massachusetts Advisory Council on Alzheimer’s Disease and All Other Dementias </vt:lpstr>
      <vt:lpstr>Agenda</vt:lpstr>
      <vt:lpstr>Welcome and Announcements</vt:lpstr>
      <vt:lpstr>Looking Back and Moving Forward</vt:lpstr>
      <vt:lpstr>Annual Report: Overview</vt:lpstr>
      <vt:lpstr>Annual Report: Activities and Achievements</vt:lpstr>
      <vt:lpstr>Annual Report: EOHHS Agency Findings</vt:lpstr>
      <vt:lpstr>Annual Report: Challenges and Strategies</vt:lpstr>
      <vt:lpstr>Annual Report: White Paper</vt:lpstr>
      <vt:lpstr>Annual Report: State Plan Refresh &amp; Looking Ahead</vt:lpstr>
      <vt:lpstr>Vote: Approve the Annual Report</vt:lpstr>
      <vt:lpstr>Setting Strategy, Taking Action, Measuring Impact</vt:lpstr>
      <vt:lpstr>State Plan Refresh Workgroup Update</vt:lpstr>
      <vt:lpstr>Key Achievements: 2021 – 2025</vt:lpstr>
      <vt:lpstr>Achievements Aligned to ReiMAgine Aging 2030</vt:lpstr>
      <vt:lpstr>DRAFT Refreshed Plan 2026 Structure</vt:lpstr>
      <vt:lpstr>DRAFT Current State Section Outline</vt:lpstr>
      <vt:lpstr>Types of Action Taken: 2021 – 2025</vt:lpstr>
      <vt:lpstr>Refreshed Plan 2026 Next Steps</vt:lpstr>
      <vt:lpstr>Discussion: Council Member Perspectives</vt:lpstr>
      <vt:lpstr>Next Steps &amp; Vote to Adjourn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pam.macleod@mass.gov</dc:creator>
  <cp:lastModifiedBy>Travascio, William (ELD)</cp:lastModifiedBy>
  <cp:revision>2</cp:revision>
  <cp:lastPrinted>2025-09-11T19:06:25Z</cp:lastPrinted>
  <dcterms:created xsi:type="dcterms:W3CDTF">2021-12-30T21:26:11Z</dcterms:created>
  <dcterms:modified xsi:type="dcterms:W3CDTF">2026-04-08T13:47:10Z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0x010100E70D8FF3A207034BAAC153B94D829E3D</vt:lpwstr>
  </property>
  <property fmtid="{D5CDD505-2E9C-101B-9397-08002B2CF9AE}" pid="3" name="MediaServiceImageTags">
    <vt:lpwstr/>
  </property>
</Properties>
</file>