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7" r:id="rId5"/>
    <p:sldId id="278" r:id="rId6"/>
    <p:sldId id="281" r:id="rId7"/>
    <p:sldId id="283" r:id="rId8"/>
    <p:sldId id="282" r:id="rId9"/>
    <p:sldId id="270" r:id="rId10"/>
    <p:sldId id="279" r:id="rId11"/>
    <p:sldId id="284" r:id="rId12"/>
    <p:sldId id="275" r:id="rId13"/>
    <p:sldId id="274" r:id="rId14"/>
    <p:sldId id="272" r:id="rId15"/>
    <p:sldId id="280" r:id="rId16"/>
    <p:sldId id="276" r:id="rId17"/>
    <p:sldId id="277" r:id="rId18"/>
    <p:sldId id="285" r:id="rId1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B445D1-76A7-A44C-8337-4D79DB6516CF}" v="128" dt="2026-04-26T13:03:02.0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3" autoAdjust="0"/>
    <p:restoredTop sz="86438" autoAdjust="0"/>
  </p:normalViewPr>
  <p:slideViewPr>
    <p:cSldViewPr snapToGrid="0">
      <p:cViewPr varScale="1">
        <p:scale>
          <a:sx n="83" d="100"/>
          <a:sy n="83" d="100"/>
        </p:scale>
        <p:origin x="240" y="7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1" d="100"/>
          <a:sy n="81" d="100"/>
        </p:scale>
        <p:origin x="386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Willcox" userId="398d6960-961e-4aa7-bc46-8e08ed90fc50" providerId="ADAL" clId="{76EE8345-891D-50C0-A868-1753F9DFE102}"/>
    <pc:docChg chg="modSld">
      <pc:chgData name="David Willcox" userId="398d6960-961e-4aa7-bc46-8e08ed90fc50" providerId="ADAL" clId="{76EE8345-891D-50C0-A868-1753F9DFE102}" dt="2026-04-26T13:03:02.035" v="129" actId="962"/>
      <pc:docMkLst>
        <pc:docMk/>
      </pc:docMkLst>
      <pc:sldChg chg="modSp mod">
        <pc:chgData name="David Willcox" userId="398d6960-961e-4aa7-bc46-8e08ed90fc50" providerId="ADAL" clId="{76EE8345-891D-50C0-A868-1753F9DFE102}" dt="2026-04-26T12:58:50.383" v="77" actId="962"/>
        <pc:sldMkLst>
          <pc:docMk/>
          <pc:sldMk cId="2420617553" sldId="257"/>
        </pc:sldMkLst>
        <pc:spChg chg="mod ord">
          <ac:chgData name="David Willcox" userId="398d6960-961e-4aa7-bc46-8e08ed90fc50" providerId="ADAL" clId="{76EE8345-891D-50C0-A868-1753F9DFE102}" dt="2026-04-26T12:58:50.383" v="77" actId="962"/>
          <ac:spMkLst>
            <pc:docMk/>
            <pc:sldMk cId="2420617553" sldId="257"/>
            <ac:spMk id="4" creationId="{FF7DC802-4323-1E1D-94BA-E629BD28B5AE}"/>
          </ac:spMkLst>
        </pc:spChg>
        <pc:spChg chg="mod ord">
          <ac:chgData name="David Willcox" userId="398d6960-961e-4aa7-bc46-8e08ed90fc50" providerId="ADAL" clId="{76EE8345-891D-50C0-A868-1753F9DFE102}" dt="2026-04-26T12:55:02.741" v="63" actId="13244"/>
          <ac:spMkLst>
            <pc:docMk/>
            <pc:sldMk cId="2420617553" sldId="257"/>
            <ac:spMk id="5" creationId="{E10E941A-D332-C4F0-8ECB-6AA61932C9AD}"/>
          </ac:spMkLst>
        </pc:spChg>
        <pc:spChg chg="mod ord">
          <ac:chgData name="David Willcox" userId="398d6960-961e-4aa7-bc46-8e08ed90fc50" providerId="ADAL" clId="{76EE8345-891D-50C0-A868-1753F9DFE102}" dt="2026-04-26T12:58:33.456" v="74" actId="13244"/>
          <ac:spMkLst>
            <pc:docMk/>
            <pc:sldMk cId="2420617553" sldId="257"/>
            <ac:spMk id="9" creationId="{EA7F1ACC-3D83-F751-9076-9A5233C5F5F9}"/>
          </ac:spMkLst>
        </pc:spChg>
        <pc:picChg chg="mod ord">
          <ac:chgData name="David Willcox" userId="398d6960-961e-4aa7-bc46-8e08ed90fc50" providerId="ADAL" clId="{76EE8345-891D-50C0-A868-1753F9DFE102}" dt="2026-04-26T12:53:40.506" v="62" actId="13244"/>
          <ac:picMkLst>
            <pc:docMk/>
            <pc:sldMk cId="2420617553" sldId="257"/>
            <ac:picMk id="3" creationId="{8FFBC050-E710-2E0F-B6AC-FC16975A2901}"/>
          </ac:picMkLst>
        </pc:picChg>
        <pc:picChg chg="mod ord">
          <ac:chgData name="David Willcox" userId="398d6960-961e-4aa7-bc46-8e08ed90fc50" providerId="ADAL" clId="{76EE8345-891D-50C0-A868-1753F9DFE102}" dt="2026-04-26T12:53:30.091" v="61" actId="962"/>
          <ac:picMkLst>
            <pc:docMk/>
            <pc:sldMk cId="2420617553" sldId="257"/>
            <ac:picMk id="11" creationId="{6131860D-EC54-F5F2-A914-1C67425920A1}"/>
          </ac:picMkLst>
        </pc:picChg>
      </pc:sldChg>
      <pc:sldChg chg="modSp">
        <pc:chgData name="David Willcox" userId="398d6960-961e-4aa7-bc46-8e08ed90fc50" providerId="ADAL" clId="{76EE8345-891D-50C0-A868-1753F9DFE102}" dt="2026-04-26T12:59:45.321" v="89" actId="962"/>
        <pc:sldMkLst>
          <pc:docMk/>
          <pc:sldMk cId="3530070680" sldId="270"/>
        </pc:sldMkLst>
        <pc:spChg chg="mod">
          <ac:chgData name="David Willcox" userId="398d6960-961e-4aa7-bc46-8e08ed90fc50" providerId="ADAL" clId="{76EE8345-891D-50C0-A868-1753F9DFE102}" dt="2026-04-26T12:59:38.878" v="86" actId="962"/>
          <ac:spMkLst>
            <pc:docMk/>
            <pc:sldMk cId="3530070680" sldId="270"/>
            <ac:spMk id="4" creationId="{3FE8308D-187F-160C-41E2-786BBEDB8DEA}"/>
          </ac:spMkLst>
        </pc:spChg>
        <pc:spChg chg="mod">
          <ac:chgData name="David Willcox" userId="398d6960-961e-4aa7-bc46-8e08ed90fc50" providerId="ADAL" clId="{76EE8345-891D-50C0-A868-1753F9DFE102}" dt="2026-04-26T12:59:40.820" v="87" actId="962"/>
          <ac:spMkLst>
            <pc:docMk/>
            <pc:sldMk cId="3530070680" sldId="270"/>
            <ac:spMk id="5" creationId="{7688DCDA-47A7-1B4A-5621-6F5F24737895}"/>
          </ac:spMkLst>
        </pc:spChg>
        <pc:picChg chg="mod">
          <ac:chgData name="David Willcox" userId="398d6960-961e-4aa7-bc46-8e08ed90fc50" providerId="ADAL" clId="{76EE8345-891D-50C0-A868-1753F9DFE102}" dt="2026-04-26T12:59:45.321" v="89" actId="962"/>
          <ac:picMkLst>
            <pc:docMk/>
            <pc:sldMk cId="3530070680" sldId="270"/>
            <ac:picMk id="12" creationId="{6CEF5302-0EBC-FFE9-A3A0-AEE8D65EA91D}"/>
          </ac:picMkLst>
        </pc:picChg>
        <pc:cxnChg chg="mod">
          <ac:chgData name="David Willcox" userId="398d6960-961e-4aa7-bc46-8e08ed90fc50" providerId="ADAL" clId="{76EE8345-891D-50C0-A868-1753F9DFE102}" dt="2026-04-26T12:59:42.654" v="88" actId="962"/>
          <ac:cxnSpMkLst>
            <pc:docMk/>
            <pc:sldMk cId="3530070680" sldId="270"/>
            <ac:cxnSpMk id="7" creationId="{5A673B3D-FA83-7CA0-7548-0D38C7D21387}"/>
          </ac:cxnSpMkLst>
        </pc:cxnChg>
      </pc:sldChg>
      <pc:sldChg chg="modSp">
        <pc:chgData name="David Willcox" userId="398d6960-961e-4aa7-bc46-8e08ed90fc50" providerId="ADAL" clId="{76EE8345-891D-50C0-A868-1753F9DFE102}" dt="2026-04-26T13:01:48.562" v="113" actId="13244"/>
        <pc:sldMkLst>
          <pc:docMk/>
          <pc:sldMk cId="811186076" sldId="272"/>
        </pc:sldMkLst>
        <pc:spChg chg="mod">
          <ac:chgData name="David Willcox" userId="398d6960-961e-4aa7-bc46-8e08ed90fc50" providerId="ADAL" clId="{76EE8345-891D-50C0-A868-1753F9DFE102}" dt="2026-04-26T13:01:33.817" v="109" actId="962"/>
          <ac:spMkLst>
            <pc:docMk/>
            <pc:sldMk cId="811186076" sldId="272"/>
            <ac:spMk id="4" creationId="{0340D467-5E5C-3161-55C1-B84898C05E0A}"/>
          </ac:spMkLst>
        </pc:spChg>
        <pc:spChg chg="mod">
          <ac:chgData name="David Willcox" userId="398d6960-961e-4aa7-bc46-8e08ed90fc50" providerId="ADAL" clId="{76EE8345-891D-50C0-A868-1753F9DFE102}" dt="2026-04-26T13:01:35.411" v="110" actId="962"/>
          <ac:spMkLst>
            <pc:docMk/>
            <pc:sldMk cId="811186076" sldId="272"/>
            <ac:spMk id="5" creationId="{EB9643B1-0496-2B98-D092-0A5CC10C562B}"/>
          </ac:spMkLst>
        </pc:spChg>
        <pc:picChg chg="mod">
          <ac:chgData name="David Willcox" userId="398d6960-961e-4aa7-bc46-8e08ed90fc50" providerId="ADAL" clId="{76EE8345-891D-50C0-A868-1753F9DFE102}" dt="2026-04-26T13:01:48.562" v="113" actId="13244"/>
          <ac:picMkLst>
            <pc:docMk/>
            <pc:sldMk cId="811186076" sldId="272"/>
            <ac:picMk id="9" creationId="{5E6A4B36-5627-012A-5338-311A2F267D70}"/>
          </ac:picMkLst>
        </pc:picChg>
        <pc:picChg chg="mod">
          <ac:chgData name="David Willcox" userId="398d6960-961e-4aa7-bc46-8e08ed90fc50" providerId="ADAL" clId="{76EE8345-891D-50C0-A868-1753F9DFE102}" dt="2026-04-26T13:01:40.449" v="112" actId="962"/>
          <ac:picMkLst>
            <pc:docMk/>
            <pc:sldMk cId="811186076" sldId="272"/>
            <ac:picMk id="12" creationId="{A4C19B8D-BF91-A7A2-3894-B5B1F90618A8}"/>
          </ac:picMkLst>
        </pc:picChg>
        <pc:cxnChg chg="mod">
          <ac:chgData name="David Willcox" userId="398d6960-961e-4aa7-bc46-8e08ed90fc50" providerId="ADAL" clId="{76EE8345-891D-50C0-A868-1753F9DFE102}" dt="2026-04-26T13:01:37.378" v="111" actId="962"/>
          <ac:cxnSpMkLst>
            <pc:docMk/>
            <pc:sldMk cId="811186076" sldId="272"/>
            <ac:cxnSpMk id="7" creationId="{751BCF4F-10E6-7C7D-E819-31693E9CA4A8}"/>
          </ac:cxnSpMkLst>
        </pc:cxnChg>
      </pc:sldChg>
      <pc:sldChg chg="modSp">
        <pc:chgData name="David Willcox" userId="398d6960-961e-4aa7-bc46-8e08ed90fc50" providerId="ADAL" clId="{76EE8345-891D-50C0-A868-1753F9DFE102}" dt="2026-04-26T13:01:24.695" v="108" actId="13244"/>
        <pc:sldMkLst>
          <pc:docMk/>
          <pc:sldMk cId="3581676950" sldId="274"/>
        </pc:sldMkLst>
        <pc:spChg chg="mod">
          <ac:chgData name="David Willcox" userId="398d6960-961e-4aa7-bc46-8e08ed90fc50" providerId="ADAL" clId="{76EE8345-891D-50C0-A868-1753F9DFE102}" dt="2026-04-26T13:01:02.677" v="103" actId="962"/>
          <ac:spMkLst>
            <pc:docMk/>
            <pc:sldMk cId="3581676950" sldId="274"/>
            <ac:spMk id="4" creationId="{F5F1DA36-3C2B-8EA8-4EF1-4B7816A2AFF2}"/>
          </ac:spMkLst>
        </pc:spChg>
        <pc:spChg chg="mod">
          <ac:chgData name="David Willcox" userId="398d6960-961e-4aa7-bc46-8e08ed90fc50" providerId="ADAL" clId="{76EE8345-891D-50C0-A868-1753F9DFE102}" dt="2026-04-26T13:01:03.774" v="104" actId="962"/>
          <ac:spMkLst>
            <pc:docMk/>
            <pc:sldMk cId="3581676950" sldId="274"/>
            <ac:spMk id="5" creationId="{41BB6DA4-B93B-B0AD-13E5-0808F9AB594B}"/>
          </ac:spMkLst>
        </pc:spChg>
        <pc:picChg chg="mod">
          <ac:chgData name="David Willcox" userId="398d6960-961e-4aa7-bc46-8e08ed90fc50" providerId="ADAL" clId="{76EE8345-891D-50C0-A868-1753F9DFE102}" dt="2026-04-26T13:01:24.695" v="108" actId="13244"/>
          <ac:picMkLst>
            <pc:docMk/>
            <pc:sldMk cId="3581676950" sldId="274"/>
            <ac:picMk id="8" creationId="{89ADD335-85BF-F44F-F276-2996FC229226}"/>
          </ac:picMkLst>
        </pc:picChg>
        <pc:picChg chg="mod">
          <ac:chgData name="David Willcox" userId="398d6960-961e-4aa7-bc46-8e08ed90fc50" providerId="ADAL" clId="{76EE8345-891D-50C0-A868-1753F9DFE102}" dt="2026-04-26T13:01:13.004" v="106" actId="962"/>
          <ac:picMkLst>
            <pc:docMk/>
            <pc:sldMk cId="3581676950" sldId="274"/>
            <ac:picMk id="12" creationId="{A0796744-9FF2-CA6B-387B-114DC3BC030D}"/>
          </ac:picMkLst>
        </pc:picChg>
        <pc:cxnChg chg="mod">
          <ac:chgData name="David Willcox" userId="398d6960-961e-4aa7-bc46-8e08ed90fc50" providerId="ADAL" clId="{76EE8345-891D-50C0-A868-1753F9DFE102}" dt="2026-04-26T13:01:05.034" v="105" actId="962"/>
          <ac:cxnSpMkLst>
            <pc:docMk/>
            <pc:sldMk cId="3581676950" sldId="274"/>
            <ac:cxnSpMk id="7" creationId="{7D2A5425-70CD-DCB6-E7CA-68A892FC0E79}"/>
          </ac:cxnSpMkLst>
        </pc:cxnChg>
      </pc:sldChg>
      <pc:sldChg chg="modSp">
        <pc:chgData name="David Willcox" userId="398d6960-961e-4aa7-bc46-8e08ed90fc50" providerId="ADAL" clId="{76EE8345-891D-50C0-A868-1753F9DFE102}" dt="2026-04-26T13:00:53.749" v="102" actId="962"/>
        <pc:sldMkLst>
          <pc:docMk/>
          <pc:sldMk cId="3283573447" sldId="275"/>
        </pc:sldMkLst>
        <pc:spChg chg="mod">
          <ac:chgData name="David Willcox" userId="398d6960-961e-4aa7-bc46-8e08ed90fc50" providerId="ADAL" clId="{76EE8345-891D-50C0-A868-1753F9DFE102}" dt="2026-04-26T13:00:48.695" v="99" actId="962"/>
          <ac:spMkLst>
            <pc:docMk/>
            <pc:sldMk cId="3283573447" sldId="275"/>
            <ac:spMk id="4" creationId="{7DCDA849-6C23-4760-58B1-2FF4D569D512}"/>
          </ac:spMkLst>
        </pc:spChg>
        <pc:spChg chg="mod">
          <ac:chgData name="David Willcox" userId="398d6960-961e-4aa7-bc46-8e08ed90fc50" providerId="ADAL" clId="{76EE8345-891D-50C0-A868-1753F9DFE102}" dt="2026-04-26T13:00:49.900" v="100" actId="962"/>
          <ac:spMkLst>
            <pc:docMk/>
            <pc:sldMk cId="3283573447" sldId="275"/>
            <ac:spMk id="5" creationId="{9D347B90-05D9-909A-DAB2-44089E7542BE}"/>
          </ac:spMkLst>
        </pc:spChg>
        <pc:picChg chg="mod">
          <ac:chgData name="David Willcox" userId="398d6960-961e-4aa7-bc46-8e08ed90fc50" providerId="ADAL" clId="{76EE8345-891D-50C0-A868-1753F9DFE102}" dt="2026-04-26T13:00:53.749" v="102" actId="962"/>
          <ac:picMkLst>
            <pc:docMk/>
            <pc:sldMk cId="3283573447" sldId="275"/>
            <ac:picMk id="12" creationId="{20D0272C-0DC2-A1A1-C136-1D1C742BD106}"/>
          </ac:picMkLst>
        </pc:picChg>
        <pc:cxnChg chg="mod">
          <ac:chgData name="David Willcox" userId="398d6960-961e-4aa7-bc46-8e08ed90fc50" providerId="ADAL" clId="{76EE8345-891D-50C0-A868-1753F9DFE102}" dt="2026-04-26T13:00:50.950" v="101" actId="962"/>
          <ac:cxnSpMkLst>
            <pc:docMk/>
            <pc:sldMk cId="3283573447" sldId="275"/>
            <ac:cxnSpMk id="7" creationId="{05216333-F8C6-D1F6-5CBD-F1659C0B3622}"/>
          </ac:cxnSpMkLst>
        </pc:cxnChg>
      </pc:sldChg>
      <pc:sldChg chg="modSp">
        <pc:chgData name="David Willcox" userId="398d6960-961e-4aa7-bc46-8e08ed90fc50" providerId="ADAL" clId="{76EE8345-891D-50C0-A868-1753F9DFE102}" dt="2026-04-26T13:02:35.123" v="121" actId="962"/>
        <pc:sldMkLst>
          <pc:docMk/>
          <pc:sldMk cId="1548262406" sldId="276"/>
        </pc:sldMkLst>
        <pc:spChg chg="mod">
          <ac:chgData name="David Willcox" userId="398d6960-961e-4aa7-bc46-8e08ed90fc50" providerId="ADAL" clId="{76EE8345-891D-50C0-A868-1753F9DFE102}" dt="2026-04-26T13:02:30.878" v="118" actId="962"/>
          <ac:spMkLst>
            <pc:docMk/>
            <pc:sldMk cId="1548262406" sldId="276"/>
            <ac:spMk id="4" creationId="{CF90A43B-B9C1-BF31-799F-F618FA50C910}"/>
          </ac:spMkLst>
        </pc:spChg>
        <pc:spChg chg="mod">
          <ac:chgData name="David Willcox" userId="398d6960-961e-4aa7-bc46-8e08ed90fc50" providerId="ADAL" clId="{76EE8345-891D-50C0-A868-1753F9DFE102}" dt="2026-04-26T13:02:32.721" v="119" actId="962"/>
          <ac:spMkLst>
            <pc:docMk/>
            <pc:sldMk cId="1548262406" sldId="276"/>
            <ac:spMk id="5" creationId="{E68FB371-539A-EC77-9BA4-B6628DB0EFBA}"/>
          </ac:spMkLst>
        </pc:spChg>
        <pc:picChg chg="mod">
          <ac:chgData name="David Willcox" userId="398d6960-961e-4aa7-bc46-8e08ed90fc50" providerId="ADAL" clId="{76EE8345-891D-50C0-A868-1753F9DFE102}" dt="2026-04-26T13:02:35.123" v="121" actId="962"/>
          <ac:picMkLst>
            <pc:docMk/>
            <pc:sldMk cId="1548262406" sldId="276"/>
            <ac:picMk id="12" creationId="{3AFFDD07-A5C3-3F91-C915-F70C1A6CF73A}"/>
          </ac:picMkLst>
        </pc:picChg>
        <pc:cxnChg chg="mod">
          <ac:chgData name="David Willcox" userId="398d6960-961e-4aa7-bc46-8e08ed90fc50" providerId="ADAL" clId="{76EE8345-891D-50C0-A868-1753F9DFE102}" dt="2026-04-26T13:02:34.090" v="120" actId="962"/>
          <ac:cxnSpMkLst>
            <pc:docMk/>
            <pc:sldMk cId="1548262406" sldId="276"/>
            <ac:cxnSpMk id="7" creationId="{2F45E161-F366-BD92-FC5A-2182BE1F4048}"/>
          </ac:cxnSpMkLst>
        </pc:cxnChg>
      </pc:sldChg>
      <pc:sldChg chg="modSp">
        <pc:chgData name="David Willcox" userId="398d6960-961e-4aa7-bc46-8e08ed90fc50" providerId="ADAL" clId="{76EE8345-891D-50C0-A868-1753F9DFE102}" dt="2026-04-26T13:02:53.156" v="125" actId="962"/>
        <pc:sldMkLst>
          <pc:docMk/>
          <pc:sldMk cId="199778701" sldId="277"/>
        </pc:sldMkLst>
        <pc:spChg chg="mod">
          <ac:chgData name="David Willcox" userId="398d6960-961e-4aa7-bc46-8e08ed90fc50" providerId="ADAL" clId="{76EE8345-891D-50C0-A868-1753F9DFE102}" dt="2026-04-26T12:52:13.109" v="48" actId="20577"/>
          <ac:spMkLst>
            <pc:docMk/>
            <pc:sldMk cId="199778701" sldId="277"/>
            <ac:spMk id="2" creationId="{C551788E-C1F1-8BF1-AA11-36EDAD60F509}"/>
          </ac:spMkLst>
        </pc:spChg>
        <pc:spChg chg="mod">
          <ac:chgData name="David Willcox" userId="398d6960-961e-4aa7-bc46-8e08ed90fc50" providerId="ADAL" clId="{76EE8345-891D-50C0-A868-1753F9DFE102}" dt="2026-04-26T13:02:50.327" v="122" actId="962"/>
          <ac:spMkLst>
            <pc:docMk/>
            <pc:sldMk cId="199778701" sldId="277"/>
            <ac:spMk id="4" creationId="{D037C7B8-F89C-C29C-46A1-EB71AE938083}"/>
          </ac:spMkLst>
        </pc:spChg>
        <pc:spChg chg="mod">
          <ac:chgData name="David Willcox" userId="398d6960-961e-4aa7-bc46-8e08ed90fc50" providerId="ADAL" clId="{76EE8345-891D-50C0-A868-1753F9DFE102}" dt="2026-04-26T13:02:51.418" v="123" actId="962"/>
          <ac:spMkLst>
            <pc:docMk/>
            <pc:sldMk cId="199778701" sldId="277"/>
            <ac:spMk id="5" creationId="{03E607C8-64D7-936C-C394-15C73832FC3B}"/>
          </ac:spMkLst>
        </pc:spChg>
        <pc:picChg chg="mod">
          <ac:chgData name="David Willcox" userId="398d6960-961e-4aa7-bc46-8e08ed90fc50" providerId="ADAL" clId="{76EE8345-891D-50C0-A868-1753F9DFE102}" dt="2026-04-26T13:02:53.156" v="125" actId="962"/>
          <ac:picMkLst>
            <pc:docMk/>
            <pc:sldMk cId="199778701" sldId="277"/>
            <ac:picMk id="12" creationId="{D3B3D467-B4F1-743E-77A6-2DFD023E7FFD}"/>
          </ac:picMkLst>
        </pc:picChg>
        <pc:cxnChg chg="mod">
          <ac:chgData name="David Willcox" userId="398d6960-961e-4aa7-bc46-8e08ed90fc50" providerId="ADAL" clId="{76EE8345-891D-50C0-A868-1753F9DFE102}" dt="2026-04-26T13:02:52.202" v="124" actId="962"/>
          <ac:cxnSpMkLst>
            <pc:docMk/>
            <pc:sldMk cId="199778701" sldId="277"/>
            <ac:cxnSpMk id="7" creationId="{A267F83F-87FB-C6A0-4F9F-AF0EFB8143DB}"/>
          </ac:cxnSpMkLst>
        </pc:cxnChg>
      </pc:sldChg>
      <pc:sldChg chg="modSp">
        <pc:chgData name="David Willcox" userId="398d6960-961e-4aa7-bc46-8e08ed90fc50" providerId="ADAL" clId="{76EE8345-891D-50C0-A868-1753F9DFE102}" dt="2026-04-26T12:56:23.366" v="69" actId="962"/>
        <pc:sldMkLst>
          <pc:docMk/>
          <pc:sldMk cId="3998867157" sldId="278"/>
        </pc:sldMkLst>
        <pc:spChg chg="mod">
          <ac:chgData name="David Willcox" userId="398d6960-961e-4aa7-bc46-8e08ed90fc50" providerId="ADAL" clId="{76EE8345-891D-50C0-A868-1753F9DFE102}" dt="2026-04-26T12:55:47.250" v="64" actId="962"/>
          <ac:spMkLst>
            <pc:docMk/>
            <pc:sldMk cId="3998867157" sldId="278"/>
            <ac:spMk id="4" creationId="{24392723-B42B-9C40-FFC1-BD074D21AC48}"/>
          </ac:spMkLst>
        </pc:spChg>
        <pc:spChg chg="mod">
          <ac:chgData name="David Willcox" userId="398d6960-961e-4aa7-bc46-8e08ed90fc50" providerId="ADAL" clId="{76EE8345-891D-50C0-A868-1753F9DFE102}" dt="2026-04-26T12:55:57.764" v="65" actId="962"/>
          <ac:spMkLst>
            <pc:docMk/>
            <pc:sldMk cId="3998867157" sldId="278"/>
            <ac:spMk id="5" creationId="{D3AA55FB-67A3-7812-9ADC-91EA048549B9}"/>
          </ac:spMkLst>
        </pc:spChg>
        <pc:picChg chg="mod">
          <ac:chgData name="David Willcox" userId="398d6960-961e-4aa7-bc46-8e08ed90fc50" providerId="ADAL" clId="{76EE8345-891D-50C0-A868-1753F9DFE102}" dt="2026-04-26T12:56:23.366" v="69" actId="962"/>
          <ac:picMkLst>
            <pc:docMk/>
            <pc:sldMk cId="3998867157" sldId="278"/>
            <ac:picMk id="12" creationId="{9E964EE3-E07B-71E8-7B34-4CC89C3B194A}"/>
          </ac:picMkLst>
        </pc:picChg>
        <pc:cxnChg chg="mod">
          <ac:chgData name="David Willcox" userId="398d6960-961e-4aa7-bc46-8e08ed90fc50" providerId="ADAL" clId="{76EE8345-891D-50C0-A868-1753F9DFE102}" dt="2026-04-26T12:56:05.049" v="66" actId="962"/>
          <ac:cxnSpMkLst>
            <pc:docMk/>
            <pc:sldMk cId="3998867157" sldId="278"/>
            <ac:cxnSpMk id="7" creationId="{C366EC46-E48D-8945-29B5-D0B0F63D70BF}"/>
          </ac:cxnSpMkLst>
        </pc:cxnChg>
      </pc:sldChg>
      <pc:sldChg chg="modSp">
        <pc:chgData name="David Willcox" userId="398d6960-961e-4aa7-bc46-8e08ed90fc50" providerId="ADAL" clId="{76EE8345-891D-50C0-A868-1753F9DFE102}" dt="2026-04-26T13:00:03.473" v="93" actId="962"/>
        <pc:sldMkLst>
          <pc:docMk/>
          <pc:sldMk cId="465397136" sldId="279"/>
        </pc:sldMkLst>
        <pc:spChg chg="mod">
          <ac:chgData name="David Willcox" userId="398d6960-961e-4aa7-bc46-8e08ed90fc50" providerId="ADAL" clId="{76EE8345-891D-50C0-A868-1753F9DFE102}" dt="2026-04-26T12:59:59.477" v="90" actId="962"/>
          <ac:spMkLst>
            <pc:docMk/>
            <pc:sldMk cId="465397136" sldId="279"/>
            <ac:spMk id="4" creationId="{EC8E7661-D619-9120-B5BC-2C44D8A4DDEE}"/>
          </ac:spMkLst>
        </pc:spChg>
        <pc:spChg chg="mod">
          <ac:chgData name="David Willcox" userId="398d6960-961e-4aa7-bc46-8e08ed90fc50" providerId="ADAL" clId="{76EE8345-891D-50C0-A868-1753F9DFE102}" dt="2026-04-26T13:00:00.340" v="91" actId="962"/>
          <ac:spMkLst>
            <pc:docMk/>
            <pc:sldMk cId="465397136" sldId="279"/>
            <ac:spMk id="5" creationId="{54F4A9AA-B3D7-3FED-296B-F76C484AB237}"/>
          </ac:spMkLst>
        </pc:spChg>
        <pc:picChg chg="mod">
          <ac:chgData name="David Willcox" userId="398d6960-961e-4aa7-bc46-8e08ed90fc50" providerId="ADAL" clId="{76EE8345-891D-50C0-A868-1753F9DFE102}" dt="2026-04-26T13:00:03.473" v="93" actId="962"/>
          <ac:picMkLst>
            <pc:docMk/>
            <pc:sldMk cId="465397136" sldId="279"/>
            <ac:picMk id="12" creationId="{996D9824-9E26-5CC6-DC4F-A7789A2A70E2}"/>
          </ac:picMkLst>
        </pc:picChg>
        <pc:cxnChg chg="mod">
          <ac:chgData name="David Willcox" userId="398d6960-961e-4aa7-bc46-8e08ed90fc50" providerId="ADAL" clId="{76EE8345-891D-50C0-A868-1753F9DFE102}" dt="2026-04-26T13:00:01.586" v="92" actId="962"/>
          <ac:cxnSpMkLst>
            <pc:docMk/>
            <pc:sldMk cId="465397136" sldId="279"/>
            <ac:cxnSpMk id="7" creationId="{685BDF4E-F620-78C0-38B3-7BA01725789A}"/>
          </ac:cxnSpMkLst>
        </pc:cxnChg>
      </pc:sldChg>
      <pc:sldChg chg="modSp">
        <pc:chgData name="David Willcox" userId="398d6960-961e-4aa7-bc46-8e08ed90fc50" providerId="ADAL" clId="{76EE8345-891D-50C0-A868-1753F9DFE102}" dt="2026-04-26T13:02:11.958" v="117" actId="962"/>
        <pc:sldMkLst>
          <pc:docMk/>
          <pc:sldMk cId="3938304253" sldId="280"/>
        </pc:sldMkLst>
        <pc:spChg chg="mod">
          <ac:chgData name="David Willcox" userId="398d6960-961e-4aa7-bc46-8e08ed90fc50" providerId="ADAL" clId="{76EE8345-891D-50C0-A868-1753F9DFE102}" dt="2026-04-26T13:02:07.072" v="114" actId="962"/>
          <ac:spMkLst>
            <pc:docMk/>
            <pc:sldMk cId="3938304253" sldId="280"/>
            <ac:spMk id="4" creationId="{DA942171-45D5-6BCF-9B79-3EAEEF99E66D}"/>
          </ac:spMkLst>
        </pc:spChg>
        <pc:spChg chg="mod">
          <ac:chgData name="David Willcox" userId="398d6960-961e-4aa7-bc46-8e08ed90fc50" providerId="ADAL" clId="{76EE8345-891D-50C0-A868-1753F9DFE102}" dt="2026-04-26T13:02:07.967" v="115" actId="962"/>
          <ac:spMkLst>
            <pc:docMk/>
            <pc:sldMk cId="3938304253" sldId="280"/>
            <ac:spMk id="5" creationId="{A6A93C12-3584-3796-D0BD-8120D260CAA1}"/>
          </ac:spMkLst>
        </pc:spChg>
        <pc:picChg chg="mod">
          <ac:chgData name="David Willcox" userId="398d6960-961e-4aa7-bc46-8e08ed90fc50" providerId="ADAL" clId="{76EE8345-891D-50C0-A868-1753F9DFE102}" dt="2026-04-26T13:02:11.958" v="117" actId="962"/>
          <ac:picMkLst>
            <pc:docMk/>
            <pc:sldMk cId="3938304253" sldId="280"/>
            <ac:picMk id="12" creationId="{39AF29C6-B38B-7341-70FF-879B5ED68781}"/>
          </ac:picMkLst>
        </pc:picChg>
        <pc:cxnChg chg="mod">
          <ac:chgData name="David Willcox" userId="398d6960-961e-4aa7-bc46-8e08ed90fc50" providerId="ADAL" clId="{76EE8345-891D-50C0-A868-1753F9DFE102}" dt="2026-04-26T13:02:09.087" v="116" actId="962"/>
          <ac:cxnSpMkLst>
            <pc:docMk/>
            <pc:sldMk cId="3938304253" sldId="280"/>
            <ac:cxnSpMk id="7" creationId="{54EE0868-229B-1DF4-8505-A1A4301613EB}"/>
          </ac:cxnSpMkLst>
        </pc:cxnChg>
      </pc:sldChg>
      <pc:sldChg chg="modSp">
        <pc:chgData name="David Willcox" userId="398d6960-961e-4aa7-bc46-8e08ed90fc50" providerId="ADAL" clId="{76EE8345-891D-50C0-A868-1753F9DFE102}" dt="2026-04-26T12:57:25.648" v="73" actId="962"/>
        <pc:sldMkLst>
          <pc:docMk/>
          <pc:sldMk cId="2022226174" sldId="281"/>
        </pc:sldMkLst>
        <pc:spChg chg="mod">
          <ac:chgData name="David Willcox" userId="398d6960-961e-4aa7-bc46-8e08ed90fc50" providerId="ADAL" clId="{76EE8345-891D-50C0-A868-1753F9DFE102}" dt="2026-04-26T12:51:14.489" v="4" actId="20577"/>
          <ac:spMkLst>
            <pc:docMk/>
            <pc:sldMk cId="2022226174" sldId="281"/>
            <ac:spMk id="2" creationId="{2BB129DF-8ACA-CD08-1798-CE156294F1C6}"/>
          </ac:spMkLst>
        </pc:spChg>
        <pc:spChg chg="mod">
          <ac:chgData name="David Willcox" userId="398d6960-961e-4aa7-bc46-8e08ed90fc50" providerId="ADAL" clId="{76EE8345-891D-50C0-A868-1753F9DFE102}" dt="2026-04-26T12:57:17.610" v="70" actId="962"/>
          <ac:spMkLst>
            <pc:docMk/>
            <pc:sldMk cId="2022226174" sldId="281"/>
            <ac:spMk id="4" creationId="{8A6E9A96-4B52-657D-FD8B-DD53AE393214}"/>
          </ac:spMkLst>
        </pc:spChg>
        <pc:spChg chg="mod">
          <ac:chgData name="David Willcox" userId="398d6960-961e-4aa7-bc46-8e08ed90fc50" providerId="ADAL" clId="{76EE8345-891D-50C0-A868-1753F9DFE102}" dt="2026-04-26T12:57:19.055" v="71" actId="962"/>
          <ac:spMkLst>
            <pc:docMk/>
            <pc:sldMk cId="2022226174" sldId="281"/>
            <ac:spMk id="5" creationId="{A1652448-82C5-8C9B-64E2-2B4937419889}"/>
          </ac:spMkLst>
        </pc:spChg>
        <pc:picChg chg="mod">
          <ac:chgData name="David Willcox" userId="398d6960-961e-4aa7-bc46-8e08ed90fc50" providerId="ADAL" clId="{76EE8345-891D-50C0-A868-1753F9DFE102}" dt="2026-04-26T12:57:25.648" v="73" actId="962"/>
          <ac:picMkLst>
            <pc:docMk/>
            <pc:sldMk cId="2022226174" sldId="281"/>
            <ac:picMk id="12" creationId="{004A0EE1-1467-DEEE-3B5A-D63E6C29D225}"/>
          </ac:picMkLst>
        </pc:picChg>
        <pc:cxnChg chg="mod">
          <ac:chgData name="David Willcox" userId="398d6960-961e-4aa7-bc46-8e08ed90fc50" providerId="ADAL" clId="{76EE8345-891D-50C0-A868-1753F9DFE102}" dt="2026-04-26T12:57:20.539" v="72" actId="962"/>
          <ac:cxnSpMkLst>
            <pc:docMk/>
            <pc:sldMk cId="2022226174" sldId="281"/>
            <ac:cxnSpMk id="7" creationId="{FBE2B18D-A09C-941C-148C-AC2D7D6DBD5D}"/>
          </ac:cxnSpMkLst>
        </pc:cxnChg>
      </pc:sldChg>
      <pc:sldChg chg="modSp">
        <pc:chgData name="David Willcox" userId="398d6960-961e-4aa7-bc46-8e08ed90fc50" providerId="ADAL" clId="{76EE8345-891D-50C0-A868-1753F9DFE102}" dt="2026-04-26T12:59:28.664" v="85" actId="962"/>
        <pc:sldMkLst>
          <pc:docMk/>
          <pc:sldMk cId="3387720418" sldId="282"/>
        </pc:sldMkLst>
        <pc:spChg chg="mod">
          <ac:chgData name="David Willcox" userId="398d6960-961e-4aa7-bc46-8e08ed90fc50" providerId="ADAL" clId="{76EE8345-891D-50C0-A868-1753F9DFE102}" dt="2026-04-26T12:51:42.407" v="38" actId="20577"/>
          <ac:spMkLst>
            <pc:docMk/>
            <pc:sldMk cId="3387720418" sldId="282"/>
            <ac:spMk id="2" creationId="{1DDC96C6-922D-E943-83CC-B745D4772933}"/>
          </ac:spMkLst>
        </pc:spChg>
        <pc:spChg chg="mod">
          <ac:chgData name="David Willcox" userId="398d6960-961e-4aa7-bc46-8e08ed90fc50" providerId="ADAL" clId="{76EE8345-891D-50C0-A868-1753F9DFE102}" dt="2026-04-26T12:59:23.125" v="82" actId="962"/>
          <ac:spMkLst>
            <pc:docMk/>
            <pc:sldMk cId="3387720418" sldId="282"/>
            <ac:spMk id="4" creationId="{DCF87C25-3702-0030-DF80-C7E514F3E657}"/>
          </ac:spMkLst>
        </pc:spChg>
        <pc:spChg chg="mod">
          <ac:chgData name="David Willcox" userId="398d6960-961e-4aa7-bc46-8e08ed90fc50" providerId="ADAL" clId="{76EE8345-891D-50C0-A868-1753F9DFE102}" dt="2026-04-26T12:59:24.416" v="83" actId="962"/>
          <ac:spMkLst>
            <pc:docMk/>
            <pc:sldMk cId="3387720418" sldId="282"/>
            <ac:spMk id="5" creationId="{3E2F8D4E-138B-2FEB-BCC4-CB8E68E20350}"/>
          </ac:spMkLst>
        </pc:spChg>
        <pc:picChg chg="mod">
          <ac:chgData name="David Willcox" userId="398d6960-961e-4aa7-bc46-8e08ed90fc50" providerId="ADAL" clId="{76EE8345-891D-50C0-A868-1753F9DFE102}" dt="2026-04-26T12:59:28.664" v="85" actId="962"/>
          <ac:picMkLst>
            <pc:docMk/>
            <pc:sldMk cId="3387720418" sldId="282"/>
            <ac:picMk id="12" creationId="{A4642C48-5E8A-CF1F-C20C-961A91E46F45}"/>
          </ac:picMkLst>
        </pc:picChg>
        <pc:cxnChg chg="mod">
          <ac:chgData name="David Willcox" userId="398d6960-961e-4aa7-bc46-8e08ed90fc50" providerId="ADAL" clId="{76EE8345-891D-50C0-A868-1753F9DFE102}" dt="2026-04-26T12:59:25.385" v="84" actId="962"/>
          <ac:cxnSpMkLst>
            <pc:docMk/>
            <pc:sldMk cId="3387720418" sldId="282"/>
            <ac:cxnSpMk id="7" creationId="{73F4B407-1984-6E47-8686-879840C6B440}"/>
          </ac:cxnSpMkLst>
        </pc:cxnChg>
      </pc:sldChg>
      <pc:sldChg chg="modSp">
        <pc:chgData name="David Willcox" userId="398d6960-961e-4aa7-bc46-8e08ed90fc50" providerId="ADAL" clId="{76EE8345-891D-50C0-A868-1753F9DFE102}" dt="2026-04-26T12:59:12.201" v="81" actId="962"/>
        <pc:sldMkLst>
          <pc:docMk/>
          <pc:sldMk cId="177743815" sldId="283"/>
        </pc:sldMkLst>
        <pc:spChg chg="mod">
          <ac:chgData name="David Willcox" userId="398d6960-961e-4aa7-bc46-8e08ed90fc50" providerId="ADAL" clId="{76EE8345-891D-50C0-A868-1753F9DFE102}" dt="2026-04-26T12:59:05.918" v="78" actId="962"/>
          <ac:spMkLst>
            <pc:docMk/>
            <pc:sldMk cId="177743815" sldId="283"/>
            <ac:spMk id="4" creationId="{38685F92-F5FB-E003-F541-7D14EF16F315}"/>
          </ac:spMkLst>
        </pc:spChg>
        <pc:spChg chg="mod">
          <ac:chgData name="David Willcox" userId="398d6960-961e-4aa7-bc46-8e08ed90fc50" providerId="ADAL" clId="{76EE8345-891D-50C0-A868-1753F9DFE102}" dt="2026-04-26T12:59:07.339" v="79" actId="962"/>
          <ac:spMkLst>
            <pc:docMk/>
            <pc:sldMk cId="177743815" sldId="283"/>
            <ac:spMk id="5" creationId="{34759534-BC38-D67A-1430-4587CC2FB735}"/>
          </ac:spMkLst>
        </pc:spChg>
        <pc:picChg chg="mod">
          <ac:chgData name="David Willcox" userId="398d6960-961e-4aa7-bc46-8e08ed90fc50" providerId="ADAL" clId="{76EE8345-891D-50C0-A868-1753F9DFE102}" dt="2026-04-26T12:59:12.201" v="81" actId="962"/>
          <ac:picMkLst>
            <pc:docMk/>
            <pc:sldMk cId="177743815" sldId="283"/>
            <ac:picMk id="12" creationId="{E2A2D750-6928-638A-A90C-F3372F234619}"/>
          </ac:picMkLst>
        </pc:picChg>
        <pc:cxnChg chg="mod">
          <ac:chgData name="David Willcox" userId="398d6960-961e-4aa7-bc46-8e08ed90fc50" providerId="ADAL" clId="{76EE8345-891D-50C0-A868-1753F9DFE102}" dt="2026-04-26T12:59:09.200" v="80" actId="962"/>
          <ac:cxnSpMkLst>
            <pc:docMk/>
            <pc:sldMk cId="177743815" sldId="283"/>
            <ac:cxnSpMk id="7" creationId="{A8778994-4969-32FB-6687-94819BF33441}"/>
          </ac:cxnSpMkLst>
        </pc:cxnChg>
      </pc:sldChg>
      <pc:sldChg chg="modSp">
        <pc:chgData name="David Willcox" userId="398d6960-961e-4aa7-bc46-8e08ed90fc50" providerId="ADAL" clId="{76EE8345-891D-50C0-A868-1753F9DFE102}" dt="2026-04-26T13:00:32.627" v="98" actId="13244"/>
        <pc:sldMkLst>
          <pc:docMk/>
          <pc:sldMk cId="4166793204" sldId="284"/>
        </pc:sldMkLst>
        <pc:spChg chg="mod">
          <ac:chgData name="David Willcox" userId="398d6960-961e-4aa7-bc46-8e08ed90fc50" providerId="ADAL" clId="{76EE8345-891D-50C0-A868-1753F9DFE102}" dt="2026-04-26T13:00:19.544" v="94" actId="962"/>
          <ac:spMkLst>
            <pc:docMk/>
            <pc:sldMk cId="4166793204" sldId="284"/>
            <ac:spMk id="4" creationId="{CBC7271F-55F8-59D0-468B-21438D246E30}"/>
          </ac:spMkLst>
        </pc:spChg>
        <pc:spChg chg="mod">
          <ac:chgData name="David Willcox" userId="398d6960-961e-4aa7-bc46-8e08ed90fc50" providerId="ADAL" clId="{76EE8345-891D-50C0-A868-1753F9DFE102}" dt="2026-04-26T13:00:21.106" v="95" actId="962"/>
          <ac:spMkLst>
            <pc:docMk/>
            <pc:sldMk cId="4166793204" sldId="284"/>
            <ac:spMk id="5" creationId="{2E57D0A2-7318-B913-E989-8BEC01F62A0E}"/>
          </ac:spMkLst>
        </pc:spChg>
        <pc:picChg chg="mod">
          <ac:chgData name="David Willcox" userId="398d6960-961e-4aa7-bc46-8e08ed90fc50" providerId="ADAL" clId="{76EE8345-891D-50C0-A868-1753F9DFE102}" dt="2026-04-26T13:00:32.627" v="98" actId="13244"/>
          <ac:picMkLst>
            <pc:docMk/>
            <pc:sldMk cId="4166793204" sldId="284"/>
            <ac:picMk id="6" creationId="{F3F27404-9B3A-9626-96FA-392421C1E39D}"/>
          </ac:picMkLst>
        </pc:picChg>
        <pc:picChg chg="mod">
          <ac:chgData name="David Willcox" userId="398d6960-961e-4aa7-bc46-8e08ed90fc50" providerId="ADAL" clId="{76EE8345-891D-50C0-A868-1753F9DFE102}" dt="2026-04-26T13:00:26.757" v="97" actId="962"/>
          <ac:picMkLst>
            <pc:docMk/>
            <pc:sldMk cId="4166793204" sldId="284"/>
            <ac:picMk id="12" creationId="{E934C511-7B4B-C2CF-1DEB-8320917187A5}"/>
          </ac:picMkLst>
        </pc:picChg>
        <pc:cxnChg chg="mod">
          <ac:chgData name="David Willcox" userId="398d6960-961e-4aa7-bc46-8e08ed90fc50" providerId="ADAL" clId="{76EE8345-891D-50C0-A868-1753F9DFE102}" dt="2026-04-26T13:00:23.190" v="96" actId="962"/>
          <ac:cxnSpMkLst>
            <pc:docMk/>
            <pc:sldMk cId="4166793204" sldId="284"/>
            <ac:cxnSpMk id="7" creationId="{1C4C37D8-DC02-D173-CCE9-10B3E5C85E01}"/>
          </ac:cxnSpMkLst>
        </pc:cxnChg>
      </pc:sldChg>
      <pc:sldChg chg="modSp">
        <pc:chgData name="David Willcox" userId="398d6960-961e-4aa7-bc46-8e08ed90fc50" providerId="ADAL" clId="{76EE8345-891D-50C0-A868-1753F9DFE102}" dt="2026-04-26T13:03:02.035" v="129" actId="962"/>
        <pc:sldMkLst>
          <pc:docMk/>
          <pc:sldMk cId="217218446" sldId="285"/>
        </pc:sldMkLst>
        <pc:spChg chg="mod">
          <ac:chgData name="David Willcox" userId="398d6960-961e-4aa7-bc46-8e08ed90fc50" providerId="ADAL" clId="{76EE8345-891D-50C0-A868-1753F9DFE102}" dt="2026-04-26T12:52:17.670" v="57" actId="20577"/>
          <ac:spMkLst>
            <pc:docMk/>
            <pc:sldMk cId="217218446" sldId="285"/>
            <ac:spMk id="2" creationId="{E3B22DAD-4F17-C915-F27E-44B7B7E42DC0}"/>
          </ac:spMkLst>
        </pc:spChg>
        <pc:spChg chg="mod">
          <ac:chgData name="David Willcox" userId="398d6960-961e-4aa7-bc46-8e08ed90fc50" providerId="ADAL" clId="{76EE8345-891D-50C0-A868-1753F9DFE102}" dt="2026-04-26T13:02:59.239" v="126" actId="962"/>
          <ac:spMkLst>
            <pc:docMk/>
            <pc:sldMk cId="217218446" sldId="285"/>
            <ac:spMk id="4" creationId="{54691BC8-1744-D240-FBD1-273B38E03DD7}"/>
          </ac:spMkLst>
        </pc:spChg>
        <pc:spChg chg="mod">
          <ac:chgData name="David Willcox" userId="398d6960-961e-4aa7-bc46-8e08ed90fc50" providerId="ADAL" clId="{76EE8345-891D-50C0-A868-1753F9DFE102}" dt="2026-04-26T13:03:00.200" v="127" actId="962"/>
          <ac:spMkLst>
            <pc:docMk/>
            <pc:sldMk cId="217218446" sldId="285"/>
            <ac:spMk id="5" creationId="{56CB3174-75A0-FD0C-1AD1-C4B1246B72B7}"/>
          </ac:spMkLst>
        </pc:spChg>
        <pc:spChg chg="mod">
          <ac:chgData name="David Willcox" userId="398d6960-961e-4aa7-bc46-8e08ed90fc50" providerId="ADAL" clId="{76EE8345-891D-50C0-A868-1753F9DFE102}" dt="2026-04-26T12:52:07.306" v="39" actId="20577"/>
          <ac:spMkLst>
            <pc:docMk/>
            <pc:sldMk cId="217218446" sldId="285"/>
            <ac:spMk id="15" creationId="{503138E3-132B-6014-22AE-933F11657865}"/>
          </ac:spMkLst>
        </pc:spChg>
        <pc:picChg chg="mod">
          <ac:chgData name="David Willcox" userId="398d6960-961e-4aa7-bc46-8e08ed90fc50" providerId="ADAL" clId="{76EE8345-891D-50C0-A868-1753F9DFE102}" dt="2026-04-26T13:03:02.035" v="129" actId="962"/>
          <ac:picMkLst>
            <pc:docMk/>
            <pc:sldMk cId="217218446" sldId="285"/>
            <ac:picMk id="12" creationId="{AA51C3A0-C7ED-8B73-ECEB-E557808548A5}"/>
          </ac:picMkLst>
        </pc:picChg>
        <pc:cxnChg chg="mod">
          <ac:chgData name="David Willcox" userId="398d6960-961e-4aa7-bc46-8e08ed90fc50" providerId="ADAL" clId="{76EE8345-891D-50C0-A868-1753F9DFE102}" dt="2026-04-26T13:03:01.004" v="128" actId="962"/>
          <ac:cxnSpMkLst>
            <pc:docMk/>
            <pc:sldMk cId="217218446" sldId="285"/>
            <ac:cxnSpMk id="7" creationId="{804DB73F-375C-CE0A-ADDF-898C646BAFBD}"/>
          </ac:cxnSpMkLst>
        </pc:cxnChg>
      </pc:sldChg>
    </pc:docChg>
  </pc:docChgLst>
  <pc:docChgLst>
    <pc:chgData name="Oliver Willcox" userId="c782b774-d8d6-4de8-9a5d-dae61406fde5" providerId="ADAL" clId="{2847A8D0-7444-54AB-9788-9C052D2C2E7D}"/>
    <pc:docChg chg="modSld">
      <pc:chgData name="Oliver Willcox" userId="c782b774-d8d6-4de8-9a5d-dae61406fde5" providerId="ADAL" clId="{2847A8D0-7444-54AB-9788-9C052D2C2E7D}" dt="2026-04-16T19:14:09.278" v="77" actId="962"/>
      <pc:docMkLst>
        <pc:docMk/>
      </pc:docMkLst>
      <pc:sldChg chg="modSp mod">
        <pc:chgData name="Oliver Willcox" userId="c782b774-d8d6-4de8-9a5d-dae61406fde5" providerId="ADAL" clId="{2847A8D0-7444-54AB-9788-9C052D2C2E7D}" dt="2026-04-16T19:10:20.534" v="3" actId="962"/>
        <pc:sldMkLst>
          <pc:docMk/>
          <pc:sldMk cId="2420617553" sldId="257"/>
        </pc:sldMkLst>
        <pc:picChg chg="mod">
          <ac:chgData name="Oliver Willcox" userId="c782b774-d8d6-4de8-9a5d-dae61406fde5" providerId="ADAL" clId="{2847A8D0-7444-54AB-9788-9C052D2C2E7D}" dt="2026-04-16T19:10:20.534" v="3" actId="962"/>
          <ac:picMkLst>
            <pc:docMk/>
            <pc:sldMk cId="2420617553" sldId="257"/>
            <ac:picMk id="3" creationId="{8FFBC050-E710-2E0F-B6AC-FC16975A2901}"/>
          </ac:picMkLst>
        </pc:picChg>
        <pc:picChg chg="mod">
          <ac:chgData name="Oliver Willcox" userId="c782b774-d8d6-4de8-9a5d-dae61406fde5" providerId="ADAL" clId="{2847A8D0-7444-54AB-9788-9C052D2C2E7D}" dt="2026-04-16T19:10:04.022" v="1" actId="962"/>
          <ac:picMkLst>
            <pc:docMk/>
            <pc:sldMk cId="2420617553" sldId="257"/>
            <ac:picMk id="11" creationId="{6131860D-EC54-F5F2-A914-1C67425920A1}"/>
          </ac:picMkLst>
        </pc:picChg>
      </pc:sldChg>
      <pc:sldChg chg="modSp mod">
        <pc:chgData name="Oliver Willcox" userId="c782b774-d8d6-4de8-9a5d-dae61406fde5" providerId="ADAL" clId="{2847A8D0-7444-54AB-9788-9C052D2C2E7D}" dt="2026-04-16T19:11:37.578" v="25" actId="962"/>
        <pc:sldMkLst>
          <pc:docMk/>
          <pc:sldMk cId="3530070680" sldId="270"/>
        </pc:sldMkLst>
        <pc:picChg chg="mod">
          <ac:chgData name="Oliver Willcox" userId="c782b774-d8d6-4de8-9a5d-dae61406fde5" providerId="ADAL" clId="{2847A8D0-7444-54AB-9788-9C052D2C2E7D}" dt="2026-04-16T19:11:37.578" v="25" actId="962"/>
          <ac:picMkLst>
            <pc:docMk/>
            <pc:sldMk cId="3530070680" sldId="270"/>
            <ac:picMk id="12" creationId="{6CEF5302-0EBC-FFE9-A3A0-AEE8D65EA91D}"/>
          </ac:picMkLst>
        </pc:picChg>
        <pc:cxnChg chg="mod">
          <ac:chgData name="Oliver Willcox" userId="c782b774-d8d6-4de8-9a5d-dae61406fde5" providerId="ADAL" clId="{2847A8D0-7444-54AB-9788-9C052D2C2E7D}" dt="2026-04-16T19:11:35.847" v="23" actId="962"/>
          <ac:cxnSpMkLst>
            <pc:docMk/>
            <pc:sldMk cId="3530070680" sldId="270"/>
            <ac:cxnSpMk id="7" creationId="{5A673B3D-FA83-7CA0-7548-0D38C7D21387}"/>
          </ac:cxnSpMkLst>
        </pc:cxnChg>
      </pc:sldChg>
      <pc:sldChg chg="modSp mod">
        <pc:chgData name="Oliver Willcox" userId="c782b774-d8d6-4de8-9a5d-dae61406fde5" providerId="ADAL" clId="{2847A8D0-7444-54AB-9788-9C052D2C2E7D}" dt="2026-04-16T19:13:42.557" v="61" actId="962"/>
        <pc:sldMkLst>
          <pc:docMk/>
          <pc:sldMk cId="811186076" sldId="272"/>
        </pc:sldMkLst>
        <pc:spChg chg="mod">
          <ac:chgData name="Oliver Willcox" userId="c782b774-d8d6-4de8-9a5d-dae61406fde5" providerId="ADAL" clId="{2847A8D0-7444-54AB-9788-9C052D2C2E7D}" dt="2026-04-16T19:13:33.974" v="59" actId="962"/>
          <ac:spMkLst>
            <pc:docMk/>
            <pc:sldMk cId="811186076" sldId="272"/>
            <ac:spMk id="3" creationId="{86944D2E-5E7A-AE37-A196-C3C2B6F65003}"/>
          </ac:spMkLst>
        </pc:spChg>
        <pc:spChg chg="mod">
          <ac:chgData name="Oliver Willcox" userId="c782b774-d8d6-4de8-9a5d-dae61406fde5" providerId="ADAL" clId="{2847A8D0-7444-54AB-9788-9C052D2C2E7D}" dt="2026-04-16T19:13:42.557" v="61" actId="962"/>
          <ac:spMkLst>
            <pc:docMk/>
            <pc:sldMk cId="811186076" sldId="272"/>
            <ac:spMk id="8" creationId="{F86A8CF5-F192-60A2-47F4-3827B3793C56}"/>
          </ac:spMkLst>
        </pc:spChg>
        <pc:picChg chg="mod">
          <ac:chgData name="Oliver Willcox" userId="c782b774-d8d6-4de8-9a5d-dae61406fde5" providerId="ADAL" clId="{2847A8D0-7444-54AB-9788-9C052D2C2E7D}" dt="2026-04-16T19:13:06.011" v="55" actId="962"/>
          <ac:picMkLst>
            <pc:docMk/>
            <pc:sldMk cId="811186076" sldId="272"/>
            <ac:picMk id="6" creationId="{7460A43D-5FF9-5D48-B6B7-30F48E265AD1}"/>
          </ac:picMkLst>
        </pc:picChg>
        <pc:picChg chg="mod">
          <ac:chgData name="Oliver Willcox" userId="c782b774-d8d6-4de8-9a5d-dae61406fde5" providerId="ADAL" clId="{2847A8D0-7444-54AB-9788-9C052D2C2E7D}" dt="2026-04-16T19:13:21.208" v="57" actId="962"/>
          <ac:picMkLst>
            <pc:docMk/>
            <pc:sldMk cId="811186076" sldId="272"/>
            <ac:picMk id="9" creationId="{5E6A4B36-5627-012A-5338-311A2F267D70}"/>
          </ac:picMkLst>
        </pc:picChg>
        <pc:picChg chg="mod">
          <ac:chgData name="Oliver Willcox" userId="c782b774-d8d6-4de8-9a5d-dae61406fde5" providerId="ADAL" clId="{2847A8D0-7444-54AB-9788-9C052D2C2E7D}" dt="2026-04-16T19:12:50.624" v="53" actId="962"/>
          <ac:picMkLst>
            <pc:docMk/>
            <pc:sldMk cId="811186076" sldId="272"/>
            <ac:picMk id="12" creationId="{A4C19B8D-BF91-A7A2-3894-B5B1F90618A8}"/>
          </ac:picMkLst>
        </pc:picChg>
        <pc:cxnChg chg="mod">
          <ac:chgData name="Oliver Willcox" userId="c782b774-d8d6-4de8-9a5d-dae61406fde5" providerId="ADAL" clId="{2847A8D0-7444-54AB-9788-9C052D2C2E7D}" dt="2026-04-16T19:12:48.541" v="51" actId="962"/>
          <ac:cxnSpMkLst>
            <pc:docMk/>
            <pc:sldMk cId="811186076" sldId="272"/>
            <ac:cxnSpMk id="7" creationId="{751BCF4F-10E6-7C7D-E819-31693E9CA4A8}"/>
          </ac:cxnSpMkLst>
        </pc:cxnChg>
      </pc:sldChg>
      <pc:sldChg chg="modSp mod">
        <pc:chgData name="Oliver Willcox" userId="c782b774-d8d6-4de8-9a5d-dae61406fde5" providerId="ADAL" clId="{2847A8D0-7444-54AB-9788-9C052D2C2E7D}" dt="2026-04-16T19:12:42.711" v="49" actId="962"/>
        <pc:sldMkLst>
          <pc:docMk/>
          <pc:sldMk cId="3581676950" sldId="274"/>
        </pc:sldMkLst>
        <pc:picChg chg="mod">
          <ac:chgData name="Oliver Willcox" userId="c782b774-d8d6-4de8-9a5d-dae61406fde5" providerId="ADAL" clId="{2847A8D0-7444-54AB-9788-9C052D2C2E7D}" dt="2026-04-16T19:12:42.711" v="49" actId="962"/>
          <ac:picMkLst>
            <pc:docMk/>
            <pc:sldMk cId="3581676950" sldId="274"/>
            <ac:picMk id="8" creationId="{89ADD335-85BF-F44F-F276-2996FC229226}"/>
          </ac:picMkLst>
        </pc:picChg>
        <pc:picChg chg="mod">
          <ac:chgData name="Oliver Willcox" userId="c782b774-d8d6-4de8-9a5d-dae61406fde5" providerId="ADAL" clId="{2847A8D0-7444-54AB-9788-9C052D2C2E7D}" dt="2026-04-16T19:12:32.144" v="47" actId="962"/>
          <ac:picMkLst>
            <pc:docMk/>
            <pc:sldMk cId="3581676950" sldId="274"/>
            <ac:picMk id="12" creationId="{A0796744-9FF2-CA6B-387B-114DC3BC030D}"/>
          </ac:picMkLst>
        </pc:picChg>
        <pc:cxnChg chg="mod">
          <ac:chgData name="Oliver Willcox" userId="c782b774-d8d6-4de8-9a5d-dae61406fde5" providerId="ADAL" clId="{2847A8D0-7444-54AB-9788-9C052D2C2E7D}" dt="2026-04-16T19:12:30.294" v="45" actId="962"/>
          <ac:cxnSpMkLst>
            <pc:docMk/>
            <pc:sldMk cId="3581676950" sldId="274"/>
            <ac:cxnSpMk id="7" creationId="{7D2A5425-70CD-DCB6-E7CA-68A892FC0E79}"/>
          </ac:cxnSpMkLst>
        </pc:cxnChg>
      </pc:sldChg>
      <pc:sldChg chg="modSp mod">
        <pc:chgData name="Oliver Willcox" userId="c782b774-d8d6-4de8-9a5d-dae61406fde5" providerId="ADAL" clId="{2847A8D0-7444-54AB-9788-9C052D2C2E7D}" dt="2026-04-16T19:12:27.460" v="43" actId="962"/>
        <pc:sldMkLst>
          <pc:docMk/>
          <pc:sldMk cId="3283573447" sldId="275"/>
        </pc:sldMkLst>
        <pc:picChg chg="mod">
          <ac:chgData name="Oliver Willcox" userId="c782b774-d8d6-4de8-9a5d-dae61406fde5" providerId="ADAL" clId="{2847A8D0-7444-54AB-9788-9C052D2C2E7D}" dt="2026-04-16T19:12:27.460" v="43" actId="962"/>
          <ac:picMkLst>
            <pc:docMk/>
            <pc:sldMk cId="3283573447" sldId="275"/>
            <ac:picMk id="12" creationId="{20D0272C-0DC2-A1A1-C136-1D1C742BD106}"/>
          </ac:picMkLst>
        </pc:picChg>
        <pc:cxnChg chg="mod">
          <ac:chgData name="Oliver Willcox" userId="c782b774-d8d6-4de8-9a5d-dae61406fde5" providerId="ADAL" clId="{2847A8D0-7444-54AB-9788-9C052D2C2E7D}" dt="2026-04-16T19:12:25.526" v="41" actId="962"/>
          <ac:cxnSpMkLst>
            <pc:docMk/>
            <pc:sldMk cId="3283573447" sldId="275"/>
            <ac:cxnSpMk id="7" creationId="{05216333-F8C6-D1F6-5CBD-F1659C0B3622}"/>
          </ac:cxnSpMkLst>
        </pc:cxnChg>
      </pc:sldChg>
      <pc:sldChg chg="modSp mod">
        <pc:chgData name="Oliver Willcox" userId="c782b774-d8d6-4de8-9a5d-dae61406fde5" providerId="ADAL" clId="{2847A8D0-7444-54AB-9788-9C052D2C2E7D}" dt="2026-04-16T19:13:59.691" v="69" actId="962"/>
        <pc:sldMkLst>
          <pc:docMk/>
          <pc:sldMk cId="1548262406" sldId="276"/>
        </pc:sldMkLst>
        <pc:picChg chg="mod">
          <ac:chgData name="Oliver Willcox" userId="c782b774-d8d6-4de8-9a5d-dae61406fde5" providerId="ADAL" clId="{2847A8D0-7444-54AB-9788-9C052D2C2E7D}" dt="2026-04-16T19:13:59.691" v="69" actId="962"/>
          <ac:picMkLst>
            <pc:docMk/>
            <pc:sldMk cId="1548262406" sldId="276"/>
            <ac:picMk id="12" creationId="{3AFFDD07-A5C3-3F91-C915-F70C1A6CF73A}"/>
          </ac:picMkLst>
        </pc:picChg>
        <pc:cxnChg chg="mod">
          <ac:chgData name="Oliver Willcox" userId="c782b774-d8d6-4de8-9a5d-dae61406fde5" providerId="ADAL" clId="{2847A8D0-7444-54AB-9788-9C052D2C2E7D}" dt="2026-04-16T19:13:57.475" v="67" actId="962"/>
          <ac:cxnSpMkLst>
            <pc:docMk/>
            <pc:sldMk cId="1548262406" sldId="276"/>
            <ac:cxnSpMk id="7" creationId="{2F45E161-F366-BD92-FC5A-2182BE1F4048}"/>
          </ac:cxnSpMkLst>
        </pc:cxnChg>
      </pc:sldChg>
      <pc:sldChg chg="modSp mod">
        <pc:chgData name="Oliver Willcox" userId="c782b774-d8d6-4de8-9a5d-dae61406fde5" providerId="ADAL" clId="{2847A8D0-7444-54AB-9788-9C052D2C2E7D}" dt="2026-04-16T19:14:04.180" v="73" actId="962"/>
        <pc:sldMkLst>
          <pc:docMk/>
          <pc:sldMk cId="199778701" sldId="277"/>
        </pc:sldMkLst>
        <pc:picChg chg="mod">
          <ac:chgData name="Oliver Willcox" userId="c782b774-d8d6-4de8-9a5d-dae61406fde5" providerId="ADAL" clId="{2847A8D0-7444-54AB-9788-9C052D2C2E7D}" dt="2026-04-16T19:14:04.180" v="73" actId="962"/>
          <ac:picMkLst>
            <pc:docMk/>
            <pc:sldMk cId="199778701" sldId="277"/>
            <ac:picMk id="12" creationId="{D3B3D467-B4F1-743E-77A6-2DFD023E7FFD}"/>
          </ac:picMkLst>
        </pc:picChg>
        <pc:cxnChg chg="mod">
          <ac:chgData name="Oliver Willcox" userId="c782b774-d8d6-4de8-9a5d-dae61406fde5" providerId="ADAL" clId="{2847A8D0-7444-54AB-9788-9C052D2C2E7D}" dt="2026-04-16T19:14:02.708" v="71" actId="962"/>
          <ac:cxnSpMkLst>
            <pc:docMk/>
            <pc:sldMk cId="199778701" sldId="277"/>
            <ac:cxnSpMk id="7" creationId="{A267F83F-87FB-C6A0-4F9F-AF0EFB8143DB}"/>
          </ac:cxnSpMkLst>
        </pc:cxnChg>
      </pc:sldChg>
      <pc:sldChg chg="modSp mod">
        <pc:chgData name="Oliver Willcox" userId="c782b774-d8d6-4de8-9a5d-dae61406fde5" providerId="ADAL" clId="{2847A8D0-7444-54AB-9788-9C052D2C2E7D}" dt="2026-04-16T19:10:49.431" v="7" actId="962"/>
        <pc:sldMkLst>
          <pc:docMk/>
          <pc:sldMk cId="3998867157" sldId="278"/>
        </pc:sldMkLst>
        <pc:picChg chg="mod">
          <ac:chgData name="Oliver Willcox" userId="c782b774-d8d6-4de8-9a5d-dae61406fde5" providerId="ADAL" clId="{2847A8D0-7444-54AB-9788-9C052D2C2E7D}" dt="2026-04-16T19:10:49.431" v="7" actId="962"/>
          <ac:picMkLst>
            <pc:docMk/>
            <pc:sldMk cId="3998867157" sldId="278"/>
            <ac:picMk id="12" creationId="{9E964EE3-E07B-71E8-7B34-4CC89C3B194A}"/>
          </ac:picMkLst>
        </pc:picChg>
        <pc:cxnChg chg="mod">
          <ac:chgData name="Oliver Willcox" userId="c782b774-d8d6-4de8-9a5d-dae61406fde5" providerId="ADAL" clId="{2847A8D0-7444-54AB-9788-9C052D2C2E7D}" dt="2026-04-16T19:10:29.930" v="5" actId="962"/>
          <ac:cxnSpMkLst>
            <pc:docMk/>
            <pc:sldMk cId="3998867157" sldId="278"/>
            <ac:cxnSpMk id="7" creationId="{C366EC46-E48D-8945-29B5-D0B0F63D70BF}"/>
          </ac:cxnSpMkLst>
        </pc:cxnChg>
      </pc:sldChg>
      <pc:sldChg chg="modSp mod">
        <pc:chgData name="Oliver Willcox" userId="c782b774-d8d6-4de8-9a5d-dae61406fde5" providerId="ADAL" clId="{2847A8D0-7444-54AB-9788-9C052D2C2E7D}" dt="2026-04-16T19:11:42.929" v="29" actId="962"/>
        <pc:sldMkLst>
          <pc:docMk/>
          <pc:sldMk cId="465397136" sldId="279"/>
        </pc:sldMkLst>
        <pc:picChg chg="mod">
          <ac:chgData name="Oliver Willcox" userId="c782b774-d8d6-4de8-9a5d-dae61406fde5" providerId="ADAL" clId="{2847A8D0-7444-54AB-9788-9C052D2C2E7D}" dt="2026-04-16T19:11:42.929" v="29" actId="962"/>
          <ac:picMkLst>
            <pc:docMk/>
            <pc:sldMk cId="465397136" sldId="279"/>
            <ac:picMk id="12" creationId="{996D9824-9E26-5CC6-DC4F-A7789A2A70E2}"/>
          </ac:picMkLst>
        </pc:picChg>
        <pc:cxnChg chg="mod">
          <ac:chgData name="Oliver Willcox" userId="c782b774-d8d6-4de8-9a5d-dae61406fde5" providerId="ADAL" clId="{2847A8D0-7444-54AB-9788-9C052D2C2E7D}" dt="2026-04-16T19:11:41.428" v="27" actId="962"/>
          <ac:cxnSpMkLst>
            <pc:docMk/>
            <pc:sldMk cId="465397136" sldId="279"/>
            <ac:cxnSpMk id="7" creationId="{685BDF4E-F620-78C0-38B3-7BA01725789A}"/>
          </ac:cxnSpMkLst>
        </pc:cxnChg>
      </pc:sldChg>
      <pc:sldChg chg="modSp mod">
        <pc:chgData name="Oliver Willcox" userId="c782b774-d8d6-4de8-9a5d-dae61406fde5" providerId="ADAL" clId="{2847A8D0-7444-54AB-9788-9C052D2C2E7D}" dt="2026-04-16T19:13:51.424" v="65" actId="962"/>
        <pc:sldMkLst>
          <pc:docMk/>
          <pc:sldMk cId="3938304253" sldId="280"/>
        </pc:sldMkLst>
        <pc:picChg chg="mod">
          <ac:chgData name="Oliver Willcox" userId="c782b774-d8d6-4de8-9a5d-dae61406fde5" providerId="ADAL" clId="{2847A8D0-7444-54AB-9788-9C052D2C2E7D}" dt="2026-04-16T19:13:51.424" v="65" actId="962"/>
          <ac:picMkLst>
            <pc:docMk/>
            <pc:sldMk cId="3938304253" sldId="280"/>
            <ac:picMk id="12" creationId="{39AF29C6-B38B-7341-70FF-879B5ED68781}"/>
          </ac:picMkLst>
        </pc:picChg>
        <pc:cxnChg chg="mod">
          <ac:chgData name="Oliver Willcox" userId="c782b774-d8d6-4de8-9a5d-dae61406fde5" providerId="ADAL" clId="{2847A8D0-7444-54AB-9788-9C052D2C2E7D}" dt="2026-04-16T19:13:49.658" v="63" actId="962"/>
          <ac:cxnSpMkLst>
            <pc:docMk/>
            <pc:sldMk cId="3938304253" sldId="280"/>
            <ac:cxnSpMk id="7" creationId="{54EE0868-229B-1DF4-8505-A1A4301613EB}"/>
          </ac:cxnSpMkLst>
        </pc:cxnChg>
      </pc:sldChg>
      <pc:sldChg chg="modSp mod">
        <pc:chgData name="Oliver Willcox" userId="c782b774-d8d6-4de8-9a5d-dae61406fde5" providerId="ADAL" clId="{2847A8D0-7444-54AB-9788-9C052D2C2E7D}" dt="2026-04-16T19:10:55.762" v="11" actId="962"/>
        <pc:sldMkLst>
          <pc:docMk/>
          <pc:sldMk cId="2022226174" sldId="281"/>
        </pc:sldMkLst>
        <pc:picChg chg="mod">
          <ac:chgData name="Oliver Willcox" userId="c782b774-d8d6-4de8-9a5d-dae61406fde5" providerId="ADAL" clId="{2847A8D0-7444-54AB-9788-9C052D2C2E7D}" dt="2026-04-16T19:10:55.762" v="11" actId="962"/>
          <ac:picMkLst>
            <pc:docMk/>
            <pc:sldMk cId="2022226174" sldId="281"/>
            <ac:picMk id="12" creationId="{004A0EE1-1467-DEEE-3B5A-D63E6C29D225}"/>
          </ac:picMkLst>
        </pc:picChg>
        <pc:cxnChg chg="mod">
          <ac:chgData name="Oliver Willcox" userId="c782b774-d8d6-4de8-9a5d-dae61406fde5" providerId="ADAL" clId="{2847A8D0-7444-54AB-9788-9C052D2C2E7D}" dt="2026-04-16T19:10:53.879" v="9" actId="962"/>
          <ac:cxnSpMkLst>
            <pc:docMk/>
            <pc:sldMk cId="2022226174" sldId="281"/>
            <ac:cxnSpMk id="7" creationId="{FBE2B18D-A09C-941C-148C-AC2D7D6DBD5D}"/>
          </ac:cxnSpMkLst>
        </pc:cxnChg>
      </pc:sldChg>
      <pc:sldChg chg="modSp mod">
        <pc:chgData name="Oliver Willcox" userId="c782b774-d8d6-4de8-9a5d-dae61406fde5" providerId="ADAL" clId="{2847A8D0-7444-54AB-9788-9C052D2C2E7D}" dt="2026-04-16T19:11:30.579" v="21" actId="962"/>
        <pc:sldMkLst>
          <pc:docMk/>
          <pc:sldMk cId="3387720418" sldId="282"/>
        </pc:sldMkLst>
        <pc:picChg chg="mod">
          <ac:chgData name="Oliver Willcox" userId="c782b774-d8d6-4de8-9a5d-dae61406fde5" providerId="ADAL" clId="{2847A8D0-7444-54AB-9788-9C052D2C2E7D}" dt="2026-04-16T19:11:30.579" v="21" actId="962"/>
          <ac:picMkLst>
            <pc:docMk/>
            <pc:sldMk cId="3387720418" sldId="282"/>
            <ac:picMk id="6" creationId="{10524880-27B7-72DE-F9FB-F25B96FC45CE}"/>
          </ac:picMkLst>
        </pc:picChg>
        <pc:picChg chg="mod">
          <ac:chgData name="Oliver Willcox" userId="c782b774-d8d6-4de8-9a5d-dae61406fde5" providerId="ADAL" clId="{2847A8D0-7444-54AB-9788-9C052D2C2E7D}" dt="2026-04-16T19:11:19.779" v="19" actId="962"/>
          <ac:picMkLst>
            <pc:docMk/>
            <pc:sldMk cId="3387720418" sldId="282"/>
            <ac:picMk id="12" creationId="{A4642C48-5E8A-CF1F-C20C-961A91E46F45}"/>
          </ac:picMkLst>
        </pc:picChg>
        <pc:cxnChg chg="mod">
          <ac:chgData name="Oliver Willcox" userId="c782b774-d8d6-4de8-9a5d-dae61406fde5" providerId="ADAL" clId="{2847A8D0-7444-54AB-9788-9C052D2C2E7D}" dt="2026-04-16T19:11:17.662" v="17" actId="962"/>
          <ac:cxnSpMkLst>
            <pc:docMk/>
            <pc:sldMk cId="3387720418" sldId="282"/>
            <ac:cxnSpMk id="7" creationId="{73F4B407-1984-6E47-8686-879840C6B440}"/>
          </ac:cxnSpMkLst>
        </pc:cxnChg>
      </pc:sldChg>
      <pc:sldChg chg="modSp mod">
        <pc:chgData name="Oliver Willcox" userId="c782b774-d8d6-4de8-9a5d-dae61406fde5" providerId="ADAL" clId="{2847A8D0-7444-54AB-9788-9C052D2C2E7D}" dt="2026-04-16T19:11:14.578" v="15" actId="962"/>
        <pc:sldMkLst>
          <pc:docMk/>
          <pc:sldMk cId="177743815" sldId="283"/>
        </pc:sldMkLst>
        <pc:picChg chg="mod">
          <ac:chgData name="Oliver Willcox" userId="c782b774-d8d6-4de8-9a5d-dae61406fde5" providerId="ADAL" clId="{2847A8D0-7444-54AB-9788-9C052D2C2E7D}" dt="2026-04-16T19:11:14.578" v="15" actId="962"/>
          <ac:picMkLst>
            <pc:docMk/>
            <pc:sldMk cId="177743815" sldId="283"/>
            <ac:picMk id="12" creationId="{E2A2D750-6928-638A-A90C-F3372F234619}"/>
          </ac:picMkLst>
        </pc:picChg>
        <pc:cxnChg chg="mod">
          <ac:chgData name="Oliver Willcox" userId="c782b774-d8d6-4de8-9a5d-dae61406fde5" providerId="ADAL" clId="{2847A8D0-7444-54AB-9788-9C052D2C2E7D}" dt="2026-04-16T19:11:12.346" v="13" actId="962"/>
          <ac:cxnSpMkLst>
            <pc:docMk/>
            <pc:sldMk cId="177743815" sldId="283"/>
            <ac:cxnSpMk id="7" creationId="{A8778994-4969-32FB-6687-94819BF33441}"/>
          </ac:cxnSpMkLst>
        </pc:cxnChg>
      </pc:sldChg>
      <pc:sldChg chg="modSp mod">
        <pc:chgData name="Oliver Willcox" userId="c782b774-d8d6-4de8-9a5d-dae61406fde5" providerId="ADAL" clId="{2847A8D0-7444-54AB-9788-9C052D2C2E7D}" dt="2026-04-16T19:12:21.229" v="39" actId="962"/>
        <pc:sldMkLst>
          <pc:docMk/>
          <pc:sldMk cId="4166793204" sldId="284"/>
        </pc:sldMkLst>
        <pc:spChg chg="mod">
          <ac:chgData name="Oliver Willcox" userId="c782b774-d8d6-4de8-9a5d-dae61406fde5" providerId="ADAL" clId="{2847A8D0-7444-54AB-9788-9C052D2C2E7D}" dt="2026-04-16T19:12:00.879" v="35" actId="962"/>
          <ac:spMkLst>
            <pc:docMk/>
            <pc:sldMk cId="4166793204" sldId="284"/>
            <ac:spMk id="15" creationId="{5E411EF9-3CEF-2D85-F2BC-CC9FF0DA0FDD}"/>
          </ac:spMkLst>
        </pc:spChg>
        <pc:picChg chg="mod">
          <ac:chgData name="Oliver Willcox" userId="c782b774-d8d6-4de8-9a5d-dae61406fde5" providerId="ADAL" clId="{2847A8D0-7444-54AB-9788-9C052D2C2E7D}" dt="2026-04-16T19:12:11.327" v="37" actId="962"/>
          <ac:picMkLst>
            <pc:docMk/>
            <pc:sldMk cId="4166793204" sldId="284"/>
            <ac:picMk id="6" creationId="{F3F27404-9B3A-9626-96FA-392421C1E39D}"/>
          </ac:picMkLst>
        </pc:picChg>
        <pc:picChg chg="mod">
          <ac:chgData name="Oliver Willcox" userId="c782b774-d8d6-4de8-9a5d-dae61406fde5" providerId="ADAL" clId="{2847A8D0-7444-54AB-9788-9C052D2C2E7D}" dt="2026-04-16T19:12:21.229" v="39" actId="962"/>
          <ac:picMkLst>
            <pc:docMk/>
            <pc:sldMk cId="4166793204" sldId="284"/>
            <ac:picMk id="9" creationId="{45E069EC-AE50-B9E7-09AE-B5E966F5CD77}"/>
          </ac:picMkLst>
        </pc:picChg>
        <pc:picChg chg="mod">
          <ac:chgData name="Oliver Willcox" userId="c782b774-d8d6-4de8-9a5d-dae61406fde5" providerId="ADAL" clId="{2847A8D0-7444-54AB-9788-9C052D2C2E7D}" dt="2026-04-16T19:11:49.545" v="33" actId="962"/>
          <ac:picMkLst>
            <pc:docMk/>
            <pc:sldMk cId="4166793204" sldId="284"/>
            <ac:picMk id="12" creationId="{E934C511-7B4B-C2CF-1DEB-8320917187A5}"/>
          </ac:picMkLst>
        </pc:picChg>
        <pc:cxnChg chg="mod">
          <ac:chgData name="Oliver Willcox" userId="c782b774-d8d6-4de8-9a5d-dae61406fde5" providerId="ADAL" clId="{2847A8D0-7444-54AB-9788-9C052D2C2E7D}" dt="2026-04-16T19:11:47.562" v="31" actId="962"/>
          <ac:cxnSpMkLst>
            <pc:docMk/>
            <pc:sldMk cId="4166793204" sldId="284"/>
            <ac:cxnSpMk id="7" creationId="{1C4C37D8-DC02-D173-CCE9-10B3E5C85E01}"/>
          </ac:cxnSpMkLst>
        </pc:cxnChg>
      </pc:sldChg>
      <pc:sldChg chg="modSp mod">
        <pc:chgData name="Oliver Willcox" userId="c782b774-d8d6-4de8-9a5d-dae61406fde5" providerId="ADAL" clId="{2847A8D0-7444-54AB-9788-9C052D2C2E7D}" dt="2026-04-16T19:14:09.278" v="77" actId="962"/>
        <pc:sldMkLst>
          <pc:docMk/>
          <pc:sldMk cId="217218446" sldId="285"/>
        </pc:sldMkLst>
        <pc:picChg chg="mod">
          <ac:chgData name="Oliver Willcox" userId="c782b774-d8d6-4de8-9a5d-dae61406fde5" providerId="ADAL" clId="{2847A8D0-7444-54AB-9788-9C052D2C2E7D}" dt="2026-04-16T19:14:09.278" v="77" actId="962"/>
          <ac:picMkLst>
            <pc:docMk/>
            <pc:sldMk cId="217218446" sldId="285"/>
            <ac:picMk id="12" creationId="{AA51C3A0-C7ED-8B73-ECEB-E557808548A5}"/>
          </ac:picMkLst>
        </pc:picChg>
        <pc:cxnChg chg="mod">
          <ac:chgData name="Oliver Willcox" userId="c782b774-d8d6-4de8-9a5d-dae61406fde5" providerId="ADAL" clId="{2847A8D0-7444-54AB-9788-9C052D2C2E7D}" dt="2026-04-16T19:14:07.322" v="75" actId="962"/>
          <ac:cxnSpMkLst>
            <pc:docMk/>
            <pc:sldMk cId="217218446" sldId="285"/>
            <ac:cxnSpMk id="7" creationId="{804DB73F-375C-CE0A-ADDF-898C646BAFBD}"/>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75B2150A-BCE8-4592-9028-268EC78A025B}" type="datetimeFigureOut">
              <a:rPr lang="en-US" smtClean="0"/>
              <a:t>4/26/26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A6FEEF8D-3E47-44A8-A794-D7EDA638F9D2}" type="slidenum">
              <a:rPr lang="en-US" smtClean="0"/>
              <a:t>‹#›</a:t>
            </a:fld>
            <a:endParaRPr lang="en-US"/>
          </a:p>
        </p:txBody>
      </p:sp>
    </p:spTree>
    <p:extLst>
      <p:ext uri="{BB962C8B-B14F-4D97-AF65-F5344CB8AC3E}">
        <p14:creationId xmlns:p14="http://schemas.microsoft.com/office/powerpoint/2010/main" val="2018306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FEEF8D-3E47-44A8-A794-D7EDA638F9D2}" type="slidenum">
              <a:rPr lang="en-US" smtClean="0"/>
              <a:t>1</a:t>
            </a:fld>
            <a:endParaRPr lang="en-US"/>
          </a:p>
        </p:txBody>
      </p:sp>
    </p:spTree>
    <p:extLst>
      <p:ext uri="{BB962C8B-B14F-4D97-AF65-F5344CB8AC3E}">
        <p14:creationId xmlns:p14="http://schemas.microsoft.com/office/powerpoint/2010/main" val="3497721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9EEC9-38E1-285A-BE9F-CE393ED044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57803-2CB5-C9D4-DCD8-7DE9C11D4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C6DAD9-AE01-BC06-AA16-023E3CD4E2E0}"/>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F2A80FFC-D7E9-AD2A-2055-372B7CC72B5D}"/>
              </a:ext>
            </a:extLst>
          </p:cNvPr>
          <p:cNvSpPr>
            <a:spLocks noGrp="1"/>
          </p:cNvSpPr>
          <p:nvPr>
            <p:ph type="sldNum" sz="quarter" idx="5"/>
          </p:nvPr>
        </p:nvSpPr>
        <p:spPr/>
        <p:txBody>
          <a:bodyPr/>
          <a:lstStyle/>
          <a:p>
            <a:fld id="{A6FEEF8D-3E47-44A8-A794-D7EDA638F9D2}" type="slidenum">
              <a:rPr lang="en-US" smtClean="0"/>
              <a:t>10</a:t>
            </a:fld>
            <a:endParaRPr lang="en-US"/>
          </a:p>
        </p:txBody>
      </p:sp>
    </p:spTree>
    <p:extLst>
      <p:ext uri="{BB962C8B-B14F-4D97-AF65-F5344CB8AC3E}">
        <p14:creationId xmlns:p14="http://schemas.microsoft.com/office/powerpoint/2010/main" val="2815389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880A5-30DD-D9DC-0F6C-7867473CEF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0D8885-F463-CA38-C480-CFA33B166E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2330AA-9F04-5885-3EAA-CEC6D133E446}"/>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160F88F0-C820-B06D-A899-8AEEF1DA086A}"/>
              </a:ext>
            </a:extLst>
          </p:cNvPr>
          <p:cNvSpPr>
            <a:spLocks noGrp="1"/>
          </p:cNvSpPr>
          <p:nvPr>
            <p:ph type="sldNum" sz="quarter" idx="5"/>
          </p:nvPr>
        </p:nvSpPr>
        <p:spPr/>
        <p:txBody>
          <a:bodyPr/>
          <a:lstStyle/>
          <a:p>
            <a:fld id="{A6FEEF8D-3E47-44A8-A794-D7EDA638F9D2}" type="slidenum">
              <a:rPr lang="en-US" smtClean="0"/>
              <a:t>11</a:t>
            </a:fld>
            <a:endParaRPr lang="en-US"/>
          </a:p>
        </p:txBody>
      </p:sp>
    </p:spTree>
    <p:extLst>
      <p:ext uri="{BB962C8B-B14F-4D97-AF65-F5344CB8AC3E}">
        <p14:creationId xmlns:p14="http://schemas.microsoft.com/office/powerpoint/2010/main" val="3522782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72E0C-625A-8633-FE2F-F8AD5A023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0E2EFD-8167-D42F-455F-155CA69A6E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1F06B4-75A5-3359-B72D-239412B328AE}"/>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F69F840E-C4DF-CABF-EEDC-5287BB7E4584}"/>
              </a:ext>
            </a:extLst>
          </p:cNvPr>
          <p:cNvSpPr>
            <a:spLocks noGrp="1"/>
          </p:cNvSpPr>
          <p:nvPr>
            <p:ph type="sldNum" sz="quarter" idx="5"/>
          </p:nvPr>
        </p:nvSpPr>
        <p:spPr/>
        <p:txBody>
          <a:bodyPr/>
          <a:lstStyle/>
          <a:p>
            <a:fld id="{A6FEEF8D-3E47-44A8-A794-D7EDA638F9D2}" type="slidenum">
              <a:rPr lang="en-US" smtClean="0"/>
              <a:t>12</a:t>
            </a:fld>
            <a:endParaRPr lang="en-US"/>
          </a:p>
        </p:txBody>
      </p:sp>
    </p:spTree>
    <p:extLst>
      <p:ext uri="{BB962C8B-B14F-4D97-AF65-F5344CB8AC3E}">
        <p14:creationId xmlns:p14="http://schemas.microsoft.com/office/powerpoint/2010/main" val="2416447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BBB95-51C5-4EB4-1215-1DE80128D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30C7A-F032-2507-8A13-020D65C9D0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2A0C6-0057-E977-6F49-01C8C55A389D}"/>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9421B1E6-0829-2B5F-DF35-9F0E2CEDFF01}"/>
              </a:ext>
            </a:extLst>
          </p:cNvPr>
          <p:cNvSpPr>
            <a:spLocks noGrp="1"/>
          </p:cNvSpPr>
          <p:nvPr>
            <p:ph type="sldNum" sz="quarter" idx="5"/>
          </p:nvPr>
        </p:nvSpPr>
        <p:spPr/>
        <p:txBody>
          <a:bodyPr/>
          <a:lstStyle/>
          <a:p>
            <a:fld id="{A6FEEF8D-3E47-44A8-A794-D7EDA638F9D2}" type="slidenum">
              <a:rPr lang="en-US" smtClean="0"/>
              <a:t>13</a:t>
            </a:fld>
            <a:endParaRPr lang="en-US"/>
          </a:p>
        </p:txBody>
      </p:sp>
    </p:spTree>
    <p:extLst>
      <p:ext uri="{BB962C8B-B14F-4D97-AF65-F5344CB8AC3E}">
        <p14:creationId xmlns:p14="http://schemas.microsoft.com/office/powerpoint/2010/main" val="2447589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27F81-91D6-D18F-059F-82B1A02E0E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A121DA-6C76-27C4-16C0-9CD2FC093E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4C946A-24F3-FE04-5847-7CD1E5BE3277}"/>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33FB28AE-6EE2-102D-0CA3-5381E0089DB5}"/>
              </a:ext>
            </a:extLst>
          </p:cNvPr>
          <p:cNvSpPr>
            <a:spLocks noGrp="1"/>
          </p:cNvSpPr>
          <p:nvPr>
            <p:ph type="sldNum" sz="quarter" idx="5"/>
          </p:nvPr>
        </p:nvSpPr>
        <p:spPr/>
        <p:txBody>
          <a:bodyPr/>
          <a:lstStyle/>
          <a:p>
            <a:fld id="{A6FEEF8D-3E47-44A8-A794-D7EDA638F9D2}" type="slidenum">
              <a:rPr lang="en-US" smtClean="0"/>
              <a:t>14</a:t>
            </a:fld>
            <a:endParaRPr lang="en-US"/>
          </a:p>
        </p:txBody>
      </p:sp>
    </p:spTree>
    <p:extLst>
      <p:ext uri="{BB962C8B-B14F-4D97-AF65-F5344CB8AC3E}">
        <p14:creationId xmlns:p14="http://schemas.microsoft.com/office/powerpoint/2010/main" val="1639805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C08FA-D3FC-9A2B-4351-C0E8D867D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E74451-AA61-D672-06D3-FB11E9416B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785B3-E8E5-4648-1C64-00AA4FD13EEC}"/>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0F20DFE2-8F54-6573-EA2C-1C20E467647C}"/>
              </a:ext>
            </a:extLst>
          </p:cNvPr>
          <p:cNvSpPr>
            <a:spLocks noGrp="1"/>
          </p:cNvSpPr>
          <p:nvPr>
            <p:ph type="sldNum" sz="quarter" idx="5"/>
          </p:nvPr>
        </p:nvSpPr>
        <p:spPr/>
        <p:txBody>
          <a:bodyPr/>
          <a:lstStyle/>
          <a:p>
            <a:fld id="{A6FEEF8D-3E47-44A8-A794-D7EDA638F9D2}" type="slidenum">
              <a:rPr lang="en-US" smtClean="0"/>
              <a:t>15</a:t>
            </a:fld>
            <a:endParaRPr lang="en-US"/>
          </a:p>
        </p:txBody>
      </p:sp>
    </p:spTree>
    <p:extLst>
      <p:ext uri="{BB962C8B-B14F-4D97-AF65-F5344CB8AC3E}">
        <p14:creationId xmlns:p14="http://schemas.microsoft.com/office/powerpoint/2010/main" val="38916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A0B3F-8D4F-6E31-8538-FF5A89695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111D2-F3DA-F329-9513-F52817BBCA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8B53E2-ED31-E59D-3857-D2BAA408A92D}"/>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B5F6F8FC-9206-2448-E6CB-F3403344A9A3}"/>
              </a:ext>
            </a:extLst>
          </p:cNvPr>
          <p:cNvSpPr>
            <a:spLocks noGrp="1"/>
          </p:cNvSpPr>
          <p:nvPr>
            <p:ph type="sldNum" sz="quarter" idx="5"/>
          </p:nvPr>
        </p:nvSpPr>
        <p:spPr/>
        <p:txBody>
          <a:bodyPr/>
          <a:lstStyle/>
          <a:p>
            <a:fld id="{A6FEEF8D-3E47-44A8-A794-D7EDA638F9D2}" type="slidenum">
              <a:rPr lang="en-US" smtClean="0"/>
              <a:t>2</a:t>
            </a:fld>
            <a:endParaRPr lang="en-US"/>
          </a:p>
        </p:txBody>
      </p:sp>
    </p:spTree>
    <p:extLst>
      <p:ext uri="{BB962C8B-B14F-4D97-AF65-F5344CB8AC3E}">
        <p14:creationId xmlns:p14="http://schemas.microsoft.com/office/powerpoint/2010/main" val="3802550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648DD-27DB-EB66-3BD1-EF4E1D6CDB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2AEC77-AF87-6DB1-59A6-877E64D262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3EC08D-9B7A-701E-E436-E02BA70F09DA}"/>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509937BE-8F4E-992B-7A7D-02FB958E79F3}"/>
              </a:ext>
            </a:extLst>
          </p:cNvPr>
          <p:cNvSpPr>
            <a:spLocks noGrp="1"/>
          </p:cNvSpPr>
          <p:nvPr>
            <p:ph type="sldNum" sz="quarter" idx="5"/>
          </p:nvPr>
        </p:nvSpPr>
        <p:spPr/>
        <p:txBody>
          <a:bodyPr/>
          <a:lstStyle/>
          <a:p>
            <a:fld id="{A6FEEF8D-3E47-44A8-A794-D7EDA638F9D2}" type="slidenum">
              <a:rPr lang="en-US" smtClean="0"/>
              <a:t>3</a:t>
            </a:fld>
            <a:endParaRPr lang="en-US"/>
          </a:p>
        </p:txBody>
      </p:sp>
    </p:spTree>
    <p:extLst>
      <p:ext uri="{BB962C8B-B14F-4D97-AF65-F5344CB8AC3E}">
        <p14:creationId xmlns:p14="http://schemas.microsoft.com/office/powerpoint/2010/main" val="666841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C5CA3-6916-02CC-2F19-11F0D7E15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2D6BF-D20E-FEB7-DA18-EFE40FA75B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153BD2-18CB-434E-47DD-C98CC18EC544}"/>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5938E2E8-F64D-E3CC-BDA2-18E3ACB2CF70}"/>
              </a:ext>
            </a:extLst>
          </p:cNvPr>
          <p:cNvSpPr>
            <a:spLocks noGrp="1"/>
          </p:cNvSpPr>
          <p:nvPr>
            <p:ph type="sldNum" sz="quarter" idx="5"/>
          </p:nvPr>
        </p:nvSpPr>
        <p:spPr/>
        <p:txBody>
          <a:bodyPr/>
          <a:lstStyle/>
          <a:p>
            <a:fld id="{A6FEEF8D-3E47-44A8-A794-D7EDA638F9D2}" type="slidenum">
              <a:rPr lang="en-US" smtClean="0"/>
              <a:t>4</a:t>
            </a:fld>
            <a:endParaRPr lang="en-US"/>
          </a:p>
        </p:txBody>
      </p:sp>
    </p:spTree>
    <p:extLst>
      <p:ext uri="{BB962C8B-B14F-4D97-AF65-F5344CB8AC3E}">
        <p14:creationId xmlns:p14="http://schemas.microsoft.com/office/powerpoint/2010/main" val="3742795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9F367-5822-D240-BE37-C31CF20D46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20FC1-E5B9-417A-C1A3-597784B70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D8E902-ACEC-E610-F0E9-0C0D6E07C4A0}"/>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011E56A1-8F4D-B246-9C5C-9FB0683DA32B}"/>
              </a:ext>
            </a:extLst>
          </p:cNvPr>
          <p:cNvSpPr>
            <a:spLocks noGrp="1"/>
          </p:cNvSpPr>
          <p:nvPr>
            <p:ph type="sldNum" sz="quarter" idx="5"/>
          </p:nvPr>
        </p:nvSpPr>
        <p:spPr/>
        <p:txBody>
          <a:bodyPr/>
          <a:lstStyle/>
          <a:p>
            <a:fld id="{A6FEEF8D-3E47-44A8-A794-D7EDA638F9D2}" type="slidenum">
              <a:rPr lang="en-US" smtClean="0"/>
              <a:t>5</a:t>
            </a:fld>
            <a:endParaRPr lang="en-US"/>
          </a:p>
        </p:txBody>
      </p:sp>
    </p:spTree>
    <p:extLst>
      <p:ext uri="{BB962C8B-B14F-4D97-AF65-F5344CB8AC3E}">
        <p14:creationId xmlns:p14="http://schemas.microsoft.com/office/powerpoint/2010/main" val="1625230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A6FEEF8D-3E47-44A8-A794-D7EDA638F9D2}" type="slidenum">
              <a:rPr lang="en-US" smtClean="0"/>
              <a:t>6</a:t>
            </a:fld>
            <a:endParaRPr lang="en-US"/>
          </a:p>
        </p:txBody>
      </p:sp>
    </p:spTree>
    <p:extLst>
      <p:ext uri="{BB962C8B-B14F-4D97-AF65-F5344CB8AC3E}">
        <p14:creationId xmlns:p14="http://schemas.microsoft.com/office/powerpoint/2010/main" val="405298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8EACC-73FC-C23D-9168-33CB31CBC3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65A31-7D80-5F15-523D-83B8C70BF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10D149-CE7E-FC33-87F5-02FCBD2EB662}"/>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C879D301-49B3-7731-907A-E88C0D16CC36}"/>
              </a:ext>
            </a:extLst>
          </p:cNvPr>
          <p:cNvSpPr>
            <a:spLocks noGrp="1"/>
          </p:cNvSpPr>
          <p:nvPr>
            <p:ph type="sldNum" sz="quarter" idx="5"/>
          </p:nvPr>
        </p:nvSpPr>
        <p:spPr/>
        <p:txBody>
          <a:bodyPr/>
          <a:lstStyle/>
          <a:p>
            <a:fld id="{A6FEEF8D-3E47-44A8-A794-D7EDA638F9D2}" type="slidenum">
              <a:rPr lang="en-US" smtClean="0"/>
              <a:t>7</a:t>
            </a:fld>
            <a:endParaRPr lang="en-US"/>
          </a:p>
        </p:txBody>
      </p:sp>
    </p:spTree>
    <p:extLst>
      <p:ext uri="{BB962C8B-B14F-4D97-AF65-F5344CB8AC3E}">
        <p14:creationId xmlns:p14="http://schemas.microsoft.com/office/powerpoint/2010/main" val="1212870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974D1-9319-64C2-BD91-2F3C2E35F9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69A340-E264-7389-F743-3792E1C302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BB1C1C-5D20-8F8A-39D3-8E1B29D3D8C6}"/>
              </a:ext>
            </a:extLst>
          </p:cNvPr>
          <p:cNvSpPr>
            <a:spLocks noGrp="1"/>
          </p:cNvSpPr>
          <p:nvPr>
            <p:ph type="body" idx="1"/>
          </p:nvPr>
        </p:nvSpPr>
        <p:spPr/>
        <p:txBody>
          <a:bodyPr/>
          <a:lstStyle/>
          <a:p>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00B28BCF-6198-8EDB-83B5-B3D340A9936F}"/>
              </a:ext>
            </a:extLst>
          </p:cNvPr>
          <p:cNvSpPr>
            <a:spLocks noGrp="1"/>
          </p:cNvSpPr>
          <p:nvPr>
            <p:ph type="sldNum" sz="quarter" idx="5"/>
          </p:nvPr>
        </p:nvSpPr>
        <p:spPr/>
        <p:txBody>
          <a:bodyPr/>
          <a:lstStyle/>
          <a:p>
            <a:fld id="{A6FEEF8D-3E47-44A8-A794-D7EDA638F9D2}" type="slidenum">
              <a:rPr lang="en-US" smtClean="0"/>
              <a:t>8</a:t>
            </a:fld>
            <a:endParaRPr lang="en-US"/>
          </a:p>
        </p:txBody>
      </p:sp>
    </p:spTree>
    <p:extLst>
      <p:ext uri="{BB962C8B-B14F-4D97-AF65-F5344CB8AC3E}">
        <p14:creationId xmlns:p14="http://schemas.microsoft.com/office/powerpoint/2010/main" val="3448038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491EF-1CEE-DDB5-FFA4-AFA1E2F6C7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34A9CE-01DB-6273-3A89-428D5E1DF8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6186D-611B-453C-C50B-1922AE20C920}"/>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D21F5E25-15ED-4E3E-46F5-F8EC12F8D4AF}"/>
              </a:ext>
            </a:extLst>
          </p:cNvPr>
          <p:cNvSpPr>
            <a:spLocks noGrp="1"/>
          </p:cNvSpPr>
          <p:nvPr>
            <p:ph type="sldNum" sz="quarter" idx="5"/>
          </p:nvPr>
        </p:nvSpPr>
        <p:spPr/>
        <p:txBody>
          <a:bodyPr/>
          <a:lstStyle/>
          <a:p>
            <a:fld id="{A6FEEF8D-3E47-44A8-A794-D7EDA638F9D2}" type="slidenum">
              <a:rPr lang="en-US" smtClean="0"/>
              <a:t>9</a:t>
            </a:fld>
            <a:endParaRPr lang="en-US"/>
          </a:p>
        </p:txBody>
      </p:sp>
    </p:spTree>
    <p:extLst>
      <p:ext uri="{BB962C8B-B14F-4D97-AF65-F5344CB8AC3E}">
        <p14:creationId xmlns:p14="http://schemas.microsoft.com/office/powerpoint/2010/main" val="1717386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BEBD1-95B6-0DBE-95F3-1231292F0C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CB0169-9368-65E3-A8F6-7DCB20F314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37A3C3-5255-BDF8-839C-D4CB47454954}"/>
              </a:ext>
            </a:extLst>
          </p:cNvPr>
          <p:cNvSpPr>
            <a:spLocks noGrp="1"/>
          </p:cNvSpPr>
          <p:nvPr>
            <p:ph type="dt" sz="half" idx="10"/>
          </p:nvPr>
        </p:nvSpPr>
        <p:spPr/>
        <p:txBody>
          <a:bodyPr/>
          <a:lstStyle/>
          <a:p>
            <a:fld id="{E7C9160E-04D2-4E00-9229-278C7DF90C19}" type="datetime1">
              <a:rPr lang="en-US" smtClean="0"/>
              <a:t>4/26/26</a:t>
            </a:fld>
            <a:endParaRPr lang="en-US"/>
          </a:p>
        </p:txBody>
      </p:sp>
      <p:sp>
        <p:nvSpPr>
          <p:cNvPr id="5" name="Footer Placeholder 4">
            <a:extLst>
              <a:ext uri="{FF2B5EF4-FFF2-40B4-BE49-F238E27FC236}">
                <a16:creationId xmlns:a16="http://schemas.microsoft.com/office/drawing/2014/main" id="{01F7099D-DAAA-7E35-F6C9-CC9612B5319C}"/>
              </a:ext>
            </a:extLst>
          </p:cNvPr>
          <p:cNvSpPr>
            <a:spLocks noGrp="1"/>
          </p:cNvSpPr>
          <p:nvPr>
            <p:ph type="ftr" sz="quarter" idx="11"/>
          </p:nvPr>
        </p:nvSpPr>
        <p:spPr/>
        <p:txBody>
          <a:bodyPr/>
          <a:lstStyle/>
          <a:p>
            <a:r>
              <a:rPr lang="en-US"/>
              <a:t>Massachusetts SERC 2025</a:t>
            </a:r>
          </a:p>
        </p:txBody>
      </p:sp>
      <p:sp>
        <p:nvSpPr>
          <p:cNvPr id="6" name="Slide Number Placeholder 5">
            <a:extLst>
              <a:ext uri="{FF2B5EF4-FFF2-40B4-BE49-F238E27FC236}">
                <a16:creationId xmlns:a16="http://schemas.microsoft.com/office/drawing/2014/main" id="{2D969ECE-70FE-A1E3-C56D-394FD71C5F25}"/>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377407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5EFE7-C100-9860-5221-91DC0C0B4B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78D4BC-4C3A-D224-ACCB-6FEBAA2125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295289-37D7-9589-35E6-5298712A3D00}"/>
              </a:ext>
            </a:extLst>
          </p:cNvPr>
          <p:cNvSpPr>
            <a:spLocks noGrp="1"/>
          </p:cNvSpPr>
          <p:nvPr>
            <p:ph type="dt" sz="half" idx="10"/>
          </p:nvPr>
        </p:nvSpPr>
        <p:spPr/>
        <p:txBody>
          <a:bodyPr/>
          <a:lstStyle/>
          <a:p>
            <a:fld id="{B2CE4834-2CBB-43EF-AA53-ABA19DCE06C0}" type="datetime1">
              <a:rPr lang="en-US" smtClean="0"/>
              <a:t>4/26/26</a:t>
            </a:fld>
            <a:endParaRPr lang="en-US"/>
          </a:p>
        </p:txBody>
      </p:sp>
      <p:sp>
        <p:nvSpPr>
          <p:cNvPr id="5" name="Footer Placeholder 4">
            <a:extLst>
              <a:ext uri="{FF2B5EF4-FFF2-40B4-BE49-F238E27FC236}">
                <a16:creationId xmlns:a16="http://schemas.microsoft.com/office/drawing/2014/main" id="{557CB0FF-9FF9-5CCF-49E3-27E1CCB5881A}"/>
              </a:ext>
            </a:extLst>
          </p:cNvPr>
          <p:cNvSpPr>
            <a:spLocks noGrp="1"/>
          </p:cNvSpPr>
          <p:nvPr>
            <p:ph type="ftr" sz="quarter" idx="11"/>
          </p:nvPr>
        </p:nvSpPr>
        <p:spPr/>
        <p:txBody>
          <a:bodyPr/>
          <a:lstStyle/>
          <a:p>
            <a:r>
              <a:rPr lang="en-US"/>
              <a:t>Massachusetts SERC 2025</a:t>
            </a:r>
          </a:p>
        </p:txBody>
      </p:sp>
      <p:sp>
        <p:nvSpPr>
          <p:cNvPr id="6" name="Slide Number Placeholder 5">
            <a:extLst>
              <a:ext uri="{FF2B5EF4-FFF2-40B4-BE49-F238E27FC236}">
                <a16:creationId xmlns:a16="http://schemas.microsoft.com/office/drawing/2014/main" id="{4F9932AA-B3EC-E95F-ADC4-B7DC04AAA83D}"/>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55850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502D60-CE6D-79DE-4C65-B95F650B3F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72DF6F-6376-329E-5A51-7CB7B4E53B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05F429-A7D0-A64E-85F5-C5B7AD145D95}"/>
              </a:ext>
            </a:extLst>
          </p:cNvPr>
          <p:cNvSpPr>
            <a:spLocks noGrp="1"/>
          </p:cNvSpPr>
          <p:nvPr>
            <p:ph type="dt" sz="half" idx="10"/>
          </p:nvPr>
        </p:nvSpPr>
        <p:spPr/>
        <p:txBody>
          <a:bodyPr/>
          <a:lstStyle/>
          <a:p>
            <a:fld id="{BEE797A8-1EF9-4CFD-B772-9C1188863EE8}" type="datetime1">
              <a:rPr lang="en-US" smtClean="0"/>
              <a:t>4/26/26</a:t>
            </a:fld>
            <a:endParaRPr lang="en-US"/>
          </a:p>
        </p:txBody>
      </p:sp>
      <p:sp>
        <p:nvSpPr>
          <p:cNvPr id="5" name="Footer Placeholder 4">
            <a:extLst>
              <a:ext uri="{FF2B5EF4-FFF2-40B4-BE49-F238E27FC236}">
                <a16:creationId xmlns:a16="http://schemas.microsoft.com/office/drawing/2014/main" id="{01974B7D-8955-65C8-3D69-F6670567FA10}"/>
              </a:ext>
            </a:extLst>
          </p:cNvPr>
          <p:cNvSpPr>
            <a:spLocks noGrp="1"/>
          </p:cNvSpPr>
          <p:nvPr>
            <p:ph type="ftr" sz="quarter" idx="11"/>
          </p:nvPr>
        </p:nvSpPr>
        <p:spPr/>
        <p:txBody>
          <a:bodyPr/>
          <a:lstStyle/>
          <a:p>
            <a:r>
              <a:rPr lang="en-US"/>
              <a:t>Massachusetts SERC 2025</a:t>
            </a:r>
          </a:p>
        </p:txBody>
      </p:sp>
      <p:sp>
        <p:nvSpPr>
          <p:cNvPr id="6" name="Slide Number Placeholder 5">
            <a:extLst>
              <a:ext uri="{FF2B5EF4-FFF2-40B4-BE49-F238E27FC236}">
                <a16:creationId xmlns:a16="http://schemas.microsoft.com/office/drawing/2014/main" id="{656B7E71-7E8A-F113-314D-885497255096}"/>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2779996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636AF-F7AB-DD02-7B3C-ED75EB1005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13AE19-83B5-3705-7679-F59B264368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02EB40-999C-FAE9-49BB-8D295A4C506E}"/>
              </a:ext>
            </a:extLst>
          </p:cNvPr>
          <p:cNvSpPr>
            <a:spLocks noGrp="1"/>
          </p:cNvSpPr>
          <p:nvPr>
            <p:ph type="dt" sz="half" idx="10"/>
          </p:nvPr>
        </p:nvSpPr>
        <p:spPr/>
        <p:txBody>
          <a:bodyPr/>
          <a:lstStyle/>
          <a:p>
            <a:fld id="{005C68FE-8472-4819-9D33-8651CBF1E5EB}" type="datetime1">
              <a:rPr lang="en-US" smtClean="0"/>
              <a:t>4/26/26</a:t>
            </a:fld>
            <a:endParaRPr lang="en-US"/>
          </a:p>
        </p:txBody>
      </p:sp>
      <p:sp>
        <p:nvSpPr>
          <p:cNvPr id="5" name="Footer Placeholder 4">
            <a:extLst>
              <a:ext uri="{FF2B5EF4-FFF2-40B4-BE49-F238E27FC236}">
                <a16:creationId xmlns:a16="http://schemas.microsoft.com/office/drawing/2014/main" id="{6B1D5368-7B02-32F5-3D2C-3016CFE2AF53}"/>
              </a:ext>
            </a:extLst>
          </p:cNvPr>
          <p:cNvSpPr>
            <a:spLocks noGrp="1"/>
          </p:cNvSpPr>
          <p:nvPr>
            <p:ph type="ftr" sz="quarter" idx="11"/>
          </p:nvPr>
        </p:nvSpPr>
        <p:spPr/>
        <p:txBody>
          <a:bodyPr/>
          <a:lstStyle/>
          <a:p>
            <a:r>
              <a:rPr lang="en-US"/>
              <a:t>Massachusetts SERC 2025</a:t>
            </a:r>
          </a:p>
        </p:txBody>
      </p:sp>
      <p:sp>
        <p:nvSpPr>
          <p:cNvPr id="6" name="Slide Number Placeholder 5">
            <a:extLst>
              <a:ext uri="{FF2B5EF4-FFF2-40B4-BE49-F238E27FC236}">
                <a16:creationId xmlns:a16="http://schemas.microsoft.com/office/drawing/2014/main" id="{7BFAB776-DEFC-A8DA-E53A-C371E4A45C4C}"/>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4022319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DBB2F-06DC-1C6C-FED7-03FFD320F0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C5BAA4-2D95-3846-037E-2006C4EAFB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3B313C-C256-8B05-A747-E6E1585874F6}"/>
              </a:ext>
            </a:extLst>
          </p:cNvPr>
          <p:cNvSpPr>
            <a:spLocks noGrp="1"/>
          </p:cNvSpPr>
          <p:nvPr>
            <p:ph type="dt" sz="half" idx="10"/>
          </p:nvPr>
        </p:nvSpPr>
        <p:spPr/>
        <p:txBody>
          <a:bodyPr/>
          <a:lstStyle/>
          <a:p>
            <a:fld id="{249EF069-D2FF-4CE7-82BA-C6FB271CB674}" type="datetime1">
              <a:rPr lang="en-US" smtClean="0"/>
              <a:t>4/26/26</a:t>
            </a:fld>
            <a:endParaRPr lang="en-US"/>
          </a:p>
        </p:txBody>
      </p:sp>
      <p:sp>
        <p:nvSpPr>
          <p:cNvPr id="5" name="Footer Placeholder 4">
            <a:extLst>
              <a:ext uri="{FF2B5EF4-FFF2-40B4-BE49-F238E27FC236}">
                <a16:creationId xmlns:a16="http://schemas.microsoft.com/office/drawing/2014/main" id="{2A6CE3D8-85E1-6F2A-F243-0B528ACF82FC}"/>
              </a:ext>
            </a:extLst>
          </p:cNvPr>
          <p:cNvSpPr>
            <a:spLocks noGrp="1"/>
          </p:cNvSpPr>
          <p:nvPr>
            <p:ph type="ftr" sz="quarter" idx="11"/>
          </p:nvPr>
        </p:nvSpPr>
        <p:spPr/>
        <p:txBody>
          <a:bodyPr/>
          <a:lstStyle/>
          <a:p>
            <a:r>
              <a:rPr lang="en-US"/>
              <a:t>Massachusetts SERC 2025</a:t>
            </a:r>
          </a:p>
        </p:txBody>
      </p:sp>
      <p:sp>
        <p:nvSpPr>
          <p:cNvPr id="6" name="Slide Number Placeholder 5">
            <a:extLst>
              <a:ext uri="{FF2B5EF4-FFF2-40B4-BE49-F238E27FC236}">
                <a16:creationId xmlns:a16="http://schemas.microsoft.com/office/drawing/2014/main" id="{5C9D706C-75FB-20E0-B5F5-5AE6D9764614}"/>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3554588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5796-4090-9649-337B-27B00D4E2E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0E4819-668F-C124-7DCC-444900BF11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9C4453-3885-DC15-B90F-A1A9283E3C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833AB9-ED28-DCC3-9DD5-3258F0A4E1D9}"/>
              </a:ext>
            </a:extLst>
          </p:cNvPr>
          <p:cNvSpPr>
            <a:spLocks noGrp="1"/>
          </p:cNvSpPr>
          <p:nvPr>
            <p:ph type="dt" sz="half" idx="10"/>
          </p:nvPr>
        </p:nvSpPr>
        <p:spPr/>
        <p:txBody>
          <a:bodyPr/>
          <a:lstStyle/>
          <a:p>
            <a:fld id="{2C83D4E0-8C4D-4EF3-81B1-D9A85CD7C51C}" type="datetime1">
              <a:rPr lang="en-US" smtClean="0"/>
              <a:t>4/26/26</a:t>
            </a:fld>
            <a:endParaRPr lang="en-US"/>
          </a:p>
        </p:txBody>
      </p:sp>
      <p:sp>
        <p:nvSpPr>
          <p:cNvPr id="6" name="Footer Placeholder 5">
            <a:extLst>
              <a:ext uri="{FF2B5EF4-FFF2-40B4-BE49-F238E27FC236}">
                <a16:creationId xmlns:a16="http://schemas.microsoft.com/office/drawing/2014/main" id="{192623BF-95D9-0D4B-1ECD-642194C71FC8}"/>
              </a:ext>
            </a:extLst>
          </p:cNvPr>
          <p:cNvSpPr>
            <a:spLocks noGrp="1"/>
          </p:cNvSpPr>
          <p:nvPr>
            <p:ph type="ftr" sz="quarter" idx="11"/>
          </p:nvPr>
        </p:nvSpPr>
        <p:spPr/>
        <p:txBody>
          <a:bodyPr/>
          <a:lstStyle/>
          <a:p>
            <a:r>
              <a:rPr lang="en-US"/>
              <a:t>Massachusetts SERC 2025</a:t>
            </a:r>
          </a:p>
        </p:txBody>
      </p:sp>
      <p:sp>
        <p:nvSpPr>
          <p:cNvPr id="7" name="Slide Number Placeholder 6">
            <a:extLst>
              <a:ext uri="{FF2B5EF4-FFF2-40B4-BE49-F238E27FC236}">
                <a16:creationId xmlns:a16="http://schemas.microsoft.com/office/drawing/2014/main" id="{1E5A8CB0-5891-F665-0DA0-466E20786D90}"/>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246005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E75B8-5BB6-74CD-DB98-ABD616F315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6F65CF-1F10-3D01-2777-6BCCC294AA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D7AA54-FAB1-8347-2249-100E95DCA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3CAE9D-EC63-F8C8-B645-C9C31D9930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D3E08D-5ABE-B8F7-0AEC-016D966950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C221055-647B-D385-1C40-78BDF8985CC5}"/>
              </a:ext>
            </a:extLst>
          </p:cNvPr>
          <p:cNvSpPr>
            <a:spLocks noGrp="1"/>
          </p:cNvSpPr>
          <p:nvPr>
            <p:ph type="dt" sz="half" idx="10"/>
          </p:nvPr>
        </p:nvSpPr>
        <p:spPr/>
        <p:txBody>
          <a:bodyPr/>
          <a:lstStyle/>
          <a:p>
            <a:fld id="{3D9526AC-620A-446F-A359-944BE65D5AC7}" type="datetime1">
              <a:rPr lang="en-US" smtClean="0"/>
              <a:t>4/26/26</a:t>
            </a:fld>
            <a:endParaRPr lang="en-US"/>
          </a:p>
        </p:txBody>
      </p:sp>
      <p:sp>
        <p:nvSpPr>
          <p:cNvPr id="8" name="Footer Placeholder 7">
            <a:extLst>
              <a:ext uri="{FF2B5EF4-FFF2-40B4-BE49-F238E27FC236}">
                <a16:creationId xmlns:a16="http://schemas.microsoft.com/office/drawing/2014/main" id="{8D79405E-93F9-88DD-444B-BCD61377E33D}"/>
              </a:ext>
            </a:extLst>
          </p:cNvPr>
          <p:cNvSpPr>
            <a:spLocks noGrp="1"/>
          </p:cNvSpPr>
          <p:nvPr>
            <p:ph type="ftr" sz="quarter" idx="11"/>
          </p:nvPr>
        </p:nvSpPr>
        <p:spPr/>
        <p:txBody>
          <a:bodyPr/>
          <a:lstStyle/>
          <a:p>
            <a:r>
              <a:rPr lang="en-US"/>
              <a:t>Massachusetts SERC 2025</a:t>
            </a:r>
          </a:p>
        </p:txBody>
      </p:sp>
      <p:sp>
        <p:nvSpPr>
          <p:cNvPr id="9" name="Slide Number Placeholder 8">
            <a:extLst>
              <a:ext uri="{FF2B5EF4-FFF2-40B4-BE49-F238E27FC236}">
                <a16:creationId xmlns:a16="http://schemas.microsoft.com/office/drawing/2014/main" id="{FF8C99BE-B106-AA7E-04C5-E08337D0DFE0}"/>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2585286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A4101-DD6C-8E88-E8BB-2948227383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048354-3850-B2DC-7756-C783C7198E75}"/>
              </a:ext>
            </a:extLst>
          </p:cNvPr>
          <p:cNvSpPr>
            <a:spLocks noGrp="1"/>
          </p:cNvSpPr>
          <p:nvPr>
            <p:ph type="dt" sz="half" idx="10"/>
          </p:nvPr>
        </p:nvSpPr>
        <p:spPr/>
        <p:txBody>
          <a:bodyPr/>
          <a:lstStyle/>
          <a:p>
            <a:fld id="{A2212900-778F-4D1F-9D61-9CC30ED4BE8D}" type="datetime1">
              <a:rPr lang="en-US" smtClean="0"/>
              <a:t>4/26/26</a:t>
            </a:fld>
            <a:endParaRPr lang="en-US"/>
          </a:p>
        </p:txBody>
      </p:sp>
      <p:sp>
        <p:nvSpPr>
          <p:cNvPr id="4" name="Footer Placeholder 3">
            <a:extLst>
              <a:ext uri="{FF2B5EF4-FFF2-40B4-BE49-F238E27FC236}">
                <a16:creationId xmlns:a16="http://schemas.microsoft.com/office/drawing/2014/main" id="{5BEDE68A-6F75-673A-5FF5-2157895D7283}"/>
              </a:ext>
            </a:extLst>
          </p:cNvPr>
          <p:cNvSpPr>
            <a:spLocks noGrp="1"/>
          </p:cNvSpPr>
          <p:nvPr>
            <p:ph type="ftr" sz="quarter" idx="11"/>
          </p:nvPr>
        </p:nvSpPr>
        <p:spPr/>
        <p:txBody>
          <a:bodyPr/>
          <a:lstStyle/>
          <a:p>
            <a:r>
              <a:rPr lang="en-US"/>
              <a:t>Massachusetts SERC 2025</a:t>
            </a:r>
          </a:p>
        </p:txBody>
      </p:sp>
      <p:sp>
        <p:nvSpPr>
          <p:cNvPr id="5" name="Slide Number Placeholder 4">
            <a:extLst>
              <a:ext uri="{FF2B5EF4-FFF2-40B4-BE49-F238E27FC236}">
                <a16:creationId xmlns:a16="http://schemas.microsoft.com/office/drawing/2014/main" id="{09EAACD2-7729-77B2-9230-FFE5EB0C2D14}"/>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298957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9DF684-1408-79A6-4ACB-6FA3F4313ED8}"/>
              </a:ext>
            </a:extLst>
          </p:cNvPr>
          <p:cNvSpPr>
            <a:spLocks noGrp="1"/>
          </p:cNvSpPr>
          <p:nvPr>
            <p:ph type="dt" sz="half" idx="10"/>
          </p:nvPr>
        </p:nvSpPr>
        <p:spPr/>
        <p:txBody>
          <a:bodyPr/>
          <a:lstStyle/>
          <a:p>
            <a:fld id="{7E8836A1-63E0-4608-90C2-37C63E44D7DB}" type="datetime1">
              <a:rPr lang="en-US" smtClean="0"/>
              <a:t>4/26/26</a:t>
            </a:fld>
            <a:endParaRPr lang="en-US"/>
          </a:p>
        </p:txBody>
      </p:sp>
      <p:sp>
        <p:nvSpPr>
          <p:cNvPr id="3" name="Footer Placeholder 2">
            <a:extLst>
              <a:ext uri="{FF2B5EF4-FFF2-40B4-BE49-F238E27FC236}">
                <a16:creationId xmlns:a16="http://schemas.microsoft.com/office/drawing/2014/main" id="{62EEFC2B-8FFF-8B90-6983-303B920D9F80}"/>
              </a:ext>
            </a:extLst>
          </p:cNvPr>
          <p:cNvSpPr>
            <a:spLocks noGrp="1"/>
          </p:cNvSpPr>
          <p:nvPr>
            <p:ph type="ftr" sz="quarter" idx="11"/>
          </p:nvPr>
        </p:nvSpPr>
        <p:spPr/>
        <p:txBody>
          <a:bodyPr/>
          <a:lstStyle/>
          <a:p>
            <a:r>
              <a:rPr lang="en-US"/>
              <a:t>Massachusetts SERC 2025</a:t>
            </a:r>
          </a:p>
        </p:txBody>
      </p:sp>
      <p:sp>
        <p:nvSpPr>
          <p:cNvPr id="4" name="Slide Number Placeholder 3">
            <a:extLst>
              <a:ext uri="{FF2B5EF4-FFF2-40B4-BE49-F238E27FC236}">
                <a16:creationId xmlns:a16="http://schemas.microsoft.com/office/drawing/2014/main" id="{7954B219-650E-6535-8E1A-D5AED702EB31}"/>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1577260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9AF38-4486-5CF8-CF88-7DB402EFFE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7F69C2-41F5-4AD5-8B25-7408E68B82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B24C1B-325B-1F9A-D60A-43BE902C67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E06F42-07B0-7244-7205-A709AB337C39}"/>
              </a:ext>
            </a:extLst>
          </p:cNvPr>
          <p:cNvSpPr>
            <a:spLocks noGrp="1"/>
          </p:cNvSpPr>
          <p:nvPr>
            <p:ph type="dt" sz="half" idx="10"/>
          </p:nvPr>
        </p:nvSpPr>
        <p:spPr/>
        <p:txBody>
          <a:bodyPr/>
          <a:lstStyle/>
          <a:p>
            <a:fld id="{0DC1EAEF-05C6-4B13-A1FD-01CB42F437C7}" type="datetime1">
              <a:rPr lang="en-US" smtClean="0"/>
              <a:t>4/26/26</a:t>
            </a:fld>
            <a:endParaRPr lang="en-US"/>
          </a:p>
        </p:txBody>
      </p:sp>
      <p:sp>
        <p:nvSpPr>
          <p:cNvPr id="6" name="Footer Placeholder 5">
            <a:extLst>
              <a:ext uri="{FF2B5EF4-FFF2-40B4-BE49-F238E27FC236}">
                <a16:creationId xmlns:a16="http://schemas.microsoft.com/office/drawing/2014/main" id="{D8B55B08-E921-949F-E004-D8478B609C5B}"/>
              </a:ext>
            </a:extLst>
          </p:cNvPr>
          <p:cNvSpPr>
            <a:spLocks noGrp="1"/>
          </p:cNvSpPr>
          <p:nvPr>
            <p:ph type="ftr" sz="quarter" idx="11"/>
          </p:nvPr>
        </p:nvSpPr>
        <p:spPr/>
        <p:txBody>
          <a:bodyPr/>
          <a:lstStyle/>
          <a:p>
            <a:r>
              <a:rPr lang="en-US"/>
              <a:t>Massachusetts SERC 2025</a:t>
            </a:r>
          </a:p>
        </p:txBody>
      </p:sp>
      <p:sp>
        <p:nvSpPr>
          <p:cNvPr id="7" name="Slide Number Placeholder 6">
            <a:extLst>
              <a:ext uri="{FF2B5EF4-FFF2-40B4-BE49-F238E27FC236}">
                <a16:creationId xmlns:a16="http://schemas.microsoft.com/office/drawing/2014/main" id="{C291FCBD-5CE2-A974-67AC-987617924D44}"/>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4583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86664-7983-A9FC-959B-E1C74EB240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BEEDBBE-B42F-34AF-9AF9-35EE1E819B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DCA1B6-4825-1D1A-62B9-98BF3F3D1C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EEA17B-F117-1AC6-FBC0-7985C5B698F5}"/>
              </a:ext>
            </a:extLst>
          </p:cNvPr>
          <p:cNvSpPr>
            <a:spLocks noGrp="1"/>
          </p:cNvSpPr>
          <p:nvPr>
            <p:ph type="dt" sz="half" idx="10"/>
          </p:nvPr>
        </p:nvSpPr>
        <p:spPr/>
        <p:txBody>
          <a:bodyPr/>
          <a:lstStyle/>
          <a:p>
            <a:fld id="{D21B9EF3-E777-45B6-9454-0852B26914B7}" type="datetime1">
              <a:rPr lang="en-US" smtClean="0"/>
              <a:t>4/26/26</a:t>
            </a:fld>
            <a:endParaRPr lang="en-US"/>
          </a:p>
        </p:txBody>
      </p:sp>
      <p:sp>
        <p:nvSpPr>
          <p:cNvPr id="6" name="Footer Placeholder 5">
            <a:extLst>
              <a:ext uri="{FF2B5EF4-FFF2-40B4-BE49-F238E27FC236}">
                <a16:creationId xmlns:a16="http://schemas.microsoft.com/office/drawing/2014/main" id="{B6ADF24E-3DC4-32DD-EBB4-94881A46F079}"/>
              </a:ext>
            </a:extLst>
          </p:cNvPr>
          <p:cNvSpPr>
            <a:spLocks noGrp="1"/>
          </p:cNvSpPr>
          <p:nvPr>
            <p:ph type="ftr" sz="quarter" idx="11"/>
          </p:nvPr>
        </p:nvSpPr>
        <p:spPr/>
        <p:txBody>
          <a:bodyPr/>
          <a:lstStyle/>
          <a:p>
            <a:r>
              <a:rPr lang="en-US"/>
              <a:t>Massachusetts SERC 2025</a:t>
            </a:r>
          </a:p>
        </p:txBody>
      </p:sp>
      <p:sp>
        <p:nvSpPr>
          <p:cNvPr id="7" name="Slide Number Placeholder 6">
            <a:extLst>
              <a:ext uri="{FF2B5EF4-FFF2-40B4-BE49-F238E27FC236}">
                <a16:creationId xmlns:a16="http://schemas.microsoft.com/office/drawing/2014/main" id="{E195CD46-96B5-04A6-D789-36C537C20E8D}"/>
              </a:ext>
            </a:extLst>
          </p:cNvPr>
          <p:cNvSpPr>
            <a:spLocks noGrp="1"/>
          </p:cNvSpPr>
          <p:nvPr>
            <p:ph type="sldNum" sz="quarter" idx="12"/>
          </p:nvPr>
        </p:nvSpPr>
        <p:spPr/>
        <p:txBody>
          <a:bodyPr/>
          <a:lstStyle/>
          <a:p>
            <a:fld id="{33AE0B89-639F-43EF-A2BD-CD2CD6DE652E}" type="slidenum">
              <a:rPr lang="en-US" smtClean="0"/>
              <a:t>‹#›</a:t>
            </a:fld>
            <a:endParaRPr lang="en-US"/>
          </a:p>
        </p:txBody>
      </p:sp>
    </p:spTree>
    <p:extLst>
      <p:ext uri="{BB962C8B-B14F-4D97-AF65-F5344CB8AC3E}">
        <p14:creationId xmlns:p14="http://schemas.microsoft.com/office/powerpoint/2010/main" val="3754786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77BD6A-7DCD-C904-07AA-AE1E41FFC6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814766-9F2F-4EA7-9184-534325DE7E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F1BF48-EF6E-97A8-2D5B-C9D99422C2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522B6-0C1C-47C2-894B-5D69FAAF3E6C}" type="datetime1">
              <a:rPr lang="en-US" smtClean="0"/>
              <a:t>4/26/26</a:t>
            </a:fld>
            <a:endParaRPr lang="en-US"/>
          </a:p>
        </p:txBody>
      </p:sp>
      <p:sp>
        <p:nvSpPr>
          <p:cNvPr id="5" name="Footer Placeholder 4">
            <a:extLst>
              <a:ext uri="{FF2B5EF4-FFF2-40B4-BE49-F238E27FC236}">
                <a16:creationId xmlns:a16="http://schemas.microsoft.com/office/drawing/2014/main" id="{5205207A-C6F0-99E4-EE3A-4D3627C26C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Massachusetts SERC 2025</a:t>
            </a:r>
          </a:p>
        </p:txBody>
      </p:sp>
      <p:sp>
        <p:nvSpPr>
          <p:cNvPr id="6" name="Slide Number Placeholder 5">
            <a:extLst>
              <a:ext uri="{FF2B5EF4-FFF2-40B4-BE49-F238E27FC236}">
                <a16:creationId xmlns:a16="http://schemas.microsoft.com/office/drawing/2014/main" id="{ED4AA57E-E872-AA70-08F0-9C7503E8B5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AE0B89-639F-43EF-A2BD-CD2CD6DE652E}" type="slidenum">
              <a:rPr lang="en-US" smtClean="0"/>
              <a:t>‹#›</a:t>
            </a:fld>
            <a:endParaRPr lang="en-US"/>
          </a:p>
        </p:txBody>
      </p:sp>
    </p:spTree>
    <p:extLst>
      <p:ext uri="{BB962C8B-B14F-4D97-AF65-F5344CB8AC3E}">
        <p14:creationId xmlns:p14="http://schemas.microsoft.com/office/powerpoint/2010/main" val="1955145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www.epa.gov/epcra" TargetMode="External"/><Relationship Id="rId4" Type="http://schemas.openxmlformats.org/officeDocument/2006/relationships/hyperlink" Target="https://www.epa.gov/epcra/consolidated-list-list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massachusetts.hazconnect.com/Account/Login.aspx" TargetMode="External"/><Relationship Id="rId5" Type="http://schemas.openxmlformats.org/officeDocument/2006/relationships/hyperlink" Target="https://www.mass.gov/info-details/massachusetts-state-emergency-response-commission-serc" TargetMode="External"/><Relationship Id="rId4" Type="http://schemas.openxmlformats.org/officeDocument/2006/relationships/hyperlink" Target="mailto:Tier2@mass.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mailto:tier2@mass.go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131860D-EC54-F5F2-A914-1C67425920A1}"/>
              </a:ext>
              <a:ext uri="{C183D7F6-B498-43B3-948B-1728B52AA6E4}">
                <adec:decorative xmlns:adec="http://schemas.microsoft.com/office/drawing/2017/decorative" val="1"/>
              </a:ext>
            </a:extLst>
          </p:cNvPr>
          <p:cNvPicPr>
            <a:picLocks noChangeAspect="1"/>
          </p:cNvPicPr>
          <p:nvPr/>
        </p:nvPicPr>
        <p:blipFill>
          <a:blip r:embed="rId3">
            <a:alphaModFix amt="15000"/>
            <a:extLst>
              <a:ext uri="{28A0092B-C50C-407E-A947-70E740481C1C}">
                <a14:useLocalDpi xmlns:a14="http://schemas.microsoft.com/office/drawing/2010/main" val="0"/>
              </a:ext>
            </a:extLst>
          </a:blip>
          <a:stretch>
            <a:fillRect/>
          </a:stretch>
        </p:blipFill>
        <p:spPr>
          <a:xfrm>
            <a:off x="2542760" y="92695"/>
            <a:ext cx="7077490" cy="4174435"/>
          </a:xfrm>
          <a:prstGeom prst="rect">
            <a:avLst/>
          </a:prstGeom>
        </p:spPr>
      </p:pic>
      <p:sp>
        <p:nvSpPr>
          <p:cNvPr id="9" name="Subtitle 8">
            <a:extLst>
              <a:ext uri="{FF2B5EF4-FFF2-40B4-BE49-F238E27FC236}">
                <a16:creationId xmlns:a16="http://schemas.microsoft.com/office/drawing/2014/main" id="{EA7F1ACC-3D83-F751-9076-9A5233C5F5F9}"/>
              </a:ext>
            </a:extLst>
          </p:cNvPr>
          <p:cNvSpPr>
            <a:spLocks noGrp="1"/>
          </p:cNvSpPr>
          <p:nvPr>
            <p:ph type="title" idx="4294967295"/>
          </p:nvPr>
        </p:nvSpPr>
        <p:spPr>
          <a:xfrm>
            <a:off x="711200" y="4287838"/>
            <a:ext cx="10760075" cy="1614487"/>
          </a:xfrm>
          <a:prstGeom prst="rect">
            <a:avLst/>
          </a:prstGeom>
          <a:solidFill>
            <a:schemeClr val="accent1">
              <a:lumMod val="5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chemeClr val="bg1"/>
                </a:solidFill>
                <a:effectLst/>
                <a:uLnTx/>
                <a:uFillTx/>
                <a:latin typeface="Open Sans" pitchFamily="2" charset="0"/>
                <a:ea typeface="Open Sans" pitchFamily="2" charset="0"/>
                <a:cs typeface="Open Sans" pitchFamily="2" charset="0"/>
              </a:rPr>
              <a:t>Massachusetts Tier II Reporting</a:t>
            </a:r>
          </a:p>
        </p:txBody>
      </p:sp>
      <p:pic>
        <p:nvPicPr>
          <p:cNvPr id="3" name="Picture 2" descr="Massachusetts SERC&#10;State Emergency Response Commission">
            <a:extLst>
              <a:ext uri="{FF2B5EF4-FFF2-40B4-BE49-F238E27FC236}">
                <a16:creationId xmlns:a16="http://schemas.microsoft.com/office/drawing/2014/main" id="{8FFBC050-E710-2E0F-B6AC-FC16975A29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3681" y="1254761"/>
            <a:ext cx="4819391" cy="925151"/>
          </a:xfrm>
          <a:prstGeom prst="rect">
            <a:avLst/>
          </a:prstGeom>
        </p:spPr>
      </p:pic>
      <p:sp>
        <p:nvSpPr>
          <p:cNvPr id="5" name="Slide Number Placeholder 4">
            <a:extLst>
              <a:ext uri="{FF2B5EF4-FFF2-40B4-BE49-F238E27FC236}">
                <a16:creationId xmlns:a16="http://schemas.microsoft.com/office/drawing/2014/main" id="{E10E941A-D332-C4F0-8ECB-6AA61932C9AD}"/>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1</a:t>
            </a:fld>
            <a:endParaRPr lang="en-US"/>
          </a:p>
        </p:txBody>
      </p:sp>
      <p:sp>
        <p:nvSpPr>
          <p:cNvPr id="4" name="Footer Placeholder 3">
            <a:extLst>
              <a:ext uri="{FF2B5EF4-FFF2-40B4-BE49-F238E27FC236}">
                <a16:creationId xmlns:a16="http://schemas.microsoft.com/office/drawing/2014/main" id="{FF7DC802-4323-1E1D-94BA-E629BD28B5AE}"/>
              </a:ext>
              <a:ext uri="{C183D7F6-B498-43B3-948B-1728B52AA6E4}">
                <adec:decorative xmlns:adec="http://schemas.microsoft.com/office/drawing/2017/decorative" val="0"/>
              </a:ext>
            </a:extLst>
          </p:cNvPr>
          <p:cNvSpPr>
            <a:spLocks noGrp="1"/>
          </p:cNvSpPr>
          <p:nvPr>
            <p:ph type="ftr" sz="quarter" idx="11"/>
          </p:nvPr>
        </p:nvSpPr>
        <p:spPr/>
        <p:txBody>
          <a:bodyPr/>
          <a:lstStyle/>
          <a:p>
            <a:r>
              <a:rPr lang="en-US" dirty="0"/>
              <a:t>Massachusetts SERC 2026</a:t>
            </a:r>
          </a:p>
        </p:txBody>
      </p:sp>
    </p:spTree>
    <p:extLst>
      <p:ext uri="{BB962C8B-B14F-4D97-AF65-F5344CB8AC3E}">
        <p14:creationId xmlns:p14="http://schemas.microsoft.com/office/powerpoint/2010/main" val="2420617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56F93-952F-6A32-BB57-3A47EA51CF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4CC81E-7C65-11AB-55DE-718DBA100D0F}"/>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a:t>
            </a:r>
            <a:r>
              <a:rPr lang="en-US" dirty="0">
                <a:solidFill>
                  <a:schemeClr val="bg1"/>
                </a:solidFill>
                <a:latin typeface="Open Sans" pitchFamily="2" charset="0"/>
                <a:ea typeface="Open Sans" pitchFamily="2" charset="0"/>
                <a:cs typeface="Open Sans" pitchFamily="2" charset="0"/>
              </a:rPr>
              <a:t>Guidance</a:t>
            </a:r>
            <a:r>
              <a:rPr lang="en-US" dirty="0">
                <a:solidFill>
                  <a:schemeClr val="bg1"/>
                </a:solidFill>
              </a:rPr>
              <a:t>	</a:t>
            </a:r>
          </a:p>
        </p:txBody>
      </p:sp>
      <p:sp>
        <p:nvSpPr>
          <p:cNvPr id="4" name="Footer Placeholder 3">
            <a:extLst>
              <a:ext uri="{FF2B5EF4-FFF2-40B4-BE49-F238E27FC236}">
                <a16:creationId xmlns:a16="http://schemas.microsoft.com/office/drawing/2014/main" id="{F5F1DA36-3C2B-8EA8-4EF1-4B7816A2AFF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41BB6DA4-B93B-B0AD-13E5-0808F9AB594B}"/>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10</a:t>
            </a:fld>
            <a:endParaRPr lang="en-US"/>
          </a:p>
        </p:txBody>
      </p:sp>
      <p:cxnSp>
        <p:nvCxnSpPr>
          <p:cNvPr id="7" name="Straight Connector 6">
            <a:extLst>
              <a:ext uri="{FF2B5EF4-FFF2-40B4-BE49-F238E27FC236}">
                <a16:creationId xmlns:a16="http://schemas.microsoft.com/office/drawing/2014/main" id="{7D2A5425-70CD-DCB6-E7CA-68A892FC0E79}"/>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A0796744-9FF2-CA6B-387B-114DC3BC030D}"/>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301EC141-F9DD-0455-94D3-A9ACDC699230}"/>
              </a:ext>
            </a:extLst>
          </p:cNvPr>
          <p:cNvSpPr txBox="1"/>
          <p:nvPr/>
        </p:nvSpPr>
        <p:spPr>
          <a:xfrm>
            <a:off x="756718" y="2388560"/>
            <a:ext cx="10515600" cy="3970318"/>
          </a:xfrm>
          <a:prstGeom prst="rect">
            <a:avLst/>
          </a:prstGeom>
          <a:noFill/>
        </p:spPr>
        <p:txBody>
          <a:bodyPr wrap="square" rtlCol="0">
            <a:spAutoFit/>
          </a:bodyPr>
          <a:lstStyle/>
          <a:p>
            <a:r>
              <a:rPr lang="en-US" dirty="0">
                <a:latin typeface="Open Sans" pitchFamily="2" charset="0"/>
                <a:ea typeface="Open Sans" pitchFamily="2" charset="0"/>
                <a:cs typeface="Open Sans" pitchFamily="2" charset="0"/>
              </a:rPr>
              <a:t>The MEMA website has a link to the Massachusetts</a:t>
            </a:r>
          </a:p>
          <a:p>
            <a:r>
              <a:rPr lang="en-US" dirty="0">
                <a:latin typeface="Open Sans" pitchFamily="2" charset="0"/>
                <a:ea typeface="Open Sans" pitchFamily="2" charset="0"/>
                <a:cs typeface="Open Sans" pitchFamily="2" charset="0"/>
              </a:rPr>
              <a:t>SERC site with Tier II resources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r>
              <a:rPr lang="en-US" dirty="0"/>
              <a:t>      </a:t>
            </a:r>
          </a:p>
          <a:p>
            <a:r>
              <a:rPr lang="en-US" dirty="0"/>
              <a:t>                         					</a:t>
            </a:r>
            <a:r>
              <a:rPr lang="en-US" sz="1100" dirty="0"/>
              <a:t>screenshot of website</a:t>
            </a:r>
            <a:endParaRPr lang="en-US" dirty="0"/>
          </a:p>
        </p:txBody>
      </p:sp>
      <p:pic>
        <p:nvPicPr>
          <p:cNvPr id="8" name="Picture 7" descr="Learn about Tier II Reporting to the SERC">
            <a:extLst>
              <a:ext uri="{FF2B5EF4-FFF2-40B4-BE49-F238E27FC236}">
                <a16:creationId xmlns:a16="http://schemas.microsoft.com/office/drawing/2014/main" id="{89ADD335-85BF-F44F-F276-2996FC229226}"/>
              </a:ext>
            </a:extLst>
          </p:cNvPr>
          <p:cNvPicPr>
            <a:picLocks noChangeAspect="1"/>
          </p:cNvPicPr>
          <p:nvPr/>
        </p:nvPicPr>
        <p:blipFill>
          <a:blip r:embed="rId4"/>
          <a:stretch>
            <a:fillRect/>
          </a:stretch>
        </p:blipFill>
        <p:spPr>
          <a:xfrm>
            <a:off x="6476823" y="2086719"/>
            <a:ext cx="4958459" cy="3630441"/>
          </a:xfrm>
          <a:prstGeom prst="rect">
            <a:avLst/>
          </a:prstGeom>
        </p:spPr>
      </p:pic>
    </p:spTree>
    <p:extLst>
      <p:ext uri="{BB962C8B-B14F-4D97-AF65-F5344CB8AC3E}">
        <p14:creationId xmlns:p14="http://schemas.microsoft.com/office/powerpoint/2010/main" val="3581676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F1B28-D2FE-F4F4-8A7A-ECDB2A284C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3E4F86-A3FB-A05A-1B33-7B0E3CB74577}"/>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MA Tier II Support</a:t>
            </a:r>
          </a:p>
        </p:txBody>
      </p:sp>
      <p:sp>
        <p:nvSpPr>
          <p:cNvPr id="4" name="Footer Placeholder 3">
            <a:extLst>
              <a:ext uri="{FF2B5EF4-FFF2-40B4-BE49-F238E27FC236}">
                <a16:creationId xmlns:a16="http://schemas.microsoft.com/office/drawing/2014/main" id="{0340D467-5E5C-3161-55C1-B84898C05E0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EB9643B1-0496-2B98-D092-0A5CC10C562B}"/>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11</a:t>
            </a:fld>
            <a:endParaRPr lang="en-US"/>
          </a:p>
        </p:txBody>
      </p:sp>
      <p:cxnSp>
        <p:nvCxnSpPr>
          <p:cNvPr id="7" name="Straight Connector 6">
            <a:extLst>
              <a:ext uri="{FF2B5EF4-FFF2-40B4-BE49-F238E27FC236}">
                <a16:creationId xmlns:a16="http://schemas.microsoft.com/office/drawing/2014/main" id="{751BCF4F-10E6-7C7D-E819-31693E9CA4A8}"/>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A4C19B8D-BF91-A7A2-3894-B5B1F90618A8}"/>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pic>
        <p:nvPicPr>
          <p:cNvPr id="6" name="Picture 5" descr="How to find the EPCRA/TIER II Help Desk">
            <a:extLst>
              <a:ext uri="{FF2B5EF4-FFF2-40B4-BE49-F238E27FC236}">
                <a16:creationId xmlns:a16="http://schemas.microsoft.com/office/drawing/2014/main" id="{7460A43D-5FF9-5D48-B6B7-30F48E265AD1}"/>
              </a:ext>
            </a:extLst>
          </p:cNvPr>
          <p:cNvPicPr>
            <a:picLocks noChangeAspect="1"/>
          </p:cNvPicPr>
          <p:nvPr/>
        </p:nvPicPr>
        <p:blipFill>
          <a:blip r:embed="rId4"/>
          <a:stretch>
            <a:fillRect/>
          </a:stretch>
        </p:blipFill>
        <p:spPr>
          <a:xfrm>
            <a:off x="6410325" y="1786051"/>
            <a:ext cx="4943475" cy="1323975"/>
          </a:xfrm>
          <a:prstGeom prst="rect">
            <a:avLst/>
          </a:prstGeom>
        </p:spPr>
      </p:pic>
      <p:pic>
        <p:nvPicPr>
          <p:cNvPr id="9" name="Picture 8" descr="How to find the EPCRA / Tier II Help desk from the log in page.">
            <a:extLst>
              <a:ext uri="{FF2B5EF4-FFF2-40B4-BE49-F238E27FC236}">
                <a16:creationId xmlns:a16="http://schemas.microsoft.com/office/drawing/2014/main" id="{5E6A4B36-5627-012A-5338-311A2F267D70}"/>
              </a:ext>
            </a:extLst>
          </p:cNvPr>
          <p:cNvPicPr>
            <a:picLocks noChangeAspect="1"/>
          </p:cNvPicPr>
          <p:nvPr/>
        </p:nvPicPr>
        <p:blipFill>
          <a:blip r:embed="rId5"/>
          <a:stretch>
            <a:fillRect/>
          </a:stretch>
        </p:blipFill>
        <p:spPr>
          <a:xfrm>
            <a:off x="1185845" y="2561781"/>
            <a:ext cx="4210050" cy="2876550"/>
          </a:xfrm>
          <a:prstGeom prst="rect">
            <a:avLst/>
          </a:prstGeom>
        </p:spPr>
      </p:pic>
      <p:sp>
        <p:nvSpPr>
          <p:cNvPr id="10" name="TextBox 9">
            <a:extLst>
              <a:ext uri="{FF2B5EF4-FFF2-40B4-BE49-F238E27FC236}">
                <a16:creationId xmlns:a16="http://schemas.microsoft.com/office/drawing/2014/main" id="{12A02470-6FFE-8114-DC8B-5BD347C5A7F1}"/>
              </a:ext>
            </a:extLst>
          </p:cNvPr>
          <p:cNvSpPr txBox="1"/>
          <p:nvPr/>
        </p:nvSpPr>
        <p:spPr>
          <a:xfrm>
            <a:off x="5177559" y="5758841"/>
            <a:ext cx="1627946" cy="276999"/>
          </a:xfrm>
          <a:prstGeom prst="rect">
            <a:avLst/>
          </a:prstGeom>
          <a:noFill/>
        </p:spPr>
        <p:txBody>
          <a:bodyPr wrap="none" rtlCol="0">
            <a:spAutoFit/>
          </a:bodyPr>
          <a:lstStyle/>
          <a:p>
            <a:r>
              <a:rPr lang="en-US" sz="1200" dirty="0"/>
              <a:t>Screenshots of website</a:t>
            </a:r>
          </a:p>
        </p:txBody>
      </p:sp>
      <p:sp>
        <p:nvSpPr>
          <p:cNvPr id="3" name="Oval 2" descr="Click here for EPCRA/Tier II Help Desk">
            <a:extLst>
              <a:ext uri="{FF2B5EF4-FFF2-40B4-BE49-F238E27FC236}">
                <a16:creationId xmlns:a16="http://schemas.microsoft.com/office/drawing/2014/main" id="{86944D2E-5E7A-AE37-A196-C3C2B6F65003}"/>
              </a:ext>
            </a:extLst>
          </p:cNvPr>
          <p:cNvSpPr/>
          <p:nvPr/>
        </p:nvSpPr>
        <p:spPr>
          <a:xfrm>
            <a:off x="8465767" y="2300562"/>
            <a:ext cx="2852755" cy="469063"/>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descr="Click here for EPCRA/Tier II Help Desk">
            <a:extLst>
              <a:ext uri="{FF2B5EF4-FFF2-40B4-BE49-F238E27FC236}">
                <a16:creationId xmlns:a16="http://schemas.microsoft.com/office/drawing/2014/main" id="{F86A8CF5-F192-60A2-47F4-3827B3793C56}"/>
              </a:ext>
            </a:extLst>
          </p:cNvPr>
          <p:cNvSpPr/>
          <p:nvPr/>
        </p:nvSpPr>
        <p:spPr>
          <a:xfrm>
            <a:off x="2018327" y="4998275"/>
            <a:ext cx="2815627" cy="377064"/>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1186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3D7ED-66BC-7E4D-9ED5-6D1D7E22E4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728F4E-2F5B-C5D1-59B4-8ECDB6288E94}"/>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MA Tier II Support Team</a:t>
            </a:r>
          </a:p>
        </p:txBody>
      </p:sp>
      <p:sp>
        <p:nvSpPr>
          <p:cNvPr id="4" name="Footer Placeholder 3">
            <a:extLst>
              <a:ext uri="{FF2B5EF4-FFF2-40B4-BE49-F238E27FC236}">
                <a16:creationId xmlns:a16="http://schemas.microsoft.com/office/drawing/2014/main" id="{DA942171-45D5-6BCF-9B79-3EAEEF99E66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A6A93C12-3584-3796-D0BD-8120D260CAA1}"/>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12</a:t>
            </a:fld>
            <a:endParaRPr lang="en-US"/>
          </a:p>
        </p:txBody>
      </p:sp>
      <p:cxnSp>
        <p:nvCxnSpPr>
          <p:cNvPr id="7" name="Straight Connector 6">
            <a:extLst>
              <a:ext uri="{FF2B5EF4-FFF2-40B4-BE49-F238E27FC236}">
                <a16:creationId xmlns:a16="http://schemas.microsoft.com/office/drawing/2014/main" id="{54EE0868-229B-1DF4-8505-A1A4301613EB}"/>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39AF29C6-B38B-7341-70FF-879B5ED6878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9D6F8B1A-3FB6-D8E5-4615-62ED9B50867A}"/>
              </a:ext>
            </a:extLst>
          </p:cNvPr>
          <p:cNvSpPr txBox="1"/>
          <p:nvPr/>
        </p:nvSpPr>
        <p:spPr>
          <a:xfrm>
            <a:off x="360014" y="2122704"/>
            <a:ext cx="10515600" cy="4555093"/>
          </a:xfrm>
          <a:prstGeom prst="rect">
            <a:avLst/>
          </a:prstGeom>
          <a:noFill/>
        </p:spPr>
        <p:txBody>
          <a:bodyPr wrap="square" rtlCol="0">
            <a:spAutoFit/>
          </a:bodyPr>
          <a:lstStyle/>
          <a:p>
            <a:pPr marL="0" lvl="1"/>
            <a:r>
              <a:rPr lang="en-US" sz="2000" dirty="0">
                <a:latin typeface="Open Sans" pitchFamily="2" charset="0"/>
                <a:ea typeface="Open Sans" pitchFamily="2" charset="0"/>
                <a:cs typeface="Open Sans" pitchFamily="2" charset="0"/>
              </a:rPr>
              <a:t>Massachusetts Tier II Support Team</a:t>
            </a:r>
          </a:p>
          <a:p>
            <a:pPr lvl="1"/>
            <a:endParaRPr lang="en-US" dirty="0">
              <a:latin typeface="Open Sans" pitchFamily="2" charset="0"/>
              <a:ea typeface="Open Sans" pitchFamily="2" charset="0"/>
              <a:cs typeface="Open Sans" pitchFamily="2" charset="0"/>
            </a:endParaRPr>
          </a:p>
          <a:p>
            <a:pPr marL="742950" lvl="1" indent="-285750">
              <a:buFont typeface="Arial" panose="020B0604020202020204" pitchFamily="34" charset="0"/>
              <a:buChar char="•"/>
            </a:pPr>
            <a:r>
              <a:rPr lang="en-US" dirty="0">
                <a:latin typeface="Open Sans" pitchFamily="2" charset="0"/>
                <a:ea typeface="Open Sans" pitchFamily="2" charset="0"/>
                <a:cs typeface="Open Sans" pitchFamily="2" charset="0"/>
              </a:rPr>
              <a:t>Login issues: </a:t>
            </a:r>
          </a:p>
          <a:p>
            <a:pPr marL="1200150" lvl="2" indent="-285750">
              <a:buFont typeface="Arial" panose="020B0604020202020204" pitchFamily="34" charset="0"/>
              <a:buChar char="•"/>
            </a:pPr>
            <a:r>
              <a:rPr lang="en-US" dirty="0">
                <a:latin typeface="Open Sans" pitchFamily="2" charset="0"/>
                <a:ea typeface="Open Sans" pitchFamily="2" charset="0"/>
                <a:cs typeface="Open Sans" pitchFamily="2" charset="0"/>
              </a:rPr>
              <a:t>If you can’t remember your password, first try the “forgot” password on the MA Hazconnect login page. </a:t>
            </a:r>
          </a:p>
          <a:p>
            <a:pPr marL="1200150" lvl="2" indent="-285750">
              <a:buFont typeface="Arial" panose="020B0604020202020204" pitchFamily="34" charset="0"/>
              <a:buChar char="•"/>
            </a:pPr>
            <a:r>
              <a:rPr lang="en-US" dirty="0">
                <a:latin typeface="Open Sans" pitchFamily="2" charset="0"/>
                <a:ea typeface="Open Sans" pitchFamily="2" charset="0"/>
                <a:cs typeface="Open Sans" pitchFamily="2" charset="0"/>
              </a:rPr>
              <a:t>When requesting assistance with login issues through the help desk, please provide your username and facility information, and describe the problem: don’t remember login credentials, unable to reset password, account inactivated, error message, </a:t>
            </a:r>
            <a:r>
              <a:rPr lang="en-US" dirty="0" err="1">
                <a:latin typeface="Open Sans" pitchFamily="2" charset="0"/>
                <a:ea typeface="Open Sans" pitchFamily="2" charset="0"/>
                <a:cs typeface="Open Sans" pitchFamily="2" charset="0"/>
              </a:rPr>
              <a:t>etc</a:t>
            </a:r>
            <a:endParaRPr lang="en-US" dirty="0">
              <a:latin typeface="Open Sans" pitchFamily="2" charset="0"/>
              <a:ea typeface="Open Sans" pitchFamily="2" charset="0"/>
              <a:cs typeface="Open Sans" pitchFamily="2" charset="0"/>
            </a:endParaRPr>
          </a:p>
          <a:p>
            <a:pPr lvl="1"/>
            <a:endParaRPr lang="en-US" dirty="0">
              <a:latin typeface="Open Sans" pitchFamily="2" charset="0"/>
              <a:ea typeface="Open Sans" pitchFamily="2" charset="0"/>
              <a:cs typeface="Open Sans" pitchFamily="2" charset="0"/>
            </a:endParaRPr>
          </a:p>
          <a:p>
            <a:pPr marL="742950" lvl="1" indent="-285750">
              <a:buFont typeface="Arial" panose="020B0604020202020204" pitchFamily="34" charset="0"/>
              <a:buChar char="•"/>
            </a:pPr>
            <a:r>
              <a:rPr lang="en-US" dirty="0">
                <a:latin typeface="Open Sans" pitchFamily="2" charset="0"/>
                <a:ea typeface="Open Sans" pitchFamily="2" charset="0"/>
                <a:cs typeface="Open Sans" pitchFamily="2" charset="0"/>
              </a:rPr>
              <a:t>Transferring facilities to new users</a:t>
            </a:r>
          </a:p>
          <a:p>
            <a:pPr marL="1200150" lvl="2" indent="-285750">
              <a:buFont typeface="Arial" panose="020B0604020202020204" pitchFamily="34" charset="0"/>
              <a:buChar char="•"/>
            </a:pPr>
            <a:r>
              <a:rPr lang="en-US" dirty="0">
                <a:latin typeface="Open Sans" pitchFamily="2" charset="0"/>
                <a:ea typeface="Open Sans" pitchFamily="2" charset="0"/>
                <a:cs typeface="Open Sans" pitchFamily="2" charset="0"/>
              </a:rPr>
              <a:t>When facilities are transferred to your username, you will have access to all previous reports.</a:t>
            </a:r>
          </a:p>
          <a:p>
            <a:pPr lvl="1"/>
            <a:endParaRPr lang="en-US" dirty="0">
              <a:latin typeface="Open Sans" pitchFamily="2" charset="0"/>
              <a:ea typeface="Open Sans" pitchFamily="2" charset="0"/>
              <a:cs typeface="Open Sans" pitchFamily="2" charset="0"/>
            </a:endParaRPr>
          </a:p>
          <a:p>
            <a:pPr marL="742950" lvl="1" indent="-285750">
              <a:buFont typeface="Arial" panose="020B0604020202020204" pitchFamily="34" charset="0"/>
              <a:buChar char="•"/>
            </a:pPr>
            <a:r>
              <a:rPr lang="en-US" dirty="0">
                <a:latin typeface="Open Sans" pitchFamily="2" charset="0"/>
                <a:ea typeface="Open Sans" pitchFamily="2" charset="0"/>
                <a:cs typeface="Open Sans" pitchFamily="2" charset="0"/>
              </a:rPr>
              <a:t>Assistance with setting up new accounts</a:t>
            </a:r>
          </a:p>
          <a:p>
            <a:pPr marL="742950" lvl="1"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742950" lvl="1"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938304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C0B54-23DA-E922-591B-6A38DDB905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DEFB8B-034C-E76A-4731-8DD263791D15}"/>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a:t>
            </a:r>
            <a:r>
              <a:rPr lang="en-US" dirty="0">
                <a:solidFill>
                  <a:schemeClr val="bg1"/>
                </a:solidFill>
                <a:latin typeface="Open Sans" pitchFamily="2" charset="0"/>
                <a:ea typeface="Open Sans" pitchFamily="2" charset="0"/>
                <a:cs typeface="Open Sans" pitchFamily="2" charset="0"/>
              </a:rPr>
              <a:t>Quick Reference</a:t>
            </a:r>
          </a:p>
        </p:txBody>
      </p:sp>
      <p:sp>
        <p:nvSpPr>
          <p:cNvPr id="4" name="Footer Placeholder 3">
            <a:extLst>
              <a:ext uri="{FF2B5EF4-FFF2-40B4-BE49-F238E27FC236}">
                <a16:creationId xmlns:a16="http://schemas.microsoft.com/office/drawing/2014/main" id="{CF90A43B-B9C1-BF31-799F-F618FA50C91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E68FB371-539A-EC77-9BA4-B6628DB0EFBA}"/>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13</a:t>
            </a:fld>
            <a:endParaRPr lang="en-US"/>
          </a:p>
        </p:txBody>
      </p:sp>
      <p:cxnSp>
        <p:nvCxnSpPr>
          <p:cNvPr id="7" name="Straight Connector 6">
            <a:extLst>
              <a:ext uri="{FF2B5EF4-FFF2-40B4-BE49-F238E27FC236}">
                <a16:creationId xmlns:a16="http://schemas.microsoft.com/office/drawing/2014/main" id="{2F45E161-F366-BD92-FC5A-2182BE1F4048}"/>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3AFFDD07-A5C3-3F91-C915-F70C1A6CF73A}"/>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0D75D69D-88B1-9E7E-F2D7-535FE6255144}"/>
              </a:ext>
            </a:extLst>
          </p:cNvPr>
          <p:cNvSpPr txBox="1"/>
          <p:nvPr/>
        </p:nvSpPr>
        <p:spPr>
          <a:xfrm>
            <a:off x="838200" y="2207491"/>
            <a:ext cx="10515600" cy="3416320"/>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Open Sans" pitchFamily="2" charset="0"/>
                <a:ea typeface="Open Sans" pitchFamily="2" charset="0"/>
                <a:cs typeface="Open Sans" pitchFamily="2" charset="0"/>
              </a:rPr>
              <a:t>Each facility can have only one username assigned to it, so this should be the person who will be submitting reports.</a:t>
            </a:r>
          </a:p>
          <a:p>
            <a:endParaRPr lang="en-US" dirty="0">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US" dirty="0">
                <a:latin typeface="Open Sans" pitchFamily="2" charset="0"/>
                <a:ea typeface="Open Sans" pitchFamily="2" charset="0"/>
                <a:cs typeface="Open Sans" pitchFamily="2" charset="0"/>
              </a:rPr>
              <a:t>Submitting reports in only the EPA Tier II Submit tool, does NOT satisfy the EPCRA requirement of reporting to the SERC.</a:t>
            </a:r>
          </a:p>
          <a:p>
            <a:pPr marL="285750"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US" dirty="0">
                <a:latin typeface="Open Sans" pitchFamily="2" charset="0"/>
                <a:ea typeface="Open Sans" pitchFamily="2" charset="0"/>
                <a:cs typeface="Open Sans" pitchFamily="2" charset="0"/>
              </a:rPr>
              <a:t>The Massachusetts SERC does not require a filing fee however; some local jurisdictions do.</a:t>
            </a:r>
          </a:p>
          <a:p>
            <a:pPr marL="285750"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US" dirty="0">
                <a:latin typeface="Open Sans" pitchFamily="2" charset="0"/>
                <a:ea typeface="Open Sans" pitchFamily="2" charset="0"/>
                <a:cs typeface="Open Sans" pitchFamily="2" charset="0"/>
              </a:rPr>
              <a:t>The MA SERC does not require Safety Data Sheets for each chemical to be attached to the Tier II report. However, they should be given to the fire department with the report. </a:t>
            </a:r>
          </a:p>
          <a:p>
            <a:pPr marL="285750"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US" dirty="0">
                <a:latin typeface="Open Sans" pitchFamily="2" charset="0"/>
                <a:ea typeface="Open Sans" pitchFamily="2" charset="0"/>
                <a:cs typeface="Open Sans" pitchFamily="2" charset="0"/>
              </a:rPr>
              <a:t>The MA does not require, but recommends site plans be attached to the report</a:t>
            </a:r>
          </a:p>
        </p:txBody>
      </p:sp>
    </p:spTree>
    <p:extLst>
      <p:ext uri="{BB962C8B-B14F-4D97-AF65-F5344CB8AC3E}">
        <p14:creationId xmlns:p14="http://schemas.microsoft.com/office/powerpoint/2010/main" val="1548262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E238D-8555-EF5C-1F67-BCEE8A6755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51788E-C1F1-8BF1-AA11-36EDAD60F509}"/>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Contacts (1 of 2)</a:t>
            </a:r>
          </a:p>
        </p:txBody>
      </p:sp>
      <p:sp>
        <p:nvSpPr>
          <p:cNvPr id="4" name="Footer Placeholder 3">
            <a:extLst>
              <a:ext uri="{FF2B5EF4-FFF2-40B4-BE49-F238E27FC236}">
                <a16:creationId xmlns:a16="http://schemas.microsoft.com/office/drawing/2014/main" id="{D037C7B8-F89C-C29C-46A1-EB71AE93808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03E607C8-64D7-936C-C394-15C73832FC3B}"/>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14</a:t>
            </a:fld>
            <a:endParaRPr lang="en-US"/>
          </a:p>
        </p:txBody>
      </p:sp>
      <p:cxnSp>
        <p:nvCxnSpPr>
          <p:cNvPr id="7" name="Straight Connector 6">
            <a:extLst>
              <a:ext uri="{FF2B5EF4-FFF2-40B4-BE49-F238E27FC236}">
                <a16:creationId xmlns:a16="http://schemas.microsoft.com/office/drawing/2014/main" id="{A267F83F-87FB-C6A0-4F9F-AF0EFB8143DB}"/>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D3B3D467-B4F1-743E-77A6-2DFD023E7FFD}"/>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302F7F46-6CB0-F6E9-BAEB-AC5FD203F09C}"/>
              </a:ext>
            </a:extLst>
          </p:cNvPr>
          <p:cNvSpPr txBox="1"/>
          <p:nvPr/>
        </p:nvSpPr>
        <p:spPr>
          <a:xfrm>
            <a:off x="838200" y="2127127"/>
            <a:ext cx="10515600" cy="3323987"/>
          </a:xfrm>
          <a:prstGeom prst="rect">
            <a:avLst/>
          </a:prstGeom>
          <a:noFill/>
        </p:spPr>
        <p:txBody>
          <a:bodyPr wrap="square" rtlCol="0">
            <a:spAutoFit/>
          </a:bodyPr>
          <a:lstStyle/>
          <a:p>
            <a:r>
              <a:rPr lang="en-US" dirty="0"/>
              <a:t> </a:t>
            </a:r>
            <a:endParaRPr lang="en-US" sz="2400" dirty="0"/>
          </a:p>
          <a:p>
            <a:r>
              <a:rPr lang="en-US" sz="2400" dirty="0"/>
              <a:t>EPA Consolidated List of Lists</a:t>
            </a:r>
          </a:p>
          <a:p>
            <a:r>
              <a:rPr lang="en-US" sz="2400" dirty="0">
                <a:hlinkClick r:id="rId4"/>
              </a:rPr>
              <a:t>https://www.epa.gov/epcra/consolidated-list-lists</a:t>
            </a:r>
            <a:endParaRPr lang="en-US" sz="2400" dirty="0"/>
          </a:p>
          <a:p>
            <a:endParaRPr lang="en-US" sz="2400" dirty="0"/>
          </a:p>
          <a:p>
            <a:r>
              <a:rPr lang="en-US" sz="2400" dirty="0"/>
              <a:t>Emergency Planning and Community Right-To-Know (EPCRA)</a:t>
            </a:r>
          </a:p>
          <a:p>
            <a:r>
              <a:rPr lang="en-US" sz="2400" dirty="0">
                <a:hlinkClick r:id="rId5"/>
              </a:rPr>
              <a:t>https://www.epa.gov/epcra</a:t>
            </a:r>
            <a:endParaRPr lang="en-US" sz="2400" dirty="0"/>
          </a:p>
          <a:p>
            <a:endParaRPr lang="en-US" sz="2400" dirty="0"/>
          </a:p>
          <a:p>
            <a:endParaRPr lang="en-US" sz="2400" dirty="0"/>
          </a:p>
          <a:p>
            <a:endParaRPr lang="en-US" sz="2400" dirty="0"/>
          </a:p>
        </p:txBody>
      </p:sp>
    </p:spTree>
    <p:extLst>
      <p:ext uri="{BB962C8B-B14F-4D97-AF65-F5344CB8AC3E}">
        <p14:creationId xmlns:p14="http://schemas.microsoft.com/office/powerpoint/2010/main" val="199778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EE0D0-D2F9-19C1-6FC4-2D4BF9D36A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B22DAD-4F17-C915-F27E-44B7B7E42DC0}"/>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Contacts (2 of 2)</a:t>
            </a:r>
          </a:p>
        </p:txBody>
      </p:sp>
      <p:sp>
        <p:nvSpPr>
          <p:cNvPr id="4" name="Footer Placeholder 3">
            <a:extLst>
              <a:ext uri="{FF2B5EF4-FFF2-40B4-BE49-F238E27FC236}">
                <a16:creationId xmlns:a16="http://schemas.microsoft.com/office/drawing/2014/main" id="{54691BC8-1744-D240-FBD1-273B38E03DD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56CB3174-75A0-FD0C-1AD1-C4B1246B72B7}"/>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15</a:t>
            </a:fld>
            <a:endParaRPr lang="en-US"/>
          </a:p>
        </p:txBody>
      </p:sp>
      <p:cxnSp>
        <p:nvCxnSpPr>
          <p:cNvPr id="7" name="Straight Connector 6">
            <a:extLst>
              <a:ext uri="{FF2B5EF4-FFF2-40B4-BE49-F238E27FC236}">
                <a16:creationId xmlns:a16="http://schemas.microsoft.com/office/drawing/2014/main" id="{804DB73F-375C-CE0A-ADDF-898C646BAFBD}"/>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AA51C3A0-C7ED-8B73-ECEB-E557808548A5}"/>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503138E3-132B-6014-22AE-933F11657865}"/>
              </a:ext>
            </a:extLst>
          </p:cNvPr>
          <p:cNvSpPr txBox="1"/>
          <p:nvPr/>
        </p:nvSpPr>
        <p:spPr>
          <a:xfrm>
            <a:off x="838200" y="2044390"/>
            <a:ext cx="10515600" cy="3785652"/>
          </a:xfrm>
          <a:prstGeom prst="rect">
            <a:avLst/>
          </a:prstGeom>
          <a:noFill/>
        </p:spPr>
        <p:txBody>
          <a:bodyPr wrap="square" rtlCol="0">
            <a:spAutoFit/>
          </a:bodyPr>
          <a:lstStyle/>
          <a:p>
            <a:r>
              <a:rPr lang="en-US" sz="2400" dirty="0">
                <a:latin typeface="Open Sans" pitchFamily="2" charset="0"/>
                <a:ea typeface="Open Sans" pitchFamily="2" charset="0"/>
                <a:cs typeface="Open Sans" pitchFamily="2" charset="0"/>
              </a:rPr>
              <a:t>Massachusetts Tier II support email: </a:t>
            </a:r>
            <a:r>
              <a:rPr lang="en-US" sz="2400" dirty="0">
                <a:hlinkClick r:id="rId4"/>
              </a:rPr>
              <a:t>Tier2@mass.gov</a:t>
            </a:r>
            <a:endParaRPr lang="en-US" sz="2400" dirty="0"/>
          </a:p>
          <a:p>
            <a:endParaRPr lang="en-US" sz="2400" dirty="0">
              <a:latin typeface="Open Sans" pitchFamily="2" charset="0"/>
              <a:ea typeface="Open Sans" pitchFamily="2" charset="0"/>
              <a:cs typeface="Open Sans" pitchFamily="2" charset="0"/>
            </a:endParaRPr>
          </a:p>
          <a:p>
            <a:r>
              <a:rPr lang="en-US" sz="2400" dirty="0">
                <a:latin typeface="Open Sans" pitchFamily="2" charset="0"/>
                <a:ea typeface="Open Sans" pitchFamily="2" charset="0"/>
                <a:cs typeface="Open Sans" pitchFamily="2" charset="0"/>
              </a:rPr>
              <a:t>Massachusetts SERC website</a:t>
            </a:r>
            <a:r>
              <a:rPr lang="en-US" sz="2400" dirty="0"/>
              <a:t>: </a:t>
            </a:r>
          </a:p>
          <a:p>
            <a:r>
              <a:rPr lang="en-US" sz="2400" dirty="0">
                <a:hlinkClick r:id="rId5"/>
              </a:rPr>
              <a:t>https://www.mass.gov/info-details/massachusetts-state-emergency-response-commission-serc</a:t>
            </a:r>
            <a:endParaRPr lang="en-US" sz="2400" dirty="0"/>
          </a:p>
          <a:p>
            <a:endParaRPr lang="en-US" sz="2400" dirty="0">
              <a:latin typeface="Open Sans" pitchFamily="2" charset="0"/>
              <a:ea typeface="Open Sans" pitchFamily="2" charset="0"/>
              <a:cs typeface="Open Sans" pitchFamily="2" charset="0"/>
            </a:endParaRPr>
          </a:p>
          <a:p>
            <a:r>
              <a:rPr lang="en-US" sz="2400" dirty="0">
                <a:latin typeface="Open Sans" pitchFamily="2" charset="0"/>
                <a:ea typeface="Open Sans" pitchFamily="2" charset="0"/>
                <a:cs typeface="Open Sans" pitchFamily="2" charset="0"/>
              </a:rPr>
              <a:t>MA </a:t>
            </a:r>
            <a:r>
              <a:rPr lang="en-US" sz="2400" dirty="0" err="1">
                <a:latin typeface="Open Sans" pitchFamily="2" charset="0"/>
                <a:ea typeface="Open Sans" pitchFamily="2" charset="0"/>
                <a:cs typeface="Open Sans" pitchFamily="2" charset="0"/>
              </a:rPr>
              <a:t>HazConnect</a:t>
            </a:r>
            <a:r>
              <a:rPr lang="en-US" sz="2400" dirty="0">
                <a:latin typeface="Open Sans" pitchFamily="2" charset="0"/>
                <a:ea typeface="Open Sans" pitchFamily="2" charset="0"/>
                <a:cs typeface="Open Sans" pitchFamily="2" charset="0"/>
              </a:rPr>
              <a:t> Tier II reporting system</a:t>
            </a:r>
          </a:p>
          <a:p>
            <a:r>
              <a:rPr lang="en-US" sz="2400" dirty="0">
                <a:hlinkClick r:id="rId6"/>
              </a:rPr>
              <a:t>https://massachusetts.hazconnect.com/Account/Login.aspx</a:t>
            </a:r>
            <a:endParaRPr lang="en-US" sz="2400" dirty="0"/>
          </a:p>
          <a:p>
            <a:endParaRPr lang="en-US" sz="2400" dirty="0"/>
          </a:p>
          <a:p>
            <a:endParaRPr lang="en-US" sz="2400" dirty="0"/>
          </a:p>
        </p:txBody>
      </p:sp>
    </p:spTree>
    <p:extLst>
      <p:ext uri="{BB962C8B-B14F-4D97-AF65-F5344CB8AC3E}">
        <p14:creationId xmlns:p14="http://schemas.microsoft.com/office/powerpoint/2010/main" val="217218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95050-94CB-BABD-053A-4BC8C9B01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A67053-4A7A-DBB4-A1E8-FE01A4FBEB55}"/>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a:t>
            </a:r>
            <a:r>
              <a:rPr lang="en-US" dirty="0">
                <a:solidFill>
                  <a:schemeClr val="bg1"/>
                </a:solidFill>
                <a:latin typeface="Open Sans" pitchFamily="2" charset="0"/>
                <a:ea typeface="Open Sans" pitchFamily="2" charset="0"/>
                <a:cs typeface="Open Sans" pitchFamily="2" charset="0"/>
              </a:rPr>
              <a:t>Massachusetts Tier II Reporting</a:t>
            </a:r>
          </a:p>
        </p:txBody>
      </p:sp>
      <p:sp>
        <p:nvSpPr>
          <p:cNvPr id="4" name="Footer Placeholder 3">
            <a:extLst>
              <a:ext uri="{FF2B5EF4-FFF2-40B4-BE49-F238E27FC236}">
                <a16:creationId xmlns:a16="http://schemas.microsoft.com/office/drawing/2014/main" id="{24392723-B42B-9C40-FFC1-BD074D21AC4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D3AA55FB-67A3-7812-9ADC-91EA048549B9}"/>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2</a:t>
            </a:fld>
            <a:endParaRPr lang="en-US" dirty="0"/>
          </a:p>
        </p:txBody>
      </p:sp>
      <p:cxnSp>
        <p:nvCxnSpPr>
          <p:cNvPr id="7" name="Straight Connector 6">
            <a:extLst>
              <a:ext uri="{FF2B5EF4-FFF2-40B4-BE49-F238E27FC236}">
                <a16:creationId xmlns:a16="http://schemas.microsoft.com/office/drawing/2014/main" id="{C366EC46-E48D-8945-29B5-D0B0F63D70BF}"/>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9E964EE3-E07B-71E8-7B34-4CC89C3B194A}"/>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B11841D0-C9FC-F275-5095-D70ED3B3B7CB}"/>
              </a:ext>
            </a:extLst>
          </p:cNvPr>
          <p:cNvSpPr txBox="1"/>
          <p:nvPr/>
        </p:nvSpPr>
        <p:spPr>
          <a:xfrm>
            <a:off x="838200" y="1725404"/>
            <a:ext cx="10515600" cy="427232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latin typeface="Open Sans" pitchFamily="2" charset="0"/>
                <a:ea typeface="Open Sans" pitchFamily="2" charset="0"/>
                <a:cs typeface="Open Sans" pitchFamily="2" charset="0"/>
              </a:rPr>
              <a:t>All facilities covered by EPCRA guidelines are required to submit chemical reports to the State Emergency Response Commission (SERC), the Local Emergency Planning Committee (LEPC), and the local fire department annually.</a:t>
            </a:r>
          </a:p>
          <a:p>
            <a:pPr>
              <a:lnSpc>
                <a:spcPct val="150000"/>
              </a:lnSpc>
            </a:pPr>
            <a:endParaRPr lang="en-US" sz="1050" dirty="0">
              <a:latin typeface="Open Sans" pitchFamily="2" charset="0"/>
              <a:ea typeface="Open Sans" pitchFamily="2" charset="0"/>
              <a:cs typeface="Open Sans" pitchFamily="2" charset="0"/>
            </a:endParaRPr>
          </a:p>
          <a:p>
            <a:pPr marL="285750" indent="-285750">
              <a:lnSpc>
                <a:spcPct val="150000"/>
              </a:lnSpc>
              <a:buFont typeface="Arial" panose="020B0604020202020204" pitchFamily="34" charset="0"/>
              <a:buChar char="•"/>
            </a:pPr>
            <a:r>
              <a:rPr lang="en-US" dirty="0">
                <a:latin typeface="Open Sans" pitchFamily="2" charset="0"/>
                <a:ea typeface="Open Sans" pitchFamily="2" charset="0"/>
                <a:cs typeface="Open Sans" pitchFamily="2" charset="0"/>
              </a:rPr>
              <a:t>In Massachusetts, the SERC receives the reports through submissions in the Massachusetts Hazconnect Tier II system. If the LEPC Chair is in Hazconnect as a Jurisdictional Planner, they also have access, so reports don’t need to be sent to them.</a:t>
            </a:r>
          </a:p>
          <a:p>
            <a:pPr>
              <a:lnSpc>
                <a:spcPct val="150000"/>
              </a:lnSpc>
            </a:pPr>
            <a:endParaRPr lang="en-US" sz="1050" dirty="0">
              <a:latin typeface="Open Sans" pitchFamily="2" charset="0"/>
              <a:ea typeface="Open Sans" pitchFamily="2" charset="0"/>
              <a:cs typeface="Open Sans" pitchFamily="2" charset="0"/>
            </a:endParaRPr>
          </a:p>
          <a:p>
            <a:pPr marL="285750" indent="-285750">
              <a:lnSpc>
                <a:spcPct val="150000"/>
              </a:lnSpc>
              <a:buFont typeface="Arial" panose="020B0604020202020204" pitchFamily="34" charset="0"/>
              <a:buChar char="•"/>
            </a:pPr>
            <a:r>
              <a:rPr lang="en-US" dirty="0">
                <a:latin typeface="Open Sans" pitchFamily="2" charset="0"/>
                <a:ea typeface="Open Sans" pitchFamily="2" charset="0"/>
                <a:cs typeface="Open Sans" pitchFamily="2" charset="0"/>
              </a:rPr>
              <a:t>Section 302 Notifications: Extremely Hazardous Substances (EHS) that reach reporting thresholds require special emergency planning and the SERC/LEPC must be notified of their presence. Reports submitted and/or updated in Hazconnect satisfy this requirement.  </a:t>
            </a:r>
          </a:p>
        </p:txBody>
      </p:sp>
    </p:spTree>
    <p:extLst>
      <p:ext uri="{BB962C8B-B14F-4D97-AF65-F5344CB8AC3E}">
        <p14:creationId xmlns:p14="http://schemas.microsoft.com/office/powerpoint/2010/main" val="3998867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11A84-BBAC-0BDB-6E0A-61D7D46342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B129DF-8ACA-CD08-1798-CE156294F1C6}"/>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New Users</a:t>
            </a:r>
          </a:p>
        </p:txBody>
      </p:sp>
      <p:sp>
        <p:nvSpPr>
          <p:cNvPr id="4" name="Footer Placeholder 3">
            <a:extLst>
              <a:ext uri="{FF2B5EF4-FFF2-40B4-BE49-F238E27FC236}">
                <a16:creationId xmlns:a16="http://schemas.microsoft.com/office/drawing/2014/main" id="{8A6E9A96-4B52-657D-FD8B-DD53AE39321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A1652448-82C5-8C9B-64E2-2B4937419889}"/>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3</a:t>
            </a:fld>
            <a:endParaRPr lang="en-US"/>
          </a:p>
        </p:txBody>
      </p:sp>
      <p:cxnSp>
        <p:nvCxnSpPr>
          <p:cNvPr id="7" name="Straight Connector 6">
            <a:extLst>
              <a:ext uri="{FF2B5EF4-FFF2-40B4-BE49-F238E27FC236}">
                <a16:creationId xmlns:a16="http://schemas.microsoft.com/office/drawing/2014/main" id="{FBE2B18D-A09C-941C-148C-AC2D7D6DBD5D}"/>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004A0EE1-1467-DEEE-3B5A-D63E6C29D225}"/>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1E28BAC9-0081-A06A-AE27-8EFD9B0E81F1}"/>
              </a:ext>
            </a:extLst>
          </p:cNvPr>
          <p:cNvSpPr txBox="1"/>
          <p:nvPr/>
        </p:nvSpPr>
        <p:spPr>
          <a:xfrm>
            <a:off x="738706" y="2094994"/>
            <a:ext cx="10515600" cy="4247317"/>
          </a:xfrm>
          <a:prstGeom prst="rect">
            <a:avLst/>
          </a:prstGeom>
          <a:noFill/>
        </p:spPr>
        <p:txBody>
          <a:bodyPr wrap="square" rtlCol="0">
            <a:spAutoFit/>
          </a:bodyPr>
          <a:lstStyle/>
          <a:p>
            <a:pPr marL="742950" lvl="1" indent="-285750">
              <a:buFont typeface="Arial" panose="020B0604020202020204" pitchFamily="34" charset="0"/>
              <a:buChar char="•"/>
            </a:pPr>
            <a:r>
              <a:rPr lang="en-US" dirty="0">
                <a:latin typeface="Open Sans" pitchFamily="2" charset="0"/>
                <a:ea typeface="Open Sans" pitchFamily="2" charset="0"/>
                <a:cs typeface="Open Sans" pitchFamily="2" charset="0"/>
              </a:rPr>
              <a:t>If you are a new user, you must register for an account on the MA Hazconnect site</a:t>
            </a:r>
          </a:p>
          <a:p>
            <a:pPr lvl="1"/>
            <a:endParaRPr lang="en-US" dirty="0">
              <a:latin typeface="Open Sans" pitchFamily="2" charset="0"/>
              <a:ea typeface="Open Sans" pitchFamily="2" charset="0"/>
              <a:cs typeface="Open Sans" pitchFamily="2" charset="0"/>
            </a:endParaRPr>
          </a:p>
          <a:p>
            <a:pPr marL="1200150" lvl="2" indent="-285750">
              <a:buFont typeface="Arial" panose="020B0604020202020204" pitchFamily="34" charset="0"/>
              <a:buChar char="•"/>
            </a:pPr>
            <a:r>
              <a:rPr lang="en-US" dirty="0">
                <a:latin typeface="Open Sans" pitchFamily="2" charset="0"/>
                <a:ea typeface="Open Sans" pitchFamily="2" charset="0"/>
                <a:cs typeface="Open Sans" pitchFamily="2" charset="0"/>
              </a:rPr>
              <a:t>If you are submitting reports for a facility, choose</a:t>
            </a:r>
            <a:r>
              <a:rPr lang="en-US" b="1" dirty="0">
                <a:latin typeface="Open Sans" pitchFamily="2" charset="0"/>
                <a:ea typeface="Open Sans" pitchFamily="2" charset="0"/>
                <a:cs typeface="Open Sans" pitchFamily="2" charset="0"/>
              </a:rPr>
              <a:t>, “Reporting Facility/Business user” </a:t>
            </a:r>
            <a:r>
              <a:rPr lang="en-US" dirty="0">
                <a:latin typeface="Open Sans" pitchFamily="2" charset="0"/>
                <a:ea typeface="Open Sans" pitchFamily="2" charset="0"/>
                <a:cs typeface="Open Sans" pitchFamily="2" charset="0"/>
              </a:rPr>
              <a:t>from the dropdown box. Any other choice will cause your registration to be denied.</a:t>
            </a:r>
          </a:p>
          <a:p>
            <a:pPr lvl="2"/>
            <a:endParaRPr lang="en-US" dirty="0">
              <a:latin typeface="Open Sans" pitchFamily="2" charset="0"/>
              <a:ea typeface="Open Sans" pitchFamily="2" charset="0"/>
              <a:cs typeface="Open Sans" pitchFamily="2" charset="0"/>
            </a:endParaRPr>
          </a:p>
          <a:p>
            <a:pPr marL="1200150" lvl="2" indent="-285750">
              <a:buFont typeface="Arial" panose="020B0604020202020204" pitchFamily="34" charset="0"/>
              <a:buChar char="•"/>
            </a:pPr>
            <a:r>
              <a:rPr lang="en-US" dirty="0">
                <a:latin typeface="Open Sans" pitchFamily="2" charset="0"/>
                <a:ea typeface="Open Sans" pitchFamily="2" charset="0"/>
                <a:cs typeface="Open Sans" pitchFamily="2" charset="0"/>
              </a:rPr>
              <a:t>If your facility has submitted reports in MA Hazconnect in the past, DO NOT create a new facility. This will cause exceptions for you. If you are taking over for someone, we will transfer the facility. Once you have an account, submit a ticket using the Help Desk button on the login page, provide your new username and the facility information and we will transfer the facility to your username. </a:t>
            </a:r>
          </a:p>
          <a:p>
            <a:pPr marL="1200150" lvl="2"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1200150" lvl="2" indent="-285750">
              <a:buFont typeface="Arial" panose="020B0604020202020204" pitchFamily="34" charset="0"/>
              <a:buChar char="•"/>
            </a:pPr>
            <a:r>
              <a:rPr lang="en-US" dirty="0">
                <a:latin typeface="Open Sans" pitchFamily="2" charset="0"/>
                <a:ea typeface="Open Sans" pitchFamily="2" charset="0"/>
                <a:cs typeface="Open Sans" pitchFamily="2" charset="0"/>
              </a:rPr>
              <a:t>This is a one-time process. You do not need to register again once you have an account</a:t>
            </a:r>
          </a:p>
          <a:p>
            <a:pPr marL="1200150" lvl="2"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1657350" lvl="3"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022226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C90A5-AB0E-CB3B-7E98-BEE02EAC2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61494F-0314-757F-E393-C9143141C5C3}"/>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Users</a:t>
            </a:r>
          </a:p>
        </p:txBody>
      </p:sp>
      <p:sp>
        <p:nvSpPr>
          <p:cNvPr id="4" name="Footer Placeholder 3">
            <a:extLst>
              <a:ext uri="{FF2B5EF4-FFF2-40B4-BE49-F238E27FC236}">
                <a16:creationId xmlns:a16="http://schemas.microsoft.com/office/drawing/2014/main" id="{38685F92-F5FB-E003-F541-7D14EF16F31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34759534-BC38-D67A-1430-4587CC2FB735}"/>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4</a:t>
            </a:fld>
            <a:endParaRPr lang="en-US"/>
          </a:p>
        </p:txBody>
      </p:sp>
      <p:cxnSp>
        <p:nvCxnSpPr>
          <p:cNvPr id="7" name="Straight Connector 6">
            <a:extLst>
              <a:ext uri="{FF2B5EF4-FFF2-40B4-BE49-F238E27FC236}">
                <a16:creationId xmlns:a16="http://schemas.microsoft.com/office/drawing/2014/main" id="{A8778994-4969-32FB-6687-94819BF33441}"/>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E2A2D750-6928-638A-A90C-F3372F234619}"/>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45721937-0C8C-1E39-764B-CCC91A5AFA41}"/>
              </a:ext>
            </a:extLst>
          </p:cNvPr>
          <p:cNvSpPr txBox="1"/>
          <p:nvPr/>
        </p:nvSpPr>
        <p:spPr>
          <a:xfrm>
            <a:off x="563214" y="1779571"/>
            <a:ext cx="10515600" cy="3970318"/>
          </a:xfrm>
          <a:prstGeom prst="rect">
            <a:avLst/>
          </a:prstGeom>
          <a:noFill/>
        </p:spPr>
        <p:txBody>
          <a:bodyPr wrap="square" rtlCol="0">
            <a:spAutoFit/>
          </a:bodyPr>
          <a:lstStyle/>
          <a:p>
            <a:pPr lvl="1"/>
            <a:endParaRPr lang="en-US" dirty="0">
              <a:latin typeface="Open Sans" pitchFamily="2" charset="0"/>
              <a:ea typeface="Open Sans" pitchFamily="2" charset="0"/>
              <a:cs typeface="Open Sans" pitchFamily="2" charset="0"/>
            </a:endParaRPr>
          </a:p>
          <a:p>
            <a:pPr marL="1200150" lvl="2" indent="-285750">
              <a:buFont typeface="Arial" panose="020B0604020202020204" pitchFamily="34" charset="0"/>
              <a:buChar char="•"/>
            </a:pPr>
            <a:r>
              <a:rPr lang="en-US" dirty="0">
                <a:latin typeface="Open Sans" pitchFamily="2" charset="0"/>
                <a:ea typeface="Open Sans" pitchFamily="2" charset="0"/>
                <a:cs typeface="Open Sans" pitchFamily="2" charset="0"/>
              </a:rPr>
              <a:t>If you are an LEPC/REPC chair who needs access to your jurisdiction, choose Responder/Planner/ or System Admin</a:t>
            </a:r>
          </a:p>
          <a:p>
            <a:pPr marL="1200150" lvl="2"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1657350" lvl="3" indent="-285750">
              <a:buFont typeface="Arial" panose="020B0604020202020204" pitchFamily="34" charset="0"/>
              <a:buChar char="•"/>
            </a:pPr>
            <a:r>
              <a:rPr lang="en-US" dirty="0">
                <a:latin typeface="Open Sans" pitchFamily="2" charset="0"/>
                <a:ea typeface="Open Sans" pitchFamily="2" charset="0"/>
                <a:cs typeface="Open Sans" pitchFamily="2" charset="0"/>
              </a:rPr>
              <a:t>Once you are in the next screen, choose “other/Jurisdictional Planner” and add the communities in your LEPC/REPC</a:t>
            </a:r>
          </a:p>
          <a:p>
            <a:pPr marL="1657350" lvl="3"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1657350" lvl="3" indent="-285750">
              <a:buFont typeface="Arial" panose="020B0604020202020204" pitchFamily="34" charset="0"/>
              <a:buChar char="•"/>
            </a:pPr>
            <a:r>
              <a:rPr lang="en-US" dirty="0">
                <a:latin typeface="Open Sans" pitchFamily="2" charset="0"/>
                <a:ea typeface="Open Sans" pitchFamily="2" charset="0"/>
                <a:cs typeface="Open Sans" pitchFamily="2" charset="0"/>
              </a:rPr>
              <a:t>If one or more of your communities is not in the dropdown box, please submit a Help Desk Ticket</a:t>
            </a:r>
          </a:p>
          <a:p>
            <a:pPr lvl="1"/>
            <a:endParaRPr lang="en-US" dirty="0"/>
          </a:p>
          <a:p>
            <a:pPr lvl="1"/>
            <a:endParaRPr lang="en-US" dirty="0"/>
          </a:p>
          <a:p>
            <a:pPr lvl="1"/>
            <a:endParaRPr lang="en-US" dirty="0"/>
          </a:p>
          <a:p>
            <a:pPr lvl="1"/>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77743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BF5CB-A747-9959-DF80-4D8E9B71A9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DC96C6-922D-E943-83CC-B745D4772933}"/>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Users (Account Details)</a:t>
            </a:r>
          </a:p>
        </p:txBody>
      </p:sp>
      <p:sp>
        <p:nvSpPr>
          <p:cNvPr id="4" name="Footer Placeholder 3">
            <a:extLst>
              <a:ext uri="{FF2B5EF4-FFF2-40B4-BE49-F238E27FC236}">
                <a16:creationId xmlns:a16="http://schemas.microsoft.com/office/drawing/2014/main" id="{DCF87C25-3702-0030-DF80-C7E514F3E65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3E2F8D4E-138B-2FEB-BCC4-CB8E68E20350}"/>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5</a:t>
            </a:fld>
            <a:endParaRPr lang="en-US"/>
          </a:p>
        </p:txBody>
      </p:sp>
      <p:cxnSp>
        <p:nvCxnSpPr>
          <p:cNvPr id="7" name="Straight Connector 6">
            <a:extLst>
              <a:ext uri="{FF2B5EF4-FFF2-40B4-BE49-F238E27FC236}">
                <a16:creationId xmlns:a16="http://schemas.microsoft.com/office/drawing/2014/main" id="{73F4B407-1984-6E47-8686-879840C6B440}"/>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A4642C48-5E8A-CF1F-C20C-961A91E46F45}"/>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pic>
        <p:nvPicPr>
          <p:cNvPr id="6" name="Picture 5" descr="User Account Details page">
            <a:extLst>
              <a:ext uri="{FF2B5EF4-FFF2-40B4-BE49-F238E27FC236}">
                <a16:creationId xmlns:a16="http://schemas.microsoft.com/office/drawing/2014/main" id="{10524880-27B7-72DE-F9FB-F25B96FC45CE}"/>
              </a:ext>
            </a:extLst>
          </p:cNvPr>
          <p:cNvPicPr>
            <a:picLocks noChangeAspect="1"/>
          </p:cNvPicPr>
          <p:nvPr/>
        </p:nvPicPr>
        <p:blipFill>
          <a:blip r:embed="rId4"/>
          <a:stretch>
            <a:fillRect/>
          </a:stretch>
        </p:blipFill>
        <p:spPr>
          <a:xfrm>
            <a:off x="1196447" y="1811812"/>
            <a:ext cx="7083953" cy="4423888"/>
          </a:xfrm>
          <a:prstGeom prst="rect">
            <a:avLst/>
          </a:prstGeom>
        </p:spPr>
      </p:pic>
    </p:spTree>
    <p:extLst>
      <p:ext uri="{BB962C8B-B14F-4D97-AF65-F5344CB8AC3E}">
        <p14:creationId xmlns:p14="http://schemas.microsoft.com/office/powerpoint/2010/main" val="3387720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F6645-61D2-45BD-6EF3-F952D3C6403E}"/>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a:t>
            </a:r>
            <a:r>
              <a:rPr lang="en-US" dirty="0">
                <a:solidFill>
                  <a:schemeClr val="bg1"/>
                </a:solidFill>
                <a:latin typeface="Open Sans" pitchFamily="2" charset="0"/>
                <a:ea typeface="Open Sans" pitchFamily="2" charset="0"/>
                <a:cs typeface="Open Sans" pitchFamily="2" charset="0"/>
              </a:rPr>
              <a:t>Annual Reporting </a:t>
            </a:r>
          </a:p>
        </p:txBody>
      </p:sp>
      <p:sp>
        <p:nvSpPr>
          <p:cNvPr id="4" name="Footer Placeholder 3">
            <a:extLst>
              <a:ext uri="{FF2B5EF4-FFF2-40B4-BE49-F238E27FC236}">
                <a16:creationId xmlns:a16="http://schemas.microsoft.com/office/drawing/2014/main" id="{3FE8308D-187F-160C-41E2-786BBEDB8D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7688DCDA-47A7-1B4A-5621-6F5F24737895}"/>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6</a:t>
            </a:fld>
            <a:endParaRPr lang="en-US" dirty="0"/>
          </a:p>
        </p:txBody>
      </p:sp>
      <p:cxnSp>
        <p:nvCxnSpPr>
          <p:cNvPr id="7" name="Straight Connector 6">
            <a:extLst>
              <a:ext uri="{FF2B5EF4-FFF2-40B4-BE49-F238E27FC236}">
                <a16:creationId xmlns:a16="http://schemas.microsoft.com/office/drawing/2014/main" id="{5A673B3D-FA83-7CA0-7548-0D38C7D21387}"/>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6CEF5302-0EBC-FFE9-A3A0-AEE8D65EA91D}"/>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23B6B5C1-8738-D1E9-5206-78D2B92CB15B}"/>
              </a:ext>
            </a:extLst>
          </p:cNvPr>
          <p:cNvSpPr txBox="1"/>
          <p:nvPr/>
        </p:nvSpPr>
        <p:spPr>
          <a:xfrm>
            <a:off x="838200" y="2245557"/>
            <a:ext cx="10515600" cy="4247317"/>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Open Sans" pitchFamily="2" charset="0"/>
                <a:ea typeface="Open Sans" pitchFamily="2" charset="0"/>
                <a:cs typeface="Open Sans" pitchFamily="2" charset="0"/>
              </a:rPr>
              <a:t>The reporting period for annual reports is from the first week in January to March 1 each year. Changes and updates can be made any time throughout the year. </a:t>
            </a:r>
          </a:p>
          <a:p>
            <a:pPr marL="285750"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US" dirty="0">
                <a:latin typeface="Open Sans" pitchFamily="2" charset="0"/>
                <a:ea typeface="Open Sans" pitchFamily="2" charset="0"/>
                <a:cs typeface="Open Sans" pitchFamily="2" charset="0"/>
              </a:rPr>
              <a:t>Reports are submitted for the previous year. A report filed in January 2026 will be titled, “2025 Annual Tier II Report.”</a:t>
            </a:r>
          </a:p>
          <a:p>
            <a:endParaRPr lang="en-US" dirty="0">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US" dirty="0">
                <a:latin typeface="Open Sans" pitchFamily="2" charset="0"/>
                <a:ea typeface="Open Sans" pitchFamily="2" charset="0"/>
                <a:cs typeface="Open Sans" pitchFamily="2" charset="0"/>
              </a:rPr>
              <a:t>If a company has multiple sites within the state, reports for each facility must be submitted.</a:t>
            </a:r>
          </a:p>
          <a:p>
            <a:pPr marL="285750"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US" dirty="0">
                <a:latin typeface="Open Sans" pitchFamily="2" charset="0"/>
                <a:ea typeface="Open Sans" pitchFamily="2" charset="0"/>
                <a:cs typeface="Open Sans" pitchFamily="2" charset="0"/>
              </a:rPr>
              <a:t>If you choose to use a contractor for Tier II reports, a letter authorizing them to submit on behalf of the company must be sent to </a:t>
            </a:r>
            <a:r>
              <a:rPr lang="en-US" dirty="0">
                <a:latin typeface="Open Sans" pitchFamily="2" charset="0"/>
                <a:ea typeface="Open Sans" pitchFamily="2" charset="0"/>
                <a:cs typeface="Open Sans" pitchFamily="2" charset="0"/>
                <a:hlinkClick r:id="rId4"/>
              </a:rPr>
              <a:t>tier2@mass.gov</a:t>
            </a:r>
            <a:endParaRPr lang="en-US" dirty="0">
              <a:latin typeface="Open Sans" pitchFamily="2" charset="0"/>
              <a:ea typeface="Open Sans" pitchFamily="2" charset="0"/>
              <a:cs typeface="Open Sans" pitchFamily="2" charset="0"/>
            </a:endParaRPr>
          </a:p>
          <a:p>
            <a:pPr marL="285750" indent="-285750">
              <a:buFont typeface="Arial" panose="020B0604020202020204" pitchFamily="34" charset="0"/>
              <a:buChar char="•"/>
            </a:pPr>
            <a:endParaRPr lang="en-US" dirty="0">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US" dirty="0">
                <a:latin typeface="Open Sans" pitchFamily="2" charset="0"/>
                <a:ea typeface="Open Sans" pitchFamily="2" charset="0"/>
                <a:cs typeface="Open Sans" pitchFamily="2" charset="0"/>
              </a:rPr>
              <a:t>If a facility closes, an annual report must still be submitted if there were chemicals that met the reporting thresholds onsite at any time during the year. The status of the facility should be changed to, “inactive” after the annual report is submitted.</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530070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6CF87-800A-8998-B5FD-A2426DB8E3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72E6DF-F9A9-6785-7ADC-9A5EF45FD983}"/>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a:t>
            </a:r>
            <a:r>
              <a:rPr lang="en-US" dirty="0">
                <a:solidFill>
                  <a:schemeClr val="bg1"/>
                </a:solidFill>
                <a:latin typeface="Open Sans" pitchFamily="2" charset="0"/>
                <a:ea typeface="Open Sans" pitchFamily="2" charset="0"/>
                <a:cs typeface="Open Sans" pitchFamily="2" charset="0"/>
              </a:rPr>
              <a:t>Annual Reports</a:t>
            </a:r>
          </a:p>
        </p:txBody>
      </p:sp>
      <p:sp>
        <p:nvSpPr>
          <p:cNvPr id="4" name="Footer Placeholder 3">
            <a:extLst>
              <a:ext uri="{FF2B5EF4-FFF2-40B4-BE49-F238E27FC236}">
                <a16:creationId xmlns:a16="http://schemas.microsoft.com/office/drawing/2014/main" id="{EC8E7661-D619-9120-B5BC-2C44D8A4DDE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54F4A9AA-B3D7-3FED-296B-F76C484AB237}"/>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7</a:t>
            </a:fld>
            <a:endParaRPr lang="en-US"/>
          </a:p>
        </p:txBody>
      </p:sp>
      <p:cxnSp>
        <p:nvCxnSpPr>
          <p:cNvPr id="7" name="Straight Connector 6">
            <a:extLst>
              <a:ext uri="{FF2B5EF4-FFF2-40B4-BE49-F238E27FC236}">
                <a16:creationId xmlns:a16="http://schemas.microsoft.com/office/drawing/2014/main" id="{685BDF4E-F620-78C0-38B3-7BA01725789A}"/>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996D9824-9E26-5CC6-DC4F-A7789A2A70E2}"/>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8B90A85E-C2F3-FCD8-9C80-C80C118DBA93}"/>
              </a:ext>
            </a:extLst>
          </p:cNvPr>
          <p:cNvSpPr txBox="1"/>
          <p:nvPr/>
        </p:nvSpPr>
        <p:spPr>
          <a:xfrm>
            <a:off x="360014" y="2122704"/>
            <a:ext cx="10515600" cy="3416320"/>
          </a:xfrm>
          <a:prstGeom prst="rect">
            <a:avLst/>
          </a:prstGeom>
          <a:noFill/>
        </p:spPr>
        <p:txBody>
          <a:bodyPr wrap="square" rtlCol="0">
            <a:spAutoFit/>
          </a:bodyPr>
          <a:lstStyle/>
          <a:p>
            <a:pPr marL="742950" lvl="1" indent="-285750">
              <a:buFont typeface="Arial" panose="020B0604020202020204" pitchFamily="34" charset="0"/>
              <a:buChar char="•"/>
            </a:pPr>
            <a:r>
              <a:rPr lang="en-US" dirty="0">
                <a:latin typeface="Open Sans" pitchFamily="2" charset="0"/>
                <a:ea typeface="Open Sans" pitchFamily="2" charset="0"/>
                <a:cs typeface="Open Sans" pitchFamily="2" charset="0"/>
              </a:rPr>
              <a:t>If your facility has previous reports in the Hazconnect system, choose the “(year) Annual Tier II Report” type from the dropdown box</a:t>
            </a:r>
          </a:p>
          <a:p>
            <a:pPr marL="1200150" lvl="2" indent="-285750">
              <a:buFont typeface="Arial" panose="020B0604020202020204" pitchFamily="34" charset="0"/>
              <a:buChar char="•"/>
            </a:pPr>
            <a:r>
              <a:rPr lang="en-US" dirty="0">
                <a:latin typeface="Open Sans" pitchFamily="2" charset="0"/>
                <a:ea typeface="Open Sans" pitchFamily="2" charset="0"/>
                <a:cs typeface="Open Sans" pitchFamily="2" charset="0"/>
              </a:rPr>
              <a:t>The information from the most recent report will populate for you, so you won’t have to enter the information manually </a:t>
            </a:r>
          </a:p>
          <a:p>
            <a:pPr marL="1200150" lvl="2" indent="-285750">
              <a:buFont typeface="Arial" panose="020B0604020202020204" pitchFamily="34" charset="0"/>
              <a:buChar char="•"/>
            </a:pPr>
            <a:r>
              <a:rPr lang="en-US" dirty="0">
                <a:latin typeface="Open Sans" pitchFamily="2" charset="0"/>
                <a:ea typeface="Open Sans" pitchFamily="2" charset="0"/>
                <a:cs typeface="Open Sans" pitchFamily="2" charset="0"/>
              </a:rPr>
              <a:t>DO NOT choose “New Report”, unless your facility has not submitted Tier II reports in the MA Hazconnect system in the past</a:t>
            </a:r>
          </a:p>
          <a:p>
            <a:pPr marL="1200150" lvl="2" indent="-285750">
              <a:buFont typeface="Arial" panose="020B0604020202020204" pitchFamily="34" charset="0"/>
              <a:buChar char="•"/>
            </a:pPr>
            <a:r>
              <a:rPr lang="en-US" dirty="0">
                <a:latin typeface="Open Sans" pitchFamily="2" charset="0"/>
                <a:ea typeface="Open Sans" pitchFamily="2" charset="0"/>
                <a:cs typeface="Open Sans" pitchFamily="2" charset="0"/>
              </a:rPr>
              <a:t>Choosing an incorrect report type will result in duplicate files for your facility</a:t>
            </a:r>
          </a:p>
          <a:p>
            <a:pPr lvl="2"/>
            <a:endParaRPr lang="en-US" dirty="0">
              <a:latin typeface="Open Sans" pitchFamily="2" charset="0"/>
              <a:ea typeface="Open Sans" pitchFamily="2" charset="0"/>
              <a:cs typeface="Open Sans" pitchFamily="2" charset="0"/>
            </a:endParaRPr>
          </a:p>
          <a:p>
            <a:pPr marL="742950" lvl="1" indent="-285750">
              <a:buFont typeface="Arial" panose="020B0604020202020204" pitchFamily="34" charset="0"/>
              <a:buChar char="•"/>
            </a:pPr>
            <a:r>
              <a:rPr lang="en-US" dirty="0">
                <a:latin typeface="Open Sans" pitchFamily="2" charset="0"/>
                <a:ea typeface="Open Sans" pitchFamily="2" charset="0"/>
                <a:cs typeface="Open Sans" pitchFamily="2" charset="0"/>
              </a:rPr>
              <a:t>If you need to make corrections any time after the annual report has been submitted, use the, “(year) Update Tier II Report” type. You can do this at any time. </a:t>
            </a:r>
          </a:p>
          <a:p>
            <a:pPr lvl="1"/>
            <a:endParaRPr lang="en-US" dirty="0"/>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465397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671EE-F74B-CDCB-8588-A1650B341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BBFCF4-7455-8B53-2F62-C959451475C6}"/>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a:t>
            </a:r>
            <a:r>
              <a:rPr lang="en-US" dirty="0">
                <a:solidFill>
                  <a:schemeClr val="bg1"/>
                </a:solidFill>
                <a:latin typeface="Open Sans" pitchFamily="2" charset="0"/>
                <a:ea typeface="Open Sans" pitchFamily="2" charset="0"/>
                <a:cs typeface="Open Sans" pitchFamily="2" charset="0"/>
              </a:rPr>
              <a:t> List of Lists</a:t>
            </a:r>
          </a:p>
        </p:txBody>
      </p:sp>
      <p:sp>
        <p:nvSpPr>
          <p:cNvPr id="4" name="Footer Placeholder 3">
            <a:extLst>
              <a:ext uri="{FF2B5EF4-FFF2-40B4-BE49-F238E27FC236}">
                <a16:creationId xmlns:a16="http://schemas.microsoft.com/office/drawing/2014/main" id="{CBC7271F-55F8-59D0-468B-21438D246E3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2E57D0A2-7318-B913-E989-8BEC01F62A0E}"/>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8</a:t>
            </a:fld>
            <a:endParaRPr lang="en-US" dirty="0"/>
          </a:p>
        </p:txBody>
      </p:sp>
      <p:cxnSp>
        <p:nvCxnSpPr>
          <p:cNvPr id="7" name="Straight Connector 6">
            <a:extLst>
              <a:ext uri="{FF2B5EF4-FFF2-40B4-BE49-F238E27FC236}">
                <a16:creationId xmlns:a16="http://schemas.microsoft.com/office/drawing/2014/main" id="{1C4C37D8-DC02-D173-CCE9-10B3E5C85E01}"/>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E934C511-7B4B-C2CF-1DEB-8320917187A5}"/>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pic>
        <p:nvPicPr>
          <p:cNvPr id="6" name="Picture 5" descr="Consolidated List of Chemicals (By Name)">
            <a:extLst>
              <a:ext uri="{FF2B5EF4-FFF2-40B4-BE49-F238E27FC236}">
                <a16:creationId xmlns:a16="http://schemas.microsoft.com/office/drawing/2014/main" id="{F3F27404-9B3A-9626-96FA-392421C1E39D}"/>
              </a:ext>
            </a:extLst>
          </p:cNvPr>
          <p:cNvPicPr>
            <a:picLocks noChangeAspect="1"/>
          </p:cNvPicPr>
          <p:nvPr/>
        </p:nvPicPr>
        <p:blipFill>
          <a:blip r:embed="rId4"/>
          <a:stretch>
            <a:fillRect/>
          </a:stretch>
        </p:blipFill>
        <p:spPr>
          <a:xfrm>
            <a:off x="1642441" y="1783450"/>
            <a:ext cx="8907118" cy="2019590"/>
          </a:xfrm>
          <a:prstGeom prst="rect">
            <a:avLst/>
          </a:prstGeom>
        </p:spPr>
      </p:pic>
      <p:sp>
        <p:nvSpPr>
          <p:cNvPr id="15" name="TextBox 14" descr="Consolidated List of Chemicals (By Name)">
            <a:extLst>
              <a:ext uri="{FF2B5EF4-FFF2-40B4-BE49-F238E27FC236}">
                <a16:creationId xmlns:a16="http://schemas.microsoft.com/office/drawing/2014/main" id="{5E411EF9-3CEF-2D85-F2BC-CC9FF0DA0FDD}"/>
              </a:ext>
            </a:extLst>
          </p:cNvPr>
          <p:cNvSpPr txBox="1"/>
          <p:nvPr/>
        </p:nvSpPr>
        <p:spPr>
          <a:xfrm>
            <a:off x="838200" y="2207491"/>
            <a:ext cx="10515600" cy="1061829"/>
          </a:xfrm>
          <a:prstGeom prst="rect">
            <a:avLst/>
          </a:prstGeom>
          <a:noFill/>
        </p:spPr>
        <p:txBody>
          <a:bodyPr wrap="square" rtlCol="0">
            <a:spAutoFit/>
          </a:bodyPr>
          <a:lstStyle/>
          <a:p>
            <a:pPr>
              <a:lnSpc>
                <a:spcPct val="150000"/>
              </a:lnSpc>
            </a:pPr>
            <a:r>
              <a:rPr lang="en-US" dirty="0">
                <a:latin typeface="Open Sans" pitchFamily="2" charset="0"/>
                <a:ea typeface="Open Sans" pitchFamily="2" charset="0"/>
                <a:cs typeface="Open Sans" pitchFamily="2" charset="0"/>
              </a:rPr>
              <a:t> </a:t>
            </a:r>
            <a:endParaRPr lang="en-US" i="0" dirty="0">
              <a:effectLst/>
              <a:latin typeface="Open Sans" pitchFamily="2" charset="0"/>
              <a:ea typeface="Open Sans" pitchFamily="2" charset="0"/>
              <a:cs typeface="Open Sans" pitchFamily="2" charset="0"/>
            </a:endParaRPr>
          </a:p>
          <a:p>
            <a:endParaRPr lang="en-US" dirty="0">
              <a:latin typeface="Open Sans" pitchFamily="2" charset="0"/>
              <a:ea typeface="Open Sans" pitchFamily="2" charset="0"/>
              <a:cs typeface="Open Sans" pitchFamily="2" charset="0"/>
            </a:endParaRPr>
          </a:p>
          <a:p>
            <a:pPr marL="285750" indent="-285750">
              <a:buFont typeface="Arial" panose="020B0604020202020204" pitchFamily="34" charset="0"/>
              <a:buChar char="•"/>
            </a:pPr>
            <a:endParaRPr lang="en-US" dirty="0"/>
          </a:p>
        </p:txBody>
      </p:sp>
      <p:pic>
        <p:nvPicPr>
          <p:cNvPr id="9" name="Picture 8" descr="Consolidated List of Chemicals (By Name)">
            <a:extLst>
              <a:ext uri="{FF2B5EF4-FFF2-40B4-BE49-F238E27FC236}">
                <a16:creationId xmlns:a16="http://schemas.microsoft.com/office/drawing/2014/main" id="{45E069EC-AE50-B9E7-09AE-B5E966F5CD77}"/>
              </a:ext>
            </a:extLst>
          </p:cNvPr>
          <p:cNvPicPr>
            <a:picLocks noChangeAspect="1"/>
          </p:cNvPicPr>
          <p:nvPr/>
        </p:nvPicPr>
        <p:blipFill>
          <a:blip r:embed="rId5"/>
          <a:stretch>
            <a:fillRect/>
          </a:stretch>
        </p:blipFill>
        <p:spPr>
          <a:xfrm>
            <a:off x="1712315" y="3803040"/>
            <a:ext cx="8564170" cy="1428949"/>
          </a:xfrm>
          <a:prstGeom prst="rect">
            <a:avLst/>
          </a:prstGeom>
        </p:spPr>
      </p:pic>
    </p:spTree>
    <p:extLst>
      <p:ext uri="{BB962C8B-B14F-4D97-AF65-F5344CB8AC3E}">
        <p14:creationId xmlns:p14="http://schemas.microsoft.com/office/powerpoint/2010/main" val="4166793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98E9D-910C-2BCC-31F3-A38609452A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BBC5CF-90E7-ED5E-A186-89E01554B635}"/>
              </a:ext>
            </a:extLst>
          </p:cNvPr>
          <p:cNvSpPr>
            <a:spLocks noGrp="1"/>
          </p:cNvSpPr>
          <p:nvPr>
            <p:ph type="title"/>
          </p:nvPr>
        </p:nvSpPr>
        <p:spPr>
          <a:xfrm>
            <a:off x="838200" y="365126"/>
            <a:ext cx="10515600" cy="1084984"/>
          </a:xfrm>
          <a:solidFill>
            <a:schemeClr val="accent1">
              <a:lumMod val="50000"/>
            </a:schemeClr>
          </a:solidFill>
        </p:spPr>
        <p:txBody>
          <a:bodyPr/>
          <a:lstStyle/>
          <a:p>
            <a:r>
              <a:rPr lang="en-US" dirty="0">
                <a:solidFill>
                  <a:schemeClr val="bg1"/>
                </a:solidFill>
              </a:rPr>
              <a:t>             </a:t>
            </a:r>
            <a:r>
              <a:rPr lang="en-US" dirty="0">
                <a:solidFill>
                  <a:schemeClr val="bg1"/>
                </a:solidFill>
                <a:latin typeface="Open Sans" pitchFamily="2" charset="0"/>
                <a:ea typeface="Open Sans" pitchFamily="2" charset="0"/>
                <a:cs typeface="Open Sans" pitchFamily="2" charset="0"/>
              </a:rPr>
              <a:t>Exporting Reports</a:t>
            </a:r>
          </a:p>
        </p:txBody>
      </p:sp>
      <p:sp>
        <p:nvSpPr>
          <p:cNvPr id="4" name="Footer Placeholder 3">
            <a:extLst>
              <a:ext uri="{FF2B5EF4-FFF2-40B4-BE49-F238E27FC236}">
                <a16:creationId xmlns:a16="http://schemas.microsoft.com/office/drawing/2014/main" id="{7DCDA849-6C23-4760-58B1-2FF4D569D5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Massachusetts SERC 2026</a:t>
            </a:r>
          </a:p>
        </p:txBody>
      </p:sp>
      <p:sp>
        <p:nvSpPr>
          <p:cNvPr id="5" name="Slide Number Placeholder 4">
            <a:extLst>
              <a:ext uri="{FF2B5EF4-FFF2-40B4-BE49-F238E27FC236}">
                <a16:creationId xmlns:a16="http://schemas.microsoft.com/office/drawing/2014/main" id="{9D347B90-05D9-909A-DAB2-44089E7542BE}"/>
              </a:ext>
              <a:ext uri="{C183D7F6-B498-43B3-948B-1728B52AA6E4}">
                <adec:decorative xmlns:adec="http://schemas.microsoft.com/office/drawing/2017/decorative" val="1"/>
              </a:ext>
            </a:extLst>
          </p:cNvPr>
          <p:cNvSpPr>
            <a:spLocks noGrp="1"/>
          </p:cNvSpPr>
          <p:nvPr>
            <p:ph type="sldNum" sz="quarter" idx="12"/>
          </p:nvPr>
        </p:nvSpPr>
        <p:spPr/>
        <p:txBody>
          <a:bodyPr/>
          <a:lstStyle/>
          <a:p>
            <a:fld id="{33AE0B89-639F-43EF-A2BD-CD2CD6DE652E}" type="slidenum">
              <a:rPr lang="en-US" smtClean="0"/>
              <a:t>9</a:t>
            </a:fld>
            <a:endParaRPr lang="en-US"/>
          </a:p>
        </p:txBody>
      </p:sp>
      <p:cxnSp>
        <p:nvCxnSpPr>
          <p:cNvPr id="7" name="Straight Connector 6">
            <a:extLst>
              <a:ext uri="{FF2B5EF4-FFF2-40B4-BE49-F238E27FC236}">
                <a16:creationId xmlns:a16="http://schemas.microsoft.com/office/drawing/2014/main" id="{05216333-F8C6-D1F6-5CBD-F1659C0B3622}"/>
              </a:ext>
              <a:ext uri="{C183D7F6-B498-43B3-948B-1728B52AA6E4}">
                <adec:decorative xmlns:adec="http://schemas.microsoft.com/office/drawing/2017/decorative" val="1"/>
              </a:ext>
            </a:extLst>
          </p:cNvPr>
          <p:cNvCxnSpPr>
            <a:cxnSpLocks/>
          </p:cNvCxnSpPr>
          <p:nvPr/>
        </p:nvCxnSpPr>
        <p:spPr>
          <a:xfrm>
            <a:off x="838200" y="1450110"/>
            <a:ext cx="10515600" cy="0"/>
          </a:xfrm>
          <a:prstGeom prst="line">
            <a:avLst/>
          </a:prstGeom>
          <a:ln w="1016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20D0272C-0DC2-A1A1-C136-1D1C742BD106}"/>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838200" y="305265"/>
            <a:ext cx="1446686" cy="1446686"/>
          </a:xfrm>
          <a:prstGeom prst="rect">
            <a:avLst/>
          </a:prstGeom>
        </p:spPr>
      </p:pic>
      <p:sp>
        <p:nvSpPr>
          <p:cNvPr id="15" name="TextBox 14">
            <a:extLst>
              <a:ext uri="{FF2B5EF4-FFF2-40B4-BE49-F238E27FC236}">
                <a16:creationId xmlns:a16="http://schemas.microsoft.com/office/drawing/2014/main" id="{6F62047F-8D01-9EF6-0F0E-8E26A615D4B8}"/>
              </a:ext>
            </a:extLst>
          </p:cNvPr>
          <p:cNvSpPr txBox="1"/>
          <p:nvPr/>
        </p:nvSpPr>
        <p:spPr>
          <a:xfrm>
            <a:off x="838200" y="1800951"/>
            <a:ext cx="10515600" cy="452431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latin typeface="Open Sans" pitchFamily="2" charset="0"/>
                <a:ea typeface="Open Sans" pitchFamily="2" charset="0"/>
                <a:cs typeface="Open Sans" pitchFamily="2" charset="0"/>
              </a:rPr>
              <a:t>Once a report has been submitted, it can be exported into a Cameo compatible file (.t2s), PDF, Excel or XML format to provide to the LEPC/REPC and Local Fire Department. Contact your local organizations/agencies to determine the format needed.</a:t>
            </a:r>
          </a:p>
          <a:p>
            <a:pPr marL="285750" indent="-285750">
              <a:lnSpc>
                <a:spcPct val="150000"/>
              </a:lnSpc>
              <a:buFont typeface="Arial" panose="020B0604020202020204" pitchFamily="34" charset="0"/>
              <a:buChar char="•"/>
            </a:pPr>
            <a:r>
              <a:rPr lang="en-US" dirty="0">
                <a:latin typeface="Open Sans" pitchFamily="2" charset="0"/>
                <a:ea typeface="Open Sans" pitchFamily="2" charset="0"/>
                <a:cs typeface="Open Sans" pitchFamily="2" charset="0"/>
              </a:rPr>
              <a:t>While it is </a:t>
            </a:r>
            <a:r>
              <a:rPr lang="en-US" b="1" dirty="0">
                <a:latin typeface="Open Sans" pitchFamily="2" charset="0"/>
                <a:ea typeface="Open Sans" pitchFamily="2" charset="0"/>
                <a:cs typeface="Open Sans" pitchFamily="2" charset="0"/>
              </a:rPr>
              <a:t>not required</a:t>
            </a:r>
            <a:r>
              <a:rPr lang="en-US" dirty="0">
                <a:latin typeface="Open Sans" pitchFamily="2" charset="0"/>
                <a:ea typeface="Open Sans" pitchFamily="2" charset="0"/>
                <a:cs typeface="Open Sans" pitchFamily="2" charset="0"/>
              </a:rPr>
              <a:t>, the EPA Tier II Submit tool, which is a free download from the EPA website, can be used to validate information. </a:t>
            </a:r>
          </a:p>
          <a:p>
            <a:pPr marL="742950" lvl="1" indent="-285750">
              <a:lnSpc>
                <a:spcPct val="150000"/>
              </a:lnSpc>
              <a:buFont typeface="Arial" panose="020B0604020202020204" pitchFamily="34" charset="0"/>
              <a:buChar char="•"/>
            </a:pPr>
            <a:r>
              <a:rPr lang="en-US" dirty="0">
                <a:latin typeface="Open Sans" pitchFamily="2" charset="0"/>
                <a:ea typeface="Open Sans" pitchFamily="2" charset="0"/>
                <a:cs typeface="Open Sans" pitchFamily="2" charset="0"/>
              </a:rPr>
              <a:t>It is important to enter the information into the Massachusetts Hazconnect Tier II system </a:t>
            </a:r>
            <a:r>
              <a:rPr lang="en-US" i="1" dirty="0">
                <a:latin typeface="Open Sans" pitchFamily="2" charset="0"/>
                <a:ea typeface="Open Sans" pitchFamily="2" charset="0"/>
                <a:cs typeface="Open Sans" pitchFamily="2" charset="0"/>
              </a:rPr>
              <a:t>first</a:t>
            </a:r>
            <a:r>
              <a:rPr lang="en-US" dirty="0">
                <a:latin typeface="Open Sans" pitchFamily="2" charset="0"/>
                <a:ea typeface="Open Sans" pitchFamily="2" charset="0"/>
                <a:cs typeface="Open Sans" pitchFamily="2" charset="0"/>
              </a:rPr>
              <a:t> to satisfy the EPCRA requirement. Once completed, an exported file can be dragged to the EPA Tier II Submit tool and most of the information will upload automatically. It does not work the other way. If you submit to the EPA tool first, you will need to manually enter all the information into Hazconnect. </a:t>
            </a:r>
          </a:p>
          <a:p>
            <a:endParaRPr lang="en-US" dirty="0"/>
          </a:p>
        </p:txBody>
      </p:sp>
    </p:spTree>
    <p:extLst>
      <p:ext uri="{BB962C8B-B14F-4D97-AF65-F5344CB8AC3E}">
        <p14:creationId xmlns:p14="http://schemas.microsoft.com/office/powerpoint/2010/main" val="3283573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fcf1fbf-8d20-4fd8-9311-98600592e8c2" xsi:nil="true"/>
    <lcf76f155ced4ddcb4097134ff3c332f xmlns="f3c5980c-7622-4e6b-abe7-87fa85fc1183">
      <Terms xmlns="http://schemas.microsoft.com/office/infopath/2007/PartnerControls"/>
    </lcf76f155ced4ddcb4097134ff3c332f>
    <DateRepublished xmlns="f3c5980c-7622-4e6b-abe7-87fa85fc118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CEAD5E1C1DCD548ACAC08B9F772DD28" ma:contentTypeVersion="12" ma:contentTypeDescription="Create a new document." ma:contentTypeScope="" ma:versionID="41b7f2be75a03a1e37bc335780413757">
  <xsd:schema xmlns:xsd="http://www.w3.org/2001/XMLSchema" xmlns:xs="http://www.w3.org/2001/XMLSchema" xmlns:p="http://schemas.microsoft.com/office/2006/metadata/properties" xmlns:ns2="f3c5980c-7622-4e6b-abe7-87fa85fc1183" xmlns:ns3="8fcf1fbf-8d20-4fd8-9311-98600592e8c2" targetNamespace="http://schemas.microsoft.com/office/2006/metadata/properties" ma:root="true" ma:fieldsID="6b77faf571111481b94262406a83f5ff" ns2:_="" ns3:_="">
    <xsd:import namespace="f3c5980c-7622-4e6b-abe7-87fa85fc1183"/>
    <xsd:import namespace="8fcf1fbf-8d20-4fd8-9311-98600592e8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DateRepublished"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c5980c-7622-4e6b-abe7-87fa85fc11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DateRepublished" ma:index="11" nillable="true" ma:displayName="Date Republished" ma:format="DateOnly" ma:internalName="DateRepublished">
      <xsd:simpleType>
        <xsd:restriction base="dms:DateTim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cf1fbf-8d20-4fd8-9311-98600592e8c2"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c98a572-fd05-4ed3-b5d0-102468d852a7}" ma:internalName="TaxCatchAll" ma:showField="CatchAllData" ma:web="8fcf1fbf-8d20-4fd8-9311-98600592e8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0C6EE7-CB8B-41BF-9675-928C0D02872A}">
  <ds:schemaRefs>
    <ds:schemaRef ds:uri="http://schemas.microsoft.com/office/2006/metadata/properties"/>
    <ds:schemaRef ds:uri="http://www.w3.org/XML/1998/namespace"/>
    <ds:schemaRef ds:uri="1ee1dae2-f609-444c-8a50-79ac7949e70e"/>
    <ds:schemaRef ds:uri="http://purl.org/dc/terms/"/>
    <ds:schemaRef ds:uri="http://schemas.openxmlformats.org/package/2006/metadata/core-properties"/>
    <ds:schemaRef ds:uri="http://purl.org/dc/elements/1.1/"/>
    <ds:schemaRef ds:uri="42c776a9-ab7c-4a1a-8fcc-c8c67519ebe1"/>
    <ds:schemaRef ds:uri="http://purl.org/dc/dcmitype/"/>
    <ds:schemaRef ds:uri="http://schemas.microsoft.com/office/2006/documentManagement/types"/>
    <ds:schemaRef ds:uri="http://schemas.microsoft.com/office/infopath/2007/PartnerControls"/>
  </ds:schemaRefs>
</ds:datastoreItem>
</file>

<file path=customXml/itemProps2.xml><?xml version="1.0" encoding="utf-8"?>
<ds:datastoreItem xmlns:ds="http://schemas.openxmlformats.org/officeDocument/2006/customXml" ds:itemID="{B8E3B651-9084-4E2C-9A0C-6457442D7627}"/>
</file>

<file path=customXml/itemProps3.xml><?xml version="1.0" encoding="utf-8"?>
<ds:datastoreItem xmlns:ds="http://schemas.openxmlformats.org/officeDocument/2006/customXml" ds:itemID="{40F0E603-C9E8-4637-988C-FBA0E6AA78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8308</TotalTime>
  <Words>1237</Words>
  <Application>Microsoft Macintosh PowerPoint</Application>
  <PresentationFormat>Widescreen</PresentationFormat>
  <Paragraphs>161</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Open Sans</vt:lpstr>
      <vt:lpstr>Office Theme</vt:lpstr>
      <vt:lpstr> Massachusetts Tier II Reporting</vt:lpstr>
      <vt:lpstr>             Massachusetts Tier II Reporting</vt:lpstr>
      <vt:lpstr>             New Users</vt:lpstr>
      <vt:lpstr>             Users</vt:lpstr>
      <vt:lpstr>             Users (Account Details)</vt:lpstr>
      <vt:lpstr>             Annual Reporting </vt:lpstr>
      <vt:lpstr>             Annual Reports</vt:lpstr>
      <vt:lpstr>              List of Lists</vt:lpstr>
      <vt:lpstr>             Exporting Reports</vt:lpstr>
      <vt:lpstr>             Guidance </vt:lpstr>
      <vt:lpstr>             MA Tier II Support</vt:lpstr>
      <vt:lpstr>             MA Tier II Support Team</vt:lpstr>
      <vt:lpstr>             Quick Reference</vt:lpstr>
      <vt:lpstr>              Contacts (1 of 2)</vt:lpstr>
      <vt:lpstr>              Contacts (2 of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Castle, Kimberly (CDA)</dc:creator>
  <cp:lastModifiedBy>David Willcox</cp:lastModifiedBy>
  <cp:revision>67</cp:revision>
  <dcterms:created xsi:type="dcterms:W3CDTF">2023-12-01T14:23:44Z</dcterms:created>
  <dcterms:modified xsi:type="dcterms:W3CDTF">2026-04-26T13:03:11Z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0x010100DCEAD5E1C1DCD548ACAC08B9F772DD28</vt:lpwstr>
  </property>
  <property fmtid="{D5CDD505-2E9C-101B-9397-08002B2CF9AE}" pid="3" name="MediaServiceImageTags">
    <vt:lpwstr/>
  </property>
</Properties>
</file>