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78" r:id="rId3"/>
    <p:sldId id="281" r:id="rId4"/>
    <p:sldId id="283" r:id="rId5"/>
    <p:sldId id="282" r:id="rId6"/>
    <p:sldId id="270" r:id="rId7"/>
    <p:sldId id="279" r:id="rId8"/>
    <p:sldId id="284" r:id="rId9"/>
    <p:sldId id="275" r:id="rId10"/>
    <p:sldId id="274" r:id="rId11"/>
    <p:sldId id="272" r:id="rId12"/>
    <p:sldId id="280" r:id="rId13"/>
    <p:sldId id="276" r:id="rId14"/>
    <p:sldId id="277" r:id="rId15"/>
    <p:sldId id="285" r:id="rId16"/>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543A4B-BEB4-4EF3-9239-8FEED42BEC4E}" v="36" dt="2026-01-06T13:46:52.3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4" autoAdjust="0"/>
  </p:normalViewPr>
  <p:slideViewPr>
    <p:cSldViewPr snapToGrid="0">
      <p:cViewPr varScale="1">
        <p:scale>
          <a:sx n="104" d="100"/>
          <a:sy n="104" d="100"/>
        </p:scale>
        <p:origin x="870"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86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tle, Kimberly (CDA)" userId="a516a7be-9b31-44af-8192-a15a65df6697" providerId="ADAL" clId="{81249E21-3DCA-42F8-A41D-BDCF7101CCDE}"/>
    <pc:docChg chg="undo custSel addSld modSld sldOrd">
      <pc:chgData name="Castle, Kimberly (CDA)" userId="a516a7be-9b31-44af-8192-a15a65df6697" providerId="ADAL" clId="{81249E21-3DCA-42F8-A41D-BDCF7101CCDE}" dt="2026-01-06T13:55:21.062" v="5907" actId="20577"/>
      <pc:docMkLst>
        <pc:docMk/>
      </pc:docMkLst>
      <pc:sldChg chg="modSp mod">
        <pc:chgData name="Castle, Kimberly (CDA)" userId="a516a7be-9b31-44af-8192-a15a65df6697" providerId="ADAL" clId="{81249E21-3DCA-42F8-A41D-BDCF7101CCDE}" dt="2026-01-05T18:33:19.802" v="4870" actId="1076"/>
        <pc:sldMkLst>
          <pc:docMk/>
          <pc:sldMk cId="2420617553" sldId="257"/>
        </pc:sldMkLst>
        <pc:spChg chg="mod">
          <ac:chgData name="Castle, Kimberly (CDA)" userId="a516a7be-9b31-44af-8192-a15a65df6697" providerId="ADAL" clId="{81249E21-3DCA-42F8-A41D-BDCF7101CCDE}" dt="2026-01-05T17:00:17.326" v="2490" actId="20577"/>
          <ac:spMkLst>
            <pc:docMk/>
            <pc:sldMk cId="2420617553" sldId="257"/>
            <ac:spMk id="4" creationId="{FF7DC802-4323-1E1D-94BA-E629BD28B5AE}"/>
          </ac:spMkLst>
        </pc:spChg>
        <pc:spChg chg="mod">
          <ac:chgData name="Castle, Kimberly (CDA)" userId="a516a7be-9b31-44af-8192-a15a65df6697" providerId="ADAL" clId="{81249E21-3DCA-42F8-A41D-BDCF7101CCDE}" dt="2025-12-16T15:31:19.305" v="2162" actId="2711"/>
          <ac:spMkLst>
            <pc:docMk/>
            <pc:sldMk cId="2420617553" sldId="257"/>
            <ac:spMk id="9" creationId="{EA7F1ACC-3D83-F751-9076-9A5233C5F5F9}"/>
          </ac:spMkLst>
        </pc:spChg>
        <pc:picChg chg="mod">
          <ac:chgData name="Castle, Kimberly (CDA)" userId="a516a7be-9b31-44af-8192-a15a65df6697" providerId="ADAL" clId="{81249E21-3DCA-42F8-A41D-BDCF7101CCDE}" dt="2026-01-05T18:33:19.802" v="4870" actId="1076"/>
          <ac:picMkLst>
            <pc:docMk/>
            <pc:sldMk cId="2420617553" sldId="257"/>
            <ac:picMk id="3" creationId="{8FFBC050-E710-2E0F-B6AC-FC16975A2901}"/>
          </ac:picMkLst>
        </pc:picChg>
      </pc:sldChg>
      <pc:sldChg chg="modSp mod">
        <pc:chgData name="Castle, Kimberly (CDA)" userId="a516a7be-9b31-44af-8192-a15a65df6697" providerId="ADAL" clId="{81249E21-3DCA-42F8-A41D-BDCF7101CCDE}" dt="2026-01-05T17:24:50.650" v="2507"/>
        <pc:sldMkLst>
          <pc:docMk/>
          <pc:sldMk cId="3530070680" sldId="270"/>
        </pc:sldMkLst>
        <pc:spChg chg="mod">
          <ac:chgData name="Castle, Kimberly (CDA)" userId="a516a7be-9b31-44af-8192-a15a65df6697" providerId="ADAL" clId="{81249E21-3DCA-42F8-A41D-BDCF7101CCDE}" dt="2025-12-16T19:17:01.606" v="2484" actId="20577"/>
          <ac:spMkLst>
            <pc:docMk/>
            <pc:sldMk cId="3530070680" sldId="270"/>
            <ac:spMk id="2" creationId="{5F4F6645-61D2-45BD-6EF3-F952D3C6403E}"/>
          </ac:spMkLst>
        </pc:spChg>
        <pc:spChg chg="mod">
          <ac:chgData name="Castle, Kimberly (CDA)" userId="a516a7be-9b31-44af-8192-a15a65df6697" providerId="ADAL" clId="{81249E21-3DCA-42F8-A41D-BDCF7101CCDE}" dt="2026-01-05T17:24:50.650" v="2507"/>
          <ac:spMkLst>
            <pc:docMk/>
            <pc:sldMk cId="3530070680" sldId="270"/>
            <ac:spMk id="4" creationId="{3FE8308D-187F-160C-41E2-786BBEDB8DEA}"/>
          </ac:spMkLst>
        </pc:spChg>
        <pc:spChg chg="mod">
          <ac:chgData name="Castle, Kimberly (CDA)" userId="a516a7be-9b31-44af-8192-a15a65df6697" providerId="ADAL" clId="{81249E21-3DCA-42F8-A41D-BDCF7101CCDE}" dt="2026-01-05T17:22:29.707" v="2492" actId="20577"/>
          <ac:spMkLst>
            <pc:docMk/>
            <pc:sldMk cId="3530070680" sldId="270"/>
            <ac:spMk id="15" creationId="{23B6B5C1-8738-D1E9-5206-78D2B92CB15B}"/>
          </ac:spMkLst>
        </pc:spChg>
      </pc:sldChg>
      <pc:sldChg chg="delSp modSp mod">
        <pc:chgData name="Castle, Kimberly (CDA)" userId="a516a7be-9b31-44af-8192-a15a65df6697" providerId="ADAL" clId="{81249E21-3DCA-42F8-A41D-BDCF7101CCDE}" dt="2026-01-05T17:58:13.374" v="4179" actId="1076"/>
        <pc:sldMkLst>
          <pc:docMk/>
          <pc:sldMk cId="811186076" sldId="272"/>
        </pc:sldMkLst>
        <pc:spChg chg="mod">
          <ac:chgData name="Castle, Kimberly (CDA)" userId="a516a7be-9b31-44af-8192-a15a65df6697" providerId="ADAL" clId="{81249E21-3DCA-42F8-A41D-BDCF7101CCDE}" dt="2025-12-16T16:07:28.841" v="2237" actId="20577"/>
          <ac:spMkLst>
            <pc:docMk/>
            <pc:sldMk cId="811186076" sldId="272"/>
            <ac:spMk id="2" creationId="{A43E4F86-A3FB-A05A-1B33-7B0E3CB74577}"/>
          </ac:spMkLst>
        </pc:spChg>
        <pc:spChg chg="mod">
          <ac:chgData name="Castle, Kimberly (CDA)" userId="a516a7be-9b31-44af-8192-a15a65df6697" providerId="ADAL" clId="{81249E21-3DCA-42F8-A41D-BDCF7101CCDE}" dt="2026-01-05T17:58:05.369" v="4178" actId="1076"/>
          <ac:spMkLst>
            <pc:docMk/>
            <pc:sldMk cId="811186076" sldId="272"/>
            <ac:spMk id="3" creationId="{86944D2E-5E7A-AE37-A196-C3C2B6F65003}"/>
          </ac:spMkLst>
        </pc:spChg>
        <pc:spChg chg="mod">
          <ac:chgData name="Castle, Kimberly (CDA)" userId="a516a7be-9b31-44af-8192-a15a65df6697" providerId="ADAL" clId="{81249E21-3DCA-42F8-A41D-BDCF7101CCDE}" dt="2026-01-05T17:25:49.485" v="2518"/>
          <ac:spMkLst>
            <pc:docMk/>
            <pc:sldMk cId="811186076" sldId="272"/>
            <ac:spMk id="4" creationId="{0340D467-5E5C-3161-55C1-B84898C05E0A}"/>
          </ac:spMkLst>
        </pc:spChg>
        <pc:spChg chg="mod">
          <ac:chgData name="Castle, Kimberly (CDA)" userId="a516a7be-9b31-44af-8192-a15a65df6697" providerId="ADAL" clId="{81249E21-3DCA-42F8-A41D-BDCF7101CCDE}" dt="2026-01-05T17:58:01.119" v="4177" actId="1076"/>
          <ac:spMkLst>
            <pc:docMk/>
            <pc:sldMk cId="811186076" sldId="272"/>
            <ac:spMk id="8" creationId="{F86A8CF5-F192-60A2-47F4-3827B3793C56}"/>
          </ac:spMkLst>
        </pc:spChg>
        <pc:spChg chg="mod">
          <ac:chgData name="Castle, Kimberly (CDA)" userId="a516a7be-9b31-44af-8192-a15a65df6697" providerId="ADAL" clId="{81249E21-3DCA-42F8-A41D-BDCF7101CCDE}" dt="2026-01-05T17:58:13.374" v="4179" actId="1076"/>
          <ac:spMkLst>
            <pc:docMk/>
            <pc:sldMk cId="811186076" sldId="272"/>
            <ac:spMk id="10" creationId="{12A02470-6FFE-8114-DC8B-5BD347C5A7F1}"/>
          </ac:spMkLst>
        </pc:spChg>
        <pc:picChg chg="mod">
          <ac:chgData name="Castle, Kimberly (CDA)" userId="a516a7be-9b31-44af-8192-a15a65df6697" providerId="ADAL" clId="{81249E21-3DCA-42F8-A41D-BDCF7101CCDE}" dt="2026-01-05T17:57:52.327" v="4175" actId="1076"/>
          <ac:picMkLst>
            <pc:docMk/>
            <pc:sldMk cId="811186076" sldId="272"/>
            <ac:picMk id="6" creationId="{7460A43D-5FF9-5D48-B6B7-30F48E265AD1}"/>
          </ac:picMkLst>
        </pc:picChg>
        <pc:picChg chg="mod">
          <ac:chgData name="Castle, Kimberly (CDA)" userId="a516a7be-9b31-44af-8192-a15a65df6697" providerId="ADAL" clId="{81249E21-3DCA-42F8-A41D-BDCF7101CCDE}" dt="2026-01-05T17:57:56.574" v="4176" actId="1076"/>
          <ac:picMkLst>
            <pc:docMk/>
            <pc:sldMk cId="811186076" sldId="272"/>
            <ac:picMk id="9" creationId="{5E6A4B36-5627-012A-5338-311A2F267D70}"/>
          </ac:picMkLst>
        </pc:picChg>
      </pc:sldChg>
      <pc:sldChg chg="modSp mod">
        <pc:chgData name="Castle, Kimberly (CDA)" userId="a516a7be-9b31-44af-8192-a15a65df6697" providerId="ADAL" clId="{81249E21-3DCA-42F8-A41D-BDCF7101CCDE}" dt="2026-01-05T17:27:03.294" v="2524" actId="1076"/>
        <pc:sldMkLst>
          <pc:docMk/>
          <pc:sldMk cId="3581676950" sldId="274"/>
        </pc:sldMkLst>
        <pc:spChg chg="mod">
          <ac:chgData name="Castle, Kimberly (CDA)" userId="a516a7be-9b31-44af-8192-a15a65df6697" providerId="ADAL" clId="{81249E21-3DCA-42F8-A41D-BDCF7101CCDE}" dt="2025-12-16T15:32:36.273" v="2172" actId="2711"/>
          <ac:spMkLst>
            <pc:docMk/>
            <pc:sldMk cId="3581676950" sldId="274"/>
            <ac:spMk id="2" creationId="{684CC81E-7C65-11AB-55DE-718DBA100D0F}"/>
          </ac:spMkLst>
        </pc:spChg>
        <pc:spChg chg="mod">
          <ac:chgData name="Castle, Kimberly (CDA)" userId="a516a7be-9b31-44af-8192-a15a65df6697" providerId="ADAL" clId="{81249E21-3DCA-42F8-A41D-BDCF7101CCDE}" dt="2026-01-05T17:25:43.673" v="2517"/>
          <ac:spMkLst>
            <pc:docMk/>
            <pc:sldMk cId="3581676950" sldId="274"/>
            <ac:spMk id="4" creationId="{F5F1DA36-3C2B-8EA8-4EF1-4B7816A2AFF2}"/>
          </ac:spMkLst>
        </pc:spChg>
        <pc:spChg chg="mod">
          <ac:chgData name="Castle, Kimberly (CDA)" userId="a516a7be-9b31-44af-8192-a15a65df6697" providerId="ADAL" clId="{81249E21-3DCA-42F8-A41D-BDCF7101CCDE}" dt="2025-12-16T15:32:39.297" v="2173" actId="2711"/>
          <ac:spMkLst>
            <pc:docMk/>
            <pc:sldMk cId="3581676950" sldId="274"/>
            <ac:spMk id="15" creationId="{301EC141-F9DD-0455-94D3-A9ACDC699230}"/>
          </ac:spMkLst>
        </pc:spChg>
        <pc:picChg chg="mod">
          <ac:chgData name="Castle, Kimberly (CDA)" userId="a516a7be-9b31-44af-8192-a15a65df6697" providerId="ADAL" clId="{81249E21-3DCA-42F8-A41D-BDCF7101CCDE}" dt="2026-01-05T17:27:03.294" v="2524" actId="1076"/>
          <ac:picMkLst>
            <pc:docMk/>
            <pc:sldMk cId="3581676950" sldId="274"/>
            <ac:picMk id="8" creationId="{89ADD335-85BF-F44F-F276-2996FC229226}"/>
          </ac:picMkLst>
        </pc:picChg>
      </pc:sldChg>
      <pc:sldChg chg="modSp mod">
        <pc:chgData name="Castle, Kimberly (CDA)" userId="a516a7be-9b31-44af-8192-a15a65df6697" providerId="ADAL" clId="{81249E21-3DCA-42F8-A41D-BDCF7101CCDE}" dt="2026-01-05T17:25:38.054" v="2516" actId="1076"/>
        <pc:sldMkLst>
          <pc:docMk/>
          <pc:sldMk cId="3283573447" sldId="275"/>
        </pc:sldMkLst>
        <pc:spChg chg="mod">
          <ac:chgData name="Castle, Kimberly (CDA)" userId="a516a7be-9b31-44af-8192-a15a65df6697" providerId="ADAL" clId="{81249E21-3DCA-42F8-A41D-BDCF7101CCDE}" dt="2025-12-16T15:53:12.582" v="2209" actId="20577"/>
          <ac:spMkLst>
            <pc:docMk/>
            <pc:sldMk cId="3283573447" sldId="275"/>
            <ac:spMk id="2" creationId="{4CBBC5CF-90E7-ED5E-A186-89E01554B635}"/>
          </ac:spMkLst>
        </pc:spChg>
        <pc:spChg chg="mod">
          <ac:chgData name="Castle, Kimberly (CDA)" userId="a516a7be-9b31-44af-8192-a15a65df6697" providerId="ADAL" clId="{81249E21-3DCA-42F8-A41D-BDCF7101CCDE}" dt="2026-01-05T17:25:20.828" v="2512"/>
          <ac:spMkLst>
            <pc:docMk/>
            <pc:sldMk cId="3283573447" sldId="275"/>
            <ac:spMk id="4" creationId="{7DCDA849-6C23-4760-58B1-2FF4D569D512}"/>
          </ac:spMkLst>
        </pc:spChg>
        <pc:spChg chg="mod">
          <ac:chgData name="Castle, Kimberly (CDA)" userId="a516a7be-9b31-44af-8192-a15a65df6697" providerId="ADAL" clId="{81249E21-3DCA-42F8-A41D-BDCF7101CCDE}" dt="2026-01-05T17:25:38.054" v="2516" actId="1076"/>
          <ac:spMkLst>
            <pc:docMk/>
            <pc:sldMk cId="3283573447" sldId="275"/>
            <ac:spMk id="15" creationId="{6F62047F-8D01-9EF6-0F0E-8E26A615D4B8}"/>
          </ac:spMkLst>
        </pc:spChg>
        <pc:cxnChg chg="mod">
          <ac:chgData name="Castle, Kimberly (CDA)" userId="a516a7be-9b31-44af-8192-a15a65df6697" providerId="ADAL" clId="{81249E21-3DCA-42F8-A41D-BDCF7101CCDE}" dt="2026-01-05T17:25:25.588" v="2514" actId="1076"/>
          <ac:cxnSpMkLst>
            <pc:docMk/>
            <pc:sldMk cId="3283573447" sldId="275"/>
            <ac:cxnSpMk id="7" creationId="{05216333-F8C6-D1F6-5CBD-F1659C0B3622}"/>
          </ac:cxnSpMkLst>
        </pc:cxnChg>
      </pc:sldChg>
      <pc:sldChg chg="modSp mod">
        <pc:chgData name="Castle, Kimberly (CDA)" userId="a516a7be-9b31-44af-8192-a15a65df6697" providerId="ADAL" clId="{81249E21-3DCA-42F8-A41D-BDCF7101CCDE}" dt="2026-01-05T18:03:33.889" v="4869" actId="33524"/>
        <pc:sldMkLst>
          <pc:docMk/>
          <pc:sldMk cId="1548262406" sldId="276"/>
        </pc:sldMkLst>
        <pc:spChg chg="mod">
          <ac:chgData name="Castle, Kimberly (CDA)" userId="a516a7be-9b31-44af-8192-a15a65df6697" providerId="ADAL" clId="{81249E21-3DCA-42F8-A41D-BDCF7101CCDE}" dt="2025-12-16T15:32:56.104" v="2176" actId="2711"/>
          <ac:spMkLst>
            <pc:docMk/>
            <pc:sldMk cId="1548262406" sldId="276"/>
            <ac:spMk id="2" creationId="{DCDEFB8B-034C-E76A-4731-8DD263791D15}"/>
          </ac:spMkLst>
        </pc:spChg>
        <pc:spChg chg="mod">
          <ac:chgData name="Castle, Kimberly (CDA)" userId="a516a7be-9b31-44af-8192-a15a65df6697" providerId="ADAL" clId="{81249E21-3DCA-42F8-A41D-BDCF7101CCDE}" dt="2026-01-05T17:26:03.292" v="2522"/>
          <ac:spMkLst>
            <pc:docMk/>
            <pc:sldMk cId="1548262406" sldId="276"/>
            <ac:spMk id="4" creationId="{CF90A43B-B9C1-BF31-799F-F618FA50C910}"/>
          </ac:spMkLst>
        </pc:spChg>
        <pc:spChg chg="mod">
          <ac:chgData name="Castle, Kimberly (CDA)" userId="a516a7be-9b31-44af-8192-a15a65df6697" providerId="ADAL" clId="{81249E21-3DCA-42F8-A41D-BDCF7101CCDE}" dt="2026-01-05T18:03:33.889" v="4869" actId="33524"/>
          <ac:spMkLst>
            <pc:docMk/>
            <pc:sldMk cId="1548262406" sldId="276"/>
            <ac:spMk id="15" creationId="{0D75D69D-88B1-9E7E-F2D7-535FE6255144}"/>
          </ac:spMkLst>
        </pc:spChg>
      </pc:sldChg>
      <pc:sldChg chg="modSp mod">
        <pc:chgData name="Castle, Kimberly (CDA)" userId="a516a7be-9b31-44af-8192-a15a65df6697" providerId="ADAL" clId="{81249E21-3DCA-42F8-A41D-BDCF7101CCDE}" dt="2026-01-06T13:47:18.838" v="5150" actId="1076"/>
        <pc:sldMkLst>
          <pc:docMk/>
          <pc:sldMk cId="199778701" sldId="277"/>
        </pc:sldMkLst>
        <pc:spChg chg="mod">
          <ac:chgData name="Castle, Kimberly (CDA)" userId="a516a7be-9b31-44af-8192-a15a65df6697" providerId="ADAL" clId="{81249E21-3DCA-42F8-A41D-BDCF7101CCDE}" dt="2026-01-05T17:26:06.885" v="2523"/>
          <ac:spMkLst>
            <pc:docMk/>
            <pc:sldMk cId="199778701" sldId="277"/>
            <ac:spMk id="4" creationId="{D037C7B8-F89C-C29C-46A1-EB71AE938083}"/>
          </ac:spMkLst>
        </pc:spChg>
        <pc:spChg chg="mod">
          <ac:chgData name="Castle, Kimberly (CDA)" userId="a516a7be-9b31-44af-8192-a15a65df6697" providerId="ADAL" clId="{81249E21-3DCA-42F8-A41D-BDCF7101CCDE}" dt="2026-01-06T13:47:18.838" v="5150" actId="1076"/>
          <ac:spMkLst>
            <pc:docMk/>
            <pc:sldMk cId="199778701" sldId="277"/>
            <ac:spMk id="15" creationId="{302F7F46-6CB0-F6E9-BAEB-AC5FD203F09C}"/>
          </ac:spMkLst>
        </pc:spChg>
      </pc:sldChg>
      <pc:sldChg chg="modSp mod">
        <pc:chgData name="Castle, Kimberly (CDA)" userId="a516a7be-9b31-44af-8192-a15a65df6697" providerId="ADAL" clId="{81249E21-3DCA-42F8-A41D-BDCF7101CCDE}" dt="2026-01-06T13:55:21.062" v="5907" actId="20577"/>
        <pc:sldMkLst>
          <pc:docMk/>
          <pc:sldMk cId="3998867157" sldId="278"/>
        </pc:sldMkLst>
        <pc:spChg chg="mod">
          <ac:chgData name="Castle, Kimberly (CDA)" userId="a516a7be-9b31-44af-8192-a15a65df6697" providerId="ADAL" clId="{81249E21-3DCA-42F8-A41D-BDCF7101CCDE}" dt="2025-12-16T15:31:07.925" v="2161" actId="2711"/>
          <ac:spMkLst>
            <pc:docMk/>
            <pc:sldMk cId="3998867157" sldId="278"/>
            <ac:spMk id="2" creationId="{F7A67053-4A7A-DBB4-A1E8-FE01A4FBEB55}"/>
          </ac:spMkLst>
        </pc:spChg>
        <pc:spChg chg="mod">
          <ac:chgData name="Castle, Kimberly (CDA)" userId="a516a7be-9b31-44af-8192-a15a65df6697" providerId="ADAL" clId="{81249E21-3DCA-42F8-A41D-BDCF7101CCDE}" dt="2026-01-05T17:24:44.849" v="2506"/>
          <ac:spMkLst>
            <pc:docMk/>
            <pc:sldMk cId="3998867157" sldId="278"/>
            <ac:spMk id="4" creationId="{24392723-B42B-9C40-FFC1-BD074D21AC48}"/>
          </ac:spMkLst>
        </pc:spChg>
        <pc:spChg chg="mod">
          <ac:chgData name="Castle, Kimberly (CDA)" userId="a516a7be-9b31-44af-8192-a15a65df6697" providerId="ADAL" clId="{81249E21-3DCA-42F8-A41D-BDCF7101CCDE}" dt="2026-01-06T13:55:21.062" v="5907" actId="20577"/>
          <ac:spMkLst>
            <pc:docMk/>
            <pc:sldMk cId="3998867157" sldId="278"/>
            <ac:spMk id="15" creationId="{B11841D0-C9FC-F275-5095-D70ED3B3B7CB}"/>
          </ac:spMkLst>
        </pc:spChg>
      </pc:sldChg>
      <pc:sldChg chg="delSp modSp add mod ord">
        <pc:chgData name="Castle, Kimberly (CDA)" userId="a516a7be-9b31-44af-8192-a15a65df6697" providerId="ADAL" clId="{81249E21-3DCA-42F8-A41D-BDCF7101CCDE}" dt="2026-01-05T17:24:56.827" v="2508"/>
        <pc:sldMkLst>
          <pc:docMk/>
          <pc:sldMk cId="465397136" sldId="279"/>
        </pc:sldMkLst>
        <pc:spChg chg="mod">
          <ac:chgData name="Castle, Kimberly (CDA)" userId="a516a7be-9b31-44af-8192-a15a65df6697" providerId="ADAL" clId="{81249E21-3DCA-42F8-A41D-BDCF7101CCDE}" dt="2025-12-16T15:32:17.963" v="2168" actId="2711"/>
          <ac:spMkLst>
            <pc:docMk/>
            <pc:sldMk cId="465397136" sldId="279"/>
            <ac:spMk id="2" creationId="{8472E6DF-F9A9-6785-7ADC-9A5EF45FD983}"/>
          </ac:spMkLst>
        </pc:spChg>
        <pc:spChg chg="mod">
          <ac:chgData name="Castle, Kimberly (CDA)" userId="a516a7be-9b31-44af-8192-a15a65df6697" providerId="ADAL" clId="{81249E21-3DCA-42F8-A41D-BDCF7101CCDE}" dt="2026-01-05T17:24:56.827" v="2508"/>
          <ac:spMkLst>
            <pc:docMk/>
            <pc:sldMk cId="465397136" sldId="279"/>
            <ac:spMk id="4" creationId="{EC8E7661-D619-9120-B5BC-2C44D8A4DDEE}"/>
          </ac:spMkLst>
        </pc:spChg>
        <pc:spChg chg="mod">
          <ac:chgData name="Castle, Kimberly (CDA)" userId="a516a7be-9b31-44af-8192-a15a65df6697" providerId="ADAL" clId="{81249E21-3DCA-42F8-A41D-BDCF7101CCDE}" dt="2025-12-16T15:32:22.980" v="2169" actId="2711"/>
          <ac:spMkLst>
            <pc:docMk/>
            <pc:sldMk cId="465397136" sldId="279"/>
            <ac:spMk id="15" creationId="{8B90A85E-C2F3-FCD8-9C80-C80C118DBA93}"/>
          </ac:spMkLst>
        </pc:spChg>
      </pc:sldChg>
      <pc:sldChg chg="modSp add mod">
        <pc:chgData name="Castle, Kimberly (CDA)" userId="a516a7be-9b31-44af-8192-a15a65df6697" providerId="ADAL" clId="{81249E21-3DCA-42F8-A41D-BDCF7101CCDE}" dt="2026-01-05T18:02:15.496" v="4609" actId="20577"/>
        <pc:sldMkLst>
          <pc:docMk/>
          <pc:sldMk cId="3938304253" sldId="280"/>
        </pc:sldMkLst>
        <pc:spChg chg="mod">
          <ac:chgData name="Castle, Kimberly (CDA)" userId="a516a7be-9b31-44af-8192-a15a65df6697" providerId="ADAL" clId="{81249E21-3DCA-42F8-A41D-BDCF7101CCDE}" dt="2025-12-16T16:47:22.299" v="2455" actId="20577"/>
          <ac:spMkLst>
            <pc:docMk/>
            <pc:sldMk cId="3938304253" sldId="280"/>
            <ac:spMk id="2" creationId="{6F728F4E-2F5B-C5D1-59B4-8ECDB6288E94}"/>
          </ac:spMkLst>
        </pc:spChg>
        <pc:spChg chg="mod">
          <ac:chgData name="Castle, Kimberly (CDA)" userId="a516a7be-9b31-44af-8192-a15a65df6697" providerId="ADAL" clId="{81249E21-3DCA-42F8-A41D-BDCF7101CCDE}" dt="2026-01-05T17:25:53.906" v="2519"/>
          <ac:spMkLst>
            <pc:docMk/>
            <pc:sldMk cId="3938304253" sldId="280"/>
            <ac:spMk id="4" creationId="{DA942171-45D5-6BCF-9B79-3EAEEF99E66D}"/>
          </ac:spMkLst>
        </pc:spChg>
        <pc:spChg chg="mod">
          <ac:chgData name="Castle, Kimberly (CDA)" userId="a516a7be-9b31-44af-8192-a15a65df6697" providerId="ADAL" clId="{81249E21-3DCA-42F8-A41D-BDCF7101CCDE}" dt="2026-01-05T18:02:15.496" v="4609" actId="20577"/>
          <ac:spMkLst>
            <pc:docMk/>
            <pc:sldMk cId="3938304253" sldId="280"/>
            <ac:spMk id="15" creationId="{9D6F8B1A-3FB6-D8E5-4615-62ED9B50867A}"/>
          </ac:spMkLst>
        </pc:spChg>
      </pc:sldChg>
      <pc:sldChg chg="addSp delSp modSp add mod ord">
        <pc:chgData name="Castle, Kimberly (CDA)" userId="a516a7be-9b31-44af-8192-a15a65df6697" providerId="ADAL" clId="{81249E21-3DCA-42F8-A41D-BDCF7101CCDE}" dt="2026-01-06T13:33:13.878" v="4974" actId="20577"/>
        <pc:sldMkLst>
          <pc:docMk/>
          <pc:sldMk cId="2022226174" sldId="281"/>
        </pc:sldMkLst>
        <pc:spChg chg="mod">
          <ac:chgData name="Castle, Kimberly (CDA)" userId="a516a7be-9b31-44af-8192-a15a65df6697" providerId="ADAL" clId="{81249E21-3DCA-42F8-A41D-BDCF7101CCDE}" dt="2026-01-05T18:33:32.586" v="4871" actId="20577"/>
          <ac:spMkLst>
            <pc:docMk/>
            <pc:sldMk cId="2022226174" sldId="281"/>
            <ac:spMk id="2" creationId="{2BB129DF-8ACA-CD08-1798-CE156294F1C6}"/>
          </ac:spMkLst>
        </pc:spChg>
        <pc:spChg chg="mod">
          <ac:chgData name="Castle, Kimberly (CDA)" userId="a516a7be-9b31-44af-8192-a15a65df6697" providerId="ADAL" clId="{81249E21-3DCA-42F8-A41D-BDCF7101CCDE}" dt="2026-01-05T17:24:29.298" v="2505" actId="20577"/>
          <ac:spMkLst>
            <pc:docMk/>
            <pc:sldMk cId="2022226174" sldId="281"/>
            <ac:spMk id="4" creationId="{8A6E9A96-4B52-657D-FD8B-DD53AE393214}"/>
          </ac:spMkLst>
        </pc:spChg>
        <pc:spChg chg="mod">
          <ac:chgData name="Castle, Kimberly (CDA)" userId="a516a7be-9b31-44af-8192-a15a65df6697" providerId="ADAL" clId="{81249E21-3DCA-42F8-A41D-BDCF7101CCDE}" dt="2026-01-06T13:33:13.878" v="4974" actId="20577"/>
          <ac:spMkLst>
            <pc:docMk/>
            <pc:sldMk cId="2022226174" sldId="281"/>
            <ac:spMk id="15" creationId="{1E28BAC9-0081-A06A-AE27-8EFD9B0E81F1}"/>
          </ac:spMkLst>
        </pc:spChg>
        <pc:picChg chg="add del mod">
          <ac:chgData name="Castle, Kimberly (CDA)" userId="a516a7be-9b31-44af-8192-a15a65df6697" providerId="ADAL" clId="{81249E21-3DCA-42F8-A41D-BDCF7101CCDE}" dt="2026-01-05T17:38:13.645" v="3540" actId="21"/>
          <ac:picMkLst>
            <pc:docMk/>
            <pc:sldMk cId="2022226174" sldId="281"/>
            <ac:picMk id="6" creationId="{10524880-27B7-72DE-F9FB-F25B96FC45CE}"/>
          </ac:picMkLst>
        </pc:picChg>
      </pc:sldChg>
      <pc:sldChg chg="addSp delSp modSp add mod ord">
        <pc:chgData name="Castle, Kimberly (CDA)" userId="a516a7be-9b31-44af-8192-a15a65df6697" providerId="ADAL" clId="{81249E21-3DCA-42F8-A41D-BDCF7101CCDE}" dt="2026-01-05T17:51:40.814" v="4174" actId="20577"/>
        <pc:sldMkLst>
          <pc:docMk/>
          <pc:sldMk cId="3387720418" sldId="282"/>
        </pc:sldMkLst>
        <pc:spChg chg="mod">
          <ac:chgData name="Castle, Kimberly (CDA)" userId="a516a7be-9b31-44af-8192-a15a65df6697" providerId="ADAL" clId="{81249E21-3DCA-42F8-A41D-BDCF7101CCDE}" dt="2026-01-05T17:51:40.814" v="4174" actId="20577"/>
          <ac:spMkLst>
            <pc:docMk/>
            <pc:sldMk cId="3387720418" sldId="282"/>
            <ac:spMk id="2" creationId="{1DDC96C6-922D-E943-83CC-B745D4772933}"/>
          </ac:spMkLst>
        </pc:spChg>
        <pc:spChg chg="mod">
          <ac:chgData name="Castle, Kimberly (CDA)" userId="a516a7be-9b31-44af-8192-a15a65df6697" providerId="ADAL" clId="{81249E21-3DCA-42F8-A41D-BDCF7101CCDE}" dt="2026-01-05T17:25:57.127" v="2520"/>
          <ac:spMkLst>
            <pc:docMk/>
            <pc:sldMk cId="3387720418" sldId="282"/>
            <ac:spMk id="4" creationId="{DCF87C25-3702-0030-DF80-C7E514F3E657}"/>
          </ac:spMkLst>
        </pc:spChg>
        <pc:spChg chg="del">
          <ac:chgData name="Castle, Kimberly (CDA)" userId="a516a7be-9b31-44af-8192-a15a65df6697" providerId="ADAL" clId="{81249E21-3DCA-42F8-A41D-BDCF7101CCDE}" dt="2026-01-05T17:38:38.410" v="3546" actId="21"/>
          <ac:spMkLst>
            <pc:docMk/>
            <pc:sldMk cId="3387720418" sldId="282"/>
            <ac:spMk id="15" creationId="{CB7CC695-1CF4-ACCD-70DC-F1A6282ABA71}"/>
          </ac:spMkLst>
        </pc:spChg>
        <pc:picChg chg="add mod">
          <ac:chgData name="Castle, Kimberly (CDA)" userId="a516a7be-9b31-44af-8192-a15a65df6697" providerId="ADAL" clId="{81249E21-3DCA-42F8-A41D-BDCF7101CCDE}" dt="2026-01-05T17:38:32.787" v="3545" actId="14100"/>
          <ac:picMkLst>
            <pc:docMk/>
            <pc:sldMk cId="3387720418" sldId="282"/>
            <ac:picMk id="6" creationId="{10524880-27B7-72DE-F9FB-F25B96FC45CE}"/>
          </ac:picMkLst>
        </pc:picChg>
      </pc:sldChg>
      <pc:sldChg chg="modSp add mod ord">
        <pc:chgData name="Castle, Kimberly (CDA)" userId="a516a7be-9b31-44af-8192-a15a65df6697" providerId="ADAL" clId="{81249E21-3DCA-42F8-A41D-BDCF7101CCDE}" dt="2026-01-05T17:50:48.731" v="4167" actId="20577"/>
        <pc:sldMkLst>
          <pc:docMk/>
          <pc:sldMk cId="177743815" sldId="283"/>
        </pc:sldMkLst>
        <pc:spChg chg="mod">
          <ac:chgData name="Castle, Kimberly (CDA)" userId="a516a7be-9b31-44af-8192-a15a65df6697" providerId="ADAL" clId="{81249E21-3DCA-42F8-A41D-BDCF7101CCDE}" dt="2026-01-05T17:46:53.552" v="4034" actId="20577"/>
          <ac:spMkLst>
            <pc:docMk/>
            <pc:sldMk cId="177743815" sldId="283"/>
            <ac:spMk id="2" creationId="{5761494F-0314-757F-E393-C9143141C5C3}"/>
          </ac:spMkLst>
        </pc:spChg>
        <pc:spChg chg="mod">
          <ac:chgData name="Castle, Kimberly (CDA)" userId="a516a7be-9b31-44af-8192-a15a65df6697" providerId="ADAL" clId="{81249E21-3DCA-42F8-A41D-BDCF7101CCDE}" dt="2026-01-05T17:26:00.141" v="2521"/>
          <ac:spMkLst>
            <pc:docMk/>
            <pc:sldMk cId="177743815" sldId="283"/>
            <ac:spMk id="4" creationId="{38685F92-F5FB-E003-F541-7D14EF16F315}"/>
          </ac:spMkLst>
        </pc:spChg>
        <pc:spChg chg="mod">
          <ac:chgData name="Castle, Kimberly (CDA)" userId="a516a7be-9b31-44af-8192-a15a65df6697" providerId="ADAL" clId="{81249E21-3DCA-42F8-A41D-BDCF7101CCDE}" dt="2026-01-05T17:50:48.731" v="4167" actId="20577"/>
          <ac:spMkLst>
            <pc:docMk/>
            <pc:sldMk cId="177743815" sldId="283"/>
            <ac:spMk id="15" creationId="{45721937-0C8C-1E39-764B-CCC91A5AFA41}"/>
          </ac:spMkLst>
        </pc:spChg>
      </pc:sldChg>
      <pc:sldChg chg="addSp modSp add mod ord">
        <pc:chgData name="Castle, Kimberly (CDA)" userId="a516a7be-9b31-44af-8192-a15a65df6697" providerId="ADAL" clId="{81249E21-3DCA-42F8-A41D-BDCF7101CCDE}" dt="2026-01-06T13:40:27.651" v="5051" actId="1076"/>
        <pc:sldMkLst>
          <pc:docMk/>
          <pc:sldMk cId="4166793204" sldId="284"/>
        </pc:sldMkLst>
        <pc:spChg chg="mod">
          <ac:chgData name="Castle, Kimberly (CDA)" userId="a516a7be-9b31-44af-8192-a15a65df6697" providerId="ADAL" clId="{81249E21-3DCA-42F8-A41D-BDCF7101CCDE}" dt="2026-01-06T13:36:33.448" v="4996" actId="20577"/>
          <ac:spMkLst>
            <pc:docMk/>
            <pc:sldMk cId="4166793204" sldId="284"/>
            <ac:spMk id="2" creationId="{D0BBFCF4-7455-8B53-2F62-C959451475C6}"/>
          </ac:spMkLst>
        </pc:spChg>
        <pc:spChg chg="mod">
          <ac:chgData name="Castle, Kimberly (CDA)" userId="a516a7be-9b31-44af-8192-a15a65df6697" providerId="ADAL" clId="{81249E21-3DCA-42F8-A41D-BDCF7101CCDE}" dt="2026-01-06T13:39:17.054" v="5040" actId="5793"/>
          <ac:spMkLst>
            <pc:docMk/>
            <pc:sldMk cId="4166793204" sldId="284"/>
            <ac:spMk id="15" creationId="{5E411EF9-3CEF-2D85-F2BC-CC9FF0DA0FDD}"/>
          </ac:spMkLst>
        </pc:spChg>
        <pc:picChg chg="add mod">
          <ac:chgData name="Castle, Kimberly (CDA)" userId="a516a7be-9b31-44af-8192-a15a65df6697" providerId="ADAL" clId="{81249E21-3DCA-42F8-A41D-BDCF7101CCDE}" dt="2026-01-06T13:40:15.563" v="5047" actId="1076"/>
          <ac:picMkLst>
            <pc:docMk/>
            <pc:sldMk cId="4166793204" sldId="284"/>
            <ac:picMk id="6" creationId="{F3F27404-9B3A-9626-96FA-392421C1E39D}"/>
          </ac:picMkLst>
        </pc:picChg>
        <pc:picChg chg="add mod">
          <ac:chgData name="Castle, Kimberly (CDA)" userId="a516a7be-9b31-44af-8192-a15a65df6697" providerId="ADAL" clId="{81249E21-3DCA-42F8-A41D-BDCF7101CCDE}" dt="2026-01-06T13:40:27.651" v="5051" actId="1076"/>
          <ac:picMkLst>
            <pc:docMk/>
            <pc:sldMk cId="4166793204" sldId="284"/>
            <ac:picMk id="9" creationId="{45E069EC-AE50-B9E7-09AE-B5E966F5CD77}"/>
          </ac:picMkLst>
        </pc:picChg>
      </pc:sldChg>
      <pc:sldChg chg="modSp add mod">
        <pc:chgData name="Castle, Kimberly (CDA)" userId="a516a7be-9b31-44af-8192-a15a65df6697" providerId="ADAL" clId="{81249E21-3DCA-42F8-A41D-BDCF7101CCDE}" dt="2026-01-06T13:48:13.501" v="5233" actId="1076"/>
        <pc:sldMkLst>
          <pc:docMk/>
          <pc:sldMk cId="217218446" sldId="285"/>
        </pc:sldMkLst>
        <pc:spChg chg="mod">
          <ac:chgData name="Castle, Kimberly (CDA)" userId="a516a7be-9b31-44af-8192-a15a65df6697" providerId="ADAL" clId="{81249E21-3DCA-42F8-A41D-BDCF7101CCDE}" dt="2026-01-06T13:48:13.501" v="5233" actId="1076"/>
          <ac:spMkLst>
            <pc:docMk/>
            <pc:sldMk cId="217218446" sldId="285"/>
            <ac:spMk id="15" creationId="{503138E3-132B-6014-22AE-933F1165786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75B2150A-BCE8-4592-9028-268EC78A025B}" type="datetimeFigureOut">
              <a:rPr lang="en-US" smtClean="0"/>
              <a:t>1/6/2026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A6FEEF8D-3E47-44A8-A794-D7EDA638F9D2}" type="slidenum">
              <a:rPr lang="en-US" smtClean="0"/>
              <a:t>‹#›</a:t>
            </a:fld>
            <a:endParaRPr lang="en-US"/>
          </a:p>
        </p:txBody>
      </p:sp>
    </p:spTree>
    <p:extLst>
      <p:ext uri="{BB962C8B-B14F-4D97-AF65-F5344CB8AC3E}">
        <p14:creationId xmlns:p14="http://schemas.microsoft.com/office/powerpoint/2010/main" val="2018306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FEEF8D-3E47-44A8-A794-D7EDA638F9D2}" type="slidenum">
              <a:rPr lang="en-US" smtClean="0"/>
              <a:t>1</a:t>
            </a:fld>
            <a:endParaRPr lang="en-US"/>
          </a:p>
        </p:txBody>
      </p:sp>
    </p:spTree>
    <p:extLst>
      <p:ext uri="{BB962C8B-B14F-4D97-AF65-F5344CB8AC3E}">
        <p14:creationId xmlns:p14="http://schemas.microsoft.com/office/powerpoint/2010/main" val="34977218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9EEC9-38E1-285A-BE9F-CE393ED044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557803-2CB5-C9D4-DCD8-7DE9C11D4C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C6DAD9-AE01-BC06-AA16-023E3CD4E2E0}"/>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F2A80FFC-D7E9-AD2A-2055-372B7CC72B5D}"/>
              </a:ext>
            </a:extLst>
          </p:cNvPr>
          <p:cNvSpPr>
            <a:spLocks noGrp="1"/>
          </p:cNvSpPr>
          <p:nvPr>
            <p:ph type="sldNum" sz="quarter" idx="5"/>
          </p:nvPr>
        </p:nvSpPr>
        <p:spPr/>
        <p:txBody>
          <a:bodyPr/>
          <a:lstStyle/>
          <a:p>
            <a:fld id="{A6FEEF8D-3E47-44A8-A794-D7EDA638F9D2}" type="slidenum">
              <a:rPr lang="en-US" smtClean="0"/>
              <a:t>10</a:t>
            </a:fld>
            <a:endParaRPr lang="en-US"/>
          </a:p>
        </p:txBody>
      </p:sp>
    </p:spTree>
    <p:extLst>
      <p:ext uri="{BB962C8B-B14F-4D97-AF65-F5344CB8AC3E}">
        <p14:creationId xmlns:p14="http://schemas.microsoft.com/office/powerpoint/2010/main" val="28153892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880A5-30DD-D9DC-0F6C-7867473CEF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0D8885-F463-CA38-C480-CFA33B166E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2330AA-9F04-5885-3EAA-CEC6D133E446}"/>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160F88F0-C820-B06D-A899-8AEEF1DA086A}"/>
              </a:ext>
            </a:extLst>
          </p:cNvPr>
          <p:cNvSpPr>
            <a:spLocks noGrp="1"/>
          </p:cNvSpPr>
          <p:nvPr>
            <p:ph type="sldNum" sz="quarter" idx="5"/>
          </p:nvPr>
        </p:nvSpPr>
        <p:spPr/>
        <p:txBody>
          <a:bodyPr/>
          <a:lstStyle/>
          <a:p>
            <a:fld id="{A6FEEF8D-3E47-44A8-A794-D7EDA638F9D2}" type="slidenum">
              <a:rPr lang="en-US" smtClean="0"/>
              <a:t>11</a:t>
            </a:fld>
            <a:endParaRPr lang="en-US"/>
          </a:p>
        </p:txBody>
      </p:sp>
    </p:spTree>
    <p:extLst>
      <p:ext uri="{BB962C8B-B14F-4D97-AF65-F5344CB8AC3E}">
        <p14:creationId xmlns:p14="http://schemas.microsoft.com/office/powerpoint/2010/main" val="35227824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72E0C-625A-8633-FE2F-F8AD5A0230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0E2EFD-8167-D42F-455F-155CA69A6E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1F06B4-75A5-3359-B72D-239412B328AE}"/>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F69F840E-C4DF-CABF-EEDC-5287BB7E4584}"/>
              </a:ext>
            </a:extLst>
          </p:cNvPr>
          <p:cNvSpPr>
            <a:spLocks noGrp="1"/>
          </p:cNvSpPr>
          <p:nvPr>
            <p:ph type="sldNum" sz="quarter" idx="5"/>
          </p:nvPr>
        </p:nvSpPr>
        <p:spPr/>
        <p:txBody>
          <a:bodyPr/>
          <a:lstStyle/>
          <a:p>
            <a:fld id="{A6FEEF8D-3E47-44A8-A794-D7EDA638F9D2}" type="slidenum">
              <a:rPr lang="en-US" smtClean="0"/>
              <a:t>12</a:t>
            </a:fld>
            <a:endParaRPr lang="en-US"/>
          </a:p>
        </p:txBody>
      </p:sp>
    </p:spTree>
    <p:extLst>
      <p:ext uri="{BB962C8B-B14F-4D97-AF65-F5344CB8AC3E}">
        <p14:creationId xmlns:p14="http://schemas.microsoft.com/office/powerpoint/2010/main" val="2416447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BBB95-51C5-4EB4-1215-1DE80128D8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830C7A-F032-2507-8A13-020D65C9D0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02A0C6-0057-E977-6F49-01C8C55A389D}"/>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9421B1E6-0829-2B5F-DF35-9F0E2CEDFF01}"/>
              </a:ext>
            </a:extLst>
          </p:cNvPr>
          <p:cNvSpPr>
            <a:spLocks noGrp="1"/>
          </p:cNvSpPr>
          <p:nvPr>
            <p:ph type="sldNum" sz="quarter" idx="5"/>
          </p:nvPr>
        </p:nvSpPr>
        <p:spPr/>
        <p:txBody>
          <a:bodyPr/>
          <a:lstStyle/>
          <a:p>
            <a:fld id="{A6FEEF8D-3E47-44A8-A794-D7EDA638F9D2}" type="slidenum">
              <a:rPr lang="en-US" smtClean="0"/>
              <a:t>13</a:t>
            </a:fld>
            <a:endParaRPr lang="en-US"/>
          </a:p>
        </p:txBody>
      </p:sp>
    </p:spTree>
    <p:extLst>
      <p:ext uri="{BB962C8B-B14F-4D97-AF65-F5344CB8AC3E}">
        <p14:creationId xmlns:p14="http://schemas.microsoft.com/office/powerpoint/2010/main" val="24475893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27F81-91D6-D18F-059F-82B1A02E0E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A121DA-6C76-27C4-16C0-9CD2FC093E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4C946A-24F3-FE04-5847-7CD1E5BE3277}"/>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33FB28AE-6EE2-102D-0CA3-5381E0089DB5}"/>
              </a:ext>
            </a:extLst>
          </p:cNvPr>
          <p:cNvSpPr>
            <a:spLocks noGrp="1"/>
          </p:cNvSpPr>
          <p:nvPr>
            <p:ph type="sldNum" sz="quarter" idx="5"/>
          </p:nvPr>
        </p:nvSpPr>
        <p:spPr/>
        <p:txBody>
          <a:bodyPr/>
          <a:lstStyle/>
          <a:p>
            <a:fld id="{A6FEEF8D-3E47-44A8-A794-D7EDA638F9D2}" type="slidenum">
              <a:rPr lang="en-US" smtClean="0"/>
              <a:t>14</a:t>
            </a:fld>
            <a:endParaRPr lang="en-US"/>
          </a:p>
        </p:txBody>
      </p:sp>
    </p:spTree>
    <p:extLst>
      <p:ext uri="{BB962C8B-B14F-4D97-AF65-F5344CB8AC3E}">
        <p14:creationId xmlns:p14="http://schemas.microsoft.com/office/powerpoint/2010/main" val="16398054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C08FA-D3FC-9A2B-4351-C0E8D867D7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E74451-AA61-D672-06D3-FB11E9416B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3785B3-E8E5-4648-1C64-00AA4FD13EEC}"/>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0F20DFE2-8F54-6573-EA2C-1C20E467647C}"/>
              </a:ext>
            </a:extLst>
          </p:cNvPr>
          <p:cNvSpPr>
            <a:spLocks noGrp="1"/>
          </p:cNvSpPr>
          <p:nvPr>
            <p:ph type="sldNum" sz="quarter" idx="5"/>
          </p:nvPr>
        </p:nvSpPr>
        <p:spPr/>
        <p:txBody>
          <a:bodyPr/>
          <a:lstStyle/>
          <a:p>
            <a:fld id="{A6FEEF8D-3E47-44A8-A794-D7EDA638F9D2}" type="slidenum">
              <a:rPr lang="en-US" smtClean="0"/>
              <a:t>15</a:t>
            </a:fld>
            <a:endParaRPr lang="en-US"/>
          </a:p>
        </p:txBody>
      </p:sp>
    </p:spTree>
    <p:extLst>
      <p:ext uri="{BB962C8B-B14F-4D97-AF65-F5344CB8AC3E}">
        <p14:creationId xmlns:p14="http://schemas.microsoft.com/office/powerpoint/2010/main" val="38916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A0B3F-8D4F-6E31-8538-FF5A896956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B111D2-F3DA-F329-9513-F52817BBCA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8B53E2-ED31-E59D-3857-D2BAA408A92D}"/>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B5F6F8FC-9206-2448-E6CB-F3403344A9A3}"/>
              </a:ext>
            </a:extLst>
          </p:cNvPr>
          <p:cNvSpPr>
            <a:spLocks noGrp="1"/>
          </p:cNvSpPr>
          <p:nvPr>
            <p:ph type="sldNum" sz="quarter" idx="5"/>
          </p:nvPr>
        </p:nvSpPr>
        <p:spPr/>
        <p:txBody>
          <a:bodyPr/>
          <a:lstStyle/>
          <a:p>
            <a:fld id="{A6FEEF8D-3E47-44A8-A794-D7EDA638F9D2}" type="slidenum">
              <a:rPr lang="en-US" smtClean="0"/>
              <a:t>2</a:t>
            </a:fld>
            <a:endParaRPr lang="en-US"/>
          </a:p>
        </p:txBody>
      </p:sp>
    </p:spTree>
    <p:extLst>
      <p:ext uri="{BB962C8B-B14F-4D97-AF65-F5344CB8AC3E}">
        <p14:creationId xmlns:p14="http://schemas.microsoft.com/office/powerpoint/2010/main" val="3802550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648DD-27DB-EB66-3BD1-EF4E1D6CDB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2AEC77-AF87-6DB1-59A6-877E64D262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3EC08D-9B7A-701E-E436-E02BA70F09DA}"/>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509937BE-8F4E-992B-7A7D-02FB958E79F3}"/>
              </a:ext>
            </a:extLst>
          </p:cNvPr>
          <p:cNvSpPr>
            <a:spLocks noGrp="1"/>
          </p:cNvSpPr>
          <p:nvPr>
            <p:ph type="sldNum" sz="quarter" idx="5"/>
          </p:nvPr>
        </p:nvSpPr>
        <p:spPr/>
        <p:txBody>
          <a:bodyPr/>
          <a:lstStyle/>
          <a:p>
            <a:fld id="{A6FEEF8D-3E47-44A8-A794-D7EDA638F9D2}" type="slidenum">
              <a:rPr lang="en-US" smtClean="0"/>
              <a:t>3</a:t>
            </a:fld>
            <a:endParaRPr lang="en-US"/>
          </a:p>
        </p:txBody>
      </p:sp>
    </p:spTree>
    <p:extLst>
      <p:ext uri="{BB962C8B-B14F-4D97-AF65-F5344CB8AC3E}">
        <p14:creationId xmlns:p14="http://schemas.microsoft.com/office/powerpoint/2010/main" val="666841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C5CA3-6916-02CC-2F19-11F0D7E15D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22D6BF-D20E-FEB7-DA18-EFE40FA75B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153BD2-18CB-434E-47DD-C98CC18EC544}"/>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5938E2E8-F64D-E3CC-BDA2-18E3ACB2CF70}"/>
              </a:ext>
            </a:extLst>
          </p:cNvPr>
          <p:cNvSpPr>
            <a:spLocks noGrp="1"/>
          </p:cNvSpPr>
          <p:nvPr>
            <p:ph type="sldNum" sz="quarter" idx="5"/>
          </p:nvPr>
        </p:nvSpPr>
        <p:spPr/>
        <p:txBody>
          <a:bodyPr/>
          <a:lstStyle/>
          <a:p>
            <a:fld id="{A6FEEF8D-3E47-44A8-A794-D7EDA638F9D2}" type="slidenum">
              <a:rPr lang="en-US" smtClean="0"/>
              <a:t>4</a:t>
            </a:fld>
            <a:endParaRPr lang="en-US"/>
          </a:p>
        </p:txBody>
      </p:sp>
    </p:spTree>
    <p:extLst>
      <p:ext uri="{BB962C8B-B14F-4D97-AF65-F5344CB8AC3E}">
        <p14:creationId xmlns:p14="http://schemas.microsoft.com/office/powerpoint/2010/main" val="3742795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9F367-5822-D240-BE37-C31CF20D46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620FC1-E5B9-417A-C1A3-597784B704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D8E902-ACEC-E610-F0E9-0C0D6E07C4A0}"/>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011E56A1-8F4D-B246-9C5C-9FB0683DA32B}"/>
              </a:ext>
            </a:extLst>
          </p:cNvPr>
          <p:cNvSpPr>
            <a:spLocks noGrp="1"/>
          </p:cNvSpPr>
          <p:nvPr>
            <p:ph type="sldNum" sz="quarter" idx="5"/>
          </p:nvPr>
        </p:nvSpPr>
        <p:spPr/>
        <p:txBody>
          <a:bodyPr/>
          <a:lstStyle/>
          <a:p>
            <a:fld id="{A6FEEF8D-3E47-44A8-A794-D7EDA638F9D2}" type="slidenum">
              <a:rPr lang="en-US" smtClean="0"/>
              <a:t>5</a:t>
            </a:fld>
            <a:endParaRPr lang="en-US"/>
          </a:p>
        </p:txBody>
      </p:sp>
    </p:spTree>
    <p:extLst>
      <p:ext uri="{BB962C8B-B14F-4D97-AF65-F5344CB8AC3E}">
        <p14:creationId xmlns:p14="http://schemas.microsoft.com/office/powerpoint/2010/main" val="1625230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A6FEEF8D-3E47-44A8-A794-D7EDA638F9D2}" type="slidenum">
              <a:rPr lang="en-US" smtClean="0"/>
              <a:t>6</a:t>
            </a:fld>
            <a:endParaRPr lang="en-US"/>
          </a:p>
        </p:txBody>
      </p:sp>
    </p:spTree>
    <p:extLst>
      <p:ext uri="{BB962C8B-B14F-4D97-AF65-F5344CB8AC3E}">
        <p14:creationId xmlns:p14="http://schemas.microsoft.com/office/powerpoint/2010/main" val="4052987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8EACC-73FC-C23D-9168-33CB31CBC3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E65A31-7D80-5F15-523D-83B8C70BFE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10D149-CE7E-FC33-87F5-02FCBD2EB662}"/>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C879D301-49B3-7731-907A-E88C0D16CC36}"/>
              </a:ext>
            </a:extLst>
          </p:cNvPr>
          <p:cNvSpPr>
            <a:spLocks noGrp="1"/>
          </p:cNvSpPr>
          <p:nvPr>
            <p:ph type="sldNum" sz="quarter" idx="5"/>
          </p:nvPr>
        </p:nvSpPr>
        <p:spPr/>
        <p:txBody>
          <a:bodyPr/>
          <a:lstStyle/>
          <a:p>
            <a:fld id="{A6FEEF8D-3E47-44A8-A794-D7EDA638F9D2}" type="slidenum">
              <a:rPr lang="en-US" smtClean="0"/>
              <a:t>7</a:t>
            </a:fld>
            <a:endParaRPr lang="en-US"/>
          </a:p>
        </p:txBody>
      </p:sp>
    </p:spTree>
    <p:extLst>
      <p:ext uri="{BB962C8B-B14F-4D97-AF65-F5344CB8AC3E}">
        <p14:creationId xmlns:p14="http://schemas.microsoft.com/office/powerpoint/2010/main" val="1212870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974D1-9319-64C2-BD91-2F3C2E35F9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69A340-E264-7389-F743-3792E1C302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BB1C1C-5D20-8F8A-39D3-8E1B29D3D8C6}"/>
              </a:ext>
            </a:extLst>
          </p:cNvPr>
          <p:cNvSpPr>
            <a:spLocks noGrp="1"/>
          </p:cNvSpPr>
          <p:nvPr>
            <p:ph type="body" idx="1"/>
          </p:nvPr>
        </p:nvSpPr>
        <p:spPr/>
        <p:txBody>
          <a:bodyPr/>
          <a:lstStyle/>
          <a:p>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00B28BCF-6198-8EDB-83B5-B3D340A9936F}"/>
              </a:ext>
            </a:extLst>
          </p:cNvPr>
          <p:cNvSpPr>
            <a:spLocks noGrp="1"/>
          </p:cNvSpPr>
          <p:nvPr>
            <p:ph type="sldNum" sz="quarter" idx="5"/>
          </p:nvPr>
        </p:nvSpPr>
        <p:spPr/>
        <p:txBody>
          <a:bodyPr/>
          <a:lstStyle/>
          <a:p>
            <a:fld id="{A6FEEF8D-3E47-44A8-A794-D7EDA638F9D2}" type="slidenum">
              <a:rPr lang="en-US" smtClean="0"/>
              <a:t>8</a:t>
            </a:fld>
            <a:endParaRPr lang="en-US"/>
          </a:p>
        </p:txBody>
      </p:sp>
    </p:spTree>
    <p:extLst>
      <p:ext uri="{BB962C8B-B14F-4D97-AF65-F5344CB8AC3E}">
        <p14:creationId xmlns:p14="http://schemas.microsoft.com/office/powerpoint/2010/main" val="34480381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491EF-1CEE-DDB5-FFA4-AFA1E2F6C7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34A9CE-01DB-6273-3A89-428D5E1DF8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16186D-611B-453C-C50B-1922AE20C920}"/>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D21F5E25-15ED-4E3E-46F5-F8EC12F8D4AF}"/>
              </a:ext>
            </a:extLst>
          </p:cNvPr>
          <p:cNvSpPr>
            <a:spLocks noGrp="1"/>
          </p:cNvSpPr>
          <p:nvPr>
            <p:ph type="sldNum" sz="quarter" idx="5"/>
          </p:nvPr>
        </p:nvSpPr>
        <p:spPr/>
        <p:txBody>
          <a:bodyPr/>
          <a:lstStyle/>
          <a:p>
            <a:fld id="{A6FEEF8D-3E47-44A8-A794-D7EDA638F9D2}" type="slidenum">
              <a:rPr lang="en-US" smtClean="0"/>
              <a:t>9</a:t>
            </a:fld>
            <a:endParaRPr lang="en-US"/>
          </a:p>
        </p:txBody>
      </p:sp>
    </p:spTree>
    <p:extLst>
      <p:ext uri="{BB962C8B-B14F-4D97-AF65-F5344CB8AC3E}">
        <p14:creationId xmlns:p14="http://schemas.microsoft.com/office/powerpoint/2010/main" val="1717386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BEBD1-95B6-0DBE-95F3-1231292F0C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CB0169-9368-65E3-A8F6-7DCB20F314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37A3C3-5255-BDF8-839C-D4CB47454954}"/>
              </a:ext>
            </a:extLst>
          </p:cNvPr>
          <p:cNvSpPr>
            <a:spLocks noGrp="1"/>
          </p:cNvSpPr>
          <p:nvPr>
            <p:ph type="dt" sz="half" idx="10"/>
          </p:nvPr>
        </p:nvSpPr>
        <p:spPr/>
        <p:txBody>
          <a:bodyPr/>
          <a:lstStyle/>
          <a:p>
            <a:fld id="{E7C9160E-04D2-4E00-9229-278C7DF90C19}" type="datetime1">
              <a:rPr lang="en-US" smtClean="0"/>
              <a:t>1/6/2026</a:t>
            </a:fld>
            <a:endParaRPr lang="en-US"/>
          </a:p>
        </p:txBody>
      </p:sp>
      <p:sp>
        <p:nvSpPr>
          <p:cNvPr id="5" name="Footer Placeholder 4">
            <a:extLst>
              <a:ext uri="{FF2B5EF4-FFF2-40B4-BE49-F238E27FC236}">
                <a16:creationId xmlns:a16="http://schemas.microsoft.com/office/drawing/2014/main" id="{01F7099D-DAAA-7E35-F6C9-CC9612B5319C}"/>
              </a:ext>
            </a:extLst>
          </p:cNvPr>
          <p:cNvSpPr>
            <a:spLocks noGrp="1"/>
          </p:cNvSpPr>
          <p:nvPr>
            <p:ph type="ftr" sz="quarter" idx="11"/>
          </p:nvPr>
        </p:nvSpPr>
        <p:spPr/>
        <p:txBody>
          <a:bodyPr/>
          <a:lstStyle/>
          <a:p>
            <a:r>
              <a:rPr lang="en-US"/>
              <a:t>Massachusetts SERC 2025</a:t>
            </a:r>
          </a:p>
        </p:txBody>
      </p:sp>
      <p:sp>
        <p:nvSpPr>
          <p:cNvPr id="6" name="Slide Number Placeholder 5">
            <a:extLst>
              <a:ext uri="{FF2B5EF4-FFF2-40B4-BE49-F238E27FC236}">
                <a16:creationId xmlns:a16="http://schemas.microsoft.com/office/drawing/2014/main" id="{2D969ECE-70FE-A1E3-C56D-394FD71C5F25}"/>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377407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5EFE7-C100-9860-5221-91DC0C0B4B1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78D4BC-4C3A-D224-ACCB-6FEBAA2125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295289-37D7-9589-35E6-5298712A3D00}"/>
              </a:ext>
            </a:extLst>
          </p:cNvPr>
          <p:cNvSpPr>
            <a:spLocks noGrp="1"/>
          </p:cNvSpPr>
          <p:nvPr>
            <p:ph type="dt" sz="half" idx="10"/>
          </p:nvPr>
        </p:nvSpPr>
        <p:spPr/>
        <p:txBody>
          <a:bodyPr/>
          <a:lstStyle/>
          <a:p>
            <a:fld id="{B2CE4834-2CBB-43EF-AA53-ABA19DCE06C0}" type="datetime1">
              <a:rPr lang="en-US" smtClean="0"/>
              <a:t>1/6/2026</a:t>
            </a:fld>
            <a:endParaRPr lang="en-US"/>
          </a:p>
        </p:txBody>
      </p:sp>
      <p:sp>
        <p:nvSpPr>
          <p:cNvPr id="5" name="Footer Placeholder 4">
            <a:extLst>
              <a:ext uri="{FF2B5EF4-FFF2-40B4-BE49-F238E27FC236}">
                <a16:creationId xmlns:a16="http://schemas.microsoft.com/office/drawing/2014/main" id="{557CB0FF-9FF9-5CCF-49E3-27E1CCB5881A}"/>
              </a:ext>
            </a:extLst>
          </p:cNvPr>
          <p:cNvSpPr>
            <a:spLocks noGrp="1"/>
          </p:cNvSpPr>
          <p:nvPr>
            <p:ph type="ftr" sz="quarter" idx="11"/>
          </p:nvPr>
        </p:nvSpPr>
        <p:spPr/>
        <p:txBody>
          <a:bodyPr/>
          <a:lstStyle/>
          <a:p>
            <a:r>
              <a:rPr lang="en-US"/>
              <a:t>Massachusetts SERC 2025</a:t>
            </a:r>
          </a:p>
        </p:txBody>
      </p:sp>
      <p:sp>
        <p:nvSpPr>
          <p:cNvPr id="6" name="Slide Number Placeholder 5">
            <a:extLst>
              <a:ext uri="{FF2B5EF4-FFF2-40B4-BE49-F238E27FC236}">
                <a16:creationId xmlns:a16="http://schemas.microsoft.com/office/drawing/2014/main" id="{4F9932AA-B3EC-E95F-ADC4-B7DC04AAA83D}"/>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558507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502D60-CE6D-79DE-4C65-B95F650B3F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72DF6F-6376-329E-5A51-7CB7B4E53B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05F429-A7D0-A64E-85F5-C5B7AD145D95}"/>
              </a:ext>
            </a:extLst>
          </p:cNvPr>
          <p:cNvSpPr>
            <a:spLocks noGrp="1"/>
          </p:cNvSpPr>
          <p:nvPr>
            <p:ph type="dt" sz="half" idx="10"/>
          </p:nvPr>
        </p:nvSpPr>
        <p:spPr/>
        <p:txBody>
          <a:bodyPr/>
          <a:lstStyle/>
          <a:p>
            <a:fld id="{BEE797A8-1EF9-4CFD-B772-9C1188863EE8}" type="datetime1">
              <a:rPr lang="en-US" smtClean="0"/>
              <a:t>1/6/2026</a:t>
            </a:fld>
            <a:endParaRPr lang="en-US"/>
          </a:p>
        </p:txBody>
      </p:sp>
      <p:sp>
        <p:nvSpPr>
          <p:cNvPr id="5" name="Footer Placeholder 4">
            <a:extLst>
              <a:ext uri="{FF2B5EF4-FFF2-40B4-BE49-F238E27FC236}">
                <a16:creationId xmlns:a16="http://schemas.microsoft.com/office/drawing/2014/main" id="{01974B7D-8955-65C8-3D69-F6670567FA10}"/>
              </a:ext>
            </a:extLst>
          </p:cNvPr>
          <p:cNvSpPr>
            <a:spLocks noGrp="1"/>
          </p:cNvSpPr>
          <p:nvPr>
            <p:ph type="ftr" sz="quarter" idx="11"/>
          </p:nvPr>
        </p:nvSpPr>
        <p:spPr/>
        <p:txBody>
          <a:bodyPr/>
          <a:lstStyle/>
          <a:p>
            <a:r>
              <a:rPr lang="en-US"/>
              <a:t>Massachusetts SERC 2025</a:t>
            </a:r>
          </a:p>
        </p:txBody>
      </p:sp>
      <p:sp>
        <p:nvSpPr>
          <p:cNvPr id="6" name="Slide Number Placeholder 5">
            <a:extLst>
              <a:ext uri="{FF2B5EF4-FFF2-40B4-BE49-F238E27FC236}">
                <a16:creationId xmlns:a16="http://schemas.microsoft.com/office/drawing/2014/main" id="{656B7E71-7E8A-F113-314D-885497255096}"/>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2779996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636AF-F7AB-DD02-7B3C-ED75EB1005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13AE19-83B5-3705-7679-F59B264368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02EB40-999C-FAE9-49BB-8D295A4C506E}"/>
              </a:ext>
            </a:extLst>
          </p:cNvPr>
          <p:cNvSpPr>
            <a:spLocks noGrp="1"/>
          </p:cNvSpPr>
          <p:nvPr>
            <p:ph type="dt" sz="half" idx="10"/>
          </p:nvPr>
        </p:nvSpPr>
        <p:spPr/>
        <p:txBody>
          <a:bodyPr/>
          <a:lstStyle/>
          <a:p>
            <a:fld id="{005C68FE-8472-4819-9D33-8651CBF1E5EB}" type="datetime1">
              <a:rPr lang="en-US" smtClean="0"/>
              <a:t>1/6/2026</a:t>
            </a:fld>
            <a:endParaRPr lang="en-US"/>
          </a:p>
        </p:txBody>
      </p:sp>
      <p:sp>
        <p:nvSpPr>
          <p:cNvPr id="5" name="Footer Placeholder 4">
            <a:extLst>
              <a:ext uri="{FF2B5EF4-FFF2-40B4-BE49-F238E27FC236}">
                <a16:creationId xmlns:a16="http://schemas.microsoft.com/office/drawing/2014/main" id="{6B1D5368-7B02-32F5-3D2C-3016CFE2AF53}"/>
              </a:ext>
            </a:extLst>
          </p:cNvPr>
          <p:cNvSpPr>
            <a:spLocks noGrp="1"/>
          </p:cNvSpPr>
          <p:nvPr>
            <p:ph type="ftr" sz="quarter" idx="11"/>
          </p:nvPr>
        </p:nvSpPr>
        <p:spPr/>
        <p:txBody>
          <a:bodyPr/>
          <a:lstStyle/>
          <a:p>
            <a:r>
              <a:rPr lang="en-US"/>
              <a:t>Massachusetts SERC 2025</a:t>
            </a:r>
          </a:p>
        </p:txBody>
      </p:sp>
      <p:sp>
        <p:nvSpPr>
          <p:cNvPr id="6" name="Slide Number Placeholder 5">
            <a:extLst>
              <a:ext uri="{FF2B5EF4-FFF2-40B4-BE49-F238E27FC236}">
                <a16:creationId xmlns:a16="http://schemas.microsoft.com/office/drawing/2014/main" id="{7BFAB776-DEFC-A8DA-E53A-C371E4A45C4C}"/>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4022319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DBB2F-06DC-1C6C-FED7-03FFD320F0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C5BAA4-2D95-3846-037E-2006C4EAFB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3B313C-C256-8B05-A747-E6E1585874F6}"/>
              </a:ext>
            </a:extLst>
          </p:cNvPr>
          <p:cNvSpPr>
            <a:spLocks noGrp="1"/>
          </p:cNvSpPr>
          <p:nvPr>
            <p:ph type="dt" sz="half" idx="10"/>
          </p:nvPr>
        </p:nvSpPr>
        <p:spPr/>
        <p:txBody>
          <a:bodyPr/>
          <a:lstStyle/>
          <a:p>
            <a:fld id="{249EF069-D2FF-4CE7-82BA-C6FB271CB674}" type="datetime1">
              <a:rPr lang="en-US" smtClean="0"/>
              <a:t>1/6/2026</a:t>
            </a:fld>
            <a:endParaRPr lang="en-US"/>
          </a:p>
        </p:txBody>
      </p:sp>
      <p:sp>
        <p:nvSpPr>
          <p:cNvPr id="5" name="Footer Placeholder 4">
            <a:extLst>
              <a:ext uri="{FF2B5EF4-FFF2-40B4-BE49-F238E27FC236}">
                <a16:creationId xmlns:a16="http://schemas.microsoft.com/office/drawing/2014/main" id="{2A6CE3D8-85E1-6F2A-F243-0B528ACF82FC}"/>
              </a:ext>
            </a:extLst>
          </p:cNvPr>
          <p:cNvSpPr>
            <a:spLocks noGrp="1"/>
          </p:cNvSpPr>
          <p:nvPr>
            <p:ph type="ftr" sz="quarter" idx="11"/>
          </p:nvPr>
        </p:nvSpPr>
        <p:spPr/>
        <p:txBody>
          <a:bodyPr/>
          <a:lstStyle/>
          <a:p>
            <a:r>
              <a:rPr lang="en-US"/>
              <a:t>Massachusetts SERC 2025</a:t>
            </a:r>
          </a:p>
        </p:txBody>
      </p:sp>
      <p:sp>
        <p:nvSpPr>
          <p:cNvPr id="6" name="Slide Number Placeholder 5">
            <a:extLst>
              <a:ext uri="{FF2B5EF4-FFF2-40B4-BE49-F238E27FC236}">
                <a16:creationId xmlns:a16="http://schemas.microsoft.com/office/drawing/2014/main" id="{5C9D706C-75FB-20E0-B5F5-5AE6D9764614}"/>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3554588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25796-4090-9649-337B-27B00D4E2E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0E4819-668F-C124-7DCC-444900BF11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9C4453-3885-DC15-B90F-A1A9283E3C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833AB9-ED28-DCC3-9DD5-3258F0A4E1D9}"/>
              </a:ext>
            </a:extLst>
          </p:cNvPr>
          <p:cNvSpPr>
            <a:spLocks noGrp="1"/>
          </p:cNvSpPr>
          <p:nvPr>
            <p:ph type="dt" sz="half" idx="10"/>
          </p:nvPr>
        </p:nvSpPr>
        <p:spPr/>
        <p:txBody>
          <a:bodyPr/>
          <a:lstStyle/>
          <a:p>
            <a:fld id="{2C83D4E0-8C4D-4EF3-81B1-D9A85CD7C51C}" type="datetime1">
              <a:rPr lang="en-US" smtClean="0"/>
              <a:t>1/6/2026</a:t>
            </a:fld>
            <a:endParaRPr lang="en-US"/>
          </a:p>
        </p:txBody>
      </p:sp>
      <p:sp>
        <p:nvSpPr>
          <p:cNvPr id="6" name="Footer Placeholder 5">
            <a:extLst>
              <a:ext uri="{FF2B5EF4-FFF2-40B4-BE49-F238E27FC236}">
                <a16:creationId xmlns:a16="http://schemas.microsoft.com/office/drawing/2014/main" id="{192623BF-95D9-0D4B-1ECD-642194C71FC8}"/>
              </a:ext>
            </a:extLst>
          </p:cNvPr>
          <p:cNvSpPr>
            <a:spLocks noGrp="1"/>
          </p:cNvSpPr>
          <p:nvPr>
            <p:ph type="ftr" sz="quarter" idx="11"/>
          </p:nvPr>
        </p:nvSpPr>
        <p:spPr/>
        <p:txBody>
          <a:bodyPr/>
          <a:lstStyle/>
          <a:p>
            <a:r>
              <a:rPr lang="en-US"/>
              <a:t>Massachusetts SERC 2025</a:t>
            </a:r>
          </a:p>
        </p:txBody>
      </p:sp>
      <p:sp>
        <p:nvSpPr>
          <p:cNvPr id="7" name="Slide Number Placeholder 6">
            <a:extLst>
              <a:ext uri="{FF2B5EF4-FFF2-40B4-BE49-F238E27FC236}">
                <a16:creationId xmlns:a16="http://schemas.microsoft.com/office/drawing/2014/main" id="{1E5A8CB0-5891-F665-0DA0-466E20786D90}"/>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246005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E75B8-5BB6-74CD-DB98-ABD616F3152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56F65CF-1F10-3D01-2777-6BCCC294AA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D7AA54-FAB1-8347-2249-100E95DCAF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3CAE9D-EC63-F8C8-B645-C9C31D9930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D3E08D-5ABE-B8F7-0AEC-016D966950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221055-647B-D385-1C40-78BDF8985CC5}"/>
              </a:ext>
            </a:extLst>
          </p:cNvPr>
          <p:cNvSpPr>
            <a:spLocks noGrp="1"/>
          </p:cNvSpPr>
          <p:nvPr>
            <p:ph type="dt" sz="half" idx="10"/>
          </p:nvPr>
        </p:nvSpPr>
        <p:spPr/>
        <p:txBody>
          <a:bodyPr/>
          <a:lstStyle/>
          <a:p>
            <a:fld id="{3D9526AC-620A-446F-A359-944BE65D5AC7}" type="datetime1">
              <a:rPr lang="en-US" smtClean="0"/>
              <a:t>1/6/2026</a:t>
            </a:fld>
            <a:endParaRPr lang="en-US"/>
          </a:p>
        </p:txBody>
      </p:sp>
      <p:sp>
        <p:nvSpPr>
          <p:cNvPr id="8" name="Footer Placeholder 7">
            <a:extLst>
              <a:ext uri="{FF2B5EF4-FFF2-40B4-BE49-F238E27FC236}">
                <a16:creationId xmlns:a16="http://schemas.microsoft.com/office/drawing/2014/main" id="{8D79405E-93F9-88DD-444B-BCD61377E33D}"/>
              </a:ext>
            </a:extLst>
          </p:cNvPr>
          <p:cNvSpPr>
            <a:spLocks noGrp="1"/>
          </p:cNvSpPr>
          <p:nvPr>
            <p:ph type="ftr" sz="quarter" idx="11"/>
          </p:nvPr>
        </p:nvSpPr>
        <p:spPr/>
        <p:txBody>
          <a:bodyPr/>
          <a:lstStyle/>
          <a:p>
            <a:r>
              <a:rPr lang="en-US"/>
              <a:t>Massachusetts SERC 2025</a:t>
            </a:r>
          </a:p>
        </p:txBody>
      </p:sp>
      <p:sp>
        <p:nvSpPr>
          <p:cNvPr id="9" name="Slide Number Placeholder 8">
            <a:extLst>
              <a:ext uri="{FF2B5EF4-FFF2-40B4-BE49-F238E27FC236}">
                <a16:creationId xmlns:a16="http://schemas.microsoft.com/office/drawing/2014/main" id="{FF8C99BE-B106-AA7E-04C5-E08337D0DFE0}"/>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2585286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A4101-DD6C-8E88-E8BB-2948227383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048354-3850-B2DC-7756-C783C7198E75}"/>
              </a:ext>
            </a:extLst>
          </p:cNvPr>
          <p:cNvSpPr>
            <a:spLocks noGrp="1"/>
          </p:cNvSpPr>
          <p:nvPr>
            <p:ph type="dt" sz="half" idx="10"/>
          </p:nvPr>
        </p:nvSpPr>
        <p:spPr/>
        <p:txBody>
          <a:bodyPr/>
          <a:lstStyle/>
          <a:p>
            <a:fld id="{A2212900-778F-4D1F-9D61-9CC30ED4BE8D}" type="datetime1">
              <a:rPr lang="en-US" smtClean="0"/>
              <a:t>1/6/2026</a:t>
            </a:fld>
            <a:endParaRPr lang="en-US"/>
          </a:p>
        </p:txBody>
      </p:sp>
      <p:sp>
        <p:nvSpPr>
          <p:cNvPr id="4" name="Footer Placeholder 3">
            <a:extLst>
              <a:ext uri="{FF2B5EF4-FFF2-40B4-BE49-F238E27FC236}">
                <a16:creationId xmlns:a16="http://schemas.microsoft.com/office/drawing/2014/main" id="{5BEDE68A-6F75-673A-5FF5-2157895D7283}"/>
              </a:ext>
            </a:extLst>
          </p:cNvPr>
          <p:cNvSpPr>
            <a:spLocks noGrp="1"/>
          </p:cNvSpPr>
          <p:nvPr>
            <p:ph type="ftr" sz="quarter" idx="11"/>
          </p:nvPr>
        </p:nvSpPr>
        <p:spPr/>
        <p:txBody>
          <a:bodyPr/>
          <a:lstStyle/>
          <a:p>
            <a:r>
              <a:rPr lang="en-US"/>
              <a:t>Massachusetts SERC 2025</a:t>
            </a:r>
          </a:p>
        </p:txBody>
      </p:sp>
      <p:sp>
        <p:nvSpPr>
          <p:cNvPr id="5" name="Slide Number Placeholder 4">
            <a:extLst>
              <a:ext uri="{FF2B5EF4-FFF2-40B4-BE49-F238E27FC236}">
                <a16:creationId xmlns:a16="http://schemas.microsoft.com/office/drawing/2014/main" id="{09EAACD2-7729-77B2-9230-FFE5EB0C2D14}"/>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298957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9DF684-1408-79A6-4ACB-6FA3F4313ED8}"/>
              </a:ext>
            </a:extLst>
          </p:cNvPr>
          <p:cNvSpPr>
            <a:spLocks noGrp="1"/>
          </p:cNvSpPr>
          <p:nvPr>
            <p:ph type="dt" sz="half" idx="10"/>
          </p:nvPr>
        </p:nvSpPr>
        <p:spPr/>
        <p:txBody>
          <a:bodyPr/>
          <a:lstStyle/>
          <a:p>
            <a:fld id="{7E8836A1-63E0-4608-90C2-37C63E44D7DB}" type="datetime1">
              <a:rPr lang="en-US" smtClean="0"/>
              <a:t>1/6/2026</a:t>
            </a:fld>
            <a:endParaRPr lang="en-US"/>
          </a:p>
        </p:txBody>
      </p:sp>
      <p:sp>
        <p:nvSpPr>
          <p:cNvPr id="3" name="Footer Placeholder 2">
            <a:extLst>
              <a:ext uri="{FF2B5EF4-FFF2-40B4-BE49-F238E27FC236}">
                <a16:creationId xmlns:a16="http://schemas.microsoft.com/office/drawing/2014/main" id="{62EEFC2B-8FFF-8B90-6983-303B920D9F80}"/>
              </a:ext>
            </a:extLst>
          </p:cNvPr>
          <p:cNvSpPr>
            <a:spLocks noGrp="1"/>
          </p:cNvSpPr>
          <p:nvPr>
            <p:ph type="ftr" sz="quarter" idx="11"/>
          </p:nvPr>
        </p:nvSpPr>
        <p:spPr/>
        <p:txBody>
          <a:bodyPr/>
          <a:lstStyle/>
          <a:p>
            <a:r>
              <a:rPr lang="en-US"/>
              <a:t>Massachusetts SERC 2025</a:t>
            </a:r>
          </a:p>
        </p:txBody>
      </p:sp>
      <p:sp>
        <p:nvSpPr>
          <p:cNvPr id="4" name="Slide Number Placeholder 3">
            <a:extLst>
              <a:ext uri="{FF2B5EF4-FFF2-40B4-BE49-F238E27FC236}">
                <a16:creationId xmlns:a16="http://schemas.microsoft.com/office/drawing/2014/main" id="{7954B219-650E-6535-8E1A-D5AED702EB31}"/>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1577260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9AF38-4486-5CF8-CF88-7DB402EFFE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7F69C2-41F5-4AD5-8B25-7408E68B82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B24C1B-325B-1F9A-D60A-43BE902C67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E06F42-07B0-7244-7205-A709AB337C39}"/>
              </a:ext>
            </a:extLst>
          </p:cNvPr>
          <p:cNvSpPr>
            <a:spLocks noGrp="1"/>
          </p:cNvSpPr>
          <p:nvPr>
            <p:ph type="dt" sz="half" idx="10"/>
          </p:nvPr>
        </p:nvSpPr>
        <p:spPr/>
        <p:txBody>
          <a:bodyPr/>
          <a:lstStyle/>
          <a:p>
            <a:fld id="{0DC1EAEF-05C6-4B13-A1FD-01CB42F437C7}" type="datetime1">
              <a:rPr lang="en-US" smtClean="0"/>
              <a:t>1/6/2026</a:t>
            </a:fld>
            <a:endParaRPr lang="en-US"/>
          </a:p>
        </p:txBody>
      </p:sp>
      <p:sp>
        <p:nvSpPr>
          <p:cNvPr id="6" name="Footer Placeholder 5">
            <a:extLst>
              <a:ext uri="{FF2B5EF4-FFF2-40B4-BE49-F238E27FC236}">
                <a16:creationId xmlns:a16="http://schemas.microsoft.com/office/drawing/2014/main" id="{D8B55B08-E921-949F-E004-D8478B609C5B}"/>
              </a:ext>
            </a:extLst>
          </p:cNvPr>
          <p:cNvSpPr>
            <a:spLocks noGrp="1"/>
          </p:cNvSpPr>
          <p:nvPr>
            <p:ph type="ftr" sz="quarter" idx="11"/>
          </p:nvPr>
        </p:nvSpPr>
        <p:spPr/>
        <p:txBody>
          <a:bodyPr/>
          <a:lstStyle/>
          <a:p>
            <a:r>
              <a:rPr lang="en-US"/>
              <a:t>Massachusetts SERC 2025</a:t>
            </a:r>
          </a:p>
        </p:txBody>
      </p:sp>
      <p:sp>
        <p:nvSpPr>
          <p:cNvPr id="7" name="Slide Number Placeholder 6">
            <a:extLst>
              <a:ext uri="{FF2B5EF4-FFF2-40B4-BE49-F238E27FC236}">
                <a16:creationId xmlns:a16="http://schemas.microsoft.com/office/drawing/2014/main" id="{C291FCBD-5CE2-A974-67AC-987617924D44}"/>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4583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86664-7983-A9FC-959B-E1C74EB240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EEDBBE-B42F-34AF-9AF9-35EE1E819B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4DCA1B6-4825-1D1A-62B9-98BF3F3D1C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EEA17B-F117-1AC6-FBC0-7985C5B698F5}"/>
              </a:ext>
            </a:extLst>
          </p:cNvPr>
          <p:cNvSpPr>
            <a:spLocks noGrp="1"/>
          </p:cNvSpPr>
          <p:nvPr>
            <p:ph type="dt" sz="half" idx="10"/>
          </p:nvPr>
        </p:nvSpPr>
        <p:spPr/>
        <p:txBody>
          <a:bodyPr/>
          <a:lstStyle/>
          <a:p>
            <a:fld id="{D21B9EF3-E777-45B6-9454-0852B26914B7}" type="datetime1">
              <a:rPr lang="en-US" smtClean="0"/>
              <a:t>1/6/2026</a:t>
            </a:fld>
            <a:endParaRPr lang="en-US"/>
          </a:p>
        </p:txBody>
      </p:sp>
      <p:sp>
        <p:nvSpPr>
          <p:cNvPr id="6" name="Footer Placeholder 5">
            <a:extLst>
              <a:ext uri="{FF2B5EF4-FFF2-40B4-BE49-F238E27FC236}">
                <a16:creationId xmlns:a16="http://schemas.microsoft.com/office/drawing/2014/main" id="{B6ADF24E-3DC4-32DD-EBB4-94881A46F079}"/>
              </a:ext>
            </a:extLst>
          </p:cNvPr>
          <p:cNvSpPr>
            <a:spLocks noGrp="1"/>
          </p:cNvSpPr>
          <p:nvPr>
            <p:ph type="ftr" sz="quarter" idx="11"/>
          </p:nvPr>
        </p:nvSpPr>
        <p:spPr/>
        <p:txBody>
          <a:bodyPr/>
          <a:lstStyle/>
          <a:p>
            <a:r>
              <a:rPr lang="en-US"/>
              <a:t>Massachusetts SERC 2025</a:t>
            </a:r>
          </a:p>
        </p:txBody>
      </p:sp>
      <p:sp>
        <p:nvSpPr>
          <p:cNvPr id="7" name="Slide Number Placeholder 6">
            <a:extLst>
              <a:ext uri="{FF2B5EF4-FFF2-40B4-BE49-F238E27FC236}">
                <a16:creationId xmlns:a16="http://schemas.microsoft.com/office/drawing/2014/main" id="{E195CD46-96B5-04A6-D789-36C537C20E8D}"/>
              </a:ext>
            </a:extLst>
          </p:cNvPr>
          <p:cNvSpPr>
            <a:spLocks noGrp="1"/>
          </p:cNvSpPr>
          <p:nvPr>
            <p:ph type="sldNum" sz="quarter" idx="12"/>
          </p:nvPr>
        </p:nvSpPr>
        <p:spPr/>
        <p:txBody>
          <a:bodyPr/>
          <a:lstStyle/>
          <a:p>
            <a:fld id="{33AE0B89-639F-43EF-A2BD-CD2CD6DE652E}" type="slidenum">
              <a:rPr lang="en-US" smtClean="0"/>
              <a:t>‹#›</a:t>
            </a:fld>
            <a:endParaRPr lang="en-US"/>
          </a:p>
        </p:txBody>
      </p:sp>
    </p:spTree>
    <p:extLst>
      <p:ext uri="{BB962C8B-B14F-4D97-AF65-F5344CB8AC3E}">
        <p14:creationId xmlns:p14="http://schemas.microsoft.com/office/powerpoint/2010/main" val="3754786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77BD6A-7DCD-C904-07AA-AE1E41FFC6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814766-9F2F-4EA7-9184-534325DE7E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F1BF48-EF6E-97A8-2D5B-C9D99422C2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522B6-0C1C-47C2-894B-5D69FAAF3E6C}" type="datetime1">
              <a:rPr lang="en-US" smtClean="0"/>
              <a:t>1/6/2026</a:t>
            </a:fld>
            <a:endParaRPr lang="en-US"/>
          </a:p>
        </p:txBody>
      </p:sp>
      <p:sp>
        <p:nvSpPr>
          <p:cNvPr id="5" name="Footer Placeholder 4">
            <a:extLst>
              <a:ext uri="{FF2B5EF4-FFF2-40B4-BE49-F238E27FC236}">
                <a16:creationId xmlns:a16="http://schemas.microsoft.com/office/drawing/2014/main" id="{5205207A-C6F0-99E4-EE3A-4D3627C26C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Massachusetts SERC 2025</a:t>
            </a:r>
          </a:p>
        </p:txBody>
      </p:sp>
      <p:sp>
        <p:nvSpPr>
          <p:cNvPr id="6" name="Slide Number Placeholder 5">
            <a:extLst>
              <a:ext uri="{FF2B5EF4-FFF2-40B4-BE49-F238E27FC236}">
                <a16:creationId xmlns:a16="http://schemas.microsoft.com/office/drawing/2014/main" id="{ED4AA57E-E872-AA70-08F0-9C7503E8B5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AE0B89-639F-43EF-A2BD-CD2CD6DE652E}" type="slidenum">
              <a:rPr lang="en-US" smtClean="0"/>
              <a:t>‹#›</a:t>
            </a:fld>
            <a:endParaRPr lang="en-US"/>
          </a:p>
        </p:txBody>
      </p:sp>
    </p:spTree>
    <p:extLst>
      <p:ext uri="{BB962C8B-B14F-4D97-AF65-F5344CB8AC3E}">
        <p14:creationId xmlns:p14="http://schemas.microsoft.com/office/powerpoint/2010/main" val="1955145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www.epa.gov/epcra" TargetMode="External"/><Relationship Id="rId4" Type="http://schemas.openxmlformats.org/officeDocument/2006/relationships/hyperlink" Target="https://www.epa.gov/epcra/consolidated-list-lists"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massachusetts.hazconnect.com/Account/Login.aspx" TargetMode="External"/><Relationship Id="rId5" Type="http://schemas.openxmlformats.org/officeDocument/2006/relationships/hyperlink" Target="https://www.mass.gov/info-details/massachusetts-state-emergency-response-commission-serc" TargetMode="External"/><Relationship Id="rId4" Type="http://schemas.openxmlformats.org/officeDocument/2006/relationships/hyperlink" Target="mailto:Tier2@mass.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mailto:tier2@mass.gov"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a:extLst>
              <a:ext uri="{FF2B5EF4-FFF2-40B4-BE49-F238E27FC236}">
                <a16:creationId xmlns:a16="http://schemas.microsoft.com/office/drawing/2014/main" id="{EA7F1ACC-3D83-F751-9076-9A5233C5F5F9}"/>
              </a:ext>
            </a:extLst>
          </p:cNvPr>
          <p:cNvSpPr>
            <a:spLocks noGrp="1"/>
          </p:cNvSpPr>
          <p:nvPr>
            <p:ph type="subTitle" idx="1"/>
          </p:nvPr>
        </p:nvSpPr>
        <p:spPr>
          <a:xfrm>
            <a:off x="711200" y="4287361"/>
            <a:ext cx="10760364" cy="1614675"/>
          </a:xfrm>
          <a:solidFill>
            <a:schemeClr val="accent1">
              <a:lumMod val="50000"/>
            </a:schemeClr>
          </a:solidFill>
        </p:spPr>
        <p:txBody>
          <a:bodyPr>
            <a:normAutofit/>
          </a:bodyPr>
          <a:lstStyle/>
          <a:p>
            <a:endParaRPr lang="en-US" dirty="0">
              <a:solidFill>
                <a:schemeClr val="bg1"/>
              </a:solidFill>
            </a:endParaRPr>
          </a:p>
          <a:p>
            <a:r>
              <a:rPr lang="en-US" sz="3600" dirty="0">
                <a:solidFill>
                  <a:schemeClr val="bg1"/>
                </a:solidFill>
                <a:latin typeface="Open Sans" pitchFamily="2" charset="0"/>
                <a:ea typeface="Open Sans" pitchFamily="2" charset="0"/>
                <a:cs typeface="Open Sans" pitchFamily="2" charset="0"/>
              </a:rPr>
              <a:t>Massachusetts Tier II Reporting</a:t>
            </a:r>
          </a:p>
        </p:txBody>
      </p:sp>
      <p:sp>
        <p:nvSpPr>
          <p:cNvPr id="4" name="Footer Placeholder 3">
            <a:extLst>
              <a:ext uri="{FF2B5EF4-FFF2-40B4-BE49-F238E27FC236}">
                <a16:creationId xmlns:a16="http://schemas.microsoft.com/office/drawing/2014/main" id="{FF7DC802-4323-1E1D-94BA-E629BD28B5AE}"/>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E10E941A-D332-C4F0-8ECB-6AA61932C9AD}"/>
              </a:ext>
            </a:extLst>
          </p:cNvPr>
          <p:cNvSpPr>
            <a:spLocks noGrp="1"/>
          </p:cNvSpPr>
          <p:nvPr>
            <p:ph type="sldNum" sz="quarter" idx="12"/>
          </p:nvPr>
        </p:nvSpPr>
        <p:spPr/>
        <p:txBody>
          <a:bodyPr/>
          <a:lstStyle/>
          <a:p>
            <a:fld id="{33AE0B89-639F-43EF-A2BD-CD2CD6DE652E}" type="slidenum">
              <a:rPr lang="en-US" smtClean="0"/>
              <a:t>1</a:t>
            </a:fld>
            <a:endParaRPr lang="en-US"/>
          </a:p>
        </p:txBody>
      </p:sp>
      <p:pic>
        <p:nvPicPr>
          <p:cNvPr id="11" name="Picture 10" descr="A outline of a state&#10;&#10;Description automatically generated">
            <a:extLst>
              <a:ext uri="{FF2B5EF4-FFF2-40B4-BE49-F238E27FC236}">
                <a16:creationId xmlns:a16="http://schemas.microsoft.com/office/drawing/2014/main" id="{6131860D-EC54-F5F2-A914-1C67425920A1}"/>
              </a:ext>
            </a:extLst>
          </p:cNvPr>
          <p:cNvPicPr>
            <a:picLocks noChangeAspect="1"/>
          </p:cNvPicPr>
          <p:nvPr/>
        </p:nvPicPr>
        <p:blipFill>
          <a:blip r:embed="rId3">
            <a:alphaModFix amt="15000"/>
            <a:extLst>
              <a:ext uri="{28A0092B-C50C-407E-A947-70E740481C1C}">
                <a14:useLocalDpi xmlns:a14="http://schemas.microsoft.com/office/drawing/2010/main" val="0"/>
              </a:ext>
            </a:extLst>
          </a:blip>
          <a:stretch>
            <a:fillRect/>
          </a:stretch>
        </p:blipFill>
        <p:spPr>
          <a:xfrm>
            <a:off x="2542760" y="92695"/>
            <a:ext cx="7077490" cy="4174435"/>
          </a:xfrm>
          <a:prstGeom prst="rect">
            <a:avLst/>
          </a:prstGeom>
        </p:spPr>
      </p:pic>
      <p:pic>
        <p:nvPicPr>
          <p:cNvPr id="3" name="Picture 2" descr="Graphical user interface, text&#10;&#10;Description automatically generated">
            <a:extLst>
              <a:ext uri="{FF2B5EF4-FFF2-40B4-BE49-F238E27FC236}">
                <a16:creationId xmlns:a16="http://schemas.microsoft.com/office/drawing/2014/main" id="{8FFBC050-E710-2E0F-B6AC-FC16975A29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03681" y="1254761"/>
            <a:ext cx="4819391" cy="925151"/>
          </a:xfrm>
          <a:prstGeom prst="rect">
            <a:avLst/>
          </a:prstGeom>
        </p:spPr>
      </p:pic>
    </p:spTree>
    <p:extLst>
      <p:ext uri="{BB962C8B-B14F-4D97-AF65-F5344CB8AC3E}">
        <p14:creationId xmlns:p14="http://schemas.microsoft.com/office/powerpoint/2010/main" val="2420617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56F93-952F-6A32-BB57-3A47EA51CF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4CC81E-7C65-11AB-55DE-718DBA100D0F}"/>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Guidance</a:t>
            </a:r>
            <a:r>
              <a:rPr lang="en-US" dirty="0">
                <a:solidFill>
                  <a:schemeClr val="bg1"/>
                </a:solidFill>
              </a:rPr>
              <a:t>	</a:t>
            </a:r>
          </a:p>
        </p:txBody>
      </p:sp>
      <p:sp>
        <p:nvSpPr>
          <p:cNvPr id="4" name="Footer Placeholder 3">
            <a:extLst>
              <a:ext uri="{FF2B5EF4-FFF2-40B4-BE49-F238E27FC236}">
                <a16:creationId xmlns:a16="http://schemas.microsoft.com/office/drawing/2014/main" id="{F5F1DA36-3C2B-8EA8-4EF1-4B7816A2AFF2}"/>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41BB6DA4-B93B-B0AD-13E5-0808F9AB594B}"/>
              </a:ext>
            </a:extLst>
          </p:cNvPr>
          <p:cNvSpPr>
            <a:spLocks noGrp="1"/>
          </p:cNvSpPr>
          <p:nvPr>
            <p:ph type="sldNum" sz="quarter" idx="12"/>
          </p:nvPr>
        </p:nvSpPr>
        <p:spPr/>
        <p:txBody>
          <a:bodyPr/>
          <a:lstStyle/>
          <a:p>
            <a:fld id="{33AE0B89-639F-43EF-A2BD-CD2CD6DE652E}" type="slidenum">
              <a:rPr lang="en-US" smtClean="0"/>
              <a:t>10</a:t>
            </a:fld>
            <a:endParaRPr lang="en-US"/>
          </a:p>
        </p:txBody>
      </p:sp>
      <p:cxnSp>
        <p:nvCxnSpPr>
          <p:cNvPr id="7" name="Straight Connector 6">
            <a:extLst>
              <a:ext uri="{FF2B5EF4-FFF2-40B4-BE49-F238E27FC236}">
                <a16:creationId xmlns:a16="http://schemas.microsoft.com/office/drawing/2014/main" id="{7D2A5425-70CD-DCB6-E7CA-68A892FC0E79}"/>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A0796744-9FF2-CA6B-387B-114DC3BC030D}"/>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301EC141-F9DD-0455-94D3-A9ACDC699230}"/>
              </a:ext>
            </a:extLst>
          </p:cNvPr>
          <p:cNvSpPr txBox="1"/>
          <p:nvPr/>
        </p:nvSpPr>
        <p:spPr>
          <a:xfrm>
            <a:off x="756718" y="2388560"/>
            <a:ext cx="10515600" cy="3970318"/>
          </a:xfrm>
          <a:prstGeom prst="rect">
            <a:avLst/>
          </a:prstGeom>
          <a:noFill/>
        </p:spPr>
        <p:txBody>
          <a:bodyPr wrap="square" rtlCol="0">
            <a:spAutoFit/>
          </a:bodyPr>
          <a:lstStyle/>
          <a:p>
            <a:r>
              <a:rPr lang="en-US" dirty="0">
                <a:latin typeface="Open Sans" pitchFamily="2" charset="0"/>
                <a:ea typeface="Open Sans" pitchFamily="2" charset="0"/>
                <a:cs typeface="Open Sans" pitchFamily="2" charset="0"/>
              </a:rPr>
              <a:t>The MEMA website has a link to the Massachusetts</a:t>
            </a:r>
          </a:p>
          <a:p>
            <a:r>
              <a:rPr lang="en-US" dirty="0">
                <a:latin typeface="Open Sans" pitchFamily="2" charset="0"/>
                <a:ea typeface="Open Sans" pitchFamily="2" charset="0"/>
                <a:cs typeface="Open Sans" pitchFamily="2" charset="0"/>
              </a:rPr>
              <a:t>SERC site with Tier II resources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r>
              <a:rPr lang="en-US" dirty="0"/>
              <a:t>      </a:t>
            </a:r>
          </a:p>
          <a:p>
            <a:r>
              <a:rPr lang="en-US" dirty="0"/>
              <a:t>                         					</a:t>
            </a:r>
            <a:r>
              <a:rPr lang="en-US" sz="1100" dirty="0"/>
              <a:t>screenshot of website</a:t>
            </a:r>
            <a:endParaRPr lang="en-US" dirty="0"/>
          </a:p>
        </p:txBody>
      </p:sp>
      <p:pic>
        <p:nvPicPr>
          <p:cNvPr id="8" name="Picture 7">
            <a:extLst>
              <a:ext uri="{FF2B5EF4-FFF2-40B4-BE49-F238E27FC236}">
                <a16:creationId xmlns:a16="http://schemas.microsoft.com/office/drawing/2014/main" id="{89ADD335-85BF-F44F-F276-2996FC229226}"/>
              </a:ext>
            </a:extLst>
          </p:cNvPr>
          <p:cNvPicPr>
            <a:picLocks noChangeAspect="1"/>
          </p:cNvPicPr>
          <p:nvPr/>
        </p:nvPicPr>
        <p:blipFill>
          <a:blip r:embed="rId4"/>
          <a:stretch>
            <a:fillRect/>
          </a:stretch>
        </p:blipFill>
        <p:spPr>
          <a:xfrm>
            <a:off x="6476823" y="2086719"/>
            <a:ext cx="4958459" cy="3630441"/>
          </a:xfrm>
          <a:prstGeom prst="rect">
            <a:avLst/>
          </a:prstGeom>
        </p:spPr>
      </p:pic>
    </p:spTree>
    <p:extLst>
      <p:ext uri="{BB962C8B-B14F-4D97-AF65-F5344CB8AC3E}">
        <p14:creationId xmlns:p14="http://schemas.microsoft.com/office/powerpoint/2010/main" val="3581676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F1B28-D2FE-F4F4-8A7A-ECDB2A284C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3E4F86-A3FB-A05A-1B33-7B0E3CB74577}"/>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MA Tier II Support</a:t>
            </a:r>
          </a:p>
        </p:txBody>
      </p:sp>
      <p:sp>
        <p:nvSpPr>
          <p:cNvPr id="4" name="Footer Placeholder 3">
            <a:extLst>
              <a:ext uri="{FF2B5EF4-FFF2-40B4-BE49-F238E27FC236}">
                <a16:creationId xmlns:a16="http://schemas.microsoft.com/office/drawing/2014/main" id="{0340D467-5E5C-3161-55C1-B84898C05E0A}"/>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EB9643B1-0496-2B98-D092-0A5CC10C562B}"/>
              </a:ext>
            </a:extLst>
          </p:cNvPr>
          <p:cNvSpPr>
            <a:spLocks noGrp="1"/>
          </p:cNvSpPr>
          <p:nvPr>
            <p:ph type="sldNum" sz="quarter" idx="12"/>
          </p:nvPr>
        </p:nvSpPr>
        <p:spPr/>
        <p:txBody>
          <a:bodyPr/>
          <a:lstStyle/>
          <a:p>
            <a:fld id="{33AE0B89-639F-43EF-A2BD-CD2CD6DE652E}" type="slidenum">
              <a:rPr lang="en-US" smtClean="0"/>
              <a:t>11</a:t>
            </a:fld>
            <a:endParaRPr lang="en-US"/>
          </a:p>
        </p:txBody>
      </p:sp>
      <p:cxnSp>
        <p:nvCxnSpPr>
          <p:cNvPr id="7" name="Straight Connector 6">
            <a:extLst>
              <a:ext uri="{FF2B5EF4-FFF2-40B4-BE49-F238E27FC236}">
                <a16:creationId xmlns:a16="http://schemas.microsoft.com/office/drawing/2014/main" id="{751BCF4F-10E6-7C7D-E819-31693E9CA4A8}"/>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A4C19B8D-BF91-A7A2-3894-B5B1F90618A8}"/>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pic>
        <p:nvPicPr>
          <p:cNvPr id="6" name="Picture 5">
            <a:extLst>
              <a:ext uri="{FF2B5EF4-FFF2-40B4-BE49-F238E27FC236}">
                <a16:creationId xmlns:a16="http://schemas.microsoft.com/office/drawing/2014/main" id="{7460A43D-5FF9-5D48-B6B7-30F48E265AD1}"/>
              </a:ext>
            </a:extLst>
          </p:cNvPr>
          <p:cNvPicPr>
            <a:picLocks noChangeAspect="1"/>
          </p:cNvPicPr>
          <p:nvPr/>
        </p:nvPicPr>
        <p:blipFill>
          <a:blip r:embed="rId4"/>
          <a:stretch>
            <a:fillRect/>
          </a:stretch>
        </p:blipFill>
        <p:spPr>
          <a:xfrm>
            <a:off x="6410325" y="1786051"/>
            <a:ext cx="4943475" cy="1323975"/>
          </a:xfrm>
          <a:prstGeom prst="rect">
            <a:avLst/>
          </a:prstGeom>
        </p:spPr>
      </p:pic>
      <p:pic>
        <p:nvPicPr>
          <p:cNvPr id="9" name="Picture 8">
            <a:extLst>
              <a:ext uri="{FF2B5EF4-FFF2-40B4-BE49-F238E27FC236}">
                <a16:creationId xmlns:a16="http://schemas.microsoft.com/office/drawing/2014/main" id="{5E6A4B36-5627-012A-5338-311A2F267D70}"/>
              </a:ext>
            </a:extLst>
          </p:cNvPr>
          <p:cNvPicPr>
            <a:picLocks noChangeAspect="1"/>
          </p:cNvPicPr>
          <p:nvPr/>
        </p:nvPicPr>
        <p:blipFill>
          <a:blip r:embed="rId5"/>
          <a:stretch>
            <a:fillRect/>
          </a:stretch>
        </p:blipFill>
        <p:spPr>
          <a:xfrm>
            <a:off x="1185845" y="2561781"/>
            <a:ext cx="4210050" cy="2876550"/>
          </a:xfrm>
          <a:prstGeom prst="rect">
            <a:avLst/>
          </a:prstGeom>
        </p:spPr>
      </p:pic>
      <p:sp>
        <p:nvSpPr>
          <p:cNvPr id="10" name="TextBox 9">
            <a:extLst>
              <a:ext uri="{FF2B5EF4-FFF2-40B4-BE49-F238E27FC236}">
                <a16:creationId xmlns:a16="http://schemas.microsoft.com/office/drawing/2014/main" id="{12A02470-6FFE-8114-DC8B-5BD347C5A7F1}"/>
              </a:ext>
            </a:extLst>
          </p:cNvPr>
          <p:cNvSpPr txBox="1"/>
          <p:nvPr/>
        </p:nvSpPr>
        <p:spPr>
          <a:xfrm>
            <a:off x="5177559" y="5758841"/>
            <a:ext cx="1627946" cy="276999"/>
          </a:xfrm>
          <a:prstGeom prst="rect">
            <a:avLst/>
          </a:prstGeom>
          <a:noFill/>
        </p:spPr>
        <p:txBody>
          <a:bodyPr wrap="none" rtlCol="0">
            <a:spAutoFit/>
          </a:bodyPr>
          <a:lstStyle/>
          <a:p>
            <a:r>
              <a:rPr lang="en-US" sz="1200" dirty="0"/>
              <a:t>Screenshots of website</a:t>
            </a:r>
          </a:p>
        </p:txBody>
      </p:sp>
      <p:sp>
        <p:nvSpPr>
          <p:cNvPr id="3" name="Oval 2">
            <a:extLst>
              <a:ext uri="{FF2B5EF4-FFF2-40B4-BE49-F238E27FC236}">
                <a16:creationId xmlns:a16="http://schemas.microsoft.com/office/drawing/2014/main" id="{86944D2E-5E7A-AE37-A196-C3C2B6F65003}"/>
              </a:ext>
            </a:extLst>
          </p:cNvPr>
          <p:cNvSpPr/>
          <p:nvPr/>
        </p:nvSpPr>
        <p:spPr>
          <a:xfrm>
            <a:off x="8465767" y="2300562"/>
            <a:ext cx="2852755" cy="469063"/>
          </a:xfrm>
          <a:prstGeom prst="ellipse">
            <a:avLst/>
          </a:prstGeom>
          <a:noFill/>
          <a:ln w="2222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86A8CF5-F192-60A2-47F4-3827B3793C56}"/>
              </a:ext>
            </a:extLst>
          </p:cNvPr>
          <p:cNvSpPr/>
          <p:nvPr/>
        </p:nvSpPr>
        <p:spPr>
          <a:xfrm>
            <a:off x="2018327" y="4998275"/>
            <a:ext cx="2815627" cy="377064"/>
          </a:xfrm>
          <a:prstGeom prst="ellipse">
            <a:avLst/>
          </a:prstGeom>
          <a:noFill/>
          <a:ln w="2222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1186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3D7ED-66BC-7E4D-9ED5-6D1D7E22E4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728F4E-2F5B-C5D1-59B4-8ECDB6288E94}"/>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MA Tier II Support Team</a:t>
            </a:r>
          </a:p>
        </p:txBody>
      </p:sp>
      <p:sp>
        <p:nvSpPr>
          <p:cNvPr id="4" name="Footer Placeholder 3">
            <a:extLst>
              <a:ext uri="{FF2B5EF4-FFF2-40B4-BE49-F238E27FC236}">
                <a16:creationId xmlns:a16="http://schemas.microsoft.com/office/drawing/2014/main" id="{DA942171-45D5-6BCF-9B79-3EAEEF99E66D}"/>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A6A93C12-3584-3796-D0BD-8120D260CAA1}"/>
              </a:ext>
            </a:extLst>
          </p:cNvPr>
          <p:cNvSpPr>
            <a:spLocks noGrp="1"/>
          </p:cNvSpPr>
          <p:nvPr>
            <p:ph type="sldNum" sz="quarter" idx="12"/>
          </p:nvPr>
        </p:nvSpPr>
        <p:spPr/>
        <p:txBody>
          <a:bodyPr/>
          <a:lstStyle/>
          <a:p>
            <a:fld id="{33AE0B89-639F-43EF-A2BD-CD2CD6DE652E}" type="slidenum">
              <a:rPr lang="en-US" smtClean="0"/>
              <a:t>12</a:t>
            </a:fld>
            <a:endParaRPr lang="en-US"/>
          </a:p>
        </p:txBody>
      </p:sp>
      <p:cxnSp>
        <p:nvCxnSpPr>
          <p:cNvPr id="7" name="Straight Connector 6">
            <a:extLst>
              <a:ext uri="{FF2B5EF4-FFF2-40B4-BE49-F238E27FC236}">
                <a16:creationId xmlns:a16="http://schemas.microsoft.com/office/drawing/2014/main" id="{54EE0868-229B-1DF4-8505-A1A4301613EB}"/>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39AF29C6-B38B-7341-70FF-879B5ED68781}"/>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9D6F8B1A-3FB6-D8E5-4615-62ED9B50867A}"/>
              </a:ext>
            </a:extLst>
          </p:cNvPr>
          <p:cNvSpPr txBox="1"/>
          <p:nvPr/>
        </p:nvSpPr>
        <p:spPr>
          <a:xfrm>
            <a:off x="360014" y="2122704"/>
            <a:ext cx="10515600" cy="4555093"/>
          </a:xfrm>
          <a:prstGeom prst="rect">
            <a:avLst/>
          </a:prstGeom>
          <a:noFill/>
        </p:spPr>
        <p:txBody>
          <a:bodyPr wrap="square" rtlCol="0">
            <a:spAutoFit/>
          </a:bodyPr>
          <a:lstStyle/>
          <a:p>
            <a:pPr marL="0" lvl="1"/>
            <a:r>
              <a:rPr lang="en-US" sz="2000" dirty="0">
                <a:latin typeface="Open Sans" pitchFamily="2" charset="0"/>
                <a:ea typeface="Open Sans" pitchFamily="2" charset="0"/>
                <a:cs typeface="Open Sans" pitchFamily="2" charset="0"/>
              </a:rPr>
              <a:t>Massachusetts Tier II Support Team</a:t>
            </a:r>
          </a:p>
          <a:p>
            <a:pPr lvl="1"/>
            <a:endParaRPr lang="en-US" dirty="0">
              <a:latin typeface="Open Sans" pitchFamily="2" charset="0"/>
              <a:ea typeface="Open Sans" pitchFamily="2" charset="0"/>
              <a:cs typeface="Open Sans" pitchFamily="2" charset="0"/>
            </a:endParaRPr>
          </a:p>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Login issues: </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If you can’t remember your password, first try the “forgot” password on the MA Hazconnect login page. </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When requesting assistance with login issues through the help desk, please provide your username and facility information, and describe the problem: don’t remember login credentials, unable to reset password, account inactivated, error message, </a:t>
            </a:r>
            <a:r>
              <a:rPr lang="en-US" dirty="0" err="1">
                <a:latin typeface="Open Sans" pitchFamily="2" charset="0"/>
                <a:ea typeface="Open Sans" pitchFamily="2" charset="0"/>
                <a:cs typeface="Open Sans" pitchFamily="2" charset="0"/>
              </a:rPr>
              <a:t>etc</a:t>
            </a:r>
            <a:endParaRPr lang="en-US" dirty="0">
              <a:latin typeface="Open Sans" pitchFamily="2" charset="0"/>
              <a:ea typeface="Open Sans" pitchFamily="2" charset="0"/>
              <a:cs typeface="Open Sans" pitchFamily="2" charset="0"/>
            </a:endParaRPr>
          </a:p>
          <a:p>
            <a:pPr lvl="1"/>
            <a:endParaRPr lang="en-US" dirty="0">
              <a:latin typeface="Open Sans" pitchFamily="2" charset="0"/>
              <a:ea typeface="Open Sans" pitchFamily="2" charset="0"/>
              <a:cs typeface="Open Sans" pitchFamily="2" charset="0"/>
            </a:endParaRPr>
          </a:p>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Transferring facilities to new users</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When facilities are transferred to your username, you will have access to all previous reports.</a:t>
            </a:r>
          </a:p>
          <a:p>
            <a:pPr lvl="1"/>
            <a:endParaRPr lang="en-US" dirty="0">
              <a:latin typeface="Open Sans" pitchFamily="2" charset="0"/>
              <a:ea typeface="Open Sans" pitchFamily="2" charset="0"/>
              <a:cs typeface="Open Sans" pitchFamily="2" charset="0"/>
            </a:endParaRPr>
          </a:p>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Assistance with setting up new accounts</a:t>
            </a:r>
          </a:p>
          <a:p>
            <a:pPr marL="742950" lvl="1"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742950" lvl="1"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3938304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C0B54-23DA-E922-591B-6A38DDB905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DEFB8B-034C-E76A-4731-8DD263791D15}"/>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Quick Reference</a:t>
            </a:r>
          </a:p>
        </p:txBody>
      </p:sp>
      <p:sp>
        <p:nvSpPr>
          <p:cNvPr id="4" name="Footer Placeholder 3">
            <a:extLst>
              <a:ext uri="{FF2B5EF4-FFF2-40B4-BE49-F238E27FC236}">
                <a16:creationId xmlns:a16="http://schemas.microsoft.com/office/drawing/2014/main" id="{CF90A43B-B9C1-BF31-799F-F618FA50C910}"/>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E68FB371-539A-EC77-9BA4-B6628DB0EFBA}"/>
              </a:ext>
            </a:extLst>
          </p:cNvPr>
          <p:cNvSpPr>
            <a:spLocks noGrp="1"/>
          </p:cNvSpPr>
          <p:nvPr>
            <p:ph type="sldNum" sz="quarter" idx="12"/>
          </p:nvPr>
        </p:nvSpPr>
        <p:spPr/>
        <p:txBody>
          <a:bodyPr/>
          <a:lstStyle/>
          <a:p>
            <a:fld id="{33AE0B89-639F-43EF-A2BD-CD2CD6DE652E}" type="slidenum">
              <a:rPr lang="en-US" smtClean="0"/>
              <a:t>13</a:t>
            </a:fld>
            <a:endParaRPr lang="en-US"/>
          </a:p>
        </p:txBody>
      </p:sp>
      <p:cxnSp>
        <p:nvCxnSpPr>
          <p:cNvPr id="7" name="Straight Connector 6">
            <a:extLst>
              <a:ext uri="{FF2B5EF4-FFF2-40B4-BE49-F238E27FC236}">
                <a16:creationId xmlns:a16="http://schemas.microsoft.com/office/drawing/2014/main" id="{2F45E161-F366-BD92-FC5A-2182BE1F4048}"/>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3AFFDD07-A5C3-3F91-C915-F70C1A6CF73A}"/>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0D75D69D-88B1-9E7E-F2D7-535FE6255144}"/>
              </a:ext>
            </a:extLst>
          </p:cNvPr>
          <p:cNvSpPr txBox="1"/>
          <p:nvPr/>
        </p:nvSpPr>
        <p:spPr>
          <a:xfrm>
            <a:off x="838200" y="2207491"/>
            <a:ext cx="10515600" cy="3416320"/>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Each facility can have only one username assigned to it, so this should be the person who will be submitting reports.</a:t>
            </a:r>
          </a:p>
          <a:p>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Submitting reports in only the EPA Tier II Submit tool, does NOT satisfy the EPCRA requirement of reporting to the SERC.</a:t>
            </a: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The Massachusetts SERC does not require a filing fee however; some local jurisdictions do.</a:t>
            </a: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The MA SERC does not require Safety Data Sheets for each chemical to be attached to the Tier II report. However, they should be given to the fire department with the report. </a:t>
            </a: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The MA does not require, but recommends site plans be attached to the report</a:t>
            </a:r>
          </a:p>
        </p:txBody>
      </p:sp>
    </p:spTree>
    <p:extLst>
      <p:ext uri="{BB962C8B-B14F-4D97-AF65-F5344CB8AC3E}">
        <p14:creationId xmlns:p14="http://schemas.microsoft.com/office/powerpoint/2010/main" val="1548262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E238D-8555-EF5C-1F67-BCEE8A6755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51788E-C1F1-8BF1-AA11-36EDAD60F509}"/>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Contacts</a:t>
            </a:r>
          </a:p>
        </p:txBody>
      </p:sp>
      <p:sp>
        <p:nvSpPr>
          <p:cNvPr id="4" name="Footer Placeholder 3">
            <a:extLst>
              <a:ext uri="{FF2B5EF4-FFF2-40B4-BE49-F238E27FC236}">
                <a16:creationId xmlns:a16="http://schemas.microsoft.com/office/drawing/2014/main" id="{D037C7B8-F89C-C29C-46A1-EB71AE938083}"/>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03E607C8-64D7-936C-C394-15C73832FC3B}"/>
              </a:ext>
            </a:extLst>
          </p:cNvPr>
          <p:cNvSpPr>
            <a:spLocks noGrp="1"/>
          </p:cNvSpPr>
          <p:nvPr>
            <p:ph type="sldNum" sz="quarter" idx="12"/>
          </p:nvPr>
        </p:nvSpPr>
        <p:spPr/>
        <p:txBody>
          <a:bodyPr/>
          <a:lstStyle/>
          <a:p>
            <a:fld id="{33AE0B89-639F-43EF-A2BD-CD2CD6DE652E}" type="slidenum">
              <a:rPr lang="en-US" smtClean="0"/>
              <a:t>14</a:t>
            </a:fld>
            <a:endParaRPr lang="en-US"/>
          </a:p>
        </p:txBody>
      </p:sp>
      <p:cxnSp>
        <p:nvCxnSpPr>
          <p:cNvPr id="7" name="Straight Connector 6">
            <a:extLst>
              <a:ext uri="{FF2B5EF4-FFF2-40B4-BE49-F238E27FC236}">
                <a16:creationId xmlns:a16="http://schemas.microsoft.com/office/drawing/2014/main" id="{A267F83F-87FB-C6A0-4F9F-AF0EFB8143DB}"/>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D3B3D467-B4F1-743E-77A6-2DFD023E7FFD}"/>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302F7F46-6CB0-F6E9-BAEB-AC5FD203F09C}"/>
              </a:ext>
            </a:extLst>
          </p:cNvPr>
          <p:cNvSpPr txBox="1"/>
          <p:nvPr/>
        </p:nvSpPr>
        <p:spPr>
          <a:xfrm>
            <a:off x="838200" y="2127127"/>
            <a:ext cx="10515600" cy="3323987"/>
          </a:xfrm>
          <a:prstGeom prst="rect">
            <a:avLst/>
          </a:prstGeom>
          <a:noFill/>
        </p:spPr>
        <p:txBody>
          <a:bodyPr wrap="square" rtlCol="0">
            <a:spAutoFit/>
          </a:bodyPr>
          <a:lstStyle/>
          <a:p>
            <a:r>
              <a:rPr lang="en-US" dirty="0"/>
              <a:t> </a:t>
            </a:r>
            <a:endParaRPr lang="en-US" sz="2400" dirty="0"/>
          </a:p>
          <a:p>
            <a:r>
              <a:rPr lang="en-US" sz="2400" dirty="0"/>
              <a:t>EPA Consolidated List of Lists</a:t>
            </a:r>
          </a:p>
          <a:p>
            <a:r>
              <a:rPr lang="en-US" sz="2400" dirty="0">
                <a:hlinkClick r:id="rId4"/>
              </a:rPr>
              <a:t>https://www.epa.gov/epcra/consolidated-list-lists</a:t>
            </a:r>
            <a:endParaRPr lang="en-US" sz="2400" dirty="0"/>
          </a:p>
          <a:p>
            <a:endParaRPr lang="en-US" sz="2400" dirty="0"/>
          </a:p>
          <a:p>
            <a:r>
              <a:rPr lang="en-US" sz="2400" dirty="0"/>
              <a:t>Emergency Planning and Community Right-To-Know (EPCRA)</a:t>
            </a:r>
          </a:p>
          <a:p>
            <a:r>
              <a:rPr lang="en-US" sz="2400" dirty="0">
                <a:hlinkClick r:id="rId5"/>
              </a:rPr>
              <a:t>https://www.epa.gov/epcra</a:t>
            </a:r>
            <a:endParaRPr lang="en-US" sz="2400" dirty="0"/>
          </a:p>
          <a:p>
            <a:endParaRPr lang="en-US" sz="2400" dirty="0"/>
          </a:p>
          <a:p>
            <a:endParaRPr lang="en-US" sz="2400" dirty="0"/>
          </a:p>
          <a:p>
            <a:endParaRPr lang="en-US" sz="2400" dirty="0"/>
          </a:p>
        </p:txBody>
      </p:sp>
    </p:spTree>
    <p:extLst>
      <p:ext uri="{BB962C8B-B14F-4D97-AF65-F5344CB8AC3E}">
        <p14:creationId xmlns:p14="http://schemas.microsoft.com/office/powerpoint/2010/main" val="199778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EE0D0-D2F9-19C1-6FC4-2D4BF9D36A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B22DAD-4F17-C915-F27E-44B7B7E42DC0}"/>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Contacts</a:t>
            </a:r>
          </a:p>
        </p:txBody>
      </p:sp>
      <p:sp>
        <p:nvSpPr>
          <p:cNvPr id="4" name="Footer Placeholder 3">
            <a:extLst>
              <a:ext uri="{FF2B5EF4-FFF2-40B4-BE49-F238E27FC236}">
                <a16:creationId xmlns:a16="http://schemas.microsoft.com/office/drawing/2014/main" id="{54691BC8-1744-D240-FBD1-273B38E03DD7}"/>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56CB3174-75A0-FD0C-1AD1-C4B1246B72B7}"/>
              </a:ext>
            </a:extLst>
          </p:cNvPr>
          <p:cNvSpPr>
            <a:spLocks noGrp="1"/>
          </p:cNvSpPr>
          <p:nvPr>
            <p:ph type="sldNum" sz="quarter" idx="12"/>
          </p:nvPr>
        </p:nvSpPr>
        <p:spPr/>
        <p:txBody>
          <a:bodyPr/>
          <a:lstStyle/>
          <a:p>
            <a:fld id="{33AE0B89-639F-43EF-A2BD-CD2CD6DE652E}" type="slidenum">
              <a:rPr lang="en-US" smtClean="0"/>
              <a:t>15</a:t>
            </a:fld>
            <a:endParaRPr lang="en-US"/>
          </a:p>
        </p:txBody>
      </p:sp>
      <p:cxnSp>
        <p:nvCxnSpPr>
          <p:cNvPr id="7" name="Straight Connector 6">
            <a:extLst>
              <a:ext uri="{FF2B5EF4-FFF2-40B4-BE49-F238E27FC236}">
                <a16:creationId xmlns:a16="http://schemas.microsoft.com/office/drawing/2014/main" id="{804DB73F-375C-CE0A-ADDF-898C646BAFBD}"/>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AA51C3A0-C7ED-8B73-ECEB-E557808548A5}"/>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503138E3-132B-6014-22AE-933F11657865}"/>
              </a:ext>
            </a:extLst>
          </p:cNvPr>
          <p:cNvSpPr txBox="1"/>
          <p:nvPr/>
        </p:nvSpPr>
        <p:spPr>
          <a:xfrm>
            <a:off x="838200" y="2044390"/>
            <a:ext cx="10515600" cy="3785652"/>
          </a:xfrm>
          <a:prstGeom prst="rect">
            <a:avLst/>
          </a:prstGeom>
          <a:noFill/>
        </p:spPr>
        <p:txBody>
          <a:bodyPr wrap="square" rtlCol="0">
            <a:spAutoFit/>
          </a:bodyPr>
          <a:lstStyle/>
          <a:p>
            <a:r>
              <a:rPr lang="en-US" dirty="0"/>
              <a:t> </a:t>
            </a:r>
            <a:r>
              <a:rPr lang="en-US" sz="2400" dirty="0">
                <a:latin typeface="Open Sans" pitchFamily="2" charset="0"/>
                <a:ea typeface="Open Sans" pitchFamily="2" charset="0"/>
                <a:cs typeface="Open Sans" pitchFamily="2" charset="0"/>
              </a:rPr>
              <a:t>Massachusetts Tier II support email: </a:t>
            </a:r>
            <a:r>
              <a:rPr lang="en-US" sz="2400" dirty="0">
                <a:hlinkClick r:id="rId4"/>
              </a:rPr>
              <a:t>Tier2@mass.gov</a:t>
            </a:r>
            <a:endParaRPr lang="en-US" sz="2400" dirty="0"/>
          </a:p>
          <a:p>
            <a:endParaRPr lang="en-US" sz="2400" dirty="0">
              <a:latin typeface="Open Sans" pitchFamily="2" charset="0"/>
              <a:ea typeface="Open Sans" pitchFamily="2" charset="0"/>
              <a:cs typeface="Open Sans" pitchFamily="2" charset="0"/>
            </a:endParaRPr>
          </a:p>
          <a:p>
            <a:r>
              <a:rPr lang="en-US" sz="2400" dirty="0">
                <a:latin typeface="Open Sans" pitchFamily="2" charset="0"/>
                <a:ea typeface="Open Sans" pitchFamily="2" charset="0"/>
                <a:cs typeface="Open Sans" pitchFamily="2" charset="0"/>
              </a:rPr>
              <a:t>Massachusetts SERC website</a:t>
            </a:r>
            <a:r>
              <a:rPr lang="en-US" sz="2400" dirty="0"/>
              <a:t>: </a:t>
            </a:r>
          </a:p>
          <a:p>
            <a:r>
              <a:rPr lang="en-US" sz="2400" dirty="0">
                <a:hlinkClick r:id="rId5"/>
              </a:rPr>
              <a:t>https://www.mass.gov/info-details/massachusetts-state-emergency-response-commission-serc</a:t>
            </a:r>
            <a:endParaRPr lang="en-US" sz="2400" dirty="0"/>
          </a:p>
          <a:p>
            <a:endParaRPr lang="en-US" sz="2400" dirty="0">
              <a:latin typeface="Open Sans" pitchFamily="2" charset="0"/>
              <a:ea typeface="Open Sans" pitchFamily="2" charset="0"/>
              <a:cs typeface="Open Sans" pitchFamily="2" charset="0"/>
            </a:endParaRPr>
          </a:p>
          <a:p>
            <a:r>
              <a:rPr lang="en-US" sz="2400" dirty="0">
                <a:latin typeface="Open Sans" pitchFamily="2" charset="0"/>
                <a:ea typeface="Open Sans" pitchFamily="2" charset="0"/>
                <a:cs typeface="Open Sans" pitchFamily="2" charset="0"/>
              </a:rPr>
              <a:t>MA </a:t>
            </a:r>
            <a:r>
              <a:rPr lang="en-US" sz="2400" dirty="0" err="1">
                <a:latin typeface="Open Sans" pitchFamily="2" charset="0"/>
                <a:ea typeface="Open Sans" pitchFamily="2" charset="0"/>
                <a:cs typeface="Open Sans" pitchFamily="2" charset="0"/>
              </a:rPr>
              <a:t>HazConnect</a:t>
            </a:r>
            <a:r>
              <a:rPr lang="en-US" sz="2400" dirty="0">
                <a:latin typeface="Open Sans" pitchFamily="2" charset="0"/>
                <a:ea typeface="Open Sans" pitchFamily="2" charset="0"/>
                <a:cs typeface="Open Sans" pitchFamily="2" charset="0"/>
              </a:rPr>
              <a:t> Tier II reporting system</a:t>
            </a:r>
          </a:p>
          <a:p>
            <a:r>
              <a:rPr lang="en-US" sz="2400" dirty="0">
                <a:hlinkClick r:id="rId6"/>
              </a:rPr>
              <a:t>https://massachusetts.hazconnect.com/Account/Login.aspx</a:t>
            </a:r>
            <a:endParaRPr lang="en-US" sz="2400" dirty="0"/>
          </a:p>
          <a:p>
            <a:endParaRPr lang="en-US" sz="2400" dirty="0"/>
          </a:p>
          <a:p>
            <a:endParaRPr lang="en-US" sz="2400" dirty="0"/>
          </a:p>
        </p:txBody>
      </p:sp>
    </p:spTree>
    <p:extLst>
      <p:ext uri="{BB962C8B-B14F-4D97-AF65-F5344CB8AC3E}">
        <p14:creationId xmlns:p14="http://schemas.microsoft.com/office/powerpoint/2010/main" val="217218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95050-94CB-BABD-053A-4BC8C9B01C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A67053-4A7A-DBB4-A1E8-FE01A4FBEB55}"/>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Massachusetts Tier II Reporting</a:t>
            </a:r>
          </a:p>
        </p:txBody>
      </p:sp>
      <p:sp>
        <p:nvSpPr>
          <p:cNvPr id="4" name="Footer Placeholder 3">
            <a:extLst>
              <a:ext uri="{FF2B5EF4-FFF2-40B4-BE49-F238E27FC236}">
                <a16:creationId xmlns:a16="http://schemas.microsoft.com/office/drawing/2014/main" id="{24392723-B42B-9C40-FFC1-BD074D21AC48}"/>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D3AA55FB-67A3-7812-9ADC-91EA048549B9}"/>
              </a:ext>
            </a:extLst>
          </p:cNvPr>
          <p:cNvSpPr>
            <a:spLocks noGrp="1"/>
          </p:cNvSpPr>
          <p:nvPr>
            <p:ph type="sldNum" sz="quarter" idx="12"/>
          </p:nvPr>
        </p:nvSpPr>
        <p:spPr/>
        <p:txBody>
          <a:bodyPr/>
          <a:lstStyle/>
          <a:p>
            <a:fld id="{33AE0B89-639F-43EF-A2BD-CD2CD6DE652E}" type="slidenum">
              <a:rPr lang="en-US" smtClean="0"/>
              <a:t>2</a:t>
            </a:fld>
            <a:endParaRPr lang="en-US" dirty="0"/>
          </a:p>
        </p:txBody>
      </p:sp>
      <p:cxnSp>
        <p:nvCxnSpPr>
          <p:cNvPr id="7" name="Straight Connector 6">
            <a:extLst>
              <a:ext uri="{FF2B5EF4-FFF2-40B4-BE49-F238E27FC236}">
                <a16:creationId xmlns:a16="http://schemas.microsoft.com/office/drawing/2014/main" id="{C366EC46-E48D-8945-29B5-D0B0F63D70BF}"/>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9E964EE3-E07B-71E8-7B34-4CC89C3B194A}"/>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B11841D0-C9FC-F275-5095-D70ED3B3B7CB}"/>
              </a:ext>
            </a:extLst>
          </p:cNvPr>
          <p:cNvSpPr txBox="1"/>
          <p:nvPr/>
        </p:nvSpPr>
        <p:spPr>
          <a:xfrm>
            <a:off x="838200" y="1725404"/>
            <a:ext cx="10515600" cy="427232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All facilities covered by EPCRA guidelines are required to submit chemical reports to the State Emergency Response Commission (SERC), the Local Emergency Planning Committee (LEPC), and the local fire department annually.</a:t>
            </a:r>
          </a:p>
          <a:p>
            <a:pPr>
              <a:lnSpc>
                <a:spcPct val="150000"/>
              </a:lnSpc>
            </a:pPr>
            <a:endParaRPr lang="en-US" sz="1050" dirty="0">
              <a:latin typeface="Open Sans" pitchFamily="2" charset="0"/>
              <a:ea typeface="Open Sans" pitchFamily="2" charset="0"/>
              <a:cs typeface="Open Sans" pitchFamily="2" charset="0"/>
            </a:endParaRPr>
          </a:p>
          <a:p>
            <a:pPr marL="285750"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In Massachusetts, the SERC receives the reports through submissions in the Massachusetts Hazconnect Tier II system. If the LEPC Chair is in Hazconnect as a Jurisdictional Planner, they also have access, so reports don’t need to be sent to them.</a:t>
            </a:r>
          </a:p>
          <a:p>
            <a:pPr>
              <a:lnSpc>
                <a:spcPct val="150000"/>
              </a:lnSpc>
            </a:pPr>
            <a:endParaRPr lang="en-US" sz="1050" dirty="0">
              <a:latin typeface="Open Sans" pitchFamily="2" charset="0"/>
              <a:ea typeface="Open Sans" pitchFamily="2" charset="0"/>
              <a:cs typeface="Open Sans" pitchFamily="2" charset="0"/>
            </a:endParaRPr>
          </a:p>
          <a:p>
            <a:pPr marL="285750"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Section 302 Notifications: Extremely Hazardous Substances (EHS) that reach reporting thresholds require special emergency planning and the SERC/LEPC must be notified of their presence. Reports submitted and/or updated in Hazconnect satisfy this requirement.  </a:t>
            </a:r>
          </a:p>
        </p:txBody>
      </p:sp>
    </p:spTree>
    <p:extLst>
      <p:ext uri="{BB962C8B-B14F-4D97-AF65-F5344CB8AC3E}">
        <p14:creationId xmlns:p14="http://schemas.microsoft.com/office/powerpoint/2010/main" val="3998867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11A84-BBAC-0BDB-6E0A-61D7D46342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B129DF-8ACA-CD08-1798-CE156294F1C6}"/>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Users</a:t>
            </a:r>
          </a:p>
        </p:txBody>
      </p:sp>
      <p:sp>
        <p:nvSpPr>
          <p:cNvPr id="4" name="Footer Placeholder 3">
            <a:extLst>
              <a:ext uri="{FF2B5EF4-FFF2-40B4-BE49-F238E27FC236}">
                <a16:creationId xmlns:a16="http://schemas.microsoft.com/office/drawing/2014/main" id="{8A6E9A96-4B52-657D-FD8B-DD53AE393214}"/>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A1652448-82C5-8C9B-64E2-2B4937419889}"/>
              </a:ext>
            </a:extLst>
          </p:cNvPr>
          <p:cNvSpPr>
            <a:spLocks noGrp="1"/>
          </p:cNvSpPr>
          <p:nvPr>
            <p:ph type="sldNum" sz="quarter" idx="12"/>
          </p:nvPr>
        </p:nvSpPr>
        <p:spPr/>
        <p:txBody>
          <a:bodyPr/>
          <a:lstStyle/>
          <a:p>
            <a:fld id="{33AE0B89-639F-43EF-A2BD-CD2CD6DE652E}" type="slidenum">
              <a:rPr lang="en-US" smtClean="0"/>
              <a:t>3</a:t>
            </a:fld>
            <a:endParaRPr lang="en-US"/>
          </a:p>
        </p:txBody>
      </p:sp>
      <p:cxnSp>
        <p:nvCxnSpPr>
          <p:cNvPr id="7" name="Straight Connector 6">
            <a:extLst>
              <a:ext uri="{FF2B5EF4-FFF2-40B4-BE49-F238E27FC236}">
                <a16:creationId xmlns:a16="http://schemas.microsoft.com/office/drawing/2014/main" id="{FBE2B18D-A09C-941C-148C-AC2D7D6DBD5D}"/>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004A0EE1-1467-DEEE-3B5A-D63E6C29D225}"/>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1E28BAC9-0081-A06A-AE27-8EFD9B0E81F1}"/>
              </a:ext>
            </a:extLst>
          </p:cNvPr>
          <p:cNvSpPr txBox="1"/>
          <p:nvPr/>
        </p:nvSpPr>
        <p:spPr>
          <a:xfrm>
            <a:off x="738706" y="2094994"/>
            <a:ext cx="10515600" cy="4247317"/>
          </a:xfrm>
          <a:prstGeom prst="rect">
            <a:avLst/>
          </a:prstGeom>
          <a:noFill/>
        </p:spPr>
        <p:txBody>
          <a:bodyPr wrap="square" rtlCol="0">
            <a:spAutoFit/>
          </a:bodyPr>
          <a:lstStyle/>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If you are a new user, you must register for an account on the MA Hazconnect site</a:t>
            </a:r>
          </a:p>
          <a:p>
            <a:pPr lvl="1"/>
            <a:endParaRPr lang="en-US" dirty="0">
              <a:latin typeface="Open Sans" pitchFamily="2" charset="0"/>
              <a:ea typeface="Open Sans" pitchFamily="2" charset="0"/>
              <a:cs typeface="Open Sans" pitchFamily="2" charset="0"/>
            </a:endParaRP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If you are submitting reports for a facility, choose</a:t>
            </a:r>
            <a:r>
              <a:rPr lang="en-US" b="1" dirty="0">
                <a:latin typeface="Open Sans" pitchFamily="2" charset="0"/>
                <a:ea typeface="Open Sans" pitchFamily="2" charset="0"/>
                <a:cs typeface="Open Sans" pitchFamily="2" charset="0"/>
              </a:rPr>
              <a:t>, “Reporting Facility/Business user” </a:t>
            </a:r>
            <a:r>
              <a:rPr lang="en-US" dirty="0">
                <a:latin typeface="Open Sans" pitchFamily="2" charset="0"/>
                <a:ea typeface="Open Sans" pitchFamily="2" charset="0"/>
                <a:cs typeface="Open Sans" pitchFamily="2" charset="0"/>
              </a:rPr>
              <a:t>from the dropdown box. Any other choice will cause your registration to be denied.</a:t>
            </a:r>
          </a:p>
          <a:p>
            <a:pPr lvl="2"/>
            <a:endParaRPr lang="en-US" dirty="0">
              <a:latin typeface="Open Sans" pitchFamily="2" charset="0"/>
              <a:ea typeface="Open Sans" pitchFamily="2" charset="0"/>
              <a:cs typeface="Open Sans" pitchFamily="2" charset="0"/>
            </a:endParaRP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If your facility has submitted reports in MA Hazconnect in the past, DO NOT create a new facility. This will cause exceptions for you. If you are taking over for someone, we will transfer the facility. Once you have an account, submit a ticket using the Help Desk button on the login page, provide your new username and the facility information and we will transfer the facility to your username. </a:t>
            </a:r>
          </a:p>
          <a:p>
            <a:pPr marL="1200150" lvl="2"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This is a one-time process. You do not need to register again once you have an account</a:t>
            </a:r>
          </a:p>
          <a:p>
            <a:pPr marL="1200150" lvl="2"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1657350" lvl="3"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2022226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C90A5-AB0E-CB3B-7E98-BEE02EAC2B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61494F-0314-757F-E393-C9143141C5C3}"/>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Users</a:t>
            </a:r>
          </a:p>
        </p:txBody>
      </p:sp>
      <p:sp>
        <p:nvSpPr>
          <p:cNvPr id="4" name="Footer Placeholder 3">
            <a:extLst>
              <a:ext uri="{FF2B5EF4-FFF2-40B4-BE49-F238E27FC236}">
                <a16:creationId xmlns:a16="http://schemas.microsoft.com/office/drawing/2014/main" id="{38685F92-F5FB-E003-F541-7D14EF16F315}"/>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34759534-BC38-D67A-1430-4587CC2FB735}"/>
              </a:ext>
            </a:extLst>
          </p:cNvPr>
          <p:cNvSpPr>
            <a:spLocks noGrp="1"/>
          </p:cNvSpPr>
          <p:nvPr>
            <p:ph type="sldNum" sz="quarter" idx="12"/>
          </p:nvPr>
        </p:nvSpPr>
        <p:spPr/>
        <p:txBody>
          <a:bodyPr/>
          <a:lstStyle/>
          <a:p>
            <a:fld id="{33AE0B89-639F-43EF-A2BD-CD2CD6DE652E}" type="slidenum">
              <a:rPr lang="en-US" smtClean="0"/>
              <a:t>4</a:t>
            </a:fld>
            <a:endParaRPr lang="en-US"/>
          </a:p>
        </p:txBody>
      </p:sp>
      <p:cxnSp>
        <p:nvCxnSpPr>
          <p:cNvPr id="7" name="Straight Connector 6">
            <a:extLst>
              <a:ext uri="{FF2B5EF4-FFF2-40B4-BE49-F238E27FC236}">
                <a16:creationId xmlns:a16="http://schemas.microsoft.com/office/drawing/2014/main" id="{A8778994-4969-32FB-6687-94819BF3344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E2A2D750-6928-638A-A90C-F3372F234619}"/>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45721937-0C8C-1E39-764B-CCC91A5AFA41}"/>
              </a:ext>
            </a:extLst>
          </p:cNvPr>
          <p:cNvSpPr txBox="1"/>
          <p:nvPr/>
        </p:nvSpPr>
        <p:spPr>
          <a:xfrm>
            <a:off x="563214" y="1779571"/>
            <a:ext cx="10515600" cy="3970318"/>
          </a:xfrm>
          <a:prstGeom prst="rect">
            <a:avLst/>
          </a:prstGeom>
          <a:noFill/>
        </p:spPr>
        <p:txBody>
          <a:bodyPr wrap="square" rtlCol="0">
            <a:spAutoFit/>
          </a:bodyPr>
          <a:lstStyle/>
          <a:p>
            <a:pPr lvl="1"/>
            <a:endParaRPr lang="en-US" dirty="0">
              <a:latin typeface="Open Sans" pitchFamily="2" charset="0"/>
              <a:ea typeface="Open Sans" pitchFamily="2" charset="0"/>
              <a:cs typeface="Open Sans" pitchFamily="2" charset="0"/>
            </a:endParaRP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If you are an LEPC/REPC chair who needs access to your jurisdiction, choose Responder/Planner/ or System Admin</a:t>
            </a:r>
          </a:p>
          <a:p>
            <a:pPr marL="1200150" lvl="2"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1657350" lvl="3" indent="-285750">
              <a:buFont typeface="Arial" panose="020B0604020202020204" pitchFamily="34" charset="0"/>
              <a:buChar char="•"/>
            </a:pPr>
            <a:r>
              <a:rPr lang="en-US" dirty="0">
                <a:latin typeface="Open Sans" pitchFamily="2" charset="0"/>
                <a:ea typeface="Open Sans" pitchFamily="2" charset="0"/>
                <a:cs typeface="Open Sans" pitchFamily="2" charset="0"/>
              </a:rPr>
              <a:t>Once you are in the next screen, choose “other/Jurisdictional Planner” and add the communities in your LEPC/REPC</a:t>
            </a:r>
          </a:p>
          <a:p>
            <a:pPr marL="1657350" lvl="3"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1657350" lvl="3" indent="-285750">
              <a:buFont typeface="Arial" panose="020B0604020202020204" pitchFamily="34" charset="0"/>
              <a:buChar char="•"/>
            </a:pPr>
            <a:r>
              <a:rPr lang="en-US" dirty="0">
                <a:latin typeface="Open Sans" pitchFamily="2" charset="0"/>
                <a:ea typeface="Open Sans" pitchFamily="2" charset="0"/>
                <a:cs typeface="Open Sans" pitchFamily="2" charset="0"/>
              </a:rPr>
              <a:t>If one or more of your communities is not in the dropdown box, please submit a Help Desk Ticket</a:t>
            </a:r>
          </a:p>
          <a:p>
            <a:pPr lvl="1"/>
            <a:endParaRPr lang="en-US" dirty="0"/>
          </a:p>
          <a:p>
            <a:pPr lvl="1"/>
            <a:endParaRPr lang="en-US" dirty="0"/>
          </a:p>
          <a:p>
            <a:pPr lvl="1"/>
            <a:endParaRPr lang="en-US" dirty="0"/>
          </a:p>
          <a:p>
            <a:pPr lvl="1"/>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77743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BF5CB-A747-9959-DF80-4D8E9B71A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DC96C6-922D-E943-83CC-B745D4772933}"/>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Users</a:t>
            </a:r>
          </a:p>
        </p:txBody>
      </p:sp>
      <p:sp>
        <p:nvSpPr>
          <p:cNvPr id="4" name="Footer Placeholder 3">
            <a:extLst>
              <a:ext uri="{FF2B5EF4-FFF2-40B4-BE49-F238E27FC236}">
                <a16:creationId xmlns:a16="http://schemas.microsoft.com/office/drawing/2014/main" id="{DCF87C25-3702-0030-DF80-C7E514F3E657}"/>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3E2F8D4E-138B-2FEB-BCC4-CB8E68E20350}"/>
              </a:ext>
            </a:extLst>
          </p:cNvPr>
          <p:cNvSpPr>
            <a:spLocks noGrp="1"/>
          </p:cNvSpPr>
          <p:nvPr>
            <p:ph type="sldNum" sz="quarter" idx="12"/>
          </p:nvPr>
        </p:nvSpPr>
        <p:spPr/>
        <p:txBody>
          <a:bodyPr/>
          <a:lstStyle/>
          <a:p>
            <a:fld id="{33AE0B89-639F-43EF-A2BD-CD2CD6DE652E}" type="slidenum">
              <a:rPr lang="en-US" smtClean="0"/>
              <a:t>5</a:t>
            </a:fld>
            <a:endParaRPr lang="en-US"/>
          </a:p>
        </p:txBody>
      </p:sp>
      <p:cxnSp>
        <p:nvCxnSpPr>
          <p:cNvPr id="7" name="Straight Connector 6">
            <a:extLst>
              <a:ext uri="{FF2B5EF4-FFF2-40B4-BE49-F238E27FC236}">
                <a16:creationId xmlns:a16="http://schemas.microsoft.com/office/drawing/2014/main" id="{73F4B407-1984-6E47-8686-879840C6B440}"/>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A4642C48-5E8A-CF1F-C20C-961A91E46F45}"/>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pic>
        <p:nvPicPr>
          <p:cNvPr id="6" name="Picture 5" descr="Graphical user interface, application&#10;&#10;AI-generated content may be incorrect.">
            <a:extLst>
              <a:ext uri="{FF2B5EF4-FFF2-40B4-BE49-F238E27FC236}">
                <a16:creationId xmlns:a16="http://schemas.microsoft.com/office/drawing/2014/main" id="{10524880-27B7-72DE-F9FB-F25B96FC45CE}"/>
              </a:ext>
            </a:extLst>
          </p:cNvPr>
          <p:cNvPicPr>
            <a:picLocks noChangeAspect="1"/>
          </p:cNvPicPr>
          <p:nvPr/>
        </p:nvPicPr>
        <p:blipFill>
          <a:blip r:embed="rId4"/>
          <a:stretch>
            <a:fillRect/>
          </a:stretch>
        </p:blipFill>
        <p:spPr>
          <a:xfrm>
            <a:off x="1196447" y="1811812"/>
            <a:ext cx="7083953" cy="4423888"/>
          </a:xfrm>
          <a:prstGeom prst="rect">
            <a:avLst/>
          </a:prstGeom>
        </p:spPr>
      </p:pic>
    </p:spTree>
    <p:extLst>
      <p:ext uri="{BB962C8B-B14F-4D97-AF65-F5344CB8AC3E}">
        <p14:creationId xmlns:p14="http://schemas.microsoft.com/office/powerpoint/2010/main" val="3387720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F6645-61D2-45BD-6EF3-F952D3C6403E}"/>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Annual Reporting </a:t>
            </a:r>
          </a:p>
        </p:txBody>
      </p:sp>
      <p:sp>
        <p:nvSpPr>
          <p:cNvPr id="4" name="Footer Placeholder 3">
            <a:extLst>
              <a:ext uri="{FF2B5EF4-FFF2-40B4-BE49-F238E27FC236}">
                <a16:creationId xmlns:a16="http://schemas.microsoft.com/office/drawing/2014/main" id="{3FE8308D-187F-160C-41E2-786BBEDB8DEA}"/>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7688DCDA-47A7-1B4A-5621-6F5F24737895}"/>
              </a:ext>
            </a:extLst>
          </p:cNvPr>
          <p:cNvSpPr>
            <a:spLocks noGrp="1"/>
          </p:cNvSpPr>
          <p:nvPr>
            <p:ph type="sldNum" sz="quarter" idx="12"/>
          </p:nvPr>
        </p:nvSpPr>
        <p:spPr/>
        <p:txBody>
          <a:bodyPr/>
          <a:lstStyle/>
          <a:p>
            <a:fld id="{33AE0B89-639F-43EF-A2BD-CD2CD6DE652E}" type="slidenum">
              <a:rPr lang="en-US" smtClean="0"/>
              <a:t>6</a:t>
            </a:fld>
            <a:endParaRPr lang="en-US" dirty="0"/>
          </a:p>
        </p:txBody>
      </p:sp>
      <p:cxnSp>
        <p:nvCxnSpPr>
          <p:cNvPr id="7" name="Straight Connector 6">
            <a:extLst>
              <a:ext uri="{FF2B5EF4-FFF2-40B4-BE49-F238E27FC236}">
                <a16:creationId xmlns:a16="http://schemas.microsoft.com/office/drawing/2014/main" id="{5A673B3D-FA83-7CA0-7548-0D38C7D21387}"/>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6CEF5302-0EBC-FFE9-A3A0-AEE8D65EA91D}"/>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23B6B5C1-8738-D1E9-5206-78D2B92CB15B}"/>
              </a:ext>
            </a:extLst>
          </p:cNvPr>
          <p:cNvSpPr txBox="1"/>
          <p:nvPr/>
        </p:nvSpPr>
        <p:spPr>
          <a:xfrm>
            <a:off x="838200" y="2245557"/>
            <a:ext cx="10515600" cy="4247317"/>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The reporting period for annual reports is from the first week in January to March 1 each year. Changes and updates can be made any time throughout the year. </a:t>
            </a: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Reports are submitted for the previous year. A report filed in January 2026 will be titled, “2025 Annual Tier II Report.”</a:t>
            </a:r>
          </a:p>
          <a:p>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If a company has multiple sites within the state, reports for each facility must be submitted.</a:t>
            </a: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If you choose to use a contractor for Tier II reports, a letter authorizing them to submit on behalf of the company must be sent to </a:t>
            </a:r>
            <a:r>
              <a:rPr lang="en-US" dirty="0">
                <a:latin typeface="Open Sans" pitchFamily="2" charset="0"/>
                <a:ea typeface="Open Sans" pitchFamily="2" charset="0"/>
                <a:cs typeface="Open Sans" pitchFamily="2" charset="0"/>
                <a:hlinkClick r:id="rId4"/>
              </a:rPr>
              <a:t>tier2@mass.gov</a:t>
            </a: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r>
              <a:rPr lang="en-US" dirty="0">
                <a:latin typeface="Open Sans" pitchFamily="2" charset="0"/>
                <a:ea typeface="Open Sans" pitchFamily="2" charset="0"/>
                <a:cs typeface="Open Sans" pitchFamily="2" charset="0"/>
              </a:rPr>
              <a:t>If a facility closes, an annual report must still be submitted if there were chemicals that met the reporting thresholds onsite at any time during the year. The status of the facility should be changed to, “inactive” after the annual report is submitted.</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530070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6CF87-800A-8998-B5FD-A2426DB8E3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72E6DF-F9A9-6785-7ADC-9A5EF45FD983}"/>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Annual Reports</a:t>
            </a:r>
          </a:p>
        </p:txBody>
      </p:sp>
      <p:sp>
        <p:nvSpPr>
          <p:cNvPr id="4" name="Footer Placeholder 3">
            <a:extLst>
              <a:ext uri="{FF2B5EF4-FFF2-40B4-BE49-F238E27FC236}">
                <a16:creationId xmlns:a16="http://schemas.microsoft.com/office/drawing/2014/main" id="{EC8E7661-D619-9120-B5BC-2C44D8A4DDEE}"/>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54F4A9AA-B3D7-3FED-296B-F76C484AB237}"/>
              </a:ext>
            </a:extLst>
          </p:cNvPr>
          <p:cNvSpPr>
            <a:spLocks noGrp="1"/>
          </p:cNvSpPr>
          <p:nvPr>
            <p:ph type="sldNum" sz="quarter" idx="12"/>
          </p:nvPr>
        </p:nvSpPr>
        <p:spPr/>
        <p:txBody>
          <a:bodyPr/>
          <a:lstStyle/>
          <a:p>
            <a:fld id="{33AE0B89-639F-43EF-A2BD-CD2CD6DE652E}" type="slidenum">
              <a:rPr lang="en-US" smtClean="0"/>
              <a:t>7</a:t>
            </a:fld>
            <a:endParaRPr lang="en-US"/>
          </a:p>
        </p:txBody>
      </p:sp>
      <p:cxnSp>
        <p:nvCxnSpPr>
          <p:cNvPr id="7" name="Straight Connector 6">
            <a:extLst>
              <a:ext uri="{FF2B5EF4-FFF2-40B4-BE49-F238E27FC236}">
                <a16:creationId xmlns:a16="http://schemas.microsoft.com/office/drawing/2014/main" id="{685BDF4E-F620-78C0-38B3-7BA01725789A}"/>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996D9824-9E26-5CC6-DC4F-A7789A2A70E2}"/>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8B90A85E-C2F3-FCD8-9C80-C80C118DBA93}"/>
              </a:ext>
            </a:extLst>
          </p:cNvPr>
          <p:cNvSpPr txBox="1"/>
          <p:nvPr/>
        </p:nvSpPr>
        <p:spPr>
          <a:xfrm>
            <a:off x="360014" y="2122704"/>
            <a:ext cx="10515600" cy="3416320"/>
          </a:xfrm>
          <a:prstGeom prst="rect">
            <a:avLst/>
          </a:prstGeom>
          <a:noFill/>
        </p:spPr>
        <p:txBody>
          <a:bodyPr wrap="square" rtlCol="0">
            <a:spAutoFit/>
          </a:bodyPr>
          <a:lstStyle/>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If your facility has previous reports in the Hazconnect system, choose the “(year) Annual Tier II Report” type from the dropdown box</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The information from the most recent report will populate for you, so you won’t have to enter the information manually </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DO NOT choose “New Report”, unless your facility has not submitted Tier II reports in the MA Hazconnect system in the past</a:t>
            </a:r>
          </a:p>
          <a:p>
            <a:pPr marL="1200150" lvl="2" indent="-285750">
              <a:buFont typeface="Arial" panose="020B0604020202020204" pitchFamily="34" charset="0"/>
              <a:buChar char="•"/>
            </a:pPr>
            <a:r>
              <a:rPr lang="en-US" dirty="0">
                <a:latin typeface="Open Sans" pitchFamily="2" charset="0"/>
                <a:ea typeface="Open Sans" pitchFamily="2" charset="0"/>
                <a:cs typeface="Open Sans" pitchFamily="2" charset="0"/>
              </a:rPr>
              <a:t>Choosing an incorrect report type will result in duplicate files for your facility</a:t>
            </a:r>
          </a:p>
          <a:p>
            <a:pPr lvl="2"/>
            <a:endParaRPr lang="en-US" dirty="0">
              <a:latin typeface="Open Sans" pitchFamily="2" charset="0"/>
              <a:ea typeface="Open Sans" pitchFamily="2" charset="0"/>
              <a:cs typeface="Open Sans" pitchFamily="2" charset="0"/>
            </a:endParaRPr>
          </a:p>
          <a:p>
            <a:pPr marL="742950" lvl="1" indent="-285750">
              <a:buFont typeface="Arial" panose="020B0604020202020204" pitchFamily="34" charset="0"/>
              <a:buChar char="•"/>
            </a:pPr>
            <a:r>
              <a:rPr lang="en-US" dirty="0">
                <a:latin typeface="Open Sans" pitchFamily="2" charset="0"/>
                <a:ea typeface="Open Sans" pitchFamily="2" charset="0"/>
                <a:cs typeface="Open Sans" pitchFamily="2" charset="0"/>
              </a:rPr>
              <a:t>If you need to make corrections any time after the annual report has been submitted, use the, “(year) Update Tier II Report” type. You can do this at any time. </a:t>
            </a:r>
          </a:p>
          <a:p>
            <a:pPr lvl="1"/>
            <a:endParaRPr lang="en-US" dirty="0"/>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465397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671EE-F74B-CDCB-8588-A1650B341F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BBFCF4-7455-8B53-2F62-C959451475C6}"/>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 List of Lists</a:t>
            </a:r>
          </a:p>
        </p:txBody>
      </p:sp>
      <p:sp>
        <p:nvSpPr>
          <p:cNvPr id="4" name="Footer Placeholder 3">
            <a:extLst>
              <a:ext uri="{FF2B5EF4-FFF2-40B4-BE49-F238E27FC236}">
                <a16:creationId xmlns:a16="http://schemas.microsoft.com/office/drawing/2014/main" id="{CBC7271F-55F8-59D0-468B-21438D246E30}"/>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2E57D0A2-7318-B913-E989-8BEC01F62A0E}"/>
              </a:ext>
            </a:extLst>
          </p:cNvPr>
          <p:cNvSpPr>
            <a:spLocks noGrp="1"/>
          </p:cNvSpPr>
          <p:nvPr>
            <p:ph type="sldNum" sz="quarter" idx="12"/>
          </p:nvPr>
        </p:nvSpPr>
        <p:spPr/>
        <p:txBody>
          <a:bodyPr/>
          <a:lstStyle/>
          <a:p>
            <a:fld id="{33AE0B89-639F-43EF-A2BD-CD2CD6DE652E}" type="slidenum">
              <a:rPr lang="en-US" smtClean="0"/>
              <a:t>8</a:t>
            </a:fld>
            <a:endParaRPr lang="en-US" dirty="0"/>
          </a:p>
        </p:txBody>
      </p:sp>
      <p:cxnSp>
        <p:nvCxnSpPr>
          <p:cNvPr id="7" name="Straight Connector 6">
            <a:extLst>
              <a:ext uri="{FF2B5EF4-FFF2-40B4-BE49-F238E27FC236}">
                <a16:creationId xmlns:a16="http://schemas.microsoft.com/office/drawing/2014/main" id="{1C4C37D8-DC02-D173-CCE9-10B3E5C85E01}"/>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E934C511-7B4B-C2CF-1DEB-8320917187A5}"/>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5E411EF9-3CEF-2D85-F2BC-CC9FF0DA0FDD}"/>
              </a:ext>
            </a:extLst>
          </p:cNvPr>
          <p:cNvSpPr txBox="1"/>
          <p:nvPr/>
        </p:nvSpPr>
        <p:spPr>
          <a:xfrm>
            <a:off x="838200" y="2207491"/>
            <a:ext cx="10515600" cy="1061829"/>
          </a:xfrm>
          <a:prstGeom prst="rect">
            <a:avLst/>
          </a:prstGeom>
          <a:noFill/>
        </p:spPr>
        <p:txBody>
          <a:bodyPr wrap="square" rtlCol="0">
            <a:spAutoFit/>
          </a:bodyPr>
          <a:lstStyle/>
          <a:p>
            <a:pPr>
              <a:lnSpc>
                <a:spcPct val="150000"/>
              </a:lnSpc>
            </a:pPr>
            <a:r>
              <a:rPr lang="en-US" dirty="0">
                <a:latin typeface="Open Sans" pitchFamily="2" charset="0"/>
                <a:ea typeface="Open Sans" pitchFamily="2" charset="0"/>
                <a:cs typeface="Open Sans" pitchFamily="2" charset="0"/>
              </a:rPr>
              <a:t> </a:t>
            </a:r>
            <a:endParaRPr lang="en-US" i="0" dirty="0">
              <a:effectLst/>
              <a:latin typeface="Open Sans" pitchFamily="2" charset="0"/>
              <a:ea typeface="Open Sans" pitchFamily="2" charset="0"/>
              <a:cs typeface="Open Sans" pitchFamily="2" charset="0"/>
            </a:endParaRPr>
          </a:p>
          <a:p>
            <a:endParaRPr lang="en-US" dirty="0">
              <a:latin typeface="Open Sans" pitchFamily="2" charset="0"/>
              <a:ea typeface="Open Sans" pitchFamily="2" charset="0"/>
              <a:cs typeface="Open Sans" pitchFamily="2" charset="0"/>
            </a:endParaRPr>
          </a:p>
          <a:p>
            <a:pPr marL="285750" indent="-285750">
              <a:buFont typeface="Arial" panose="020B0604020202020204" pitchFamily="34" charset="0"/>
              <a:buChar char="•"/>
            </a:pPr>
            <a:endParaRPr lang="en-US" dirty="0"/>
          </a:p>
        </p:txBody>
      </p:sp>
      <p:pic>
        <p:nvPicPr>
          <p:cNvPr id="6" name="Picture 5" descr="Table&#10;&#10;AI-generated content may be incorrect.">
            <a:extLst>
              <a:ext uri="{FF2B5EF4-FFF2-40B4-BE49-F238E27FC236}">
                <a16:creationId xmlns:a16="http://schemas.microsoft.com/office/drawing/2014/main" id="{F3F27404-9B3A-9626-96FA-392421C1E39D}"/>
              </a:ext>
            </a:extLst>
          </p:cNvPr>
          <p:cNvPicPr>
            <a:picLocks noChangeAspect="1"/>
          </p:cNvPicPr>
          <p:nvPr/>
        </p:nvPicPr>
        <p:blipFill>
          <a:blip r:embed="rId4"/>
          <a:stretch>
            <a:fillRect/>
          </a:stretch>
        </p:blipFill>
        <p:spPr>
          <a:xfrm>
            <a:off x="1642441" y="1783450"/>
            <a:ext cx="8907118" cy="2019590"/>
          </a:xfrm>
          <a:prstGeom prst="rect">
            <a:avLst/>
          </a:prstGeom>
        </p:spPr>
      </p:pic>
      <p:pic>
        <p:nvPicPr>
          <p:cNvPr id="9" name="Picture 8" descr="Table&#10;&#10;AI-generated content may be incorrect.">
            <a:extLst>
              <a:ext uri="{FF2B5EF4-FFF2-40B4-BE49-F238E27FC236}">
                <a16:creationId xmlns:a16="http://schemas.microsoft.com/office/drawing/2014/main" id="{45E069EC-AE50-B9E7-09AE-B5E966F5CD77}"/>
              </a:ext>
            </a:extLst>
          </p:cNvPr>
          <p:cNvPicPr>
            <a:picLocks noChangeAspect="1"/>
          </p:cNvPicPr>
          <p:nvPr/>
        </p:nvPicPr>
        <p:blipFill>
          <a:blip r:embed="rId5"/>
          <a:stretch>
            <a:fillRect/>
          </a:stretch>
        </p:blipFill>
        <p:spPr>
          <a:xfrm>
            <a:off x="1712315" y="3803040"/>
            <a:ext cx="8564170" cy="1428949"/>
          </a:xfrm>
          <a:prstGeom prst="rect">
            <a:avLst/>
          </a:prstGeom>
        </p:spPr>
      </p:pic>
    </p:spTree>
    <p:extLst>
      <p:ext uri="{BB962C8B-B14F-4D97-AF65-F5344CB8AC3E}">
        <p14:creationId xmlns:p14="http://schemas.microsoft.com/office/powerpoint/2010/main" val="4166793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98E9D-910C-2BCC-31F3-A38609452A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BBC5CF-90E7-ED5E-A186-89E01554B635}"/>
              </a:ext>
            </a:extLst>
          </p:cNvPr>
          <p:cNvSpPr>
            <a:spLocks noGrp="1"/>
          </p:cNvSpPr>
          <p:nvPr>
            <p:ph type="title"/>
          </p:nvPr>
        </p:nvSpPr>
        <p:spPr>
          <a:xfrm>
            <a:off x="838200" y="365126"/>
            <a:ext cx="10515600" cy="1084984"/>
          </a:xfrm>
          <a:solidFill>
            <a:schemeClr val="accent1">
              <a:lumMod val="50000"/>
            </a:schemeClr>
          </a:solidFill>
        </p:spPr>
        <p:txBody>
          <a:bodyPr/>
          <a:lstStyle/>
          <a:p>
            <a:r>
              <a:rPr lang="en-US" dirty="0">
                <a:solidFill>
                  <a:schemeClr val="bg1"/>
                </a:solidFill>
              </a:rPr>
              <a:t>             </a:t>
            </a:r>
            <a:r>
              <a:rPr lang="en-US" dirty="0">
                <a:solidFill>
                  <a:schemeClr val="bg1"/>
                </a:solidFill>
                <a:latin typeface="Open Sans" pitchFamily="2" charset="0"/>
                <a:ea typeface="Open Sans" pitchFamily="2" charset="0"/>
                <a:cs typeface="Open Sans" pitchFamily="2" charset="0"/>
              </a:rPr>
              <a:t>Exporting Reports</a:t>
            </a:r>
          </a:p>
        </p:txBody>
      </p:sp>
      <p:sp>
        <p:nvSpPr>
          <p:cNvPr id="4" name="Footer Placeholder 3">
            <a:extLst>
              <a:ext uri="{FF2B5EF4-FFF2-40B4-BE49-F238E27FC236}">
                <a16:creationId xmlns:a16="http://schemas.microsoft.com/office/drawing/2014/main" id="{7DCDA849-6C23-4760-58B1-2FF4D569D512}"/>
              </a:ext>
            </a:extLst>
          </p:cNvPr>
          <p:cNvSpPr>
            <a:spLocks noGrp="1"/>
          </p:cNvSpPr>
          <p:nvPr>
            <p:ph type="ftr" sz="quarter" idx="11"/>
          </p:nvPr>
        </p:nvSpPr>
        <p:spPr/>
        <p:txBody>
          <a:bodyPr/>
          <a:lstStyle/>
          <a:p>
            <a:r>
              <a:rPr lang="en-US" dirty="0"/>
              <a:t>Massachusetts SERC 2026</a:t>
            </a:r>
          </a:p>
        </p:txBody>
      </p:sp>
      <p:sp>
        <p:nvSpPr>
          <p:cNvPr id="5" name="Slide Number Placeholder 4">
            <a:extLst>
              <a:ext uri="{FF2B5EF4-FFF2-40B4-BE49-F238E27FC236}">
                <a16:creationId xmlns:a16="http://schemas.microsoft.com/office/drawing/2014/main" id="{9D347B90-05D9-909A-DAB2-44089E7542BE}"/>
              </a:ext>
            </a:extLst>
          </p:cNvPr>
          <p:cNvSpPr>
            <a:spLocks noGrp="1"/>
          </p:cNvSpPr>
          <p:nvPr>
            <p:ph type="sldNum" sz="quarter" idx="12"/>
          </p:nvPr>
        </p:nvSpPr>
        <p:spPr/>
        <p:txBody>
          <a:bodyPr/>
          <a:lstStyle/>
          <a:p>
            <a:fld id="{33AE0B89-639F-43EF-A2BD-CD2CD6DE652E}" type="slidenum">
              <a:rPr lang="en-US" smtClean="0"/>
              <a:t>9</a:t>
            </a:fld>
            <a:endParaRPr lang="en-US"/>
          </a:p>
        </p:txBody>
      </p:sp>
      <p:cxnSp>
        <p:nvCxnSpPr>
          <p:cNvPr id="7" name="Straight Connector 6">
            <a:extLst>
              <a:ext uri="{FF2B5EF4-FFF2-40B4-BE49-F238E27FC236}">
                <a16:creationId xmlns:a16="http://schemas.microsoft.com/office/drawing/2014/main" id="{05216333-F8C6-D1F6-5CBD-F1659C0B3622}"/>
              </a:ext>
            </a:extLst>
          </p:cNvPr>
          <p:cNvCxnSpPr>
            <a:cxnSpLocks/>
          </p:cNvCxnSpPr>
          <p:nvPr/>
        </p:nvCxnSpPr>
        <p:spPr>
          <a:xfrm>
            <a:off x="838200" y="1450110"/>
            <a:ext cx="10515600" cy="0"/>
          </a:xfrm>
          <a:prstGeom prst="line">
            <a:avLst/>
          </a:prstGeom>
          <a:ln w="1016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Content Placeholder 11">
            <a:extLst>
              <a:ext uri="{FF2B5EF4-FFF2-40B4-BE49-F238E27FC236}">
                <a16:creationId xmlns:a16="http://schemas.microsoft.com/office/drawing/2014/main" id="{20D0272C-0DC2-A1A1-C136-1D1C742BD106}"/>
              </a:ext>
            </a:extLst>
          </p:cNvPr>
          <p:cNvPicPr>
            <a:picLocks noGrp="1" noChangeAspect="1"/>
          </p:cNvPicPr>
          <p:nvPr>
            <p:ph idx="1"/>
          </p:nvPr>
        </p:nvPicPr>
        <p:blipFill>
          <a:blip r:embed="rId3"/>
          <a:stretch>
            <a:fillRect/>
          </a:stretch>
        </p:blipFill>
        <p:spPr>
          <a:xfrm>
            <a:off x="838200" y="305265"/>
            <a:ext cx="1446686" cy="1446686"/>
          </a:xfrm>
          <a:prstGeom prst="rect">
            <a:avLst/>
          </a:prstGeom>
        </p:spPr>
      </p:pic>
      <p:sp>
        <p:nvSpPr>
          <p:cNvPr id="15" name="TextBox 14">
            <a:extLst>
              <a:ext uri="{FF2B5EF4-FFF2-40B4-BE49-F238E27FC236}">
                <a16:creationId xmlns:a16="http://schemas.microsoft.com/office/drawing/2014/main" id="{6F62047F-8D01-9EF6-0F0E-8E26A615D4B8}"/>
              </a:ext>
            </a:extLst>
          </p:cNvPr>
          <p:cNvSpPr txBox="1"/>
          <p:nvPr/>
        </p:nvSpPr>
        <p:spPr>
          <a:xfrm>
            <a:off x="838200" y="1800951"/>
            <a:ext cx="10515600" cy="452431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Once a report has been submitted, it can be exported into a Cameo compatible file (.t2s), PDF, Excel or XML format to provide to the LEPC/REPC and Local Fire Department. Contact your local organizations/agencies to determine the format needed.</a:t>
            </a:r>
          </a:p>
          <a:p>
            <a:pPr marL="285750"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While it is </a:t>
            </a:r>
            <a:r>
              <a:rPr lang="en-US" b="1" dirty="0">
                <a:latin typeface="Open Sans" pitchFamily="2" charset="0"/>
                <a:ea typeface="Open Sans" pitchFamily="2" charset="0"/>
                <a:cs typeface="Open Sans" pitchFamily="2" charset="0"/>
              </a:rPr>
              <a:t>not required</a:t>
            </a:r>
            <a:r>
              <a:rPr lang="en-US" dirty="0">
                <a:latin typeface="Open Sans" pitchFamily="2" charset="0"/>
                <a:ea typeface="Open Sans" pitchFamily="2" charset="0"/>
                <a:cs typeface="Open Sans" pitchFamily="2" charset="0"/>
              </a:rPr>
              <a:t>, the EPA Tier II Submit tool, which is a free download from the EPA website, can be used to validate information. </a:t>
            </a:r>
          </a:p>
          <a:p>
            <a:pPr marL="742950" lvl="1" indent="-285750">
              <a:lnSpc>
                <a:spcPct val="150000"/>
              </a:lnSpc>
              <a:buFont typeface="Arial" panose="020B0604020202020204" pitchFamily="34" charset="0"/>
              <a:buChar char="•"/>
            </a:pPr>
            <a:r>
              <a:rPr lang="en-US" dirty="0">
                <a:latin typeface="Open Sans" pitchFamily="2" charset="0"/>
                <a:ea typeface="Open Sans" pitchFamily="2" charset="0"/>
                <a:cs typeface="Open Sans" pitchFamily="2" charset="0"/>
              </a:rPr>
              <a:t>It is important to enter the information into the Massachusetts Hazconnect Tier II system </a:t>
            </a:r>
            <a:r>
              <a:rPr lang="en-US" i="1" dirty="0">
                <a:latin typeface="Open Sans" pitchFamily="2" charset="0"/>
                <a:ea typeface="Open Sans" pitchFamily="2" charset="0"/>
                <a:cs typeface="Open Sans" pitchFamily="2" charset="0"/>
              </a:rPr>
              <a:t>first</a:t>
            </a:r>
            <a:r>
              <a:rPr lang="en-US" dirty="0">
                <a:latin typeface="Open Sans" pitchFamily="2" charset="0"/>
                <a:ea typeface="Open Sans" pitchFamily="2" charset="0"/>
                <a:cs typeface="Open Sans" pitchFamily="2" charset="0"/>
              </a:rPr>
              <a:t> to satisfy the EPCRA requirement. Once completed, an exported file can be dragged to the EPA Tier II Submit tool and most of the information will upload automatically. It does not work the other way. If you submit to the EPA tool first, you will need to manually enter all the information into Hazconnect. </a:t>
            </a:r>
          </a:p>
          <a:p>
            <a:endParaRPr lang="en-US" dirty="0"/>
          </a:p>
        </p:txBody>
      </p:sp>
    </p:spTree>
    <p:extLst>
      <p:ext uri="{BB962C8B-B14F-4D97-AF65-F5344CB8AC3E}">
        <p14:creationId xmlns:p14="http://schemas.microsoft.com/office/powerpoint/2010/main" val="32835734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8290</TotalTime>
  <Words>1223</Words>
  <Application>Microsoft Office PowerPoint</Application>
  <PresentationFormat>Widescreen</PresentationFormat>
  <Paragraphs>161</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Open Sans</vt:lpstr>
      <vt:lpstr>Office Theme</vt:lpstr>
      <vt:lpstr>PowerPoint Presentation</vt:lpstr>
      <vt:lpstr>             Massachusetts Tier II Reporting</vt:lpstr>
      <vt:lpstr>             Users</vt:lpstr>
      <vt:lpstr>             Users</vt:lpstr>
      <vt:lpstr>             Users</vt:lpstr>
      <vt:lpstr>             Annual Reporting </vt:lpstr>
      <vt:lpstr>             Annual Reports</vt:lpstr>
      <vt:lpstr>              List of Lists</vt:lpstr>
      <vt:lpstr>             Exporting Reports</vt:lpstr>
      <vt:lpstr>             Guidance </vt:lpstr>
      <vt:lpstr>             MA Tier II Support</vt:lpstr>
      <vt:lpstr>             MA Tier II Support Team</vt:lpstr>
      <vt:lpstr>             Quick Reference</vt:lpstr>
      <vt:lpstr>              Contacts</vt:lpstr>
      <vt:lpstr>              Contacts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Castle, Kimberly (CDA)</dc:creator>
  <cp:lastModifiedBy>Castle, Kimberly (CDA)</cp:lastModifiedBy>
  <cp:revision>67</cp:revision>
  <dcterms:created xsi:type="dcterms:W3CDTF">2023-12-01T14:23:44Z</dcterms:created>
  <dcterms:modified xsi:type="dcterms:W3CDTF">2026-01-06T13:55:31Z</dcterms:modified>
</cp:coreProperties>
</file>