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9" r:id="rId1"/>
  </p:sldMasterIdLst>
  <p:notesMasterIdLst>
    <p:notesMasterId r:id="rId21"/>
  </p:notesMasterIdLst>
  <p:sldIdLst>
    <p:sldId id="256" r:id="rId2"/>
    <p:sldId id="276" r:id="rId3"/>
    <p:sldId id="277" r:id="rId4"/>
    <p:sldId id="260" r:id="rId5"/>
    <p:sldId id="272" r:id="rId6"/>
    <p:sldId id="271" r:id="rId7"/>
    <p:sldId id="273" r:id="rId8"/>
    <p:sldId id="274" r:id="rId9"/>
    <p:sldId id="263" r:id="rId10"/>
    <p:sldId id="265" r:id="rId11"/>
    <p:sldId id="262" r:id="rId12"/>
    <p:sldId id="266" r:id="rId13"/>
    <p:sldId id="267" r:id="rId14"/>
    <p:sldId id="268" r:id="rId15"/>
    <p:sldId id="269" r:id="rId16"/>
    <p:sldId id="275" r:id="rId17"/>
    <p:sldId id="264" r:id="rId18"/>
    <p:sldId id="278" r:id="rId19"/>
    <p:sldId id="279" r:id="rId2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F828DAF-2E51-4BFE-B4A5-BE14E488BB3B}" v="210" dt="2023-11-16T14:33:06.139"/>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0084" autoAdjust="0"/>
    <p:restoredTop sz="94660"/>
  </p:normalViewPr>
  <p:slideViewPr>
    <p:cSldViewPr snapToGrid="0">
      <p:cViewPr>
        <p:scale>
          <a:sx n="120" d="100"/>
          <a:sy n="120" d="100"/>
        </p:scale>
        <p:origin x="516" y="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microsoft.com/office/2016/11/relationships/changesInfo" Target="changesInfos/changesInfo1.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 Id="rId27"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Dillon, Jonathan (DPH)" userId="340e67c8-716c-44b9-966f-37c47a769eb2" providerId="ADAL" clId="{2F828DAF-2E51-4BFE-B4A5-BE14E488BB3B}"/>
    <pc:docChg chg="undo custSel modSld">
      <pc:chgData name="Dillon, Jonathan (DPH)" userId="340e67c8-716c-44b9-966f-37c47a769eb2" providerId="ADAL" clId="{2F828DAF-2E51-4BFE-B4A5-BE14E488BB3B}" dt="2023-11-16T14:33:06.138" v="781" actId="20577"/>
      <pc:docMkLst>
        <pc:docMk/>
      </pc:docMkLst>
      <pc:sldChg chg="modSp mod">
        <pc:chgData name="Dillon, Jonathan (DPH)" userId="340e67c8-716c-44b9-966f-37c47a769eb2" providerId="ADAL" clId="{2F828DAF-2E51-4BFE-B4A5-BE14E488BB3B}" dt="2023-11-16T14:05:18.227" v="446" actId="20577"/>
        <pc:sldMkLst>
          <pc:docMk/>
          <pc:sldMk cId="920013562" sldId="260"/>
        </pc:sldMkLst>
        <pc:spChg chg="mod">
          <ac:chgData name="Dillon, Jonathan (DPH)" userId="340e67c8-716c-44b9-966f-37c47a769eb2" providerId="ADAL" clId="{2F828DAF-2E51-4BFE-B4A5-BE14E488BB3B}" dt="2023-11-16T14:05:02.715" v="442" actId="20577"/>
          <ac:spMkLst>
            <pc:docMk/>
            <pc:sldMk cId="920013562" sldId="260"/>
            <ac:spMk id="2" creationId="{E6BC05E0-471A-5070-4DD6-3263B2EB5A53}"/>
          </ac:spMkLst>
        </pc:spChg>
        <pc:spChg chg="mod">
          <ac:chgData name="Dillon, Jonathan (DPH)" userId="340e67c8-716c-44b9-966f-37c47a769eb2" providerId="ADAL" clId="{2F828DAF-2E51-4BFE-B4A5-BE14E488BB3B}" dt="2023-11-16T14:05:18.227" v="446" actId="20577"/>
          <ac:spMkLst>
            <pc:docMk/>
            <pc:sldMk cId="920013562" sldId="260"/>
            <ac:spMk id="3" creationId="{BDC5F5C0-5550-3E43-03D3-7D8E07FC8322}"/>
          </ac:spMkLst>
        </pc:spChg>
        <pc:picChg chg="mod">
          <ac:chgData name="Dillon, Jonathan (DPH)" userId="340e67c8-716c-44b9-966f-37c47a769eb2" providerId="ADAL" clId="{2F828DAF-2E51-4BFE-B4A5-BE14E488BB3B}" dt="2023-11-16T14:03:22.420" v="412" actId="1076"/>
          <ac:picMkLst>
            <pc:docMk/>
            <pc:sldMk cId="920013562" sldId="260"/>
            <ac:picMk id="10" creationId="{251DECBB-B9FA-F445-17D0-172E43F2542F}"/>
          </ac:picMkLst>
        </pc:picChg>
      </pc:sldChg>
      <pc:sldChg chg="modSp mod">
        <pc:chgData name="Dillon, Jonathan (DPH)" userId="340e67c8-716c-44b9-966f-37c47a769eb2" providerId="ADAL" clId="{2F828DAF-2E51-4BFE-B4A5-BE14E488BB3B}" dt="2023-11-16T14:29:15.217" v="674" actId="14100"/>
        <pc:sldMkLst>
          <pc:docMk/>
          <pc:sldMk cId="1204946551" sldId="262"/>
        </pc:sldMkLst>
        <pc:spChg chg="mod">
          <ac:chgData name="Dillon, Jonathan (DPH)" userId="340e67c8-716c-44b9-966f-37c47a769eb2" providerId="ADAL" clId="{2F828DAF-2E51-4BFE-B4A5-BE14E488BB3B}" dt="2023-11-16T14:29:15.217" v="674" actId="14100"/>
          <ac:spMkLst>
            <pc:docMk/>
            <pc:sldMk cId="1204946551" sldId="262"/>
            <ac:spMk id="3" creationId="{BDC5F5C0-5550-3E43-03D3-7D8E07FC8322}"/>
          </ac:spMkLst>
        </pc:spChg>
      </pc:sldChg>
      <pc:sldChg chg="modSp mod">
        <pc:chgData name="Dillon, Jonathan (DPH)" userId="340e67c8-716c-44b9-966f-37c47a769eb2" providerId="ADAL" clId="{2F828DAF-2E51-4BFE-B4A5-BE14E488BB3B}" dt="2023-11-16T14:25:39.792" v="621" actId="115"/>
        <pc:sldMkLst>
          <pc:docMk/>
          <pc:sldMk cId="1365778984" sldId="263"/>
        </pc:sldMkLst>
        <pc:spChg chg="mod">
          <ac:chgData name="Dillon, Jonathan (DPH)" userId="340e67c8-716c-44b9-966f-37c47a769eb2" providerId="ADAL" clId="{2F828DAF-2E51-4BFE-B4A5-BE14E488BB3B}" dt="2023-11-16T14:25:39.792" v="621" actId="115"/>
          <ac:spMkLst>
            <pc:docMk/>
            <pc:sldMk cId="1365778984" sldId="263"/>
            <ac:spMk id="3" creationId="{BDC5F5C0-5550-3E43-03D3-7D8E07FC8322}"/>
          </ac:spMkLst>
        </pc:spChg>
      </pc:sldChg>
      <pc:sldChg chg="modSp mod">
        <pc:chgData name="Dillon, Jonathan (DPH)" userId="340e67c8-716c-44b9-966f-37c47a769eb2" providerId="ADAL" clId="{2F828DAF-2E51-4BFE-B4A5-BE14E488BB3B}" dt="2023-11-16T14:27:36.278" v="673" actId="27636"/>
        <pc:sldMkLst>
          <pc:docMk/>
          <pc:sldMk cId="1366139664" sldId="265"/>
        </pc:sldMkLst>
        <pc:spChg chg="mod">
          <ac:chgData name="Dillon, Jonathan (DPH)" userId="340e67c8-716c-44b9-966f-37c47a769eb2" providerId="ADAL" clId="{2F828DAF-2E51-4BFE-B4A5-BE14E488BB3B}" dt="2023-11-16T14:27:36.278" v="673" actId="27636"/>
          <ac:spMkLst>
            <pc:docMk/>
            <pc:sldMk cId="1366139664" sldId="265"/>
            <ac:spMk id="3" creationId="{BDC5F5C0-5550-3E43-03D3-7D8E07FC8322}"/>
          </ac:spMkLst>
        </pc:spChg>
      </pc:sldChg>
      <pc:sldChg chg="modSp">
        <pc:chgData name="Dillon, Jonathan (DPH)" userId="340e67c8-716c-44b9-966f-37c47a769eb2" providerId="ADAL" clId="{2F828DAF-2E51-4BFE-B4A5-BE14E488BB3B}" dt="2023-11-16T14:33:06.138" v="781" actId="20577"/>
        <pc:sldMkLst>
          <pc:docMk/>
          <pc:sldMk cId="1042374787" sldId="267"/>
        </pc:sldMkLst>
        <pc:graphicFrameChg chg="mod">
          <ac:chgData name="Dillon, Jonathan (DPH)" userId="340e67c8-716c-44b9-966f-37c47a769eb2" providerId="ADAL" clId="{2F828DAF-2E51-4BFE-B4A5-BE14E488BB3B}" dt="2023-11-16T14:33:06.138" v="781" actId="20577"/>
          <ac:graphicFrameMkLst>
            <pc:docMk/>
            <pc:sldMk cId="1042374787" sldId="267"/>
            <ac:graphicFrameMk id="9" creationId="{8DB4708A-58D8-76BF-198B-C587AE7780E6}"/>
          </ac:graphicFrameMkLst>
        </pc:graphicFrameChg>
      </pc:sldChg>
      <pc:sldChg chg="modSp">
        <pc:chgData name="Dillon, Jonathan (DPH)" userId="340e67c8-716c-44b9-966f-37c47a769eb2" providerId="ADAL" clId="{2F828DAF-2E51-4BFE-B4A5-BE14E488BB3B}" dt="2023-11-16T14:07:03.447" v="448" actId="20577"/>
        <pc:sldMkLst>
          <pc:docMk/>
          <pc:sldMk cId="4264360748" sldId="272"/>
        </pc:sldMkLst>
        <pc:graphicFrameChg chg="mod">
          <ac:chgData name="Dillon, Jonathan (DPH)" userId="340e67c8-716c-44b9-966f-37c47a769eb2" providerId="ADAL" clId="{2F828DAF-2E51-4BFE-B4A5-BE14E488BB3B}" dt="2023-11-16T14:07:03.447" v="448" actId="20577"/>
          <ac:graphicFrameMkLst>
            <pc:docMk/>
            <pc:sldMk cId="4264360748" sldId="272"/>
            <ac:graphicFrameMk id="5" creationId="{E899A3FE-C5F1-1FD7-D918-1519ED24B5B0}"/>
          </ac:graphicFrameMkLst>
        </pc:graphicFrameChg>
      </pc:sldChg>
      <pc:sldChg chg="modSp mod">
        <pc:chgData name="Dillon, Jonathan (DPH)" userId="340e67c8-716c-44b9-966f-37c47a769eb2" providerId="ADAL" clId="{2F828DAF-2E51-4BFE-B4A5-BE14E488BB3B}" dt="2023-11-16T14:24:57.554" v="620" actId="113"/>
        <pc:sldMkLst>
          <pc:docMk/>
          <pc:sldMk cId="2030837590" sldId="273"/>
        </pc:sldMkLst>
        <pc:spChg chg="mod">
          <ac:chgData name="Dillon, Jonathan (DPH)" userId="340e67c8-716c-44b9-966f-37c47a769eb2" providerId="ADAL" clId="{2F828DAF-2E51-4BFE-B4A5-BE14E488BB3B}" dt="2023-11-16T14:15:22.643" v="559" actId="255"/>
          <ac:spMkLst>
            <pc:docMk/>
            <pc:sldMk cId="2030837590" sldId="273"/>
            <ac:spMk id="2" creationId="{01F96802-3CC7-8EFE-2998-5CC78107FA32}"/>
          </ac:spMkLst>
        </pc:spChg>
        <pc:graphicFrameChg chg="mod">
          <ac:chgData name="Dillon, Jonathan (DPH)" userId="340e67c8-716c-44b9-966f-37c47a769eb2" providerId="ADAL" clId="{2F828DAF-2E51-4BFE-B4A5-BE14E488BB3B}" dt="2023-11-16T14:24:57.554" v="620" actId="113"/>
          <ac:graphicFrameMkLst>
            <pc:docMk/>
            <pc:sldMk cId="2030837590" sldId="273"/>
            <ac:graphicFrameMk id="10" creationId="{B596E8E2-0736-C238-4412-58A8299B2284}"/>
          </ac:graphicFrameMkLst>
        </pc:graphicFrameChg>
      </pc:sldChg>
      <pc:sldChg chg="modSp mod">
        <pc:chgData name="Dillon, Jonathan (DPH)" userId="340e67c8-716c-44b9-966f-37c47a769eb2" providerId="ADAL" clId="{2F828DAF-2E51-4BFE-B4A5-BE14E488BB3B}" dt="2023-11-16T14:24:00.900" v="618" actId="20577"/>
        <pc:sldMkLst>
          <pc:docMk/>
          <pc:sldMk cId="3335459165" sldId="274"/>
        </pc:sldMkLst>
        <pc:spChg chg="mod">
          <ac:chgData name="Dillon, Jonathan (DPH)" userId="340e67c8-716c-44b9-966f-37c47a769eb2" providerId="ADAL" clId="{2F828DAF-2E51-4BFE-B4A5-BE14E488BB3B}" dt="2023-11-16T14:15:40.791" v="575" actId="20577"/>
          <ac:spMkLst>
            <pc:docMk/>
            <pc:sldMk cId="3335459165" sldId="274"/>
            <ac:spMk id="2" creationId="{01F96802-3CC7-8EFE-2998-5CC78107FA32}"/>
          </ac:spMkLst>
        </pc:spChg>
        <pc:graphicFrameChg chg="mod">
          <ac:chgData name="Dillon, Jonathan (DPH)" userId="340e67c8-716c-44b9-966f-37c47a769eb2" providerId="ADAL" clId="{2F828DAF-2E51-4BFE-B4A5-BE14E488BB3B}" dt="2023-11-16T14:24:00.900" v="618" actId="20577"/>
          <ac:graphicFrameMkLst>
            <pc:docMk/>
            <pc:sldMk cId="3335459165" sldId="274"/>
            <ac:graphicFrameMk id="10" creationId="{B596E8E2-0736-C238-4412-58A8299B2284}"/>
          </ac:graphicFrameMkLst>
        </pc:graphicFrameChg>
      </pc:sldChg>
      <pc:sldChg chg="modSp mod">
        <pc:chgData name="Dillon, Jonathan (DPH)" userId="340e67c8-716c-44b9-966f-37c47a769eb2" providerId="ADAL" clId="{2F828DAF-2E51-4BFE-B4A5-BE14E488BB3B}" dt="2023-11-16T13:53:11.087" v="87" actId="20577"/>
        <pc:sldMkLst>
          <pc:docMk/>
          <pc:sldMk cId="486700103" sldId="276"/>
        </pc:sldMkLst>
        <pc:spChg chg="mod">
          <ac:chgData name="Dillon, Jonathan (DPH)" userId="340e67c8-716c-44b9-966f-37c47a769eb2" providerId="ADAL" clId="{2F828DAF-2E51-4BFE-B4A5-BE14E488BB3B}" dt="2023-11-16T13:53:11.087" v="87" actId="20577"/>
          <ac:spMkLst>
            <pc:docMk/>
            <pc:sldMk cId="486700103" sldId="276"/>
            <ac:spMk id="3" creationId="{BDC5F5C0-5550-3E43-03D3-7D8E07FC8322}"/>
          </ac:spMkLst>
        </pc:spChg>
      </pc:sldChg>
      <pc:sldChg chg="modSp mod">
        <pc:chgData name="Dillon, Jonathan (DPH)" userId="340e67c8-716c-44b9-966f-37c47a769eb2" providerId="ADAL" clId="{2F828DAF-2E51-4BFE-B4A5-BE14E488BB3B}" dt="2023-11-16T13:55:37.277" v="93" actId="113"/>
        <pc:sldMkLst>
          <pc:docMk/>
          <pc:sldMk cId="681064917" sldId="277"/>
        </pc:sldMkLst>
        <pc:spChg chg="mod">
          <ac:chgData name="Dillon, Jonathan (DPH)" userId="340e67c8-716c-44b9-966f-37c47a769eb2" providerId="ADAL" clId="{2F828DAF-2E51-4BFE-B4A5-BE14E488BB3B}" dt="2023-11-16T13:55:37.277" v="93" actId="113"/>
          <ac:spMkLst>
            <pc:docMk/>
            <pc:sldMk cId="681064917" sldId="277"/>
            <ac:spMk id="3" creationId="{BDC5F5C0-5550-3E43-03D3-7D8E07FC8322}"/>
          </ac:spMkLst>
        </pc:spChg>
      </pc:sldChg>
    </pc:docChg>
  </pc:docChgLst>
</pc:chgInfo>
</file>

<file path=ppt/diagrams/_rels/data1.xml.rels><?xml version="1.0" encoding="UTF-8" standalone="yes"?>
<Relationships xmlns="http://schemas.openxmlformats.org/package/2006/relationships"><Relationship Id="rId8" Type="http://schemas.openxmlformats.org/officeDocument/2006/relationships/image" Target="../media/image14.svg"/><Relationship Id="rId3" Type="http://schemas.openxmlformats.org/officeDocument/2006/relationships/image" Target="../media/image9.png"/><Relationship Id="rId7" Type="http://schemas.openxmlformats.org/officeDocument/2006/relationships/image" Target="../media/image13.png"/><Relationship Id="rId2" Type="http://schemas.openxmlformats.org/officeDocument/2006/relationships/image" Target="../media/image8.svg"/><Relationship Id="rId1" Type="http://schemas.openxmlformats.org/officeDocument/2006/relationships/image" Target="../media/image7.png"/><Relationship Id="rId6" Type="http://schemas.openxmlformats.org/officeDocument/2006/relationships/image" Target="../media/image12.svg"/><Relationship Id="rId5" Type="http://schemas.openxmlformats.org/officeDocument/2006/relationships/image" Target="../media/image11.png"/><Relationship Id="rId4" Type="http://schemas.openxmlformats.org/officeDocument/2006/relationships/image" Target="../media/image10.svg"/></Relationships>
</file>

<file path=ppt/diagrams/_rels/data2.xml.rels><?xml version="1.0" encoding="UTF-8" standalone="yes"?>
<Relationships xmlns="http://schemas.openxmlformats.org/package/2006/relationships"><Relationship Id="rId8" Type="http://schemas.openxmlformats.org/officeDocument/2006/relationships/image" Target="../media/image22.svg"/><Relationship Id="rId3" Type="http://schemas.openxmlformats.org/officeDocument/2006/relationships/image" Target="../media/image17.png"/><Relationship Id="rId7" Type="http://schemas.openxmlformats.org/officeDocument/2006/relationships/image" Target="../media/image21.png"/><Relationship Id="rId2" Type="http://schemas.openxmlformats.org/officeDocument/2006/relationships/image" Target="../media/image16.svg"/><Relationship Id="rId1" Type="http://schemas.openxmlformats.org/officeDocument/2006/relationships/image" Target="../media/image15.png"/><Relationship Id="rId6" Type="http://schemas.openxmlformats.org/officeDocument/2006/relationships/image" Target="../media/image20.svg"/><Relationship Id="rId5" Type="http://schemas.openxmlformats.org/officeDocument/2006/relationships/image" Target="../media/image19.png"/><Relationship Id="rId4" Type="http://schemas.openxmlformats.org/officeDocument/2006/relationships/image" Target="../media/image18.svg"/></Relationships>
</file>

<file path=ppt/diagrams/_rels/drawing1.xml.rels><?xml version="1.0" encoding="UTF-8" standalone="yes"?>
<Relationships xmlns="http://schemas.openxmlformats.org/package/2006/relationships"><Relationship Id="rId8" Type="http://schemas.openxmlformats.org/officeDocument/2006/relationships/image" Target="../media/image14.svg"/><Relationship Id="rId3" Type="http://schemas.openxmlformats.org/officeDocument/2006/relationships/image" Target="../media/image9.png"/><Relationship Id="rId7" Type="http://schemas.openxmlformats.org/officeDocument/2006/relationships/image" Target="../media/image13.png"/><Relationship Id="rId2" Type="http://schemas.openxmlformats.org/officeDocument/2006/relationships/image" Target="../media/image8.svg"/><Relationship Id="rId1" Type="http://schemas.openxmlformats.org/officeDocument/2006/relationships/image" Target="../media/image7.png"/><Relationship Id="rId6" Type="http://schemas.openxmlformats.org/officeDocument/2006/relationships/image" Target="../media/image12.svg"/><Relationship Id="rId5" Type="http://schemas.openxmlformats.org/officeDocument/2006/relationships/image" Target="../media/image11.png"/><Relationship Id="rId4" Type="http://schemas.openxmlformats.org/officeDocument/2006/relationships/image" Target="../media/image10.svg"/></Relationships>
</file>

<file path=ppt/diagrams/_rels/drawing2.xml.rels><?xml version="1.0" encoding="UTF-8" standalone="yes"?>
<Relationships xmlns="http://schemas.openxmlformats.org/package/2006/relationships"><Relationship Id="rId8" Type="http://schemas.openxmlformats.org/officeDocument/2006/relationships/image" Target="../media/image22.svg"/><Relationship Id="rId3" Type="http://schemas.openxmlformats.org/officeDocument/2006/relationships/image" Target="../media/image17.png"/><Relationship Id="rId7" Type="http://schemas.openxmlformats.org/officeDocument/2006/relationships/image" Target="../media/image21.png"/><Relationship Id="rId2" Type="http://schemas.openxmlformats.org/officeDocument/2006/relationships/image" Target="../media/image16.svg"/><Relationship Id="rId1" Type="http://schemas.openxmlformats.org/officeDocument/2006/relationships/image" Target="../media/image15.png"/><Relationship Id="rId6" Type="http://schemas.openxmlformats.org/officeDocument/2006/relationships/image" Target="../media/image20.svg"/><Relationship Id="rId5" Type="http://schemas.openxmlformats.org/officeDocument/2006/relationships/image" Target="../media/image19.png"/><Relationship Id="rId4" Type="http://schemas.openxmlformats.org/officeDocument/2006/relationships/image" Target="../media/image18.svg"/></Relationships>
</file>

<file path=ppt/diagrams/colors1.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B9922E4-1DDB-43B1-9519-E8C8899CE6DC}" type="doc">
      <dgm:prSet loTypeId="urn:microsoft.com/office/officeart/2018/2/layout/IconVerticalSolidList" loCatId="icon" qsTypeId="urn:microsoft.com/office/officeart/2005/8/quickstyle/simple1" qsCatId="simple" csTypeId="urn:microsoft.com/office/officeart/2018/5/colors/Iconchunking_neutralbg_colorful1" csCatId="colorful" phldr="1"/>
      <dgm:spPr/>
      <dgm:t>
        <a:bodyPr/>
        <a:lstStyle/>
        <a:p>
          <a:endParaRPr lang="en-US"/>
        </a:p>
      </dgm:t>
    </dgm:pt>
    <dgm:pt modelId="{75BD1E4B-A6F7-4D67-8BBE-5EAB57692C21}">
      <dgm:prSet/>
      <dgm:spPr/>
      <dgm:t>
        <a:bodyPr/>
        <a:lstStyle/>
        <a:p>
          <a:pPr>
            <a:lnSpc>
              <a:spcPct val="100000"/>
            </a:lnSpc>
          </a:pPr>
          <a:r>
            <a:rPr lang="en-US" dirty="0">
              <a:latin typeface="Arial" panose="020B0604020202020204" pitchFamily="34" charset="0"/>
              <a:cs typeface="Arial" panose="020B0604020202020204" pitchFamily="34" charset="0"/>
            </a:rPr>
            <a:t>The entire manual was revised, edited, and updated for clarity.</a:t>
          </a:r>
        </a:p>
      </dgm:t>
    </dgm:pt>
    <dgm:pt modelId="{50805322-961E-4045-A23A-20535FA3BC6B}" type="parTrans" cxnId="{FA79C998-853A-4841-984E-20E439D38961}">
      <dgm:prSet/>
      <dgm:spPr/>
      <dgm:t>
        <a:bodyPr/>
        <a:lstStyle/>
        <a:p>
          <a:endParaRPr lang="en-US"/>
        </a:p>
      </dgm:t>
    </dgm:pt>
    <dgm:pt modelId="{4528ECDC-10C8-46C1-BD35-79BCFB3CA601}" type="sibTrans" cxnId="{FA79C998-853A-4841-984E-20E439D38961}">
      <dgm:prSet/>
      <dgm:spPr/>
      <dgm:t>
        <a:bodyPr/>
        <a:lstStyle/>
        <a:p>
          <a:endParaRPr lang="en-US"/>
        </a:p>
      </dgm:t>
    </dgm:pt>
    <dgm:pt modelId="{49A0CB43-C6EB-4172-9CBE-DE02E812FC88}">
      <dgm:prSet/>
      <dgm:spPr/>
      <dgm:t>
        <a:bodyPr/>
        <a:lstStyle/>
        <a:p>
          <a:pPr>
            <a:lnSpc>
              <a:spcPct val="100000"/>
            </a:lnSpc>
          </a:pPr>
          <a:r>
            <a:rPr lang="en-US" dirty="0">
              <a:latin typeface="Arial" panose="020B0604020202020204" pitchFamily="34" charset="0"/>
              <a:cs typeface="Arial" panose="020B0604020202020204" pitchFamily="34" charset="0"/>
            </a:rPr>
            <a:t>Massachusetts Rehabilitation Commission added to the Medication Administration Program manual.</a:t>
          </a:r>
        </a:p>
      </dgm:t>
    </dgm:pt>
    <dgm:pt modelId="{4094EB22-523E-4622-8FAC-A861AA118F32}" type="parTrans" cxnId="{E82163FF-B29E-4FB3-8F87-2DC3AD498438}">
      <dgm:prSet/>
      <dgm:spPr/>
      <dgm:t>
        <a:bodyPr/>
        <a:lstStyle/>
        <a:p>
          <a:endParaRPr lang="en-US"/>
        </a:p>
      </dgm:t>
    </dgm:pt>
    <dgm:pt modelId="{CCE4E739-C203-42A8-9045-80FD1AB4BFCB}" type="sibTrans" cxnId="{E82163FF-B29E-4FB3-8F87-2DC3AD498438}">
      <dgm:prSet/>
      <dgm:spPr/>
      <dgm:t>
        <a:bodyPr/>
        <a:lstStyle/>
        <a:p>
          <a:endParaRPr lang="en-US"/>
        </a:p>
      </dgm:t>
    </dgm:pt>
    <dgm:pt modelId="{E80BD2B3-71E2-4274-B83C-60DD84E69981}">
      <dgm:prSet/>
      <dgm:spPr/>
      <dgm:t>
        <a:bodyPr/>
        <a:lstStyle/>
        <a:p>
          <a:pPr>
            <a:lnSpc>
              <a:spcPct val="100000"/>
            </a:lnSpc>
          </a:pPr>
          <a:r>
            <a:rPr lang="en-US" dirty="0">
              <a:latin typeface="Arial" panose="020B0604020202020204" pitchFamily="34" charset="0"/>
              <a:cs typeface="Arial" panose="020B0604020202020204" pitchFamily="34" charset="0"/>
            </a:rPr>
            <a:t>Sequencing of policies was reorganized for a more cohesive manual. </a:t>
          </a:r>
        </a:p>
      </dgm:t>
    </dgm:pt>
    <dgm:pt modelId="{34A51AE4-33E9-4D96-AD38-22AFE5A3E394}" type="parTrans" cxnId="{882F5CCE-3FDC-49CF-B353-7C4EF1D19E30}">
      <dgm:prSet/>
      <dgm:spPr/>
      <dgm:t>
        <a:bodyPr/>
        <a:lstStyle/>
        <a:p>
          <a:endParaRPr lang="en-US"/>
        </a:p>
      </dgm:t>
    </dgm:pt>
    <dgm:pt modelId="{0E43C2C6-E6EE-4512-80A8-B6A31A9D513A}" type="sibTrans" cxnId="{882F5CCE-3FDC-49CF-B353-7C4EF1D19E30}">
      <dgm:prSet/>
      <dgm:spPr/>
      <dgm:t>
        <a:bodyPr/>
        <a:lstStyle/>
        <a:p>
          <a:endParaRPr lang="en-US"/>
        </a:p>
      </dgm:t>
    </dgm:pt>
    <dgm:pt modelId="{924C2879-CBF5-4E95-8854-5148F3940D2F}">
      <dgm:prSet/>
      <dgm:spPr/>
      <dgm:t>
        <a:bodyPr/>
        <a:lstStyle/>
        <a:p>
          <a:pPr>
            <a:lnSpc>
              <a:spcPct val="100000"/>
            </a:lnSpc>
          </a:pPr>
          <a:r>
            <a:rPr lang="en-US" dirty="0">
              <a:latin typeface="Arial" panose="020B0604020202020204" pitchFamily="34" charset="0"/>
              <a:cs typeface="Arial" panose="020B0604020202020204" pitchFamily="34" charset="0"/>
            </a:rPr>
            <a:t>Trainings and Competency tools were updated for both general knowledge and individual-specific sections.</a:t>
          </a:r>
        </a:p>
      </dgm:t>
    </dgm:pt>
    <dgm:pt modelId="{34C23BCD-2311-46DB-B5A8-4511A57D60F4}" type="parTrans" cxnId="{A8EF3458-D855-46B8-98AA-5C133EFBD7F6}">
      <dgm:prSet/>
      <dgm:spPr/>
      <dgm:t>
        <a:bodyPr/>
        <a:lstStyle/>
        <a:p>
          <a:endParaRPr lang="en-US"/>
        </a:p>
      </dgm:t>
    </dgm:pt>
    <dgm:pt modelId="{6946B183-A3A6-4A6D-80AC-A433DE43A9BD}" type="sibTrans" cxnId="{A8EF3458-D855-46B8-98AA-5C133EFBD7F6}">
      <dgm:prSet/>
      <dgm:spPr/>
      <dgm:t>
        <a:bodyPr/>
        <a:lstStyle/>
        <a:p>
          <a:endParaRPr lang="en-US"/>
        </a:p>
      </dgm:t>
    </dgm:pt>
    <dgm:pt modelId="{4614E74B-1ACD-4D7D-AAC7-A6339E37E369}" type="pres">
      <dgm:prSet presAssocID="{CB9922E4-1DDB-43B1-9519-E8C8899CE6DC}" presName="root" presStyleCnt="0">
        <dgm:presLayoutVars>
          <dgm:dir/>
          <dgm:resizeHandles val="exact"/>
        </dgm:presLayoutVars>
      </dgm:prSet>
      <dgm:spPr/>
    </dgm:pt>
    <dgm:pt modelId="{E7EB3D43-7FA0-421F-988A-D9352BBB9323}" type="pres">
      <dgm:prSet presAssocID="{75BD1E4B-A6F7-4D67-8BBE-5EAB57692C21}" presName="compNode" presStyleCnt="0"/>
      <dgm:spPr/>
    </dgm:pt>
    <dgm:pt modelId="{2887527B-15A1-4948-A817-DE1AF6E97DBB}" type="pres">
      <dgm:prSet presAssocID="{75BD1E4B-A6F7-4D67-8BBE-5EAB57692C21}" presName="bgRect" presStyleLbl="bgShp" presStyleIdx="0" presStyleCnt="4"/>
      <dgm:spPr/>
    </dgm:pt>
    <dgm:pt modelId="{DB148F65-3EC8-4512-B15D-5C2F2BEE14AB}" type="pres">
      <dgm:prSet presAssocID="{75BD1E4B-A6F7-4D67-8BBE-5EAB57692C21}"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Braille"/>
        </a:ext>
      </dgm:extLst>
    </dgm:pt>
    <dgm:pt modelId="{D04BCA4A-788C-45ED-9B0D-4673248E2149}" type="pres">
      <dgm:prSet presAssocID="{75BD1E4B-A6F7-4D67-8BBE-5EAB57692C21}" presName="spaceRect" presStyleCnt="0"/>
      <dgm:spPr/>
    </dgm:pt>
    <dgm:pt modelId="{909860FA-B730-42DD-8618-02CD0F8B68C9}" type="pres">
      <dgm:prSet presAssocID="{75BD1E4B-A6F7-4D67-8BBE-5EAB57692C21}" presName="parTx" presStyleLbl="revTx" presStyleIdx="0" presStyleCnt="4">
        <dgm:presLayoutVars>
          <dgm:chMax val="0"/>
          <dgm:chPref val="0"/>
        </dgm:presLayoutVars>
      </dgm:prSet>
      <dgm:spPr/>
    </dgm:pt>
    <dgm:pt modelId="{3F3E36E9-3222-4380-8385-E8033789A323}" type="pres">
      <dgm:prSet presAssocID="{4528ECDC-10C8-46C1-BD35-79BCFB3CA601}" presName="sibTrans" presStyleCnt="0"/>
      <dgm:spPr/>
    </dgm:pt>
    <dgm:pt modelId="{B29002E3-87D6-47A4-9F55-AEAE75ADDF19}" type="pres">
      <dgm:prSet presAssocID="{49A0CB43-C6EB-4172-9CBE-DE02E812FC88}" presName="compNode" presStyleCnt="0"/>
      <dgm:spPr/>
    </dgm:pt>
    <dgm:pt modelId="{5BCE1099-AACB-454E-B6C7-2DF0A8016BB8}" type="pres">
      <dgm:prSet presAssocID="{49A0CB43-C6EB-4172-9CBE-DE02E812FC88}" presName="bgRect" presStyleLbl="bgShp" presStyleIdx="1" presStyleCnt="4"/>
      <dgm:spPr/>
    </dgm:pt>
    <dgm:pt modelId="{B808B4E6-029D-45FE-BEC1-35BC8BF7D082}" type="pres">
      <dgm:prSet presAssocID="{49A0CB43-C6EB-4172-9CBE-DE02E812FC88}"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Medicine"/>
        </a:ext>
      </dgm:extLst>
    </dgm:pt>
    <dgm:pt modelId="{B72615CC-3883-45FA-A7A9-46689D951DEA}" type="pres">
      <dgm:prSet presAssocID="{49A0CB43-C6EB-4172-9CBE-DE02E812FC88}" presName="spaceRect" presStyleCnt="0"/>
      <dgm:spPr/>
    </dgm:pt>
    <dgm:pt modelId="{AB2EB870-92AB-4A55-BF45-D51779011619}" type="pres">
      <dgm:prSet presAssocID="{49A0CB43-C6EB-4172-9CBE-DE02E812FC88}" presName="parTx" presStyleLbl="revTx" presStyleIdx="1" presStyleCnt="4">
        <dgm:presLayoutVars>
          <dgm:chMax val="0"/>
          <dgm:chPref val="0"/>
        </dgm:presLayoutVars>
      </dgm:prSet>
      <dgm:spPr/>
    </dgm:pt>
    <dgm:pt modelId="{3A3D4098-6B41-4045-9CCC-09DA49C51842}" type="pres">
      <dgm:prSet presAssocID="{CCE4E739-C203-42A8-9045-80FD1AB4BFCB}" presName="sibTrans" presStyleCnt="0"/>
      <dgm:spPr/>
    </dgm:pt>
    <dgm:pt modelId="{578B68C9-F8BB-4934-9BC6-4A8C754D2DD4}" type="pres">
      <dgm:prSet presAssocID="{E80BD2B3-71E2-4274-B83C-60DD84E69981}" presName="compNode" presStyleCnt="0"/>
      <dgm:spPr/>
    </dgm:pt>
    <dgm:pt modelId="{13CD7975-F126-4201-9619-C00A13290878}" type="pres">
      <dgm:prSet presAssocID="{E80BD2B3-71E2-4274-B83C-60DD84E69981}" presName="bgRect" presStyleLbl="bgShp" presStyleIdx="2" presStyleCnt="4"/>
      <dgm:spPr/>
    </dgm:pt>
    <dgm:pt modelId="{B8357B49-9C39-4F6F-8BCA-73434F0562DA}" type="pres">
      <dgm:prSet presAssocID="{E80BD2B3-71E2-4274-B83C-60DD84E69981}"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Hierarchy"/>
        </a:ext>
      </dgm:extLst>
    </dgm:pt>
    <dgm:pt modelId="{FA057003-1738-492A-B1CF-1A69A404EC00}" type="pres">
      <dgm:prSet presAssocID="{E80BD2B3-71E2-4274-B83C-60DD84E69981}" presName="spaceRect" presStyleCnt="0"/>
      <dgm:spPr/>
    </dgm:pt>
    <dgm:pt modelId="{A07B843B-0A6C-4B6D-B81C-6BEC8F1B5F03}" type="pres">
      <dgm:prSet presAssocID="{E80BD2B3-71E2-4274-B83C-60DD84E69981}" presName="parTx" presStyleLbl="revTx" presStyleIdx="2" presStyleCnt="4">
        <dgm:presLayoutVars>
          <dgm:chMax val="0"/>
          <dgm:chPref val="0"/>
        </dgm:presLayoutVars>
      </dgm:prSet>
      <dgm:spPr/>
    </dgm:pt>
    <dgm:pt modelId="{66B4ACBD-C7A5-405A-8C94-5C2E1D5EAD2C}" type="pres">
      <dgm:prSet presAssocID="{0E43C2C6-E6EE-4512-80A8-B6A31A9D513A}" presName="sibTrans" presStyleCnt="0"/>
      <dgm:spPr/>
    </dgm:pt>
    <dgm:pt modelId="{2A7339B4-6BD4-4940-AA20-44B50103D282}" type="pres">
      <dgm:prSet presAssocID="{924C2879-CBF5-4E95-8854-5148F3940D2F}" presName="compNode" presStyleCnt="0"/>
      <dgm:spPr/>
    </dgm:pt>
    <dgm:pt modelId="{A5AA6326-8E11-47FD-BB30-4839B6206F00}" type="pres">
      <dgm:prSet presAssocID="{924C2879-CBF5-4E95-8854-5148F3940D2F}" presName="bgRect" presStyleLbl="bgShp" presStyleIdx="3" presStyleCnt="4"/>
      <dgm:spPr/>
    </dgm:pt>
    <dgm:pt modelId="{9ECE678B-AD8C-499E-A133-78132E070B7C}" type="pres">
      <dgm:prSet presAssocID="{924C2879-CBF5-4E95-8854-5148F3940D2F}"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Classroom"/>
        </a:ext>
      </dgm:extLst>
    </dgm:pt>
    <dgm:pt modelId="{9565581F-093C-4691-B648-B5E73723CD0E}" type="pres">
      <dgm:prSet presAssocID="{924C2879-CBF5-4E95-8854-5148F3940D2F}" presName="spaceRect" presStyleCnt="0"/>
      <dgm:spPr/>
    </dgm:pt>
    <dgm:pt modelId="{D660E0B7-0801-4742-84C7-4783C365787B}" type="pres">
      <dgm:prSet presAssocID="{924C2879-CBF5-4E95-8854-5148F3940D2F}" presName="parTx" presStyleLbl="revTx" presStyleIdx="3" presStyleCnt="4">
        <dgm:presLayoutVars>
          <dgm:chMax val="0"/>
          <dgm:chPref val="0"/>
        </dgm:presLayoutVars>
      </dgm:prSet>
      <dgm:spPr/>
    </dgm:pt>
  </dgm:ptLst>
  <dgm:cxnLst>
    <dgm:cxn modelId="{5A6B9006-7DB9-41CD-827F-7CD2E5CBA6AF}" type="presOf" srcId="{CB9922E4-1DDB-43B1-9519-E8C8899CE6DC}" destId="{4614E74B-1ACD-4D7D-AAC7-A6339E37E369}" srcOrd="0" destOrd="0" presId="urn:microsoft.com/office/officeart/2018/2/layout/IconVerticalSolidList"/>
    <dgm:cxn modelId="{B0870931-EDC7-41A1-B77F-CD3AD417D288}" type="presOf" srcId="{49A0CB43-C6EB-4172-9CBE-DE02E812FC88}" destId="{AB2EB870-92AB-4A55-BF45-D51779011619}" srcOrd="0" destOrd="0" presId="urn:microsoft.com/office/officeart/2018/2/layout/IconVerticalSolidList"/>
    <dgm:cxn modelId="{A8EF3458-D855-46B8-98AA-5C133EFBD7F6}" srcId="{CB9922E4-1DDB-43B1-9519-E8C8899CE6DC}" destId="{924C2879-CBF5-4E95-8854-5148F3940D2F}" srcOrd="3" destOrd="0" parTransId="{34C23BCD-2311-46DB-B5A8-4511A57D60F4}" sibTransId="{6946B183-A3A6-4A6D-80AC-A433DE43A9BD}"/>
    <dgm:cxn modelId="{ADE74C8D-AA5E-4559-B1DE-298541F977B4}" type="presOf" srcId="{E80BD2B3-71E2-4274-B83C-60DD84E69981}" destId="{A07B843B-0A6C-4B6D-B81C-6BEC8F1B5F03}" srcOrd="0" destOrd="0" presId="urn:microsoft.com/office/officeart/2018/2/layout/IconVerticalSolidList"/>
    <dgm:cxn modelId="{FA79C998-853A-4841-984E-20E439D38961}" srcId="{CB9922E4-1DDB-43B1-9519-E8C8899CE6DC}" destId="{75BD1E4B-A6F7-4D67-8BBE-5EAB57692C21}" srcOrd="0" destOrd="0" parTransId="{50805322-961E-4045-A23A-20535FA3BC6B}" sibTransId="{4528ECDC-10C8-46C1-BD35-79BCFB3CA601}"/>
    <dgm:cxn modelId="{61FFA1BA-5F12-42CC-837A-EE826B3BE1AD}" type="presOf" srcId="{75BD1E4B-A6F7-4D67-8BBE-5EAB57692C21}" destId="{909860FA-B730-42DD-8618-02CD0F8B68C9}" srcOrd="0" destOrd="0" presId="urn:microsoft.com/office/officeart/2018/2/layout/IconVerticalSolidList"/>
    <dgm:cxn modelId="{882F5CCE-3FDC-49CF-B353-7C4EF1D19E30}" srcId="{CB9922E4-1DDB-43B1-9519-E8C8899CE6DC}" destId="{E80BD2B3-71E2-4274-B83C-60DD84E69981}" srcOrd="2" destOrd="0" parTransId="{34A51AE4-33E9-4D96-AD38-22AFE5A3E394}" sibTransId="{0E43C2C6-E6EE-4512-80A8-B6A31A9D513A}"/>
    <dgm:cxn modelId="{556308E0-0D82-4A16-A4B0-C4E0F992CE11}" type="presOf" srcId="{924C2879-CBF5-4E95-8854-5148F3940D2F}" destId="{D660E0B7-0801-4742-84C7-4783C365787B}" srcOrd="0" destOrd="0" presId="urn:microsoft.com/office/officeart/2018/2/layout/IconVerticalSolidList"/>
    <dgm:cxn modelId="{E82163FF-B29E-4FB3-8F87-2DC3AD498438}" srcId="{CB9922E4-1DDB-43B1-9519-E8C8899CE6DC}" destId="{49A0CB43-C6EB-4172-9CBE-DE02E812FC88}" srcOrd="1" destOrd="0" parTransId="{4094EB22-523E-4622-8FAC-A861AA118F32}" sibTransId="{CCE4E739-C203-42A8-9045-80FD1AB4BFCB}"/>
    <dgm:cxn modelId="{F94D466F-411D-4506-8978-609E59E50778}" type="presParOf" srcId="{4614E74B-1ACD-4D7D-AAC7-A6339E37E369}" destId="{E7EB3D43-7FA0-421F-988A-D9352BBB9323}" srcOrd="0" destOrd="0" presId="urn:microsoft.com/office/officeart/2018/2/layout/IconVerticalSolidList"/>
    <dgm:cxn modelId="{7BF005E1-5732-4250-8804-45991C2773DA}" type="presParOf" srcId="{E7EB3D43-7FA0-421F-988A-D9352BBB9323}" destId="{2887527B-15A1-4948-A817-DE1AF6E97DBB}" srcOrd="0" destOrd="0" presId="urn:microsoft.com/office/officeart/2018/2/layout/IconVerticalSolidList"/>
    <dgm:cxn modelId="{D33B5EED-206B-46E0-A9E4-F0A3A097CD90}" type="presParOf" srcId="{E7EB3D43-7FA0-421F-988A-D9352BBB9323}" destId="{DB148F65-3EC8-4512-B15D-5C2F2BEE14AB}" srcOrd="1" destOrd="0" presId="urn:microsoft.com/office/officeart/2018/2/layout/IconVerticalSolidList"/>
    <dgm:cxn modelId="{1A9A03D5-DB2A-4D3A-927C-EC0426BF884A}" type="presParOf" srcId="{E7EB3D43-7FA0-421F-988A-D9352BBB9323}" destId="{D04BCA4A-788C-45ED-9B0D-4673248E2149}" srcOrd="2" destOrd="0" presId="urn:microsoft.com/office/officeart/2018/2/layout/IconVerticalSolidList"/>
    <dgm:cxn modelId="{7F7B2A4B-16C2-4777-9263-2103B61CBA56}" type="presParOf" srcId="{E7EB3D43-7FA0-421F-988A-D9352BBB9323}" destId="{909860FA-B730-42DD-8618-02CD0F8B68C9}" srcOrd="3" destOrd="0" presId="urn:microsoft.com/office/officeart/2018/2/layout/IconVerticalSolidList"/>
    <dgm:cxn modelId="{BABC00C6-681E-455C-B952-48CDF8080233}" type="presParOf" srcId="{4614E74B-1ACD-4D7D-AAC7-A6339E37E369}" destId="{3F3E36E9-3222-4380-8385-E8033789A323}" srcOrd="1" destOrd="0" presId="urn:microsoft.com/office/officeart/2018/2/layout/IconVerticalSolidList"/>
    <dgm:cxn modelId="{FC7C91DD-1675-4E57-9D4B-FE10BE13B9CA}" type="presParOf" srcId="{4614E74B-1ACD-4D7D-AAC7-A6339E37E369}" destId="{B29002E3-87D6-47A4-9F55-AEAE75ADDF19}" srcOrd="2" destOrd="0" presId="urn:microsoft.com/office/officeart/2018/2/layout/IconVerticalSolidList"/>
    <dgm:cxn modelId="{4A70161D-136F-4CD0-BF98-A9B0A7B68053}" type="presParOf" srcId="{B29002E3-87D6-47A4-9F55-AEAE75ADDF19}" destId="{5BCE1099-AACB-454E-B6C7-2DF0A8016BB8}" srcOrd="0" destOrd="0" presId="urn:microsoft.com/office/officeart/2018/2/layout/IconVerticalSolidList"/>
    <dgm:cxn modelId="{05A4B433-8763-4927-8FDF-7E2C00B88576}" type="presParOf" srcId="{B29002E3-87D6-47A4-9F55-AEAE75ADDF19}" destId="{B808B4E6-029D-45FE-BEC1-35BC8BF7D082}" srcOrd="1" destOrd="0" presId="urn:microsoft.com/office/officeart/2018/2/layout/IconVerticalSolidList"/>
    <dgm:cxn modelId="{435FE4B3-5880-436D-9D38-704DCA26696D}" type="presParOf" srcId="{B29002E3-87D6-47A4-9F55-AEAE75ADDF19}" destId="{B72615CC-3883-45FA-A7A9-46689D951DEA}" srcOrd="2" destOrd="0" presId="urn:microsoft.com/office/officeart/2018/2/layout/IconVerticalSolidList"/>
    <dgm:cxn modelId="{86940AA4-8698-493F-96B6-42528DC3A164}" type="presParOf" srcId="{B29002E3-87D6-47A4-9F55-AEAE75ADDF19}" destId="{AB2EB870-92AB-4A55-BF45-D51779011619}" srcOrd="3" destOrd="0" presId="urn:microsoft.com/office/officeart/2018/2/layout/IconVerticalSolidList"/>
    <dgm:cxn modelId="{5E8FF9B6-16E1-4D0B-9302-A3404F56B071}" type="presParOf" srcId="{4614E74B-1ACD-4D7D-AAC7-A6339E37E369}" destId="{3A3D4098-6B41-4045-9CCC-09DA49C51842}" srcOrd="3" destOrd="0" presId="urn:microsoft.com/office/officeart/2018/2/layout/IconVerticalSolidList"/>
    <dgm:cxn modelId="{38159307-7893-41BC-B79F-C5E70167871D}" type="presParOf" srcId="{4614E74B-1ACD-4D7D-AAC7-A6339E37E369}" destId="{578B68C9-F8BB-4934-9BC6-4A8C754D2DD4}" srcOrd="4" destOrd="0" presId="urn:microsoft.com/office/officeart/2018/2/layout/IconVerticalSolidList"/>
    <dgm:cxn modelId="{C96BEBC9-D8D0-42B1-BEA7-F49C36B3632C}" type="presParOf" srcId="{578B68C9-F8BB-4934-9BC6-4A8C754D2DD4}" destId="{13CD7975-F126-4201-9619-C00A13290878}" srcOrd="0" destOrd="0" presId="urn:microsoft.com/office/officeart/2018/2/layout/IconVerticalSolidList"/>
    <dgm:cxn modelId="{AAE59BD5-3ED1-4811-A8FF-DABF5596DF5C}" type="presParOf" srcId="{578B68C9-F8BB-4934-9BC6-4A8C754D2DD4}" destId="{B8357B49-9C39-4F6F-8BCA-73434F0562DA}" srcOrd="1" destOrd="0" presId="urn:microsoft.com/office/officeart/2018/2/layout/IconVerticalSolidList"/>
    <dgm:cxn modelId="{D751EAE1-A5E2-4806-A9D3-B8B874AA5A16}" type="presParOf" srcId="{578B68C9-F8BB-4934-9BC6-4A8C754D2DD4}" destId="{FA057003-1738-492A-B1CF-1A69A404EC00}" srcOrd="2" destOrd="0" presId="urn:microsoft.com/office/officeart/2018/2/layout/IconVerticalSolidList"/>
    <dgm:cxn modelId="{6A5BE4CC-4AD8-4BFF-AB98-E33CF7C50D85}" type="presParOf" srcId="{578B68C9-F8BB-4934-9BC6-4A8C754D2DD4}" destId="{A07B843B-0A6C-4B6D-B81C-6BEC8F1B5F03}" srcOrd="3" destOrd="0" presId="urn:microsoft.com/office/officeart/2018/2/layout/IconVerticalSolidList"/>
    <dgm:cxn modelId="{A3B5736D-95A0-4855-B2BD-F9C0C357DA1B}" type="presParOf" srcId="{4614E74B-1ACD-4D7D-AAC7-A6339E37E369}" destId="{66B4ACBD-C7A5-405A-8C94-5C2E1D5EAD2C}" srcOrd="5" destOrd="0" presId="urn:microsoft.com/office/officeart/2018/2/layout/IconVerticalSolidList"/>
    <dgm:cxn modelId="{5F94CD51-6452-442B-A131-E2E2E5FD6473}" type="presParOf" srcId="{4614E74B-1ACD-4D7D-AAC7-A6339E37E369}" destId="{2A7339B4-6BD4-4940-AA20-44B50103D282}" srcOrd="6" destOrd="0" presId="urn:microsoft.com/office/officeart/2018/2/layout/IconVerticalSolidList"/>
    <dgm:cxn modelId="{DFB9AC18-1E63-4C8D-9886-9570A86E46C0}" type="presParOf" srcId="{2A7339B4-6BD4-4940-AA20-44B50103D282}" destId="{A5AA6326-8E11-47FD-BB30-4839B6206F00}" srcOrd="0" destOrd="0" presId="urn:microsoft.com/office/officeart/2018/2/layout/IconVerticalSolidList"/>
    <dgm:cxn modelId="{3BA8030E-7625-406D-B7E0-6C6ED04F53E1}" type="presParOf" srcId="{2A7339B4-6BD4-4940-AA20-44B50103D282}" destId="{9ECE678B-AD8C-499E-A133-78132E070B7C}" srcOrd="1" destOrd="0" presId="urn:microsoft.com/office/officeart/2018/2/layout/IconVerticalSolidList"/>
    <dgm:cxn modelId="{0C0085EE-647C-4929-9456-1C6DDDED731F}" type="presParOf" srcId="{2A7339B4-6BD4-4940-AA20-44B50103D282}" destId="{9565581F-093C-4691-B648-B5E73723CD0E}" srcOrd="2" destOrd="0" presId="urn:microsoft.com/office/officeart/2018/2/layout/IconVerticalSolidList"/>
    <dgm:cxn modelId="{06B918A6-8EF1-4110-A5A6-6AF902D61343}" type="presParOf" srcId="{2A7339B4-6BD4-4940-AA20-44B50103D282}" destId="{D660E0B7-0801-4742-84C7-4783C365787B}"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4370A36-C095-41F4-B8EA-6BAE2951CC74}" type="doc">
      <dgm:prSet loTypeId="urn:microsoft.com/office/officeart/2018/2/layout/IconVerticalSolidList" loCatId="icon" qsTypeId="urn:microsoft.com/office/officeart/2005/8/quickstyle/simple1" qsCatId="simple" csTypeId="urn:microsoft.com/office/officeart/2018/5/colors/Iconchunking_neutralbg_colorful1" csCatId="colorful" phldr="1"/>
      <dgm:spPr/>
      <dgm:t>
        <a:bodyPr/>
        <a:lstStyle/>
        <a:p>
          <a:endParaRPr lang="en-US"/>
        </a:p>
      </dgm:t>
    </dgm:pt>
    <dgm:pt modelId="{D8D2C246-1E42-416F-8FD2-834ACFF46A0C}">
      <dgm:prSet/>
      <dgm:spPr/>
      <dgm:t>
        <a:bodyPr/>
        <a:lstStyle/>
        <a:p>
          <a:pPr>
            <a:lnSpc>
              <a:spcPct val="100000"/>
            </a:lnSpc>
          </a:pPr>
          <a:r>
            <a:rPr lang="en-US" dirty="0">
              <a:latin typeface="Arial" panose="020B0604020202020204" pitchFamily="34" charset="0"/>
              <a:cs typeface="Arial" panose="020B0604020202020204" pitchFamily="34" charset="0"/>
            </a:rPr>
            <a:t>All references in the manual are now hyperlinked for improved navigation.</a:t>
          </a:r>
        </a:p>
      </dgm:t>
    </dgm:pt>
    <dgm:pt modelId="{E9062405-DFE2-4FC3-88D0-28863FAB2A7F}" type="parTrans" cxnId="{D3D708BD-5D25-467B-BC25-FCF656D69C47}">
      <dgm:prSet/>
      <dgm:spPr/>
      <dgm:t>
        <a:bodyPr/>
        <a:lstStyle/>
        <a:p>
          <a:endParaRPr lang="en-US"/>
        </a:p>
      </dgm:t>
    </dgm:pt>
    <dgm:pt modelId="{70E6B40B-B365-438E-A1D5-057725BE05F5}" type="sibTrans" cxnId="{D3D708BD-5D25-467B-BC25-FCF656D69C47}">
      <dgm:prSet/>
      <dgm:spPr/>
      <dgm:t>
        <a:bodyPr/>
        <a:lstStyle/>
        <a:p>
          <a:endParaRPr lang="en-US"/>
        </a:p>
      </dgm:t>
    </dgm:pt>
    <dgm:pt modelId="{BF124842-5112-454E-AC3B-79978D65D124}">
      <dgm:prSet/>
      <dgm:spPr/>
      <dgm:t>
        <a:bodyPr/>
        <a:lstStyle/>
        <a:p>
          <a:pPr>
            <a:lnSpc>
              <a:spcPct val="100000"/>
            </a:lnSpc>
          </a:pPr>
          <a:r>
            <a:rPr lang="en-US" dirty="0">
              <a:latin typeface="Arial" panose="020B0604020202020204" pitchFamily="34" charset="0"/>
              <a:cs typeface="Arial" panose="020B0604020202020204" pitchFamily="34" charset="0"/>
            </a:rPr>
            <a:t>Access to the online MAP Policy Manual at www.mass.gov/dph/map is required for MAP service providers</a:t>
          </a:r>
          <a:r>
            <a:rPr lang="en-US" dirty="0"/>
            <a:t>.</a:t>
          </a:r>
        </a:p>
      </dgm:t>
    </dgm:pt>
    <dgm:pt modelId="{2B72F2F6-2BAF-48EB-928A-59BAB41EF7CB}" type="parTrans" cxnId="{86B7A407-DC4A-4250-A447-DF71AED3B6B7}">
      <dgm:prSet/>
      <dgm:spPr/>
      <dgm:t>
        <a:bodyPr/>
        <a:lstStyle/>
        <a:p>
          <a:endParaRPr lang="en-US"/>
        </a:p>
      </dgm:t>
    </dgm:pt>
    <dgm:pt modelId="{DE1BF73F-20B0-4E75-AF7A-AE891C9F8F1B}" type="sibTrans" cxnId="{86B7A407-DC4A-4250-A447-DF71AED3B6B7}">
      <dgm:prSet/>
      <dgm:spPr/>
      <dgm:t>
        <a:bodyPr/>
        <a:lstStyle/>
        <a:p>
          <a:endParaRPr lang="en-US"/>
        </a:p>
      </dgm:t>
    </dgm:pt>
    <dgm:pt modelId="{3CDD26C9-777A-499D-B9A0-0317F1C05912}">
      <dgm:prSet/>
      <dgm:spPr/>
      <dgm:t>
        <a:bodyPr/>
        <a:lstStyle/>
        <a:p>
          <a:pPr>
            <a:lnSpc>
              <a:spcPct val="100000"/>
            </a:lnSpc>
          </a:pPr>
          <a:r>
            <a:rPr lang="en-US" dirty="0">
              <a:latin typeface="Arial" panose="020B0604020202020204" pitchFamily="34" charset="0"/>
              <a:cs typeface="Arial" panose="020B0604020202020204" pitchFamily="34" charset="0"/>
            </a:rPr>
            <a:t>Removal of advisories. Changes to be made and communicated proactively.  Manual to become a living document</a:t>
          </a:r>
          <a:r>
            <a:rPr lang="en-US" dirty="0"/>
            <a:t>.</a:t>
          </a:r>
          <a:r>
            <a:rPr lang="en-US" dirty="0">
              <a:latin typeface="Arial" panose="020B0604020202020204" pitchFamily="34" charset="0"/>
              <a:cs typeface="Arial" panose="020B0604020202020204" pitchFamily="34" charset="0"/>
            </a:rPr>
            <a:t> </a:t>
          </a:r>
        </a:p>
      </dgm:t>
    </dgm:pt>
    <dgm:pt modelId="{C3E0585C-4944-4CC6-9B25-D477193E736F}" type="parTrans" cxnId="{3009C456-A5F3-41EF-8381-11B565CF81F3}">
      <dgm:prSet/>
      <dgm:spPr/>
      <dgm:t>
        <a:bodyPr/>
        <a:lstStyle/>
        <a:p>
          <a:endParaRPr lang="en-US"/>
        </a:p>
      </dgm:t>
    </dgm:pt>
    <dgm:pt modelId="{B3B792DD-2577-4BC7-9CCA-833FBBBD0E8D}" type="sibTrans" cxnId="{3009C456-A5F3-41EF-8381-11B565CF81F3}">
      <dgm:prSet/>
      <dgm:spPr/>
      <dgm:t>
        <a:bodyPr/>
        <a:lstStyle/>
        <a:p>
          <a:endParaRPr lang="en-US"/>
        </a:p>
      </dgm:t>
    </dgm:pt>
    <dgm:pt modelId="{FA1A6FCF-6799-4A70-9EB8-1534343F8540}">
      <dgm:prSet/>
      <dgm:spPr/>
      <dgm:t>
        <a:bodyPr/>
        <a:lstStyle/>
        <a:p>
          <a:pPr>
            <a:lnSpc>
              <a:spcPct val="100000"/>
            </a:lnSpc>
          </a:pPr>
          <a:r>
            <a:rPr lang="en-US" dirty="0">
              <a:latin typeface="Arial" panose="020B0604020202020204" pitchFamily="34" charset="0"/>
              <a:cs typeface="Arial" panose="020B0604020202020204" pitchFamily="34" charset="0"/>
            </a:rPr>
            <a:t>No requirement to maintain a paper copy of the manual</a:t>
          </a:r>
          <a:endParaRPr lang="en-US" dirty="0"/>
        </a:p>
      </dgm:t>
    </dgm:pt>
    <dgm:pt modelId="{4A87C858-360B-450A-A815-AD96437909A2}" type="parTrans" cxnId="{3975A2F7-1A3F-4E36-87B2-2872C91ACA24}">
      <dgm:prSet/>
      <dgm:spPr/>
      <dgm:t>
        <a:bodyPr/>
        <a:lstStyle/>
        <a:p>
          <a:endParaRPr lang="en-US"/>
        </a:p>
      </dgm:t>
    </dgm:pt>
    <dgm:pt modelId="{E26EAE64-5DD3-4527-8110-5EE0AC7B2E60}" type="sibTrans" cxnId="{3975A2F7-1A3F-4E36-87B2-2872C91ACA24}">
      <dgm:prSet/>
      <dgm:spPr/>
      <dgm:t>
        <a:bodyPr/>
        <a:lstStyle/>
        <a:p>
          <a:endParaRPr lang="en-US"/>
        </a:p>
      </dgm:t>
    </dgm:pt>
    <dgm:pt modelId="{428AD25D-929E-4D84-A46A-5E8EF5B945E9}" type="pres">
      <dgm:prSet presAssocID="{14370A36-C095-41F4-B8EA-6BAE2951CC74}" presName="root" presStyleCnt="0">
        <dgm:presLayoutVars>
          <dgm:dir/>
          <dgm:resizeHandles val="exact"/>
        </dgm:presLayoutVars>
      </dgm:prSet>
      <dgm:spPr/>
    </dgm:pt>
    <dgm:pt modelId="{B620B0D8-8822-470B-85F6-E2AF1A859A53}" type="pres">
      <dgm:prSet presAssocID="{D8D2C246-1E42-416F-8FD2-834ACFF46A0C}" presName="compNode" presStyleCnt="0"/>
      <dgm:spPr/>
    </dgm:pt>
    <dgm:pt modelId="{D84D620F-6B68-4E0A-80B8-CC21F616F3B3}" type="pres">
      <dgm:prSet presAssocID="{D8D2C246-1E42-416F-8FD2-834ACFF46A0C}" presName="bgRect" presStyleLbl="bgShp" presStyleIdx="0" presStyleCnt="4" custLinFactNeighborX="1698" custLinFactNeighborY="-43"/>
      <dgm:spPr/>
    </dgm:pt>
    <dgm:pt modelId="{08B5908C-C39E-4301-B8AD-5863D9245FFB}" type="pres">
      <dgm:prSet presAssocID="{D8D2C246-1E42-416F-8FD2-834ACFF46A0C}"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Link"/>
        </a:ext>
      </dgm:extLst>
    </dgm:pt>
    <dgm:pt modelId="{DCB7FDE6-8A49-478F-8144-55A1603CC9D3}" type="pres">
      <dgm:prSet presAssocID="{D8D2C246-1E42-416F-8FD2-834ACFF46A0C}" presName="spaceRect" presStyleCnt="0"/>
      <dgm:spPr/>
    </dgm:pt>
    <dgm:pt modelId="{FE5082A3-FA42-4CAE-BD9B-3B306152D52E}" type="pres">
      <dgm:prSet presAssocID="{D8D2C246-1E42-416F-8FD2-834ACFF46A0C}" presName="parTx" presStyleLbl="revTx" presStyleIdx="0" presStyleCnt="4">
        <dgm:presLayoutVars>
          <dgm:chMax val="0"/>
          <dgm:chPref val="0"/>
        </dgm:presLayoutVars>
      </dgm:prSet>
      <dgm:spPr/>
    </dgm:pt>
    <dgm:pt modelId="{2F29383A-A9F4-4CB3-8C1E-F9352D21D9C0}" type="pres">
      <dgm:prSet presAssocID="{70E6B40B-B365-438E-A1D5-057725BE05F5}" presName="sibTrans" presStyleCnt="0"/>
      <dgm:spPr/>
    </dgm:pt>
    <dgm:pt modelId="{A09E4051-A7D8-435D-9A23-C19F174132BB}" type="pres">
      <dgm:prSet presAssocID="{BF124842-5112-454E-AC3B-79978D65D124}" presName="compNode" presStyleCnt="0"/>
      <dgm:spPr/>
    </dgm:pt>
    <dgm:pt modelId="{D9C1F4A1-FD80-4FBA-A05B-C1A4B4592201}" type="pres">
      <dgm:prSet presAssocID="{BF124842-5112-454E-AC3B-79978D65D124}" presName="bgRect" presStyleLbl="bgShp" presStyleIdx="1" presStyleCnt="4"/>
      <dgm:spPr/>
    </dgm:pt>
    <dgm:pt modelId="{850347D9-1DA7-4902-B262-7C1490FBCAB4}" type="pres">
      <dgm:prSet presAssocID="{BF124842-5112-454E-AC3B-79978D65D124}"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Map with pin"/>
        </a:ext>
      </dgm:extLst>
    </dgm:pt>
    <dgm:pt modelId="{84499669-9ACB-4D80-B815-668CAA0BE3CE}" type="pres">
      <dgm:prSet presAssocID="{BF124842-5112-454E-AC3B-79978D65D124}" presName="spaceRect" presStyleCnt="0"/>
      <dgm:spPr/>
    </dgm:pt>
    <dgm:pt modelId="{EF646B18-7012-4A8C-B1EA-6A3F445F5241}" type="pres">
      <dgm:prSet presAssocID="{BF124842-5112-454E-AC3B-79978D65D124}" presName="parTx" presStyleLbl="revTx" presStyleIdx="1" presStyleCnt="4">
        <dgm:presLayoutVars>
          <dgm:chMax val="0"/>
          <dgm:chPref val="0"/>
        </dgm:presLayoutVars>
      </dgm:prSet>
      <dgm:spPr/>
    </dgm:pt>
    <dgm:pt modelId="{59E60AE3-C736-46BD-96E3-53733B9035B9}" type="pres">
      <dgm:prSet presAssocID="{DE1BF73F-20B0-4E75-AF7A-AE891C9F8F1B}" presName="sibTrans" presStyleCnt="0"/>
      <dgm:spPr/>
    </dgm:pt>
    <dgm:pt modelId="{DFD30009-F172-4C16-905E-DA667079AF6B}" type="pres">
      <dgm:prSet presAssocID="{3CDD26C9-777A-499D-B9A0-0317F1C05912}" presName="compNode" presStyleCnt="0"/>
      <dgm:spPr/>
    </dgm:pt>
    <dgm:pt modelId="{4A4B50F5-7BF4-43CD-A2B6-5D07A5AB09CE}" type="pres">
      <dgm:prSet presAssocID="{3CDD26C9-777A-499D-B9A0-0317F1C05912}" presName="bgRect" presStyleLbl="bgShp" presStyleIdx="2" presStyleCnt="4"/>
      <dgm:spPr/>
    </dgm:pt>
    <dgm:pt modelId="{568C8F17-881C-46D2-811D-798E1CFA3CC0}" type="pres">
      <dgm:prSet presAssocID="{3CDD26C9-777A-499D-B9A0-0317F1C05912}" presName="iconRect" presStyleLbl="node1" presStyleIdx="2" presStyleCnt="4" custLinFactY="100000" custLinFactNeighborX="17966" custLinFactNeighborY="114192"/>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Paper"/>
        </a:ext>
      </dgm:extLst>
    </dgm:pt>
    <dgm:pt modelId="{F1C01352-74BB-4BE2-A0E9-AAB7A84D3F43}" type="pres">
      <dgm:prSet presAssocID="{3CDD26C9-777A-499D-B9A0-0317F1C05912}" presName="spaceRect" presStyleCnt="0"/>
      <dgm:spPr/>
    </dgm:pt>
    <dgm:pt modelId="{D157DB06-9383-4AC8-AC2F-0A5DB3EB89AA}" type="pres">
      <dgm:prSet presAssocID="{3CDD26C9-777A-499D-B9A0-0317F1C05912}" presName="parTx" presStyleLbl="revTx" presStyleIdx="2" presStyleCnt="4">
        <dgm:presLayoutVars>
          <dgm:chMax val="0"/>
          <dgm:chPref val="0"/>
        </dgm:presLayoutVars>
      </dgm:prSet>
      <dgm:spPr/>
    </dgm:pt>
    <dgm:pt modelId="{22C6DC85-EC5B-45A3-AE0E-EC2BC8EE37A5}" type="pres">
      <dgm:prSet presAssocID="{B3B792DD-2577-4BC7-9CCA-833FBBBD0E8D}" presName="sibTrans" presStyleCnt="0"/>
      <dgm:spPr/>
    </dgm:pt>
    <dgm:pt modelId="{03B1848E-11D5-4497-A7EB-29312AE61F8A}" type="pres">
      <dgm:prSet presAssocID="{FA1A6FCF-6799-4A70-9EB8-1534343F8540}" presName="compNode" presStyleCnt="0"/>
      <dgm:spPr/>
    </dgm:pt>
    <dgm:pt modelId="{78059C5E-8202-40E1-AA8B-986B86E3EC18}" type="pres">
      <dgm:prSet presAssocID="{FA1A6FCF-6799-4A70-9EB8-1534343F8540}" presName="bgRect" presStyleLbl="bgShp" presStyleIdx="3" presStyleCnt="4"/>
      <dgm:spPr/>
    </dgm:pt>
    <dgm:pt modelId="{D3AFE227-8E1E-4569-B5FB-1A0C70BDE3DB}" type="pres">
      <dgm:prSet presAssocID="{FA1A6FCF-6799-4A70-9EB8-1534343F8540}"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a:blipFill>
      </dgm:spPr>
      <dgm:extLst>
        <a:ext uri="{E40237B7-FDA0-4F09-8148-C483321AD2D9}">
          <dgm14:cNvPr xmlns:dgm14="http://schemas.microsoft.com/office/drawing/2010/diagram" id="0" name="" descr="Books outline"/>
        </a:ext>
      </dgm:extLst>
    </dgm:pt>
    <dgm:pt modelId="{E3618CAD-47CC-4381-B0EA-3ABBB17CFD6D}" type="pres">
      <dgm:prSet presAssocID="{FA1A6FCF-6799-4A70-9EB8-1534343F8540}" presName="spaceRect" presStyleCnt="0"/>
      <dgm:spPr/>
    </dgm:pt>
    <dgm:pt modelId="{A598FC60-0691-4D80-BF7B-CA5B2D4BBDFB}" type="pres">
      <dgm:prSet presAssocID="{FA1A6FCF-6799-4A70-9EB8-1534343F8540}" presName="parTx" presStyleLbl="revTx" presStyleIdx="3" presStyleCnt="4">
        <dgm:presLayoutVars>
          <dgm:chMax val="0"/>
          <dgm:chPref val="0"/>
        </dgm:presLayoutVars>
      </dgm:prSet>
      <dgm:spPr/>
    </dgm:pt>
  </dgm:ptLst>
  <dgm:cxnLst>
    <dgm:cxn modelId="{86B7A407-DC4A-4250-A447-DF71AED3B6B7}" srcId="{14370A36-C095-41F4-B8EA-6BAE2951CC74}" destId="{BF124842-5112-454E-AC3B-79978D65D124}" srcOrd="1" destOrd="0" parTransId="{2B72F2F6-2BAF-48EB-928A-59BAB41EF7CB}" sibTransId="{DE1BF73F-20B0-4E75-AF7A-AE891C9F8F1B}"/>
    <dgm:cxn modelId="{D53CC221-8459-4BC7-A979-B7271D1F5506}" type="presOf" srcId="{14370A36-C095-41F4-B8EA-6BAE2951CC74}" destId="{428AD25D-929E-4D84-A46A-5E8EF5B945E9}" srcOrd="0" destOrd="0" presId="urn:microsoft.com/office/officeart/2018/2/layout/IconVerticalSolidList"/>
    <dgm:cxn modelId="{FA68895D-D6E8-4266-855E-8BFDBEB25E7F}" type="presOf" srcId="{BF124842-5112-454E-AC3B-79978D65D124}" destId="{EF646B18-7012-4A8C-B1EA-6A3F445F5241}" srcOrd="0" destOrd="0" presId="urn:microsoft.com/office/officeart/2018/2/layout/IconVerticalSolidList"/>
    <dgm:cxn modelId="{3009C456-A5F3-41EF-8381-11B565CF81F3}" srcId="{14370A36-C095-41F4-B8EA-6BAE2951CC74}" destId="{3CDD26C9-777A-499D-B9A0-0317F1C05912}" srcOrd="2" destOrd="0" parTransId="{C3E0585C-4944-4CC6-9B25-D477193E736F}" sibTransId="{B3B792DD-2577-4BC7-9CCA-833FBBBD0E8D}"/>
    <dgm:cxn modelId="{23260993-B12B-4FD4-BF75-6FE9D94E27B3}" type="presOf" srcId="{D8D2C246-1E42-416F-8FD2-834ACFF46A0C}" destId="{FE5082A3-FA42-4CAE-BD9B-3B306152D52E}" srcOrd="0" destOrd="0" presId="urn:microsoft.com/office/officeart/2018/2/layout/IconVerticalSolidList"/>
    <dgm:cxn modelId="{213365A2-55BA-497D-9AC8-B4A1B5024A06}" type="presOf" srcId="{3CDD26C9-777A-499D-B9A0-0317F1C05912}" destId="{D157DB06-9383-4AC8-AC2F-0A5DB3EB89AA}" srcOrd="0" destOrd="0" presId="urn:microsoft.com/office/officeart/2018/2/layout/IconVerticalSolidList"/>
    <dgm:cxn modelId="{D3D708BD-5D25-467B-BC25-FCF656D69C47}" srcId="{14370A36-C095-41F4-B8EA-6BAE2951CC74}" destId="{D8D2C246-1E42-416F-8FD2-834ACFF46A0C}" srcOrd="0" destOrd="0" parTransId="{E9062405-DFE2-4FC3-88D0-28863FAB2A7F}" sibTransId="{70E6B40B-B365-438E-A1D5-057725BE05F5}"/>
    <dgm:cxn modelId="{B5339CE4-69A1-407A-BB3A-FD8634C9D78D}" type="presOf" srcId="{FA1A6FCF-6799-4A70-9EB8-1534343F8540}" destId="{A598FC60-0691-4D80-BF7B-CA5B2D4BBDFB}" srcOrd="0" destOrd="0" presId="urn:microsoft.com/office/officeart/2018/2/layout/IconVerticalSolidList"/>
    <dgm:cxn modelId="{3975A2F7-1A3F-4E36-87B2-2872C91ACA24}" srcId="{14370A36-C095-41F4-B8EA-6BAE2951CC74}" destId="{FA1A6FCF-6799-4A70-9EB8-1534343F8540}" srcOrd="3" destOrd="0" parTransId="{4A87C858-360B-450A-A815-AD96437909A2}" sibTransId="{E26EAE64-5DD3-4527-8110-5EE0AC7B2E60}"/>
    <dgm:cxn modelId="{8FDEA240-5588-4F22-BF9E-50A7F5FA6507}" type="presParOf" srcId="{428AD25D-929E-4D84-A46A-5E8EF5B945E9}" destId="{B620B0D8-8822-470B-85F6-E2AF1A859A53}" srcOrd="0" destOrd="0" presId="urn:microsoft.com/office/officeart/2018/2/layout/IconVerticalSolidList"/>
    <dgm:cxn modelId="{73222A8F-EB13-4A55-B118-76B4AE8ED9C2}" type="presParOf" srcId="{B620B0D8-8822-470B-85F6-E2AF1A859A53}" destId="{D84D620F-6B68-4E0A-80B8-CC21F616F3B3}" srcOrd="0" destOrd="0" presId="urn:microsoft.com/office/officeart/2018/2/layout/IconVerticalSolidList"/>
    <dgm:cxn modelId="{6A1BE1EE-0D55-439B-A825-D7F1110E4983}" type="presParOf" srcId="{B620B0D8-8822-470B-85F6-E2AF1A859A53}" destId="{08B5908C-C39E-4301-B8AD-5863D9245FFB}" srcOrd="1" destOrd="0" presId="urn:microsoft.com/office/officeart/2018/2/layout/IconVerticalSolidList"/>
    <dgm:cxn modelId="{DA3FA3FF-1406-4BF8-9699-4D0248A6C795}" type="presParOf" srcId="{B620B0D8-8822-470B-85F6-E2AF1A859A53}" destId="{DCB7FDE6-8A49-478F-8144-55A1603CC9D3}" srcOrd="2" destOrd="0" presId="urn:microsoft.com/office/officeart/2018/2/layout/IconVerticalSolidList"/>
    <dgm:cxn modelId="{59B7A75F-21F9-4E63-AE45-706A63F2EBE8}" type="presParOf" srcId="{B620B0D8-8822-470B-85F6-E2AF1A859A53}" destId="{FE5082A3-FA42-4CAE-BD9B-3B306152D52E}" srcOrd="3" destOrd="0" presId="urn:microsoft.com/office/officeart/2018/2/layout/IconVerticalSolidList"/>
    <dgm:cxn modelId="{0628F37A-16E2-49C0-9D21-17C9488A81B1}" type="presParOf" srcId="{428AD25D-929E-4D84-A46A-5E8EF5B945E9}" destId="{2F29383A-A9F4-4CB3-8C1E-F9352D21D9C0}" srcOrd="1" destOrd="0" presId="urn:microsoft.com/office/officeart/2018/2/layout/IconVerticalSolidList"/>
    <dgm:cxn modelId="{A3F4C363-5278-49D6-B712-A001D1EE7F98}" type="presParOf" srcId="{428AD25D-929E-4D84-A46A-5E8EF5B945E9}" destId="{A09E4051-A7D8-435D-9A23-C19F174132BB}" srcOrd="2" destOrd="0" presId="urn:microsoft.com/office/officeart/2018/2/layout/IconVerticalSolidList"/>
    <dgm:cxn modelId="{0AD3261C-F2C6-43D6-8EE5-34DC0783F1A6}" type="presParOf" srcId="{A09E4051-A7D8-435D-9A23-C19F174132BB}" destId="{D9C1F4A1-FD80-4FBA-A05B-C1A4B4592201}" srcOrd="0" destOrd="0" presId="urn:microsoft.com/office/officeart/2018/2/layout/IconVerticalSolidList"/>
    <dgm:cxn modelId="{E47AE6CB-C1A9-40A9-8736-3F592C923C49}" type="presParOf" srcId="{A09E4051-A7D8-435D-9A23-C19F174132BB}" destId="{850347D9-1DA7-4902-B262-7C1490FBCAB4}" srcOrd="1" destOrd="0" presId="urn:microsoft.com/office/officeart/2018/2/layout/IconVerticalSolidList"/>
    <dgm:cxn modelId="{F1FEA4E8-104E-420E-A878-3452E9F27CBF}" type="presParOf" srcId="{A09E4051-A7D8-435D-9A23-C19F174132BB}" destId="{84499669-9ACB-4D80-B815-668CAA0BE3CE}" srcOrd="2" destOrd="0" presId="urn:microsoft.com/office/officeart/2018/2/layout/IconVerticalSolidList"/>
    <dgm:cxn modelId="{C0C6F4FA-D789-41BE-A334-2258166A3F2E}" type="presParOf" srcId="{A09E4051-A7D8-435D-9A23-C19F174132BB}" destId="{EF646B18-7012-4A8C-B1EA-6A3F445F5241}" srcOrd="3" destOrd="0" presId="urn:microsoft.com/office/officeart/2018/2/layout/IconVerticalSolidList"/>
    <dgm:cxn modelId="{E37475D7-94C9-443F-BDC7-4BD53AB143C8}" type="presParOf" srcId="{428AD25D-929E-4D84-A46A-5E8EF5B945E9}" destId="{59E60AE3-C736-46BD-96E3-53733B9035B9}" srcOrd="3" destOrd="0" presId="urn:microsoft.com/office/officeart/2018/2/layout/IconVerticalSolidList"/>
    <dgm:cxn modelId="{5190ACA2-D2C0-4B24-AC59-5691C96465EE}" type="presParOf" srcId="{428AD25D-929E-4D84-A46A-5E8EF5B945E9}" destId="{DFD30009-F172-4C16-905E-DA667079AF6B}" srcOrd="4" destOrd="0" presId="urn:microsoft.com/office/officeart/2018/2/layout/IconVerticalSolidList"/>
    <dgm:cxn modelId="{819C003D-139E-451D-8C88-C8C5C12F4EBD}" type="presParOf" srcId="{DFD30009-F172-4C16-905E-DA667079AF6B}" destId="{4A4B50F5-7BF4-43CD-A2B6-5D07A5AB09CE}" srcOrd="0" destOrd="0" presId="urn:microsoft.com/office/officeart/2018/2/layout/IconVerticalSolidList"/>
    <dgm:cxn modelId="{FC32D3E2-8C46-4B62-9ACB-14139CDE15B9}" type="presParOf" srcId="{DFD30009-F172-4C16-905E-DA667079AF6B}" destId="{568C8F17-881C-46D2-811D-798E1CFA3CC0}" srcOrd="1" destOrd="0" presId="urn:microsoft.com/office/officeart/2018/2/layout/IconVerticalSolidList"/>
    <dgm:cxn modelId="{CEC8A14D-F05A-4979-9E83-2B076E98A69A}" type="presParOf" srcId="{DFD30009-F172-4C16-905E-DA667079AF6B}" destId="{F1C01352-74BB-4BE2-A0E9-AAB7A84D3F43}" srcOrd="2" destOrd="0" presId="urn:microsoft.com/office/officeart/2018/2/layout/IconVerticalSolidList"/>
    <dgm:cxn modelId="{811D08D8-578D-480A-83D8-ED7FF878D6A3}" type="presParOf" srcId="{DFD30009-F172-4C16-905E-DA667079AF6B}" destId="{D157DB06-9383-4AC8-AC2F-0A5DB3EB89AA}" srcOrd="3" destOrd="0" presId="urn:microsoft.com/office/officeart/2018/2/layout/IconVerticalSolidList"/>
    <dgm:cxn modelId="{2E0ABC5A-6628-4462-8576-2EACC2415178}" type="presParOf" srcId="{428AD25D-929E-4D84-A46A-5E8EF5B945E9}" destId="{22C6DC85-EC5B-45A3-AE0E-EC2BC8EE37A5}" srcOrd="5" destOrd="0" presId="urn:microsoft.com/office/officeart/2018/2/layout/IconVerticalSolidList"/>
    <dgm:cxn modelId="{51DF65CD-C814-4E6C-88D4-5856490BF905}" type="presParOf" srcId="{428AD25D-929E-4D84-A46A-5E8EF5B945E9}" destId="{03B1848E-11D5-4497-A7EB-29312AE61F8A}" srcOrd="6" destOrd="0" presId="urn:microsoft.com/office/officeart/2018/2/layout/IconVerticalSolidList"/>
    <dgm:cxn modelId="{B5FE3738-71C0-408C-AD81-AD11BA15C7BC}" type="presParOf" srcId="{03B1848E-11D5-4497-A7EB-29312AE61F8A}" destId="{78059C5E-8202-40E1-AA8B-986B86E3EC18}" srcOrd="0" destOrd="0" presId="urn:microsoft.com/office/officeart/2018/2/layout/IconVerticalSolidList"/>
    <dgm:cxn modelId="{53B75A6F-5D9A-48BC-B720-C9209C1E5AC9}" type="presParOf" srcId="{03B1848E-11D5-4497-A7EB-29312AE61F8A}" destId="{D3AFE227-8E1E-4569-B5FB-1A0C70BDE3DB}" srcOrd="1" destOrd="0" presId="urn:microsoft.com/office/officeart/2018/2/layout/IconVerticalSolidList"/>
    <dgm:cxn modelId="{8403186D-FE55-447D-8BA6-D6E136516431}" type="presParOf" srcId="{03B1848E-11D5-4497-A7EB-29312AE61F8A}" destId="{E3618CAD-47CC-4381-B0EA-3ABBB17CFD6D}" srcOrd="2" destOrd="0" presId="urn:microsoft.com/office/officeart/2018/2/layout/IconVerticalSolidList"/>
    <dgm:cxn modelId="{628AD3AF-FC05-4A9F-9283-7035C2C7CE29}" type="presParOf" srcId="{03B1848E-11D5-4497-A7EB-29312AE61F8A}" destId="{A598FC60-0691-4D80-BF7B-CA5B2D4BBDFB}"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B8E609CE-AE9D-407A-9017-23E17B60E212}"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n-US"/>
        </a:p>
      </dgm:t>
    </dgm:pt>
    <dgm:pt modelId="{8BE8A3B0-CD21-40D7-A4A0-F0B3595F775A}">
      <dgm:prSet phldrT="[Text]"/>
      <dgm:spPr>
        <a:solidFill>
          <a:schemeClr val="accent3"/>
        </a:solidFill>
      </dgm:spPr>
      <dgm:t>
        <a:bodyPr/>
        <a:lstStyle/>
        <a:p>
          <a:r>
            <a:rPr lang="en-US" dirty="0">
              <a:latin typeface="Arial" panose="020B0604020202020204" pitchFamily="34" charset="0"/>
              <a:cs typeface="Arial" panose="020B0604020202020204" pitchFamily="34" charset="0"/>
            </a:rPr>
            <a:t>Section 02:  Youth Community Programs  </a:t>
          </a:r>
        </a:p>
      </dgm:t>
    </dgm:pt>
    <dgm:pt modelId="{BC4863D4-4E7C-4596-9802-70F8FC6F417B}" type="parTrans" cxnId="{005188CD-BC47-4610-A772-FFFDD8312818}">
      <dgm:prSet/>
      <dgm:spPr/>
      <dgm:t>
        <a:bodyPr/>
        <a:lstStyle/>
        <a:p>
          <a:endParaRPr lang="en-US"/>
        </a:p>
      </dgm:t>
    </dgm:pt>
    <dgm:pt modelId="{6E079ECF-9625-46EB-BCA5-067967B16F59}" type="sibTrans" cxnId="{005188CD-BC47-4610-A772-FFFDD8312818}">
      <dgm:prSet/>
      <dgm:spPr/>
      <dgm:t>
        <a:bodyPr/>
        <a:lstStyle/>
        <a:p>
          <a:endParaRPr lang="en-US"/>
        </a:p>
      </dgm:t>
    </dgm:pt>
    <dgm:pt modelId="{F2120C23-3873-4F86-B066-C44B1008D520}">
      <dgm:prSet phldrT="[Text]"/>
      <dgm:spPr>
        <a:solidFill>
          <a:schemeClr val="accent3"/>
        </a:solidFill>
      </dgm:spPr>
      <dgm:t>
        <a:bodyPr/>
        <a:lstStyle/>
        <a:p>
          <a:r>
            <a:rPr lang="en-US" dirty="0">
              <a:latin typeface="Arial" panose="020B0604020202020204" pitchFamily="34" charset="0"/>
              <a:cs typeface="Arial" panose="020B0604020202020204" pitchFamily="34" charset="0"/>
            </a:rPr>
            <a:t>Section 03:  Site Registration Requirements</a:t>
          </a:r>
        </a:p>
      </dgm:t>
    </dgm:pt>
    <dgm:pt modelId="{C1A74019-8D7B-4E60-ADC6-7F5C4762CD88}" type="parTrans" cxnId="{2F21145B-F37A-4D05-8664-DAD0235ECD20}">
      <dgm:prSet/>
      <dgm:spPr/>
      <dgm:t>
        <a:bodyPr/>
        <a:lstStyle/>
        <a:p>
          <a:endParaRPr lang="en-US"/>
        </a:p>
      </dgm:t>
    </dgm:pt>
    <dgm:pt modelId="{B84016EF-D1CC-4287-B23D-30E900F7C47A}" type="sibTrans" cxnId="{2F21145B-F37A-4D05-8664-DAD0235ECD20}">
      <dgm:prSet/>
      <dgm:spPr/>
      <dgm:t>
        <a:bodyPr/>
        <a:lstStyle/>
        <a:p>
          <a:endParaRPr lang="en-US"/>
        </a:p>
      </dgm:t>
    </dgm:pt>
    <dgm:pt modelId="{399AA422-E314-47AA-8C37-7B04D4FBB221}">
      <dgm:prSet phldrT="[Text]"/>
      <dgm:spPr>
        <a:solidFill>
          <a:schemeClr val="accent3"/>
        </a:solidFill>
      </dgm:spPr>
      <dgm:t>
        <a:bodyPr/>
        <a:lstStyle/>
        <a:p>
          <a:r>
            <a:rPr lang="en-US" dirty="0">
              <a:latin typeface="Arial" panose="020B0604020202020204" pitchFamily="34" charset="0"/>
              <a:cs typeface="Arial" panose="020B0604020202020204" pitchFamily="34" charset="0"/>
            </a:rPr>
            <a:t>Section 05:  Staff Certification</a:t>
          </a:r>
        </a:p>
      </dgm:t>
    </dgm:pt>
    <dgm:pt modelId="{59FEDA63-8638-4C61-BD84-F54029828E15}" type="parTrans" cxnId="{35C23625-569F-428D-84AC-647C77372ED9}">
      <dgm:prSet/>
      <dgm:spPr/>
      <dgm:t>
        <a:bodyPr/>
        <a:lstStyle/>
        <a:p>
          <a:endParaRPr lang="en-US"/>
        </a:p>
      </dgm:t>
    </dgm:pt>
    <dgm:pt modelId="{22CB8193-AFF3-46D5-8E46-8B61C25D3E73}" type="sibTrans" cxnId="{35C23625-569F-428D-84AC-647C77372ED9}">
      <dgm:prSet/>
      <dgm:spPr/>
      <dgm:t>
        <a:bodyPr/>
        <a:lstStyle/>
        <a:p>
          <a:endParaRPr lang="en-US"/>
        </a:p>
      </dgm:t>
    </dgm:pt>
    <dgm:pt modelId="{DD3B1B04-CAFE-4EDB-BC9B-7F34F0D65FF0}">
      <dgm:prSet phldrT="[Text]"/>
      <dgm:spPr/>
      <dgm:t>
        <a:bodyPr/>
        <a:lstStyle/>
        <a:p>
          <a:pPr>
            <a:spcAft>
              <a:spcPts val="1200"/>
            </a:spcAft>
          </a:pPr>
          <a:r>
            <a:rPr lang="en-US" dirty="0">
              <a:latin typeface="Arial" panose="020B0604020202020204" pitchFamily="34" charset="0"/>
              <a:cs typeface="Arial" panose="020B0604020202020204" pitchFamily="34" charset="0"/>
            </a:rPr>
            <a:t>All policies updated to remove transcription from </a:t>
          </a:r>
          <a:r>
            <a:rPr lang="en-US" dirty="0">
              <a:solidFill>
                <a:schemeClr val="tx1"/>
              </a:solidFill>
              <a:latin typeface="Arial" panose="020B0604020202020204" pitchFamily="34" charset="0"/>
              <a:cs typeface="Arial" panose="020B0604020202020204" pitchFamily="34" charset="0"/>
            </a:rPr>
            <a:t>Certification and Recertification </a:t>
          </a:r>
          <a:r>
            <a:rPr lang="en-US" dirty="0">
              <a:latin typeface="Arial" panose="020B0604020202020204" pitchFamily="34" charset="0"/>
              <a:cs typeface="Arial" panose="020B0604020202020204" pitchFamily="34" charset="0"/>
            </a:rPr>
            <a:t>Testing.</a:t>
          </a:r>
        </a:p>
      </dgm:t>
    </dgm:pt>
    <dgm:pt modelId="{AEA37C0C-F148-4A61-A78C-6D2724B6EB37}" type="sibTrans" cxnId="{3BCC7BA4-BE7C-4118-8005-DCB4D2281B10}">
      <dgm:prSet/>
      <dgm:spPr/>
      <dgm:t>
        <a:bodyPr/>
        <a:lstStyle/>
        <a:p>
          <a:endParaRPr lang="en-US"/>
        </a:p>
      </dgm:t>
    </dgm:pt>
    <dgm:pt modelId="{2E4AD2B7-AFF0-4A2D-B294-7A9D15F2571E}" type="parTrans" cxnId="{3BCC7BA4-BE7C-4118-8005-DCB4D2281B10}">
      <dgm:prSet/>
      <dgm:spPr/>
      <dgm:t>
        <a:bodyPr/>
        <a:lstStyle/>
        <a:p>
          <a:endParaRPr lang="en-US"/>
        </a:p>
      </dgm:t>
    </dgm:pt>
    <dgm:pt modelId="{52EFEE4E-AA34-4E24-876A-9275FD072E3C}">
      <dgm:prSet phldrT="[Text]" custT="1"/>
      <dgm:spPr/>
      <dgm:t>
        <a:bodyPr/>
        <a:lstStyle/>
        <a:p>
          <a:pPr>
            <a:spcAft>
              <a:spcPct val="15000"/>
            </a:spcAft>
          </a:pPr>
          <a:r>
            <a:rPr lang="en-US" sz="1800" dirty="0">
              <a:latin typeface="Arial" panose="020B0604020202020204" pitchFamily="34" charset="0"/>
              <a:cs typeface="Arial" panose="020B0604020202020204" pitchFamily="34" charset="0"/>
            </a:rPr>
            <a:t>Policy 02-2 updated to provide clearer guidance about what needs to be done if a licensed care professional is performing </a:t>
          </a:r>
          <a:r>
            <a:rPr lang="en-US" sz="1800" b="0" dirty="0">
              <a:latin typeface="Arial" panose="020B0604020202020204" pitchFamily="34" charset="0"/>
              <a:cs typeface="Arial" panose="020B0604020202020204" pitchFamily="34" charset="0"/>
            </a:rPr>
            <a:t>dual roles as a MAP Monitor and direct care nurse </a:t>
          </a:r>
          <a:r>
            <a:rPr lang="en-US" sz="1800" dirty="0">
              <a:latin typeface="Arial" panose="020B0604020202020204" pitchFamily="34" charset="0"/>
              <a:cs typeface="Arial" panose="020B0604020202020204" pitchFamily="34" charset="0"/>
            </a:rPr>
            <a:t>at the same site</a:t>
          </a:r>
        </a:p>
      </dgm:t>
    </dgm:pt>
    <dgm:pt modelId="{B37C166D-342F-4D28-BB3C-E87DDF5B716C}" type="sibTrans" cxnId="{676A7C77-4BEC-42A7-93D4-43DC14FAAD24}">
      <dgm:prSet/>
      <dgm:spPr/>
      <dgm:t>
        <a:bodyPr/>
        <a:lstStyle/>
        <a:p>
          <a:endParaRPr lang="en-US"/>
        </a:p>
      </dgm:t>
    </dgm:pt>
    <dgm:pt modelId="{96ABC669-B97B-4FF7-89E0-FDD1CEBBA05B}" type="parTrans" cxnId="{676A7C77-4BEC-42A7-93D4-43DC14FAAD24}">
      <dgm:prSet/>
      <dgm:spPr/>
      <dgm:t>
        <a:bodyPr/>
        <a:lstStyle/>
        <a:p>
          <a:endParaRPr lang="en-US"/>
        </a:p>
      </dgm:t>
    </dgm:pt>
    <dgm:pt modelId="{C9F60250-0BB6-4C0D-8CAB-85B88AD4C121}">
      <dgm:prSet phldrT="[Text]"/>
      <dgm:spPr/>
      <dgm:t>
        <a:bodyPr/>
        <a:lstStyle/>
        <a:p>
          <a:r>
            <a:rPr lang="en-US" dirty="0">
              <a:latin typeface="Arial" panose="020B0604020202020204" pitchFamily="34" charset="0"/>
              <a:cs typeface="Arial" panose="020B0604020202020204" pitchFamily="34" charset="0"/>
            </a:rPr>
            <a:t>All policies updated to reflect the new online process for obtaining and renewing a MCSR through the DPH online </a:t>
          </a:r>
          <a:r>
            <a:rPr lang="en-US" dirty="0" err="1">
              <a:latin typeface="Arial" panose="020B0604020202020204" pitchFamily="34" charset="0"/>
              <a:cs typeface="Arial" panose="020B0604020202020204" pitchFamily="34" charset="0"/>
            </a:rPr>
            <a:t>eLicensing</a:t>
          </a:r>
          <a:r>
            <a:rPr lang="en-US" dirty="0">
              <a:latin typeface="Arial" panose="020B0604020202020204" pitchFamily="34" charset="0"/>
              <a:cs typeface="Arial" panose="020B0604020202020204" pitchFamily="34" charset="0"/>
            </a:rPr>
            <a:t> System (</a:t>
          </a:r>
          <a:r>
            <a:rPr lang="en-US" i="0" dirty="0">
              <a:latin typeface="Arial" panose="020B0604020202020204" pitchFamily="34" charset="0"/>
              <a:cs typeface="Arial" panose="020B0604020202020204" pitchFamily="34" charset="0"/>
            </a:rPr>
            <a:t>resulting in improved communications and outreach</a:t>
          </a:r>
          <a:r>
            <a:rPr lang="en-US" dirty="0">
              <a:latin typeface="Arial" panose="020B0604020202020204" pitchFamily="34" charset="0"/>
              <a:cs typeface="Arial" panose="020B0604020202020204" pitchFamily="34" charset="0"/>
            </a:rPr>
            <a:t>)</a:t>
          </a:r>
        </a:p>
      </dgm:t>
    </dgm:pt>
    <dgm:pt modelId="{63EE1AC2-E03B-497D-B463-A93C42BB5449}" type="sibTrans" cxnId="{BA3D524D-5150-4AD0-BEA0-5B00BAA7BD16}">
      <dgm:prSet/>
      <dgm:spPr/>
      <dgm:t>
        <a:bodyPr/>
        <a:lstStyle/>
        <a:p>
          <a:endParaRPr lang="en-US"/>
        </a:p>
      </dgm:t>
    </dgm:pt>
    <dgm:pt modelId="{73B40460-6CCB-431B-AC98-E78712E504F7}" type="parTrans" cxnId="{BA3D524D-5150-4AD0-BEA0-5B00BAA7BD16}">
      <dgm:prSet/>
      <dgm:spPr/>
      <dgm:t>
        <a:bodyPr/>
        <a:lstStyle/>
        <a:p>
          <a:endParaRPr lang="en-US"/>
        </a:p>
      </dgm:t>
    </dgm:pt>
    <dgm:pt modelId="{FE49DF8B-7253-4B13-9600-7A083E56393F}">
      <dgm:prSet phldrT="[Text]"/>
      <dgm:spPr/>
      <dgm:t>
        <a:bodyPr/>
        <a:lstStyle/>
        <a:p>
          <a:pPr>
            <a:spcAft>
              <a:spcPts val="1200"/>
            </a:spcAft>
          </a:pPr>
          <a:r>
            <a:rPr lang="en-US" dirty="0">
              <a:latin typeface="Arial" panose="020B0604020202020204" pitchFamily="34" charset="0"/>
              <a:cs typeface="Arial" panose="020B0604020202020204" pitchFamily="34" charset="0"/>
            </a:rPr>
            <a:t>Time allowed between </a:t>
          </a:r>
          <a:r>
            <a:rPr lang="en-US" dirty="0">
              <a:solidFill>
                <a:schemeClr val="tx1"/>
              </a:solidFill>
              <a:latin typeface="Arial" panose="020B0604020202020204" pitchFamily="34" charset="0"/>
              <a:cs typeface="Arial" panose="020B0604020202020204" pitchFamily="34" charset="0"/>
            </a:rPr>
            <a:t>completion of </a:t>
          </a:r>
          <a:r>
            <a:rPr lang="en-US" dirty="0">
              <a:latin typeface="Arial" panose="020B0604020202020204" pitchFamily="34" charset="0"/>
              <a:cs typeface="Arial" panose="020B0604020202020204" pitchFamily="34" charset="0"/>
            </a:rPr>
            <a:t>training and </a:t>
          </a:r>
          <a:r>
            <a:rPr lang="en-US" dirty="0">
              <a:solidFill>
                <a:schemeClr val="tx1"/>
              </a:solidFill>
              <a:latin typeface="Arial" panose="020B0604020202020204" pitchFamily="34" charset="0"/>
              <a:cs typeface="Arial" panose="020B0604020202020204" pitchFamily="34" charset="0"/>
            </a:rPr>
            <a:t>completion of testing </a:t>
          </a:r>
          <a:r>
            <a:rPr lang="en-US" dirty="0">
              <a:latin typeface="Arial" panose="020B0604020202020204" pitchFamily="34" charset="0"/>
              <a:cs typeface="Arial" panose="020B0604020202020204" pitchFamily="34" charset="0"/>
            </a:rPr>
            <a:t>reduced from 6 to 3 months.</a:t>
          </a:r>
        </a:p>
      </dgm:t>
    </dgm:pt>
    <dgm:pt modelId="{F72A402E-C855-4B0E-94CB-F29C3FE1F90D}" type="parTrans" cxnId="{D65BC35A-CA1A-42D5-9812-CAA36B1577B9}">
      <dgm:prSet/>
      <dgm:spPr/>
      <dgm:t>
        <a:bodyPr/>
        <a:lstStyle/>
        <a:p>
          <a:endParaRPr lang="en-US"/>
        </a:p>
      </dgm:t>
    </dgm:pt>
    <dgm:pt modelId="{7D0C52B9-02D6-49E4-BB67-0543AF9D1EC3}" type="sibTrans" cxnId="{D65BC35A-CA1A-42D5-9812-CAA36B1577B9}">
      <dgm:prSet/>
      <dgm:spPr/>
      <dgm:t>
        <a:bodyPr/>
        <a:lstStyle/>
        <a:p>
          <a:endParaRPr lang="en-US"/>
        </a:p>
      </dgm:t>
    </dgm:pt>
    <dgm:pt modelId="{7317B46B-9B32-4839-811C-F709CEF58ACF}">
      <dgm:prSet phldrT="[Text]" custT="1"/>
      <dgm:spPr/>
      <dgm:t>
        <a:bodyPr/>
        <a:lstStyle/>
        <a:p>
          <a:pPr>
            <a:spcAft>
              <a:spcPts val="1200"/>
            </a:spcAft>
          </a:pPr>
          <a:r>
            <a:rPr lang="en-US" sz="1800" dirty="0">
              <a:latin typeface="Arial" panose="020B0604020202020204" pitchFamily="34" charset="0"/>
              <a:cs typeface="Arial" panose="020B0604020202020204" pitchFamily="34" charset="0"/>
            </a:rPr>
            <a:t>Service providers required to establish a written plan on-site to ensure MAP responsibilities are completed</a:t>
          </a:r>
          <a:r>
            <a:rPr lang="en-US" sz="1600" dirty="0">
              <a:latin typeface="Arial" panose="020B0604020202020204" pitchFamily="34" charset="0"/>
              <a:cs typeface="Arial" panose="020B0604020202020204" pitchFamily="34" charset="0"/>
            </a:rPr>
            <a:t>. </a:t>
          </a:r>
        </a:p>
      </dgm:t>
    </dgm:pt>
    <dgm:pt modelId="{6F0AFE65-3218-444F-B503-6F1164A95B18}" type="parTrans" cxnId="{EEEEA24A-8D1E-4DDA-AE7C-B7B4EBA004B2}">
      <dgm:prSet/>
      <dgm:spPr/>
      <dgm:t>
        <a:bodyPr/>
        <a:lstStyle/>
        <a:p>
          <a:endParaRPr lang="en-US"/>
        </a:p>
      </dgm:t>
    </dgm:pt>
    <dgm:pt modelId="{E8787E8D-AC75-4F6C-ADDF-6959EDD1DC8A}" type="sibTrans" cxnId="{EEEEA24A-8D1E-4DDA-AE7C-B7B4EBA004B2}">
      <dgm:prSet/>
      <dgm:spPr/>
      <dgm:t>
        <a:bodyPr/>
        <a:lstStyle/>
        <a:p>
          <a:endParaRPr lang="en-US"/>
        </a:p>
      </dgm:t>
    </dgm:pt>
    <dgm:pt modelId="{39B8B6CF-C644-45B4-B890-1FFE8D81F4ED}" type="pres">
      <dgm:prSet presAssocID="{B8E609CE-AE9D-407A-9017-23E17B60E212}" presName="linear" presStyleCnt="0">
        <dgm:presLayoutVars>
          <dgm:dir/>
          <dgm:animLvl val="lvl"/>
          <dgm:resizeHandles val="exact"/>
        </dgm:presLayoutVars>
      </dgm:prSet>
      <dgm:spPr/>
    </dgm:pt>
    <dgm:pt modelId="{4C922AD9-78B0-42BA-8EA5-24DD2FEAD6C7}" type="pres">
      <dgm:prSet presAssocID="{8BE8A3B0-CD21-40D7-A4A0-F0B3595F775A}" presName="parentLin" presStyleCnt="0"/>
      <dgm:spPr/>
    </dgm:pt>
    <dgm:pt modelId="{E69123DC-4AEE-40EF-B194-C569311E5D3D}" type="pres">
      <dgm:prSet presAssocID="{8BE8A3B0-CD21-40D7-A4A0-F0B3595F775A}" presName="parentLeftMargin" presStyleLbl="node1" presStyleIdx="0" presStyleCnt="3"/>
      <dgm:spPr/>
    </dgm:pt>
    <dgm:pt modelId="{74AE98AE-FD31-4369-BBB0-4FDF4B1412F9}" type="pres">
      <dgm:prSet presAssocID="{8BE8A3B0-CD21-40D7-A4A0-F0B3595F775A}" presName="parentText" presStyleLbl="node1" presStyleIdx="0" presStyleCnt="3" custLinFactNeighborY="-3585">
        <dgm:presLayoutVars>
          <dgm:chMax val="0"/>
          <dgm:bulletEnabled val="1"/>
        </dgm:presLayoutVars>
      </dgm:prSet>
      <dgm:spPr/>
    </dgm:pt>
    <dgm:pt modelId="{E267C09B-DB8E-4627-96BC-40AF7A62E4AA}" type="pres">
      <dgm:prSet presAssocID="{8BE8A3B0-CD21-40D7-A4A0-F0B3595F775A}" presName="negativeSpace" presStyleCnt="0"/>
      <dgm:spPr/>
    </dgm:pt>
    <dgm:pt modelId="{98D62118-525E-4B19-B773-A440CBBEB1E4}" type="pres">
      <dgm:prSet presAssocID="{8BE8A3B0-CD21-40D7-A4A0-F0B3595F775A}" presName="childText" presStyleLbl="conFgAcc1" presStyleIdx="0" presStyleCnt="3" custLinFactNeighborX="52" custLinFactNeighborY="-97994">
        <dgm:presLayoutVars>
          <dgm:bulletEnabled val="1"/>
        </dgm:presLayoutVars>
      </dgm:prSet>
      <dgm:spPr/>
    </dgm:pt>
    <dgm:pt modelId="{3507E1E4-ABA8-456E-B92B-DDCAE5E04853}" type="pres">
      <dgm:prSet presAssocID="{6E079ECF-9625-46EB-BCA5-067967B16F59}" presName="spaceBetweenRectangles" presStyleCnt="0"/>
      <dgm:spPr/>
    </dgm:pt>
    <dgm:pt modelId="{1B89C49D-F054-4234-83FB-39C963EC1963}" type="pres">
      <dgm:prSet presAssocID="{F2120C23-3873-4F86-B066-C44B1008D520}" presName="parentLin" presStyleCnt="0"/>
      <dgm:spPr/>
    </dgm:pt>
    <dgm:pt modelId="{4934A332-3083-488B-8852-EB698B22EDD8}" type="pres">
      <dgm:prSet presAssocID="{F2120C23-3873-4F86-B066-C44B1008D520}" presName="parentLeftMargin" presStyleLbl="node1" presStyleIdx="0" presStyleCnt="3"/>
      <dgm:spPr/>
    </dgm:pt>
    <dgm:pt modelId="{60B84E32-0D71-4D7A-A863-7888952B134C}" type="pres">
      <dgm:prSet presAssocID="{F2120C23-3873-4F86-B066-C44B1008D520}" presName="parentText" presStyleLbl="node1" presStyleIdx="1" presStyleCnt="3">
        <dgm:presLayoutVars>
          <dgm:chMax val="0"/>
          <dgm:bulletEnabled val="1"/>
        </dgm:presLayoutVars>
      </dgm:prSet>
      <dgm:spPr/>
    </dgm:pt>
    <dgm:pt modelId="{BEFA3D1E-8CC3-4223-B35F-345EB7426013}" type="pres">
      <dgm:prSet presAssocID="{F2120C23-3873-4F86-B066-C44B1008D520}" presName="negativeSpace" presStyleCnt="0"/>
      <dgm:spPr/>
    </dgm:pt>
    <dgm:pt modelId="{57F027A0-E3B0-4804-8B79-0CD86D5EAF55}" type="pres">
      <dgm:prSet presAssocID="{F2120C23-3873-4F86-B066-C44B1008D520}" presName="childText" presStyleLbl="conFgAcc1" presStyleIdx="1" presStyleCnt="3">
        <dgm:presLayoutVars>
          <dgm:bulletEnabled val="1"/>
        </dgm:presLayoutVars>
      </dgm:prSet>
      <dgm:spPr/>
    </dgm:pt>
    <dgm:pt modelId="{1A10BC2F-A354-4F61-AF7B-475C04762265}" type="pres">
      <dgm:prSet presAssocID="{B84016EF-D1CC-4287-B23D-30E900F7C47A}" presName="spaceBetweenRectangles" presStyleCnt="0"/>
      <dgm:spPr/>
    </dgm:pt>
    <dgm:pt modelId="{257D3321-E8C2-4BA6-B758-81EBB915BFD5}" type="pres">
      <dgm:prSet presAssocID="{399AA422-E314-47AA-8C37-7B04D4FBB221}" presName="parentLin" presStyleCnt="0"/>
      <dgm:spPr/>
    </dgm:pt>
    <dgm:pt modelId="{0D733BAA-93AD-41AF-BEA3-BBA8D519D73A}" type="pres">
      <dgm:prSet presAssocID="{399AA422-E314-47AA-8C37-7B04D4FBB221}" presName="parentLeftMargin" presStyleLbl="node1" presStyleIdx="1" presStyleCnt="3"/>
      <dgm:spPr/>
    </dgm:pt>
    <dgm:pt modelId="{D8A62280-A926-4268-904D-29204C2585D8}" type="pres">
      <dgm:prSet presAssocID="{399AA422-E314-47AA-8C37-7B04D4FBB221}" presName="parentText" presStyleLbl="node1" presStyleIdx="2" presStyleCnt="3">
        <dgm:presLayoutVars>
          <dgm:chMax val="0"/>
          <dgm:bulletEnabled val="1"/>
        </dgm:presLayoutVars>
      </dgm:prSet>
      <dgm:spPr/>
    </dgm:pt>
    <dgm:pt modelId="{2A8BD6BC-3F09-4B41-908E-A05026FC916C}" type="pres">
      <dgm:prSet presAssocID="{399AA422-E314-47AA-8C37-7B04D4FBB221}" presName="negativeSpace" presStyleCnt="0"/>
      <dgm:spPr/>
    </dgm:pt>
    <dgm:pt modelId="{164AA0F6-91E9-4E0B-AEDF-BB0D2CBE4082}" type="pres">
      <dgm:prSet presAssocID="{399AA422-E314-47AA-8C37-7B04D4FBB221}" presName="childText" presStyleLbl="conFgAcc1" presStyleIdx="2" presStyleCnt="3">
        <dgm:presLayoutVars>
          <dgm:bulletEnabled val="1"/>
        </dgm:presLayoutVars>
      </dgm:prSet>
      <dgm:spPr/>
    </dgm:pt>
  </dgm:ptLst>
  <dgm:cxnLst>
    <dgm:cxn modelId="{DACF4112-E855-4F09-902E-1C4BCB85DA62}" type="presOf" srcId="{DD3B1B04-CAFE-4EDB-BC9B-7F34F0D65FF0}" destId="{164AA0F6-91E9-4E0B-AEDF-BB0D2CBE4082}" srcOrd="0" destOrd="0" presId="urn:microsoft.com/office/officeart/2005/8/layout/list1"/>
    <dgm:cxn modelId="{90E2A013-F9CF-48F5-8D5C-D4774FCAD87F}" type="presOf" srcId="{F2120C23-3873-4F86-B066-C44B1008D520}" destId="{4934A332-3083-488B-8852-EB698B22EDD8}" srcOrd="0" destOrd="0" presId="urn:microsoft.com/office/officeart/2005/8/layout/list1"/>
    <dgm:cxn modelId="{56AB7A15-581D-40ED-BD93-1209628FFA73}" type="presOf" srcId="{399AA422-E314-47AA-8C37-7B04D4FBB221}" destId="{D8A62280-A926-4268-904D-29204C2585D8}" srcOrd="1" destOrd="0" presId="urn:microsoft.com/office/officeart/2005/8/layout/list1"/>
    <dgm:cxn modelId="{981A2918-4745-47AD-AAE3-D8CB963E3363}" type="presOf" srcId="{399AA422-E314-47AA-8C37-7B04D4FBB221}" destId="{0D733BAA-93AD-41AF-BEA3-BBA8D519D73A}" srcOrd="0" destOrd="0" presId="urn:microsoft.com/office/officeart/2005/8/layout/list1"/>
    <dgm:cxn modelId="{35C23625-569F-428D-84AC-647C77372ED9}" srcId="{B8E609CE-AE9D-407A-9017-23E17B60E212}" destId="{399AA422-E314-47AA-8C37-7B04D4FBB221}" srcOrd="2" destOrd="0" parTransId="{59FEDA63-8638-4C61-BD84-F54029828E15}" sibTransId="{22CB8193-AFF3-46D5-8E46-8B61C25D3E73}"/>
    <dgm:cxn modelId="{B8A5F42E-3C20-4626-9BCD-AFF3D65AA36C}" type="presOf" srcId="{8BE8A3B0-CD21-40D7-A4A0-F0B3595F775A}" destId="{E69123DC-4AEE-40EF-B194-C569311E5D3D}" srcOrd="0" destOrd="0" presId="urn:microsoft.com/office/officeart/2005/8/layout/list1"/>
    <dgm:cxn modelId="{2F21145B-F37A-4D05-8664-DAD0235ECD20}" srcId="{B8E609CE-AE9D-407A-9017-23E17B60E212}" destId="{F2120C23-3873-4F86-B066-C44B1008D520}" srcOrd="1" destOrd="0" parTransId="{C1A74019-8D7B-4E60-ADC6-7F5C4762CD88}" sibTransId="{B84016EF-D1CC-4287-B23D-30E900F7C47A}"/>
    <dgm:cxn modelId="{EEEEA24A-8D1E-4DDA-AE7C-B7B4EBA004B2}" srcId="{8BE8A3B0-CD21-40D7-A4A0-F0B3595F775A}" destId="{7317B46B-9B32-4839-811C-F709CEF58ACF}" srcOrd="1" destOrd="0" parTransId="{6F0AFE65-3218-444F-B503-6F1164A95B18}" sibTransId="{E8787E8D-AC75-4F6C-ADDF-6959EDD1DC8A}"/>
    <dgm:cxn modelId="{BA3D524D-5150-4AD0-BEA0-5B00BAA7BD16}" srcId="{F2120C23-3873-4F86-B066-C44B1008D520}" destId="{C9F60250-0BB6-4C0D-8CAB-85B88AD4C121}" srcOrd="0" destOrd="0" parTransId="{73B40460-6CCB-431B-AC98-E78712E504F7}" sibTransId="{63EE1AC2-E03B-497D-B463-A93C42BB5449}"/>
    <dgm:cxn modelId="{661E4F51-C07E-431F-865C-94466B6B4787}" type="presOf" srcId="{52EFEE4E-AA34-4E24-876A-9275FD072E3C}" destId="{98D62118-525E-4B19-B773-A440CBBEB1E4}" srcOrd="0" destOrd="0" presId="urn:microsoft.com/office/officeart/2005/8/layout/list1"/>
    <dgm:cxn modelId="{676A7C77-4BEC-42A7-93D4-43DC14FAAD24}" srcId="{8BE8A3B0-CD21-40D7-A4A0-F0B3595F775A}" destId="{52EFEE4E-AA34-4E24-876A-9275FD072E3C}" srcOrd="0" destOrd="0" parTransId="{96ABC669-B97B-4FF7-89E0-FDD1CEBBA05B}" sibTransId="{B37C166D-342F-4D28-BB3C-E87DDF5B716C}"/>
    <dgm:cxn modelId="{3F22F178-8BA5-4D16-A1CF-5049AD3E3069}" type="presOf" srcId="{8BE8A3B0-CD21-40D7-A4A0-F0B3595F775A}" destId="{74AE98AE-FD31-4369-BBB0-4FDF4B1412F9}" srcOrd="1" destOrd="0" presId="urn:microsoft.com/office/officeart/2005/8/layout/list1"/>
    <dgm:cxn modelId="{D65BC35A-CA1A-42D5-9812-CAA36B1577B9}" srcId="{399AA422-E314-47AA-8C37-7B04D4FBB221}" destId="{FE49DF8B-7253-4B13-9600-7A083E56393F}" srcOrd="1" destOrd="0" parTransId="{F72A402E-C855-4B0E-94CB-F29C3FE1F90D}" sibTransId="{7D0C52B9-02D6-49E4-BB67-0543AF9D1EC3}"/>
    <dgm:cxn modelId="{3CDEF77B-1B17-44BA-BD5D-A7C4D282A153}" type="presOf" srcId="{B8E609CE-AE9D-407A-9017-23E17B60E212}" destId="{39B8B6CF-C644-45B4-B890-1FFE8D81F4ED}" srcOrd="0" destOrd="0" presId="urn:microsoft.com/office/officeart/2005/8/layout/list1"/>
    <dgm:cxn modelId="{3BCC7BA4-BE7C-4118-8005-DCB4D2281B10}" srcId="{399AA422-E314-47AA-8C37-7B04D4FBB221}" destId="{DD3B1B04-CAFE-4EDB-BC9B-7F34F0D65FF0}" srcOrd="0" destOrd="0" parTransId="{2E4AD2B7-AFF0-4A2D-B294-7A9D15F2571E}" sibTransId="{AEA37C0C-F148-4A61-A78C-6D2724B6EB37}"/>
    <dgm:cxn modelId="{94C670C8-B475-4D1E-943A-F8802724078F}" type="presOf" srcId="{FE49DF8B-7253-4B13-9600-7A083E56393F}" destId="{164AA0F6-91E9-4E0B-AEDF-BB0D2CBE4082}" srcOrd="0" destOrd="1" presId="urn:microsoft.com/office/officeart/2005/8/layout/list1"/>
    <dgm:cxn modelId="{005188CD-BC47-4610-A772-FFFDD8312818}" srcId="{B8E609CE-AE9D-407A-9017-23E17B60E212}" destId="{8BE8A3B0-CD21-40D7-A4A0-F0B3595F775A}" srcOrd="0" destOrd="0" parTransId="{BC4863D4-4E7C-4596-9802-70F8FC6F417B}" sibTransId="{6E079ECF-9625-46EB-BCA5-067967B16F59}"/>
    <dgm:cxn modelId="{5504B6D2-FB1B-4CAD-98E0-28EA43FBF7A5}" type="presOf" srcId="{F2120C23-3873-4F86-B066-C44B1008D520}" destId="{60B84E32-0D71-4D7A-A863-7888952B134C}" srcOrd="1" destOrd="0" presId="urn:microsoft.com/office/officeart/2005/8/layout/list1"/>
    <dgm:cxn modelId="{0B42F9EA-4C9C-49B3-B190-7AE34224F684}" type="presOf" srcId="{7317B46B-9B32-4839-811C-F709CEF58ACF}" destId="{98D62118-525E-4B19-B773-A440CBBEB1E4}" srcOrd="0" destOrd="1" presId="urn:microsoft.com/office/officeart/2005/8/layout/list1"/>
    <dgm:cxn modelId="{606EDFFF-31E8-467F-8E54-FFEEC7A691DB}" type="presOf" srcId="{C9F60250-0BB6-4C0D-8CAB-85B88AD4C121}" destId="{57F027A0-E3B0-4804-8B79-0CD86D5EAF55}" srcOrd="0" destOrd="0" presId="urn:microsoft.com/office/officeart/2005/8/layout/list1"/>
    <dgm:cxn modelId="{337BEF78-D1F0-42A6-99B6-FE7A6DC1830B}" type="presParOf" srcId="{39B8B6CF-C644-45B4-B890-1FFE8D81F4ED}" destId="{4C922AD9-78B0-42BA-8EA5-24DD2FEAD6C7}" srcOrd="0" destOrd="0" presId="urn:microsoft.com/office/officeart/2005/8/layout/list1"/>
    <dgm:cxn modelId="{A3E4FD42-8CC3-4542-89C6-7A614C72982E}" type="presParOf" srcId="{4C922AD9-78B0-42BA-8EA5-24DD2FEAD6C7}" destId="{E69123DC-4AEE-40EF-B194-C569311E5D3D}" srcOrd="0" destOrd="0" presId="urn:microsoft.com/office/officeart/2005/8/layout/list1"/>
    <dgm:cxn modelId="{E5530470-96E7-46BC-98B4-F2B053615B61}" type="presParOf" srcId="{4C922AD9-78B0-42BA-8EA5-24DD2FEAD6C7}" destId="{74AE98AE-FD31-4369-BBB0-4FDF4B1412F9}" srcOrd="1" destOrd="0" presId="urn:microsoft.com/office/officeart/2005/8/layout/list1"/>
    <dgm:cxn modelId="{1C00E79F-7638-4C57-A63C-E39499BCCFB8}" type="presParOf" srcId="{39B8B6CF-C644-45B4-B890-1FFE8D81F4ED}" destId="{E267C09B-DB8E-4627-96BC-40AF7A62E4AA}" srcOrd="1" destOrd="0" presId="urn:microsoft.com/office/officeart/2005/8/layout/list1"/>
    <dgm:cxn modelId="{024AF420-51F6-4A5A-90A3-ADB1FA9BA502}" type="presParOf" srcId="{39B8B6CF-C644-45B4-B890-1FFE8D81F4ED}" destId="{98D62118-525E-4B19-B773-A440CBBEB1E4}" srcOrd="2" destOrd="0" presId="urn:microsoft.com/office/officeart/2005/8/layout/list1"/>
    <dgm:cxn modelId="{3DD32D26-3A7B-459C-A5BC-98BAD76939AC}" type="presParOf" srcId="{39B8B6CF-C644-45B4-B890-1FFE8D81F4ED}" destId="{3507E1E4-ABA8-456E-B92B-DDCAE5E04853}" srcOrd="3" destOrd="0" presId="urn:microsoft.com/office/officeart/2005/8/layout/list1"/>
    <dgm:cxn modelId="{0D6A0352-ED8D-45B8-8CDC-22D4C8E01419}" type="presParOf" srcId="{39B8B6CF-C644-45B4-B890-1FFE8D81F4ED}" destId="{1B89C49D-F054-4234-83FB-39C963EC1963}" srcOrd="4" destOrd="0" presId="urn:microsoft.com/office/officeart/2005/8/layout/list1"/>
    <dgm:cxn modelId="{1B348818-83DE-4F07-881D-8745196B4FF3}" type="presParOf" srcId="{1B89C49D-F054-4234-83FB-39C963EC1963}" destId="{4934A332-3083-488B-8852-EB698B22EDD8}" srcOrd="0" destOrd="0" presId="urn:microsoft.com/office/officeart/2005/8/layout/list1"/>
    <dgm:cxn modelId="{3C1A99A7-7565-41D8-82F0-67E452831731}" type="presParOf" srcId="{1B89C49D-F054-4234-83FB-39C963EC1963}" destId="{60B84E32-0D71-4D7A-A863-7888952B134C}" srcOrd="1" destOrd="0" presId="urn:microsoft.com/office/officeart/2005/8/layout/list1"/>
    <dgm:cxn modelId="{794A8E0B-5064-4D43-BB8A-A681182E57B4}" type="presParOf" srcId="{39B8B6CF-C644-45B4-B890-1FFE8D81F4ED}" destId="{BEFA3D1E-8CC3-4223-B35F-345EB7426013}" srcOrd="5" destOrd="0" presId="urn:microsoft.com/office/officeart/2005/8/layout/list1"/>
    <dgm:cxn modelId="{0F192C48-8D91-4DCD-AF2E-7741E19F02C4}" type="presParOf" srcId="{39B8B6CF-C644-45B4-B890-1FFE8D81F4ED}" destId="{57F027A0-E3B0-4804-8B79-0CD86D5EAF55}" srcOrd="6" destOrd="0" presId="urn:microsoft.com/office/officeart/2005/8/layout/list1"/>
    <dgm:cxn modelId="{000912B8-A022-4B55-8BFB-AE3291F6E6E0}" type="presParOf" srcId="{39B8B6CF-C644-45B4-B890-1FFE8D81F4ED}" destId="{1A10BC2F-A354-4F61-AF7B-475C04762265}" srcOrd="7" destOrd="0" presId="urn:microsoft.com/office/officeart/2005/8/layout/list1"/>
    <dgm:cxn modelId="{2F714C0F-A77E-4FB4-B576-75EBF2938884}" type="presParOf" srcId="{39B8B6CF-C644-45B4-B890-1FFE8D81F4ED}" destId="{257D3321-E8C2-4BA6-B758-81EBB915BFD5}" srcOrd="8" destOrd="0" presId="urn:microsoft.com/office/officeart/2005/8/layout/list1"/>
    <dgm:cxn modelId="{848CB85F-6C75-4788-A167-FBE7A8BC2F20}" type="presParOf" srcId="{257D3321-E8C2-4BA6-B758-81EBB915BFD5}" destId="{0D733BAA-93AD-41AF-BEA3-BBA8D519D73A}" srcOrd="0" destOrd="0" presId="urn:microsoft.com/office/officeart/2005/8/layout/list1"/>
    <dgm:cxn modelId="{C676D911-1DAF-4AFE-83D3-3D0B1B82019C}" type="presParOf" srcId="{257D3321-E8C2-4BA6-B758-81EBB915BFD5}" destId="{D8A62280-A926-4268-904D-29204C2585D8}" srcOrd="1" destOrd="0" presId="urn:microsoft.com/office/officeart/2005/8/layout/list1"/>
    <dgm:cxn modelId="{8DCCAFEE-FEB7-452C-B122-FB5EC729BB4B}" type="presParOf" srcId="{39B8B6CF-C644-45B4-B890-1FFE8D81F4ED}" destId="{2A8BD6BC-3F09-4B41-908E-A05026FC916C}" srcOrd="9" destOrd="0" presId="urn:microsoft.com/office/officeart/2005/8/layout/list1"/>
    <dgm:cxn modelId="{9569D749-AEB8-4561-BCF8-66BF68633DBD}" type="presParOf" srcId="{39B8B6CF-C644-45B4-B890-1FFE8D81F4ED}" destId="{164AA0F6-91E9-4E0B-AEDF-BB0D2CBE4082}" srcOrd="10"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B8E609CE-AE9D-407A-9017-23E17B60E212}"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n-US"/>
        </a:p>
      </dgm:t>
    </dgm:pt>
    <dgm:pt modelId="{8BE8A3B0-CD21-40D7-A4A0-F0B3595F775A}">
      <dgm:prSet phldrT="[Text]" custT="1"/>
      <dgm:spPr>
        <a:solidFill>
          <a:schemeClr val="accent3"/>
        </a:solidFill>
      </dgm:spPr>
      <dgm:t>
        <a:bodyPr/>
        <a:lstStyle/>
        <a:p>
          <a:r>
            <a:rPr lang="en-US" sz="1600" dirty="0">
              <a:latin typeface="Arial" panose="020B0604020202020204" pitchFamily="34" charset="0"/>
              <a:cs typeface="Arial" panose="020B0604020202020204" pitchFamily="34" charset="0"/>
            </a:rPr>
            <a:t>Section 08:  Health Care Provider Orders </a:t>
          </a:r>
        </a:p>
      </dgm:t>
    </dgm:pt>
    <dgm:pt modelId="{BC4863D4-4E7C-4596-9802-70F8FC6F417B}" type="parTrans" cxnId="{005188CD-BC47-4610-A772-FFFDD8312818}">
      <dgm:prSet/>
      <dgm:spPr/>
      <dgm:t>
        <a:bodyPr/>
        <a:lstStyle/>
        <a:p>
          <a:endParaRPr lang="en-US"/>
        </a:p>
      </dgm:t>
    </dgm:pt>
    <dgm:pt modelId="{6E079ECF-9625-46EB-BCA5-067967B16F59}" type="sibTrans" cxnId="{005188CD-BC47-4610-A772-FFFDD8312818}">
      <dgm:prSet/>
      <dgm:spPr/>
      <dgm:t>
        <a:bodyPr/>
        <a:lstStyle/>
        <a:p>
          <a:endParaRPr lang="en-US"/>
        </a:p>
      </dgm:t>
    </dgm:pt>
    <dgm:pt modelId="{F2120C23-3873-4F86-B066-C44B1008D520}">
      <dgm:prSet phldrT="[Text]" custT="1"/>
      <dgm:spPr>
        <a:solidFill>
          <a:schemeClr val="accent3"/>
        </a:solidFill>
      </dgm:spPr>
      <dgm:t>
        <a:bodyPr/>
        <a:lstStyle/>
        <a:p>
          <a:r>
            <a:rPr lang="en-US" sz="1600" dirty="0">
              <a:latin typeface="Arial" panose="020B0604020202020204" pitchFamily="34" charset="0"/>
              <a:cs typeface="Arial" panose="020B0604020202020204" pitchFamily="34" charset="0"/>
            </a:rPr>
            <a:t>Section 10</a:t>
          </a:r>
          <a:r>
            <a:rPr lang="en-US" sz="1600" dirty="0"/>
            <a:t>:  </a:t>
          </a:r>
          <a:r>
            <a:rPr lang="en-US" sz="1600" dirty="0">
              <a:latin typeface="Arial" panose="020B0604020202020204" pitchFamily="34" charset="0"/>
              <a:cs typeface="Arial" panose="020B0604020202020204" pitchFamily="34" charset="0"/>
            </a:rPr>
            <a:t>Pharmacy</a:t>
          </a:r>
        </a:p>
      </dgm:t>
    </dgm:pt>
    <dgm:pt modelId="{C1A74019-8D7B-4E60-ADC6-7F5C4762CD88}" type="parTrans" cxnId="{2F21145B-F37A-4D05-8664-DAD0235ECD20}">
      <dgm:prSet/>
      <dgm:spPr/>
      <dgm:t>
        <a:bodyPr/>
        <a:lstStyle/>
        <a:p>
          <a:endParaRPr lang="en-US"/>
        </a:p>
      </dgm:t>
    </dgm:pt>
    <dgm:pt modelId="{B84016EF-D1CC-4287-B23D-30E900F7C47A}" type="sibTrans" cxnId="{2F21145B-F37A-4D05-8664-DAD0235ECD20}">
      <dgm:prSet/>
      <dgm:spPr/>
      <dgm:t>
        <a:bodyPr/>
        <a:lstStyle/>
        <a:p>
          <a:endParaRPr lang="en-US"/>
        </a:p>
      </dgm:t>
    </dgm:pt>
    <dgm:pt modelId="{399AA422-E314-47AA-8C37-7B04D4FBB221}">
      <dgm:prSet phldrT="[Text]" custT="1"/>
      <dgm:spPr>
        <a:solidFill>
          <a:schemeClr val="accent3"/>
        </a:solidFill>
      </dgm:spPr>
      <dgm:t>
        <a:bodyPr/>
        <a:lstStyle/>
        <a:p>
          <a:r>
            <a:rPr lang="en-US" sz="1600" dirty="0">
              <a:latin typeface="Arial" panose="020B0604020202020204" pitchFamily="34" charset="0"/>
              <a:cs typeface="Arial" panose="020B0604020202020204" pitchFamily="34" charset="0"/>
            </a:rPr>
            <a:t>Section 20</a:t>
          </a:r>
          <a:r>
            <a:rPr lang="en-US" sz="1600" dirty="0"/>
            <a:t>:  </a:t>
          </a:r>
          <a:r>
            <a:rPr lang="en-US" sz="1600" dirty="0">
              <a:latin typeface="Arial" panose="020B0604020202020204" pitchFamily="34" charset="0"/>
              <a:cs typeface="Arial" panose="020B0604020202020204" pitchFamily="34" charset="0"/>
            </a:rPr>
            <a:t>Learning to Self-Administer</a:t>
          </a:r>
        </a:p>
      </dgm:t>
    </dgm:pt>
    <dgm:pt modelId="{59FEDA63-8638-4C61-BD84-F54029828E15}" type="parTrans" cxnId="{35C23625-569F-428D-84AC-647C77372ED9}">
      <dgm:prSet/>
      <dgm:spPr/>
      <dgm:t>
        <a:bodyPr/>
        <a:lstStyle/>
        <a:p>
          <a:endParaRPr lang="en-US"/>
        </a:p>
      </dgm:t>
    </dgm:pt>
    <dgm:pt modelId="{22CB8193-AFF3-46D5-8E46-8B61C25D3E73}" type="sibTrans" cxnId="{35C23625-569F-428D-84AC-647C77372ED9}">
      <dgm:prSet/>
      <dgm:spPr/>
      <dgm:t>
        <a:bodyPr/>
        <a:lstStyle/>
        <a:p>
          <a:endParaRPr lang="en-US"/>
        </a:p>
      </dgm:t>
    </dgm:pt>
    <dgm:pt modelId="{DD3B1B04-CAFE-4EDB-BC9B-7F34F0D65FF0}">
      <dgm:prSet phldrT="[Text]" custT="1"/>
      <dgm:spPr/>
      <dgm:t>
        <a:bodyPr/>
        <a:lstStyle/>
        <a:p>
          <a:r>
            <a:rPr lang="en-US" sz="1600" dirty="0">
              <a:latin typeface="Arial" panose="020B0604020202020204" pitchFamily="34" charset="0"/>
              <a:cs typeface="Arial" panose="020B0604020202020204" pitchFamily="34" charset="0"/>
            </a:rPr>
            <a:t>All policies in this section updated to provide clearer guidelines to promote self-administration of medications</a:t>
          </a:r>
          <a:r>
            <a:rPr lang="en-US" sz="1400" dirty="0"/>
            <a:t>.</a:t>
          </a:r>
        </a:p>
      </dgm:t>
    </dgm:pt>
    <dgm:pt modelId="{AEA37C0C-F148-4A61-A78C-6D2724B6EB37}" type="sibTrans" cxnId="{3BCC7BA4-BE7C-4118-8005-DCB4D2281B10}">
      <dgm:prSet/>
      <dgm:spPr/>
      <dgm:t>
        <a:bodyPr/>
        <a:lstStyle/>
        <a:p>
          <a:endParaRPr lang="en-US"/>
        </a:p>
      </dgm:t>
    </dgm:pt>
    <dgm:pt modelId="{2E4AD2B7-AFF0-4A2D-B294-7A9D15F2571E}" type="parTrans" cxnId="{3BCC7BA4-BE7C-4118-8005-DCB4D2281B10}">
      <dgm:prSet/>
      <dgm:spPr/>
      <dgm:t>
        <a:bodyPr/>
        <a:lstStyle/>
        <a:p>
          <a:endParaRPr lang="en-US"/>
        </a:p>
      </dgm:t>
    </dgm:pt>
    <dgm:pt modelId="{52EFEE4E-AA34-4E24-876A-9275FD072E3C}">
      <dgm:prSet phldrT="[Text]" custT="1"/>
      <dgm:spPr/>
      <dgm:t>
        <a:bodyPr/>
        <a:lstStyle/>
        <a:p>
          <a:pPr>
            <a:spcAft>
              <a:spcPts val="1200"/>
            </a:spcAft>
          </a:pPr>
          <a:r>
            <a:rPr lang="en-US" sz="1600" dirty="0">
              <a:latin typeface="Arial" panose="020B0604020202020204" pitchFamily="34" charset="0"/>
              <a:cs typeface="Arial" panose="020B0604020202020204" pitchFamily="34" charset="0"/>
            </a:rPr>
            <a:t>Policy 08-2 Required Components of Health Care Provider Medication Orders’ was expanded to include orders received by Fax, Email, Telehealth, and Telephone</a:t>
          </a:r>
        </a:p>
      </dgm:t>
    </dgm:pt>
    <dgm:pt modelId="{B37C166D-342F-4D28-BB3C-E87DDF5B716C}" type="sibTrans" cxnId="{676A7C77-4BEC-42A7-93D4-43DC14FAAD24}">
      <dgm:prSet/>
      <dgm:spPr/>
      <dgm:t>
        <a:bodyPr/>
        <a:lstStyle/>
        <a:p>
          <a:endParaRPr lang="en-US"/>
        </a:p>
      </dgm:t>
    </dgm:pt>
    <dgm:pt modelId="{96ABC669-B97B-4FF7-89E0-FDD1CEBBA05B}" type="parTrans" cxnId="{676A7C77-4BEC-42A7-93D4-43DC14FAAD24}">
      <dgm:prSet/>
      <dgm:spPr/>
      <dgm:t>
        <a:bodyPr/>
        <a:lstStyle/>
        <a:p>
          <a:endParaRPr lang="en-US"/>
        </a:p>
      </dgm:t>
    </dgm:pt>
    <dgm:pt modelId="{C9F60250-0BB6-4C0D-8CAB-85B88AD4C121}">
      <dgm:prSet phldrT="[Text]" custT="1"/>
      <dgm:spPr/>
      <dgm:t>
        <a:bodyPr/>
        <a:lstStyle/>
        <a:p>
          <a:pPr>
            <a:spcAft>
              <a:spcPts val="1200"/>
            </a:spcAft>
          </a:pPr>
          <a:r>
            <a:rPr lang="en-US" sz="1600" dirty="0">
              <a:latin typeface="Arial" panose="020B0604020202020204" pitchFamily="34" charset="0"/>
              <a:cs typeface="Arial" panose="020B0604020202020204" pitchFamily="34" charset="0"/>
            </a:rPr>
            <a:t>Policy 10-1 ‘Acceptable Prescription Medication Packaging’ updated to enable pharmacies to provide multi-dose packaging for residents within MAP registered sites</a:t>
          </a:r>
        </a:p>
      </dgm:t>
    </dgm:pt>
    <dgm:pt modelId="{63EE1AC2-E03B-497D-B463-A93C42BB5449}" type="sibTrans" cxnId="{BA3D524D-5150-4AD0-BEA0-5B00BAA7BD16}">
      <dgm:prSet/>
      <dgm:spPr/>
      <dgm:t>
        <a:bodyPr/>
        <a:lstStyle/>
        <a:p>
          <a:endParaRPr lang="en-US"/>
        </a:p>
      </dgm:t>
    </dgm:pt>
    <dgm:pt modelId="{73B40460-6CCB-431B-AC98-E78712E504F7}" type="parTrans" cxnId="{BA3D524D-5150-4AD0-BEA0-5B00BAA7BD16}">
      <dgm:prSet/>
      <dgm:spPr/>
      <dgm:t>
        <a:bodyPr/>
        <a:lstStyle/>
        <a:p>
          <a:endParaRPr lang="en-US"/>
        </a:p>
      </dgm:t>
    </dgm:pt>
    <dgm:pt modelId="{B6F7DFA7-4EAC-4503-8B51-D1E1779D63B5}">
      <dgm:prSet custT="1"/>
      <dgm:spPr/>
      <dgm:t>
        <a:bodyPr/>
        <a:lstStyle/>
        <a:p>
          <a:pPr>
            <a:spcAft>
              <a:spcPts val="1200"/>
            </a:spcAft>
          </a:pPr>
          <a:r>
            <a:rPr lang="en-US" sz="1600" dirty="0">
              <a:latin typeface="Arial" panose="020B0604020202020204" pitchFamily="34" charset="0"/>
              <a:cs typeface="Arial" panose="020B0604020202020204" pitchFamily="34" charset="0"/>
            </a:rPr>
            <a:t>Policy 10-06 ‘Over-the-Counter Medications and Dietary Supplements’ was updated to provide flexibility for prescribed OTC medications to be stored and administered in MAP registered sites without a pharmacy label if suitable training and verification procedures are followed</a:t>
          </a:r>
        </a:p>
      </dgm:t>
    </dgm:pt>
    <dgm:pt modelId="{5F30221B-8BBA-4409-B5C1-9227AEF56679}" type="parTrans" cxnId="{CE055ECA-4C41-434D-A53D-253A0CD61EB0}">
      <dgm:prSet/>
      <dgm:spPr/>
      <dgm:t>
        <a:bodyPr/>
        <a:lstStyle/>
        <a:p>
          <a:endParaRPr lang="en-US"/>
        </a:p>
      </dgm:t>
    </dgm:pt>
    <dgm:pt modelId="{CE379460-F0D2-4624-9BE4-1AEF6F4D7B82}" type="sibTrans" cxnId="{CE055ECA-4C41-434D-A53D-253A0CD61EB0}">
      <dgm:prSet/>
      <dgm:spPr/>
      <dgm:t>
        <a:bodyPr/>
        <a:lstStyle/>
        <a:p>
          <a:endParaRPr lang="en-US"/>
        </a:p>
      </dgm:t>
    </dgm:pt>
    <dgm:pt modelId="{1D994159-651D-4039-90C6-1F79A22A89A9}">
      <dgm:prSet phldrT="[Text]" custT="1"/>
      <dgm:spPr/>
      <dgm:t>
        <a:bodyPr/>
        <a:lstStyle/>
        <a:p>
          <a:pPr>
            <a:spcAft>
              <a:spcPts val="1200"/>
            </a:spcAft>
          </a:pPr>
          <a:r>
            <a:rPr lang="en-US" sz="1600" dirty="0">
              <a:latin typeface="Arial" panose="020B0604020202020204" pitchFamily="34" charset="0"/>
              <a:cs typeface="Arial" panose="020B0604020202020204" pitchFamily="34" charset="0"/>
            </a:rPr>
            <a:t>Policy 08-6 Medication Reconciliation and Discharge Health Care Provider Orders’ policy updated to allow previous HCP orders at the MAP registered site to remain valid alongside discharge orders, where proper reconciliation has been performed</a:t>
          </a:r>
        </a:p>
      </dgm:t>
    </dgm:pt>
    <dgm:pt modelId="{ACF88152-9149-4804-9DDC-8D68EFD2F050}" type="parTrans" cxnId="{033B0F53-6349-4C20-8588-7E11F3F03238}">
      <dgm:prSet/>
      <dgm:spPr/>
      <dgm:t>
        <a:bodyPr/>
        <a:lstStyle/>
        <a:p>
          <a:endParaRPr lang="en-US"/>
        </a:p>
      </dgm:t>
    </dgm:pt>
    <dgm:pt modelId="{83E6435C-ECA0-4EDC-A502-FA3B317A0EA6}" type="sibTrans" cxnId="{033B0F53-6349-4C20-8588-7E11F3F03238}">
      <dgm:prSet/>
      <dgm:spPr/>
      <dgm:t>
        <a:bodyPr/>
        <a:lstStyle/>
        <a:p>
          <a:endParaRPr lang="en-US"/>
        </a:p>
      </dgm:t>
    </dgm:pt>
    <dgm:pt modelId="{79651112-D3AD-4566-A4E9-63C4DCBFA6E6}">
      <dgm:prSet phldrT="[Text]" custT="1"/>
      <dgm:spPr/>
      <dgm:t>
        <a:bodyPr/>
        <a:lstStyle/>
        <a:p>
          <a:pPr>
            <a:spcAft>
              <a:spcPts val="1200"/>
            </a:spcAft>
          </a:pPr>
          <a:r>
            <a:rPr lang="en-US" sz="1600" dirty="0">
              <a:latin typeface="Arial" panose="020B0604020202020204" pitchFamily="34" charset="0"/>
              <a:cs typeface="Arial" panose="020B0604020202020204" pitchFamily="34" charset="0"/>
            </a:rPr>
            <a:t>Policy 10-1 sets out suitable requirements for multi-dose packaging, including a site policy that caters for medical emergencies, safe medication administration practices, a signed contract with a pharmacy containing suitable terms and conditions and a structured training procedure</a:t>
          </a:r>
        </a:p>
      </dgm:t>
    </dgm:pt>
    <dgm:pt modelId="{76CF730E-B77C-4C64-9278-7C26E72CA022}" type="parTrans" cxnId="{5C9C428F-9AD1-4007-AD34-9B5845B10C92}">
      <dgm:prSet/>
      <dgm:spPr/>
      <dgm:t>
        <a:bodyPr/>
        <a:lstStyle/>
        <a:p>
          <a:endParaRPr lang="en-US"/>
        </a:p>
      </dgm:t>
    </dgm:pt>
    <dgm:pt modelId="{CBB7EB02-78E4-4B99-A77B-10D70301D26C}" type="sibTrans" cxnId="{5C9C428F-9AD1-4007-AD34-9B5845B10C92}">
      <dgm:prSet/>
      <dgm:spPr/>
      <dgm:t>
        <a:bodyPr/>
        <a:lstStyle/>
        <a:p>
          <a:endParaRPr lang="en-US"/>
        </a:p>
      </dgm:t>
    </dgm:pt>
    <dgm:pt modelId="{651E740E-A93C-416A-A421-4D0370406D29}">
      <dgm:prSet phldrT="[Text]" custT="1"/>
      <dgm:spPr/>
      <dgm:t>
        <a:bodyPr/>
        <a:lstStyle/>
        <a:p>
          <a:r>
            <a:rPr lang="en-US" sz="1600" dirty="0">
              <a:latin typeface="Arial" panose="020B0604020202020204" pitchFamily="34" charset="0"/>
              <a:cs typeface="Arial" panose="020B0604020202020204" pitchFamily="34" charset="0"/>
            </a:rPr>
            <a:t>Key updates include a new policy on determination assessment with a template self-determination tool, additional guidance on developing a teaching support plan and new policies on ongoing supports and changes warranting reevaluation</a:t>
          </a:r>
          <a:r>
            <a:rPr lang="en-US" sz="1400" dirty="0">
              <a:latin typeface="Arial" panose="020B0604020202020204" pitchFamily="34" charset="0"/>
              <a:cs typeface="Arial" panose="020B0604020202020204" pitchFamily="34" charset="0"/>
            </a:rPr>
            <a:t>.</a:t>
          </a:r>
          <a:endParaRPr lang="en-US" sz="1400" dirty="0"/>
        </a:p>
      </dgm:t>
    </dgm:pt>
    <dgm:pt modelId="{9807442F-1B9D-448E-ADB1-0E9160FC2544}" type="parTrans" cxnId="{5D3A483E-EE6A-4585-AAB6-63AFDD80A431}">
      <dgm:prSet/>
      <dgm:spPr/>
      <dgm:t>
        <a:bodyPr/>
        <a:lstStyle/>
        <a:p>
          <a:endParaRPr lang="en-US"/>
        </a:p>
      </dgm:t>
    </dgm:pt>
    <dgm:pt modelId="{C380B682-A89F-426B-A1D4-1495626CF81E}" type="sibTrans" cxnId="{5D3A483E-EE6A-4585-AAB6-63AFDD80A431}">
      <dgm:prSet/>
      <dgm:spPr/>
      <dgm:t>
        <a:bodyPr/>
        <a:lstStyle/>
        <a:p>
          <a:endParaRPr lang="en-US"/>
        </a:p>
      </dgm:t>
    </dgm:pt>
    <dgm:pt modelId="{39B8B6CF-C644-45B4-B890-1FFE8D81F4ED}" type="pres">
      <dgm:prSet presAssocID="{B8E609CE-AE9D-407A-9017-23E17B60E212}" presName="linear" presStyleCnt="0">
        <dgm:presLayoutVars>
          <dgm:dir/>
          <dgm:animLvl val="lvl"/>
          <dgm:resizeHandles val="exact"/>
        </dgm:presLayoutVars>
      </dgm:prSet>
      <dgm:spPr/>
    </dgm:pt>
    <dgm:pt modelId="{4C922AD9-78B0-42BA-8EA5-24DD2FEAD6C7}" type="pres">
      <dgm:prSet presAssocID="{8BE8A3B0-CD21-40D7-A4A0-F0B3595F775A}" presName="parentLin" presStyleCnt="0"/>
      <dgm:spPr/>
    </dgm:pt>
    <dgm:pt modelId="{E69123DC-4AEE-40EF-B194-C569311E5D3D}" type="pres">
      <dgm:prSet presAssocID="{8BE8A3B0-CD21-40D7-A4A0-F0B3595F775A}" presName="parentLeftMargin" presStyleLbl="node1" presStyleIdx="0" presStyleCnt="3"/>
      <dgm:spPr/>
    </dgm:pt>
    <dgm:pt modelId="{74AE98AE-FD31-4369-BBB0-4FDF4B1412F9}" type="pres">
      <dgm:prSet presAssocID="{8BE8A3B0-CD21-40D7-A4A0-F0B3595F775A}" presName="parentText" presStyleLbl="node1" presStyleIdx="0" presStyleCnt="3" custScaleY="199894">
        <dgm:presLayoutVars>
          <dgm:chMax val="0"/>
          <dgm:bulletEnabled val="1"/>
        </dgm:presLayoutVars>
      </dgm:prSet>
      <dgm:spPr/>
    </dgm:pt>
    <dgm:pt modelId="{E267C09B-DB8E-4627-96BC-40AF7A62E4AA}" type="pres">
      <dgm:prSet presAssocID="{8BE8A3B0-CD21-40D7-A4A0-F0B3595F775A}" presName="negativeSpace" presStyleCnt="0"/>
      <dgm:spPr/>
    </dgm:pt>
    <dgm:pt modelId="{98D62118-525E-4B19-B773-A440CBBEB1E4}" type="pres">
      <dgm:prSet presAssocID="{8BE8A3B0-CD21-40D7-A4A0-F0B3595F775A}" presName="childText" presStyleLbl="conFgAcc1" presStyleIdx="0" presStyleCnt="3">
        <dgm:presLayoutVars>
          <dgm:bulletEnabled val="1"/>
        </dgm:presLayoutVars>
      </dgm:prSet>
      <dgm:spPr/>
    </dgm:pt>
    <dgm:pt modelId="{3507E1E4-ABA8-456E-B92B-DDCAE5E04853}" type="pres">
      <dgm:prSet presAssocID="{6E079ECF-9625-46EB-BCA5-067967B16F59}" presName="spaceBetweenRectangles" presStyleCnt="0"/>
      <dgm:spPr/>
    </dgm:pt>
    <dgm:pt modelId="{1B89C49D-F054-4234-83FB-39C963EC1963}" type="pres">
      <dgm:prSet presAssocID="{F2120C23-3873-4F86-B066-C44B1008D520}" presName="parentLin" presStyleCnt="0"/>
      <dgm:spPr/>
    </dgm:pt>
    <dgm:pt modelId="{4934A332-3083-488B-8852-EB698B22EDD8}" type="pres">
      <dgm:prSet presAssocID="{F2120C23-3873-4F86-B066-C44B1008D520}" presName="parentLeftMargin" presStyleLbl="node1" presStyleIdx="0" presStyleCnt="3"/>
      <dgm:spPr/>
    </dgm:pt>
    <dgm:pt modelId="{60B84E32-0D71-4D7A-A863-7888952B134C}" type="pres">
      <dgm:prSet presAssocID="{F2120C23-3873-4F86-B066-C44B1008D520}" presName="parentText" presStyleLbl="node1" presStyleIdx="1" presStyleCnt="3" custScaleY="200552" custLinFactNeighborX="-3986" custLinFactNeighborY="-5387">
        <dgm:presLayoutVars>
          <dgm:chMax val="0"/>
          <dgm:bulletEnabled val="1"/>
        </dgm:presLayoutVars>
      </dgm:prSet>
      <dgm:spPr/>
    </dgm:pt>
    <dgm:pt modelId="{BEFA3D1E-8CC3-4223-B35F-345EB7426013}" type="pres">
      <dgm:prSet presAssocID="{F2120C23-3873-4F86-B066-C44B1008D520}" presName="negativeSpace" presStyleCnt="0"/>
      <dgm:spPr/>
    </dgm:pt>
    <dgm:pt modelId="{57F027A0-E3B0-4804-8B79-0CD86D5EAF55}" type="pres">
      <dgm:prSet presAssocID="{F2120C23-3873-4F86-B066-C44B1008D520}" presName="childText" presStyleLbl="conFgAcc1" presStyleIdx="1" presStyleCnt="3">
        <dgm:presLayoutVars>
          <dgm:bulletEnabled val="1"/>
        </dgm:presLayoutVars>
      </dgm:prSet>
      <dgm:spPr/>
    </dgm:pt>
    <dgm:pt modelId="{1A10BC2F-A354-4F61-AF7B-475C04762265}" type="pres">
      <dgm:prSet presAssocID="{B84016EF-D1CC-4287-B23D-30E900F7C47A}" presName="spaceBetweenRectangles" presStyleCnt="0"/>
      <dgm:spPr/>
    </dgm:pt>
    <dgm:pt modelId="{257D3321-E8C2-4BA6-B758-81EBB915BFD5}" type="pres">
      <dgm:prSet presAssocID="{399AA422-E314-47AA-8C37-7B04D4FBB221}" presName="parentLin" presStyleCnt="0"/>
      <dgm:spPr/>
    </dgm:pt>
    <dgm:pt modelId="{0D733BAA-93AD-41AF-BEA3-BBA8D519D73A}" type="pres">
      <dgm:prSet presAssocID="{399AA422-E314-47AA-8C37-7B04D4FBB221}" presName="parentLeftMargin" presStyleLbl="node1" presStyleIdx="1" presStyleCnt="3"/>
      <dgm:spPr/>
    </dgm:pt>
    <dgm:pt modelId="{D8A62280-A926-4268-904D-29204C2585D8}" type="pres">
      <dgm:prSet presAssocID="{399AA422-E314-47AA-8C37-7B04D4FBB221}" presName="parentText" presStyleLbl="node1" presStyleIdx="2" presStyleCnt="3" custScaleY="231378" custLinFactNeighborX="-5162">
        <dgm:presLayoutVars>
          <dgm:chMax val="0"/>
          <dgm:bulletEnabled val="1"/>
        </dgm:presLayoutVars>
      </dgm:prSet>
      <dgm:spPr/>
    </dgm:pt>
    <dgm:pt modelId="{2A8BD6BC-3F09-4B41-908E-A05026FC916C}" type="pres">
      <dgm:prSet presAssocID="{399AA422-E314-47AA-8C37-7B04D4FBB221}" presName="negativeSpace" presStyleCnt="0"/>
      <dgm:spPr/>
    </dgm:pt>
    <dgm:pt modelId="{164AA0F6-91E9-4E0B-AEDF-BB0D2CBE4082}" type="pres">
      <dgm:prSet presAssocID="{399AA422-E314-47AA-8C37-7B04D4FBB221}" presName="childText" presStyleLbl="conFgAcc1" presStyleIdx="2" presStyleCnt="3">
        <dgm:presLayoutVars>
          <dgm:bulletEnabled val="1"/>
        </dgm:presLayoutVars>
      </dgm:prSet>
      <dgm:spPr/>
    </dgm:pt>
  </dgm:ptLst>
  <dgm:cxnLst>
    <dgm:cxn modelId="{40A8E802-7050-40EE-B97E-8667C7ED4B2A}" type="presOf" srcId="{1D994159-651D-4039-90C6-1F79A22A89A9}" destId="{98D62118-525E-4B19-B773-A440CBBEB1E4}" srcOrd="0" destOrd="1" presId="urn:microsoft.com/office/officeart/2005/8/layout/list1"/>
    <dgm:cxn modelId="{DACF4112-E855-4F09-902E-1C4BCB85DA62}" type="presOf" srcId="{DD3B1B04-CAFE-4EDB-BC9B-7F34F0D65FF0}" destId="{164AA0F6-91E9-4E0B-AEDF-BB0D2CBE4082}" srcOrd="0" destOrd="0" presId="urn:microsoft.com/office/officeart/2005/8/layout/list1"/>
    <dgm:cxn modelId="{90E2A013-F9CF-48F5-8D5C-D4774FCAD87F}" type="presOf" srcId="{F2120C23-3873-4F86-B066-C44B1008D520}" destId="{4934A332-3083-488B-8852-EB698B22EDD8}" srcOrd="0" destOrd="0" presId="urn:microsoft.com/office/officeart/2005/8/layout/list1"/>
    <dgm:cxn modelId="{56AB7A15-581D-40ED-BD93-1209628FFA73}" type="presOf" srcId="{399AA422-E314-47AA-8C37-7B04D4FBB221}" destId="{D8A62280-A926-4268-904D-29204C2585D8}" srcOrd="1" destOrd="0" presId="urn:microsoft.com/office/officeart/2005/8/layout/list1"/>
    <dgm:cxn modelId="{981A2918-4745-47AD-AAE3-D8CB963E3363}" type="presOf" srcId="{399AA422-E314-47AA-8C37-7B04D4FBB221}" destId="{0D733BAA-93AD-41AF-BEA3-BBA8D519D73A}" srcOrd="0" destOrd="0" presId="urn:microsoft.com/office/officeart/2005/8/layout/list1"/>
    <dgm:cxn modelId="{35C23625-569F-428D-84AC-647C77372ED9}" srcId="{B8E609CE-AE9D-407A-9017-23E17B60E212}" destId="{399AA422-E314-47AA-8C37-7B04D4FBB221}" srcOrd="2" destOrd="0" parTransId="{59FEDA63-8638-4C61-BD84-F54029828E15}" sibTransId="{22CB8193-AFF3-46D5-8E46-8B61C25D3E73}"/>
    <dgm:cxn modelId="{B8A5F42E-3C20-4626-9BCD-AFF3D65AA36C}" type="presOf" srcId="{8BE8A3B0-CD21-40D7-A4A0-F0B3595F775A}" destId="{E69123DC-4AEE-40EF-B194-C569311E5D3D}" srcOrd="0" destOrd="0" presId="urn:microsoft.com/office/officeart/2005/8/layout/list1"/>
    <dgm:cxn modelId="{5D3A483E-EE6A-4585-AAB6-63AFDD80A431}" srcId="{399AA422-E314-47AA-8C37-7B04D4FBB221}" destId="{651E740E-A93C-416A-A421-4D0370406D29}" srcOrd="1" destOrd="0" parTransId="{9807442F-1B9D-448E-ADB1-0E9160FC2544}" sibTransId="{C380B682-A89F-426B-A1D4-1495626CF81E}"/>
    <dgm:cxn modelId="{2F21145B-F37A-4D05-8664-DAD0235ECD20}" srcId="{B8E609CE-AE9D-407A-9017-23E17B60E212}" destId="{F2120C23-3873-4F86-B066-C44B1008D520}" srcOrd="1" destOrd="0" parTransId="{C1A74019-8D7B-4E60-ADC6-7F5C4762CD88}" sibTransId="{B84016EF-D1CC-4287-B23D-30E900F7C47A}"/>
    <dgm:cxn modelId="{BA3D524D-5150-4AD0-BEA0-5B00BAA7BD16}" srcId="{F2120C23-3873-4F86-B066-C44B1008D520}" destId="{C9F60250-0BB6-4C0D-8CAB-85B88AD4C121}" srcOrd="0" destOrd="0" parTransId="{73B40460-6CCB-431B-AC98-E78712E504F7}" sibTransId="{63EE1AC2-E03B-497D-B463-A93C42BB5449}"/>
    <dgm:cxn modelId="{661E4F51-C07E-431F-865C-94466B6B4787}" type="presOf" srcId="{52EFEE4E-AA34-4E24-876A-9275FD072E3C}" destId="{98D62118-525E-4B19-B773-A440CBBEB1E4}" srcOrd="0" destOrd="0" presId="urn:microsoft.com/office/officeart/2005/8/layout/list1"/>
    <dgm:cxn modelId="{033B0F53-6349-4C20-8588-7E11F3F03238}" srcId="{8BE8A3B0-CD21-40D7-A4A0-F0B3595F775A}" destId="{1D994159-651D-4039-90C6-1F79A22A89A9}" srcOrd="1" destOrd="0" parTransId="{ACF88152-9149-4804-9DDC-8D68EFD2F050}" sibTransId="{83E6435C-ECA0-4EDC-A502-FA3B317A0EA6}"/>
    <dgm:cxn modelId="{676A7C77-4BEC-42A7-93D4-43DC14FAAD24}" srcId="{8BE8A3B0-CD21-40D7-A4A0-F0B3595F775A}" destId="{52EFEE4E-AA34-4E24-876A-9275FD072E3C}" srcOrd="0" destOrd="0" parTransId="{96ABC669-B97B-4FF7-89E0-FDD1CEBBA05B}" sibTransId="{B37C166D-342F-4D28-BB3C-E87DDF5B716C}"/>
    <dgm:cxn modelId="{3F22F178-8BA5-4D16-A1CF-5049AD3E3069}" type="presOf" srcId="{8BE8A3B0-CD21-40D7-A4A0-F0B3595F775A}" destId="{74AE98AE-FD31-4369-BBB0-4FDF4B1412F9}" srcOrd="1" destOrd="0" presId="urn:microsoft.com/office/officeart/2005/8/layout/list1"/>
    <dgm:cxn modelId="{3CDEF77B-1B17-44BA-BD5D-A7C4D282A153}" type="presOf" srcId="{B8E609CE-AE9D-407A-9017-23E17B60E212}" destId="{39B8B6CF-C644-45B4-B890-1FFE8D81F4ED}" srcOrd="0" destOrd="0" presId="urn:microsoft.com/office/officeart/2005/8/layout/list1"/>
    <dgm:cxn modelId="{5C9C428F-9AD1-4007-AD34-9B5845B10C92}" srcId="{F2120C23-3873-4F86-B066-C44B1008D520}" destId="{79651112-D3AD-4566-A4E9-63C4DCBFA6E6}" srcOrd="1" destOrd="0" parTransId="{76CF730E-B77C-4C64-9278-7C26E72CA022}" sibTransId="{CBB7EB02-78E4-4B99-A77B-10D70301D26C}"/>
    <dgm:cxn modelId="{3BCC7BA4-BE7C-4118-8005-DCB4D2281B10}" srcId="{399AA422-E314-47AA-8C37-7B04D4FBB221}" destId="{DD3B1B04-CAFE-4EDB-BC9B-7F34F0D65FF0}" srcOrd="0" destOrd="0" parTransId="{2E4AD2B7-AFF0-4A2D-B294-7A9D15F2571E}" sibTransId="{AEA37C0C-F148-4A61-A78C-6D2724B6EB37}"/>
    <dgm:cxn modelId="{DA55B2A4-EFA1-44A4-8AF0-87F5011D5496}" type="presOf" srcId="{B6F7DFA7-4EAC-4503-8B51-D1E1779D63B5}" destId="{57F027A0-E3B0-4804-8B79-0CD86D5EAF55}" srcOrd="0" destOrd="2" presId="urn:microsoft.com/office/officeart/2005/8/layout/list1"/>
    <dgm:cxn modelId="{2C0F4EB8-74D2-420B-8582-E21F8035C0BF}" type="presOf" srcId="{651E740E-A93C-416A-A421-4D0370406D29}" destId="{164AA0F6-91E9-4E0B-AEDF-BB0D2CBE4082}" srcOrd="0" destOrd="1" presId="urn:microsoft.com/office/officeart/2005/8/layout/list1"/>
    <dgm:cxn modelId="{CE055ECA-4C41-434D-A53D-253A0CD61EB0}" srcId="{F2120C23-3873-4F86-B066-C44B1008D520}" destId="{B6F7DFA7-4EAC-4503-8B51-D1E1779D63B5}" srcOrd="2" destOrd="0" parTransId="{5F30221B-8BBA-4409-B5C1-9227AEF56679}" sibTransId="{CE379460-F0D2-4624-9BE4-1AEF6F4D7B82}"/>
    <dgm:cxn modelId="{005188CD-BC47-4610-A772-FFFDD8312818}" srcId="{B8E609CE-AE9D-407A-9017-23E17B60E212}" destId="{8BE8A3B0-CD21-40D7-A4A0-F0B3595F775A}" srcOrd="0" destOrd="0" parTransId="{BC4863D4-4E7C-4596-9802-70F8FC6F417B}" sibTransId="{6E079ECF-9625-46EB-BCA5-067967B16F59}"/>
    <dgm:cxn modelId="{25889BCF-2E17-40F8-8096-373AB767C4C9}" type="presOf" srcId="{79651112-D3AD-4566-A4E9-63C4DCBFA6E6}" destId="{57F027A0-E3B0-4804-8B79-0CD86D5EAF55}" srcOrd="0" destOrd="1" presId="urn:microsoft.com/office/officeart/2005/8/layout/list1"/>
    <dgm:cxn modelId="{5504B6D2-FB1B-4CAD-98E0-28EA43FBF7A5}" type="presOf" srcId="{F2120C23-3873-4F86-B066-C44B1008D520}" destId="{60B84E32-0D71-4D7A-A863-7888952B134C}" srcOrd="1" destOrd="0" presId="urn:microsoft.com/office/officeart/2005/8/layout/list1"/>
    <dgm:cxn modelId="{606EDFFF-31E8-467F-8E54-FFEEC7A691DB}" type="presOf" srcId="{C9F60250-0BB6-4C0D-8CAB-85B88AD4C121}" destId="{57F027A0-E3B0-4804-8B79-0CD86D5EAF55}" srcOrd="0" destOrd="0" presId="urn:microsoft.com/office/officeart/2005/8/layout/list1"/>
    <dgm:cxn modelId="{337BEF78-D1F0-42A6-99B6-FE7A6DC1830B}" type="presParOf" srcId="{39B8B6CF-C644-45B4-B890-1FFE8D81F4ED}" destId="{4C922AD9-78B0-42BA-8EA5-24DD2FEAD6C7}" srcOrd="0" destOrd="0" presId="urn:microsoft.com/office/officeart/2005/8/layout/list1"/>
    <dgm:cxn modelId="{A3E4FD42-8CC3-4542-89C6-7A614C72982E}" type="presParOf" srcId="{4C922AD9-78B0-42BA-8EA5-24DD2FEAD6C7}" destId="{E69123DC-4AEE-40EF-B194-C569311E5D3D}" srcOrd="0" destOrd="0" presId="urn:microsoft.com/office/officeart/2005/8/layout/list1"/>
    <dgm:cxn modelId="{E5530470-96E7-46BC-98B4-F2B053615B61}" type="presParOf" srcId="{4C922AD9-78B0-42BA-8EA5-24DD2FEAD6C7}" destId="{74AE98AE-FD31-4369-BBB0-4FDF4B1412F9}" srcOrd="1" destOrd="0" presId="urn:microsoft.com/office/officeart/2005/8/layout/list1"/>
    <dgm:cxn modelId="{1C00E79F-7638-4C57-A63C-E39499BCCFB8}" type="presParOf" srcId="{39B8B6CF-C644-45B4-B890-1FFE8D81F4ED}" destId="{E267C09B-DB8E-4627-96BC-40AF7A62E4AA}" srcOrd="1" destOrd="0" presId="urn:microsoft.com/office/officeart/2005/8/layout/list1"/>
    <dgm:cxn modelId="{024AF420-51F6-4A5A-90A3-ADB1FA9BA502}" type="presParOf" srcId="{39B8B6CF-C644-45B4-B890-1FFE8D81F4ED}" destId="{98D62118-525E-4B19-B773-A440CBBEB1E4}" srcOrd="2" destOrd="0" presId="urn:microsoft.com/office/officeart/2005/8/layout/list1"/>
    <dgm:cxn modelId="{3DD32D26-3A7B-459C-A5BC-98BAD76939AC}" type="presParOf" srcId="{39B8B6CF-C644-45B4-B890-1FFE8D81F4ED}" destId="{3507E1E4-ABA8-456E-B92B-DDCAE5E04853}" srcOrd="3" destOrd="0" presId="urn:microsoft.com/office/officeart/2005/8/layout/list1"/>
    <dgm:cxn modelId="{0D6A0352-ED8D-45B8-8CDC-22D4C8E01419}" type="presParOf" srcId="{39B8B6CF-C644-45B4-B890-1FFE8D81F4ED}" destId="{1B89C49D-F054-4234-83FB-39C963EC1963}" srcOrd="4" destOrd="0" presId="urn:microsoft.com/office/officeart/2005/8/layout/list1"/>
    <dgm:cxn modelId="{1B348818-83DE-4F07-881D-8745196B4FF3}" type="presParOf" srcId="{1B89C49D-F054-4234-83FB-39C963EC1963}" destId="{4934A332-3083-488B-8852-EB698B22EDD8}" srcOrd="0" destOrd="0" presId="urn:microsoft.com/office/officeart/2005/8/layout/list1"/>
    <dgm:cxn modelId="{3C1A99A7-7565-41D8-82F0-67E452831731}" type="presParOf" srcId="{1B89C49D-F054-4234-83FB-39C963EC1963}" destId="{60B84E32-0D71-4D7A-A863-7888952B134C}" srcOrd="1" destOrd="0" presId="urn:microsoft.com/office/officeart/2005/8/layout/list1"/>
    <dgm:cxn modelId="{794A8E0B-5064-4D43-BB8A-A681182E57B4}" type="presParOf" srcId="{39B8B6CF-C644-45B4-B890-1FFE8D81F4ED}" destId="{BEFA3D1E-8CC3-4223-B35F-345EB7426013}" srcOrd="5" destOrd="0" presId="urn:microsoft.com/office/officeart/2005/8/layout/list1"/>
    <dgm:cxn modelId="{0F192C48-8D91-4DCD-AF2E-7741E19F02C4}" type="presParOf" srcId="{39B8B6CF-C644-45B4-B890-1FFE8D81F4ED}" destId="{57F027A0-E3B0-4804-8B79-0CD86D5EAF55}" srcOrd="6" destOrd="0" presId="urn:microsoft.com/office/officeart/2005/8/layout/list1"/>
    <dgm:cxn modelId="{000912B8-A022-4B55-8BFB-AE3291F6E6E0}" type="presParOf" srcId="{39B8B6CF-C644-45B4-B890-1FFE8D81F4ED}" destId="{1A10BC2F-A354-4F61-AF7B-475C04762265}" srcOrd="7" destOrd="0" presId="urn:microsoft.com/office/officeart/2005/8/layout/list1"/>
    <dgm:cxn modelId="{2F714C0F-A77E-4FB4-B576-75EBF2938884}" type="presParOf" srcId="{39B8B6CF-C644-45B4-B890-1FFE8D81F4ED}" destId="{257D3321-E8C2-4BA6-B758-81EBB915BFD5}" srcOrd="8" destOrd="0" presId="urn:microsoft.com/office/officeart/2005/8/layout/list1"/>
    <dgm:cxn modelId="{848CB85F-6C75-4788-A167-FBE7A8BC2F20}" type="presParOf" srcId="{257D3321-E8C2-4BA6-B758-81EBB915BFD5}" destId="{0D733BAA-93AD-41AF-BEA3-BBA8D519D73A}" srcOrd="0" destOrd="0" presId="urn:microsoft.com/office/officeart/2005/8/layout/list1"/>
    <dgm:cxn modelId="{C676D911-1DAF-4AFE-83D3-3D0B1B82019C}" type="presParOf" srcId="{257D3321-E8C2-4BA6-B758-81EBB915BFD5}" destId="{D8A62280-A926-4268-904D-29204C2585D8}" srcOrd="1" destOrd="0" presId="urn:microsoft.com/office/officeart/2005/8/layout/list1"/>
    <dgm:cxn modelId="{8DCCAFEE-FEB7-452C-B122-FB5EC729BB4B}" type="presParOf" srcId="{39B8B6CF-C644-45B4-B890-1FFE8D81F4ED}" destId="{2A8BD6BC-3F09-4B41-908E-A05026FC916C}" srcOrd="9" destOrd="0" presId="urn:microsoft.com/office/officeart/2005/8/layout/list1"/>
    <dgm:cxn modelId="{9569D749-AEB8-4561-BCF8-66BF68633DBD}" type="presParOf" srcId="{39B8B6CF-C644-45B4-B890-1FFE8D81F4ED}" destId="{164AA0F6-91E9-4E0B-AEDF-BB0D2CBE4082}" srcOrd="10"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64841C55-7C73-40B1-ACF7-B5A701F9F40A}" type="doc">
      <dgm:prSet loTypeId="urn:microsoft.com/office/officeart/2005/8/layout/vProcess5" loCatId="process" qsTypeId="urn:microsoft.com/office/officeart/2005/8/quickstyle/simple1" qsCatId="simple" csTypeId="urn:microsoft.com/office/officeart/2005/8/colors/colorful2" csCatId="colorful" phldr="1"/>
      <dgm:spPr/>
      <dgm:t>
        <a:bodyPr/>
        <a:lstStyle/>
        <a:p>
          <a:endParaRPr lang="en-US"/>
        </a:p>
      </dgm:t>
    </dgm:pt>
    <dgm:pt modelId="{24EE0BEC-124E-4C20-8BB5-074EDF46A391}">
      <dgm:prSet/>
      <dgm:spPr/>
      <dgm:t>
        <a:bodyPr/>
        <a:lstStyle/>
        <a:p>
          <a:r>
            <a:rPr lang="en-US" dirty="0">
              <a:latin typeface="Arial" panose="020B0604020202020204" pitchFamily="34" charset="0"/>
              <a:cs typeface="Arial" panose="020B0604020202020204" pitchFamily="34" charset="0"/>
            </a:rPr>
            <a:t>Training requirement for all staff involved and waiver agreements signed with each service provider</a:t>
          </a:r>
        </a:p>
      </dgm:t>
    </dgm:pt>
    <dgm:pt modelId="{81FF5FA8-1DCC-4D4A-A55B-B95684B094B0}" type="parTrans" cxnId="{5E21F307-84B0-4BD4-AD44-50C30531701B}">
      <dgm:prSet/>
      <dgm:spPr/>
      <dgm:t>
        <a:bodyPr/>
        <a:lstStyle/>
        <a:p>
          <a:endParaRPr lang="en-US"/>
        </a:p>
      </dgm:t>
    </dgm:pt>
    <dgm:pt modelId="{14D8FAFD-2240-4192-8BFB-99624AE0716B}" type="sibTrans" cxnId="{5E21F307-84B0-4BD4-AD44-50C30531701B}">
      <dgm:prSet/>
      <dgm:spPr/>
      <dgm:t>
        <a:bodyPr/>
        <a:lstStyle/>
        <a:p>
          <a:endParaRPr lang="en-US"/>
        </a:p>
      </dgm:t>
    </dgm:pt>
    <dgm:pt modelId="{FCDD6A47-75F8-4D16-9152-ED476AF2B544}">
      <dgm:prSet/>
      <dgm:spPr/>
      <dgm:t>
        <a:bodyPr/>
        <a:lstStyle/>
        <a:p>
          <a:r>
            <a:rPr lang="en-US" dirty="0">
              <a:latin typeface="Arial" panose="020B0604020202020204" pitchFamily="34" charset="0"/>
              <a:cs typeface="Arial" panose="020B0604020202020204" pitchFamily="34" charset="0"/>
            </a:rPr>
            <a:t>Weekly reports required to document locations, number of patients, number of med passes, and number of doses</a:t>
          </a:r>
        </a:p>
      </dgm:t>
    </dgm:pt>
    <dgm:pt modelId="{9CFD3972-0ED4-4F4D-93D2-782A809C69ED}" type="parTrans" cxnId="{0A210619-9A2C-4E3F-83D2-CD0001B68810}">
      <dgm:prSet/>
      <dgm:spPr/>
      <dgm:t>
        <a:bodyPr/>
        <a:lstStyle/>
        <a:p>
          <a:endParaRPr lang="en-US"/>
        </a:p>
      </dgm:t>
    </dgm:pt>
    <dgm:pt modelId="{71177E90-0538-4D30-9E80-ACF3D72983B5}" type="sibTrans" cxnId="{0A210619-9A2C-4E3F-83D2-CD0001B68810}">
      <dgm:prSet/>
      <dgm:spPr/>
      <dgm:t>
        <a:bodyPr/>
        <a:lstStyle/>
        <a:p>
          <a:endParaRPr lang="en-US"/>
        </a:p>
      </dgm:t>
    </dgm:pt>
    <dgm:pt modelId="{9B56FCDD-D982-463C-9D49-09D3B9C838A1}">
      <dgm:prSet/>
      <dgm:spPr/>
      <dgm:t>
        <a:bodyPr/>
        <a:lstStyle/>
        <a:p>
          <a:r>
            <a:rPr lang="en-US" dirty="0">
              <a:latin typeface="Arial" panose="020B0604020202020204" pitchFamily="34" charset="0"/>
              <a:cs typeface="Arial" panose="020B0604020202020204" pitchFamily="34" charset="0"/>
            </a:rPr>
            <a:t>Reporting of medication occurrence reports (MORs) and other problems</a:t>
          </a:r>
        </a:p>
      </dgm:t>
    </dgm:pt>
    <dgm:pt modelId="{940D1E60-2E01-4938-9755-813543EA62A4}" type="parTrans" cxnId="{A035AAF1-E9D8-4739-9658-F52168D1AF42}">
      <dgm:prSet/>
      <dgm:spPr/>
      <dgm:t>
        <a:bodyPr/>
        <a:lstStyle/>
        <a:p>
          <a:endParaRPr lang="en-US"/>
        </a:p>
      </dgm:t>
    </dgm:pt>
    <dgm:pt modelId="{B8C03F10-D820-4586-A37E-A19EA8E06F69}" type="sibTrans" cxnId="{A035AAF1-E9D8-4739-9658-F52168D1AF42}">
      <dgm:prSet/>
      <dgm:spPr/>
      <dgm:t>
        <a:bodyPr/>
        <a:lstStyle/>
        <a:p>
          <a:endParaRPr lang="en-US"/>
        </a:p>
      </dgm:t>
    </dgm:pt>
    <dgm:pt modelId="{E7EE4D21-264E-4BA3-8BC9-3510466EEDCE}">
      <dgm:prSet/>
      <dgm:spPr/>
      <dgm:t>
        <a:bodyPr/>
        <a:lstStyle/>
        <a:p>
          <a:r>
            <a:rPr lang="en-US" baseline="0" dirty="0">
              <a:latin typeface="Arial" panose="020B0604020202020204" pitchFamily="34" charset="0"/>
              <a:cs typeface="Arial" panose="020B0604020202020204" pitchFamily="34" charset="0"/>
            </a:rPr>
            <a:t>Review meetings with all providers at the end of the pilot</a:t>
          </a:r>
          <a:endParaRPr lang="en-US" dirty="0">
            <a:latin typeface="Arial" panose="020B0604020202020204" pitchFamily="34" charset="0"/>
            <a:cs typeface="Arial" panose="020B0604020202020204" pitchFamily="34" charset="0"/>
          </a:endParaRPr>
        </a:p>
      </dgm:t>
    </dgm:pt>
    <dgm:pt modelId="{B25CF8FC-E145-4395-A6BB-6DCC3F6600F1}" type="parTrans" cxnId="{B0E0E0A7-C7EB-4F5F-948A-211D3B1F4F12}">
      <dgm:prSet/>
      <dgm:spPr/>
      <dgm:t>
        <a:bodyPr/>
        <a:lstStyle/>
        <a:p>
          <a:endParaRPr lang="en-US"/>
        </a:p>
      </dgm:t>
    </dgm:pt>
    <dgm:pt modelId="{33488B6A-F5F1-4C9F-98AD-1C4FA15F31EF}" type="sibTrans" cxnId="{B0E0E0A7-C7EB-4F5F-948A-211D3B1F4F12}">
      <dgm:prSet/>
      <dgm:spPr/>
      <dgm:t>
        <a:bodyPr/>
        <a:lstStyle/>
        <a:p>
          <a:endParaRPr lang="en-US"/>
        </a:p>
      </dgm:t>
    </dgm:pt>
    <dgm:pt modelId="{84A5D4C5-3C5C-4E80-9451-07F6AD0BF1C9}">
      <dgm:prSet/>
      <dgm:spPr/>
      <dgm:t>
        <a:bodyPr/>
        <a:lstStyle/>
        <a:p>
          <a:r>
            <a:rPr lang="en-US">
              <a:latin typeface="Arial" panose="020B0604020202020204" pitchFamily="34" charset="0"/>
              <a:cs typeface="Arial" panose="020B0604020202020204" pitchFamily="34" charset="0"/>
            </a:rPr>
            <a:t>Sought </a:t>
          </a:r>
          <a:r>
            <a:rPr lang="en-US" dirty="0">
              <a:latin typeface="Arial" panose="020B0604020202020204" pitchFamily="34" charset="0"/>
              <a:cs typeface="Arial" panose="020B0604020202020204" pitchFamily="34" charset="0"/>
            </a:rPr>
            <a:t>voluntary participation from sites across all four agencies, with a range of resident/medication profiles</a:t>
          </a:r>
        </a:p>
      </dgm:t>
    </dgm:pt>
    <dgm:pt modelId="{9D20B6AD-B5DA-4E38-ABD0-6C1F5B0DB5E7}" type="parTrans" cxnId="{4DA83F93-24D0-4955-828D-D45AEEF67171}">
      <dgm:prSet/>
      <dgm:spPr/>
      <dgm:t>
        <a:bodyPr/>
        <a:lstStyle/>
        <a:p>
          <a:endParaRPr lang="en-US"/>
        </a:p>
      </dgm:t>
    </dgm:pt>
    <dgm:pt modelId="{B8E9FCEA-36B9-4DDE-AA8A-E001891E75FB}" type="sibTrans" cxnId="{4DA83F93-24D0-4955-828D-D45AEEF67171}">
      <dgm:prSet/>
      <dgm:spPr/>
      <dgm:t>
        <a:bodyPr/>
        <a:lstStyle/>
        <a:p>
          <a:endParaRPr lang="en-US"/>
        </a:p>
      </dgm:t>
    </dgm:pt>
    <dgm:pt modelId="{EDEF05AC-EA73-4D29-8E1E-ACCD29D7EF29}" type="pres">
      <dgm:prSet presAssocID="{64841C55-7C73-40B1-ACF7-B5A701F9F40A}" presName="outerComposite" presStyleCnt="0">
        <dgm:presLayoutVars>
          <dgm:chMax val="5"/>
          <dgm:dir/>
          <dgm:resizeHandles val="exact"/>
        </dgm:presLayoutVars>
      </dgm:prSet>
      <dgm:spPr/>
    </dgm:pt>
    <dgm:pt modelId="{EA758E1B-CC55-4789-B10F-11D9DB8CAB97}" type="pres">
      <dgm:prSet presAssocID="{64841C55-7C73-40B1-ACF7-B5A701F9F40A}" presName="dummyMaxCanvas" presStyleCnt="0">
        <dgm:presLayoutVars/>
      </dgm:prSet>
      <dgm:spPr/>
    </dgm:pt>
    <dgm:pt modelId="{45445AEE-6ACD-4CBE-9C5D-C0269F347B16}" type="pres">
      <dgm:prSet presAssocID="{64841C55-7C73-40B1-ACF7-B5A701F9F40A}" presName="FiveNodes_1" presStyleLbl="node1" presStyleIdx="0" presStyleCnt="5">
        <dgm:presLayoutVars>
          <dgm:bulletEnabled val="1"/>
        </dgm:presLayoutVars>
      </dgm:prSet>
      <dgm:spPr/>
    </dgm:pt>
    <dgm:pt modelId="{5B05851B-79C3-4A7D-9AFD-63605EF0E3B4}" type="pres">
      <dgm:prSet presAssocID="{64841C55-7C73-40B1-ACF7-B5A701F9F40A}" presName="FiveNodes_2" presStyleLbl="node1" presStyleIdx="1" presStyleCnt="5">
        <dgm:presLayoutVars>
          <dgm:bulletEnabled val="1"/>
        </dgm:presLayoutVars>
      </dgm:prSet>
      <dgm:spPr/>
    </dgm:pt>
    <dgm:pt modelId="{60E3CA7A-DD01-453A-A046-CCCDCE68AB09}" type="pres">
      <dgm:prSet presAssocID="{64841C55-7C73-40B1-ACF7-B5A701F9F40A}" presName="FiveNodes_3" presStyleLbl="node1" presStyleIdx="2" presStyleCnt="5">
        <dgm:presLayoutVars>
          <dgm:bulletEnabled val="1"/>
        </dgm:presLayoutVars>
      </dgm:prSet>
      <dgm:spPr/>
    </dgm:pt>
    <dgm:pt modelId="{E8C920B8-D0E6-4ED2-9A04-846A5F4687CD}" type="pres">
      <dgm:prSet presAssocID="{64841C55-7C73-40B1-ACF7-B5A701F9F40A}" presName="FiveNodes_4" presStyleLbl="node1" presStyleIdx="3" presStyleCnt="5">
        <dgm:presLayoutVars>
          <dgm:bulletEnabled val="1"/>
        </dgm:presLayoutVars>
      </dgm:prSet>
      <dgm:spPr/>
    </dgm:pt>
    <dgm:pt modelId="{D945C8A8-FE8A-45B8-A3B8-299D76EC16EE}" type="pres">
      <dgm:prSet presAssocID="{64841C55-7C73-40B1-ACF7-B5A701F9F40A}" presName="FiveNodes_5" presStyleLbl="node1" presStyleIdx="4" presStyleCnt="5" custLinFactNeighborX="-97" custLinFactNeighborY="-7216">
        <dgm:presLayoutVars>
          <dgm:bulletEnabled val="1"/>
        </dgm:presLayoutVars>
      </dgm:prSet>
      <dgm:spPr/>
    </dgm:pt>
    <dgm:pt modelId="{3ED486D6-1797-4B77-8BC8-F6727B37B386}" type="pres">
      <dgm:prSet presAssocID="{64841C55-7C73-40B1-ACF7-B5A701F9F40A}" presName="FiveConn_1-2" presStyleLbl="fgAccFollowNode1" presStyleIdx="0" presStyleCnt="4">
        <dgm:presLayoutVars>
          <dgm:bulletEnabled val="1"/>
        </dgm:presLayoutVars>
      </dgm:prSet>
      <dgm:spPr/>
    </dgm:pt>
    <dgm:pt modelId="{5F02BE98-55F1-46BB-9F66-9B6DACB5E543}" type="pres">
      <dgm:prSet presAssocID="{64841C55-7C73-40B1-ACF7-B5A701F9F40A}" presName="FiveConn_2-3" presStyleLbl="fgAccFollowNode1" presStyleIdx="1" presStyleCnt="4">
        <dgm:presLayoutVars>
          <dgm:bulletEnabled val="1"/>
        </dgm:presLayoutVars>
      </dgm:prSet>
      <dgm:spPr/>
    </dgm:pt>
    <dgm:pt modelId="{E16DF4A7-76C7-4356-9822-02E27D264693}" type="pres">
      <dgm:prSet presAssocID="{64841C55-7C73-40B1-ACF7-B5A701F9F40A}" presName="FiveConn_3-4" presStyleLbl="fgAccFollowNode1" presStyleIdx="2" presStyleCnt="4">
        <dgm:presLayoutVars>
          <dgm:bulletEnabled val="1"/>
        </dgm:presLayoutVars>
      </dgm:prSet>
      <dgm:spPr/>
    </dgm:pt>
    <dgm:pt modelId="{9219672F-32BF-4C2D-85B5-75C22F6399C2}" type="pres">
      <dgm:prSet presAssocID="{64841C55-7C73-40B1-ACF7-B5A701F9F40A}" presName="FiveConn_4-5" presStyleLbl="fgAccFollowNode1" presStyleIdx="3" presStyleCnt="4">
        <dgm:presLayoutVars>
          <dgm:bulletEnabled val="1"/>
        </dgm:presLayoutVars>
      </dgm:prSet>
      <dgm:spPr/>
    </dgm:pt>
    <dgm:pt modelId="{9640DE62-1FAF-404E-8E74-01B2E941BD4E}" type="pres">
      <dgm:prSet presAssocID="{64841C55-7C73-40B1-ACF7-B5A701F9F40A}" presName="FiveNodes_1_text" presStyleLbl="node1" presStyleIdx="4" presStyleCnt="5">
        <dgm:presLayoutVars>
          <dgm:bulletEnabled val="1"/>
        </dgm:presLayoutVars>
      </dgm:prSet>
      <dgm:spPr/>
    </dgm:pt>
    <dgm:pt modelId="{AEB6A705-D47F-4389-9805-7CC82041CD15}" type="pres">
      <dgm:prSet presAssocID="{64841C55-7C73-40B1-ACF7-B5A701F9F40A}" presName="FiveNodes_2_text" presStyleLbl="node1" presStyleIdx="4" presStyleCnt="5">
        <dgm:presLayoutVars>
          <dgm:bulletEnabled val="1"/>
        </dgm:presLayoutVars>
      </dgm:prSet>
      <dgm:spPr/>
    </dgm:pt>
    <dgm:pt modelId="{60A664C4-578A-4409-9CFB-2F6BFA272667}" type="pres">
      <dgm:prSet presAssocID="{64841C55-7C73-40B1-ACF7-B5A701F9F40A}" presName="FiveNodes_3_text" presStyleLbl="node1" presStyleIdx="4" presStyleCnt="5">
        <dgm:presLayoutVars>
          <dgm:bulletEnabled val="1"/>
        </dgm:presLayoutVars>
      </dgm:prSet>
      <dgm:spPr/>
    </dgm:pt>
    <dgm:pt modelId="{6F6FC356-6EB8-473B-9F4A-7E82C3B03983}" type="pres">
      <dgm:prSet presAssocID="{64841C55-7C73-40B1-ACF7-B5A701F9F40A}" presName="FiveNodes_4_text" presStyleLbl="node1" presStyleIdx="4" presStyleCnt="5">
        <dgm:presLayoutVars>
          <dgm:bulletEnabled val="1"/>
        </dgm:presLayoutVars>
      </dgm:prSet>
      <dgm:spPr/>
    </dgm:pt>
    <dgm:pt modelId="{94DF6922-8837-4EA5-84A4-6583B7BAD25A}" type="pres">
      <dgm:prSet presAssocID="{64841C55-7C73-40B1-ACF7-B5A701F9F40A}" presName="FiveNodes_5_text" presStyleLbl="node1" presStyleIdx="4" presStyleCnt="5">
        <dgm:presLayoutVars>
          <dgm:bulletEnabled val="1"/>
        </dgm:presLayoutVars>
      </dgm:prSet>
      <dgm:spPr/>
    </dgm:pt>
  </dgm:ptLst>
  <dgm:cxnLst>
    <dgm:cxn modelId="{AD335D01-0D44-4CA0-A44D-BD92843C7755}" type="presOf" srcId="{71177E90-0538-4D30-9E80-ACF3D72983B5}" destId="{E16DF4A7-76C7-4356-9822-02E27D264693}" srcOrd="0" destOrd="0" presId="urn:microsoft.com/office/officeart/2005/8/layout/vProcess5"/>
    <dgm:cxn modelId="{313BC203-8905-41B4-B595-C0B4612587F0}" type="presOf" srcId="{B8C03F10-D820-4586-A37E-A19EA8E06F69}" destId="{9219672F-32BF-4C2D-85B5-75C22F6399C2}" srcOrd="0" destOrd="0" presId="urn:microsoft.com/office/officeart/2005/8/layout/vProcess5"/>
    <dgm:cxn modelId="{5E21F307-84B0-4BD4-AD44-50C30531701B}" srcId="{64841C55-7C73-40B1-ACF7-B5A701F9F40A}" destId="{24EE0BEC-124E-4C20-8BB5-074EDF46A391}" srcOrd="1" destOrd="0" parTransId="{81FF5FA8-1DCC-4D4A-A55B-B95684B094B0}" sibTransId="{14D8FAFD-2240-4192-8BFB-99624AE0716B}"/>
    <dgm:cxn modelId="{A1C17617-5631-4210-8770-602505F41985}" type="presOf" srcId="{B8E9FCEA-36B9-4DDE-AA8A-E001891E75FB}" destId="{3ED486D6-1797-4B77-8BC8-F6727B37B386}" srcOrd="0" destOrd="0" presId="urn:microsoft.com/office/officeart/2005/8/layout/vProcess5"/>
    <dgm:cxn modelId="{0A210619-9A2C-4E3F-83D2-CD0001B68810}" srcId="{64841C55-7C73-40B1-ACF7-B5A701F9F40A}" destId="{FCDD6A47-75F8-4D16-9152-ED476AF2B544}" srcOrd="2" destOrd="0" parTransId="{9CFD3972-0ED4-4F4D-93D2-782A809C69ED}" sibTransId="{71177E90-0538-4D30-9E80-ACF3D72983B5}"/>
    <dgm:cxn modelId="{AE3D3A30-6064-4D97-B73E-18250D29E9F9}" type="presOf" srcId="{E7EE4D21-264E-4BA3-8BC9-3510466EEDCE}" destId="{94DF6922-8837-4EA5-84A4-6583B7BAD25A}" srcOrd="1" destOrd="0" presId="urn:microsoft.com/office/officeart/2005/8/layout/vProcess5"/>
    <dgm:cxn modelId="{97127460-7B25-41F3-85F4-30BCCE53BA8E}" type="presOf" srcId="{9B56FCDD-D982-463C-9D49-09D3B9C838A1}" destId="{6F6FC356-6EB8-473B-9F4A-7E82C3B03983}" srcOrd="1" destOrd="0" presId="urn:microsoft.com/office/officeart/2005/8/layout/vProcess5"/>
    <dgm:cxn modelId="{D5566850-96D3-4EEA-96FC-DF8AD3E13B10}" type="presOf" srcId="{64841C55-7C73-40B1-ACF7-B5A701F9F40A}" destId="{EDEF05AC-EA73-4D29-8E1E-ACCD29D7EF29}" srcOrd="0" destOrd="0" presId="urn:microsoft.com/office/officeart/2005/8/layout/vProcess5"/>
    <dgm:cxn modelId="{E343E47A-BE29-4172-A3D4-BF47F97170AB}" type="presOf" srcId="{84A5D4C5-3C5C-4E80-9451-07F6AD0BF1C9}" destId="{45445AEE-6ACD-4CBE-9C5D-C0269F347B16}" srcOrd="0" destOrd="0" presId="urn:microsoft.com/office/officeart/2005/8/layout/vProcess5"/>
    <dgm:cxn modelId="{E098AD7C-29BF-4198-8BCD-8A0BAF47335D}" type="presOf" srcId="{24EE0BEC-124E-4C20-8BB5-074EDF46A391}" destId="{5B05851B-79C3-4A7D-9AFD-63605EF0E3B4}" srcOrd="0" destOrd="0" presId="urn:microsoft.com/office/officeart/2005/8/layout/vProcess5"/>
    <dgm:cxn modelId="{E7653E82-9D0B-4D85-AD60-F77D182DB128}" type="presOf" srcId="{24EE0BEC-124E-4C20-8BB5-074EDF46A391}" destId="{AEB6A705-D47F-4389-9805-7CC82041CD15}" srcOrd="1" destOrd="0" presId="urn:microsoft.com/office/officeart/2005/8/layout/vProcess5"/>
    <dgm:cxn modelId="{F62D8283-294B-4F3F-89CD-379508A31064}" type="presOf" srcId="{FCDD6A47-75F8-4D16-9152-ED476AF2B544}" destId="{60A664C4-578A-4409-9CFB-2F6BFA272667}" srcOrd="1" destOrd="0" presId="urn:microsoft.com/office/officeart/2005/8/layout/vProcess5"/>
    <dgm:cxn modelId="{4DA83F93-24D0-4955-828D-D45AEEF67171}" srcId="{64841C55-7C73-40B1-ACF7-B5A701F9F40A}" destId="{84A5D4C5-3C5C-4E80-9451-07F6AD0BF1C9}" srcOrd="0" destOrd="0" parTransId="{9D20B6AD-B5DA-4E38-ABD0-6C1F5B0DB5E7}" sibTransId="{B8E9FCEA-36B9-4DDE-AA8A-E001891E75FB}"/>
    <dgm:cxn modelId="{5A8A5D97-8F59-46C6-B98F-FBE8DA6C4D64}" type="presOf" srcId="{14D8FAFD-2240-4192-8BFB-99624AE0716B}" destId="{5F02BE98-55F1-46BB-9F66-9B6DACB5E543}" srcOrd="0" destOrd="0" presId="urn:microsoft.com/office/officeart/2005/8/layout/vProcess5"/>
    <dgm:cxn modelId="{B0E0E0A7-C7EB-4F5F-948A-211D3B1F4F12}" srcId="{64841C55-7C73-40B1-ACF7-B5A701F9F40A}" destId="{E7EE4D21-264E-4BA3-8BC9-3510466EEDCE}" srcOrd="4" destOrd="0" parTransId="{B25CF8FC-E145-4395-A6BB-6DCC3F6600F1}" sibTransId="{33488B6A-F5F1-4C9F-98AD-1C4FA15F31EF}"/>
    <dgm:cxn modelId="{4D868CAB-1BF0-45A1-9F18-C8F6403DC82F}" type="presOf" srcId="{9B56FCDD-D982-463C-9D49-09D3B9C838A1}" destId="{E8C920B8-D0E6-4ED2-9A04-846A5F4687CD}" srcOrd="0" destOrd="0" presId="urn:microsoft.com/office/officeart/2005/8/layout/vProcess5"/>
    <dgm:cxn modelId="{E18C4CB8-8C57-45F8-99EC-A366701EAFD6}" type="presOf" srcId="{FCDD6A47-75F8-4D16-9152-ED476AF2B544}" destId="{60E3CA7A-DD01-453A-A046-CCCDCE68AB09}" srcOrd="0" destOrd="0" presId="urn:microsoft.com/office/officeart/2005/8/layout/vProcess5"/>
    <dgm:cxn modelId="{ED4FAEBA-1FB0-480C-9516-C4B46A4F3CD6}" type="presOf" srcId="{E7EE4D21-264E-4BA3-8BC9-3510466EEDCE}" destId="{D945C8A8-FE8A-45B8-A3B8-299D76EC16EE}" srcOrd="0" destOrd="0" presId="urn:microsoft.com/office/officeart/2005/8/layout/vProcess5"/>
    <dgm:cxn modelId="{FC8CA1C7-9901-4C1C-9E06-81D9366C61A8}" type="presOf" srcId="{84A5D4C5-3C5C-4E80-9451-07F6AD0BF1C9}" destId="{9640DE62-1FAF-404E-8E74-01B2E941BD4E}" srcOrd="1" destOrd="0" presId="urn:microsoft.com/office/officeart/2005/8/layout/vProcess5"/>
    <dgm:cxn modelId="{A035AAF1-E9D8-4739-9658-F52168D1AF42}" srcId="{64841C55-7C73-40B1-ACF7-B5A701F9F40A}" destId="{9B56FCDD-D982-463C-9D49-09D3B9C838A1}" srcOrd="3" destOrd="0" parTransId="{940D1E60-2E01-4938-9755-813543EA62A4}" sibTransId="{B8C03F10-D820-4586-A37E-A19EA8E06F69}"/>
    <dgm:cxn modelId="{241D3385-2190-4F2F-8609-2B28FEAE8CEE}" type="presParOf" srcId="{EDEF05AC-EA73-4D29-8E1E-ACCD29D7EF29}" destId="{EA758E1B-CC55-4789-B10F-11D9DB8CAB97}" srcOrd="0" destOrd="0" presId="urn:microsoft.com/office/officeart/2005/8/layout/vProcess5"/>
    <dgm:cxn modelId="{D36E2EBC-7229-4595-AB71-3497BA678C0A}" type="presParOf" srcId="{EDEF05AC-EA73-4D29-8E1E-ACCD29D7EF29}" destId="{45445AEE-6ACD-4CBE-9C5D-C0269F347B16}" srcOrd="1" destOrd="0" presId="urn:microsoft.com/office/officeart/2005/8/layout/vProcess5"/>
    <dgm:cxn modelId="{E1CF89EE-EC59-4186-8631-044477224C5F}" type="presParOf" srcId="{EDEF05AC-EA73-4D29-8E1E-ACCD29D7EF29}" destId="{5B05851B-79C3-4A7D-9AFD-63605EF0E3B4}" srcOrd="2" destOrd="0" presId="urn:microsoft.com/office/officeart/2005/8/layout/vProcess5"/>
    <dgm:cxn modelId="{654BA63A-8DE3-4E10-B0FE-A6FE45AC4493}" type="presParOf" srcId="{EDEF05AC-EA73-4D29-8E1E-ACCD29D7EF29}" destId="{60E3CA7A-DD01-453A-A046-CCCDCE68AB09}" srcOrd="3" destOrd="0" presId="urn:microsoft.com/office/officeart/2005/8/layout/vProcess5"/>
    <dgm:cxn modelId="{F3E1289A-D5E6-4C42-A583-703FDB59B43B}" type="presParOf" srcId="{EDEF05AC-EA73-4D29-8E1E-ACCD29D7EF29}" destId="{E8C920B8-D0E6-4ED2-9A04-846A5F4687CD}" srcOrd="4" destOrd="0" presId="urn:microsoft.com/office/officeart/2005/8/layout/vProcess5"/>
    <dgm:cxn modelId="{9397D742-9ACD-4CDA-9204-D9CB3E7E3583}" type="presParOf" srcId="{EDEF05AC-EA73-4D29-8E1E-ACCD29D7EF29}" destId="{D945C8A8-FE8A-45B8-A3B8-299D76EC16EE}" srcOrd="5" destOrd="0" presId="urn:microsoft.com/office/officeart/2005/8/layout/vProcess5"/>
    <dgm:cxn modelId="{CFC0FF6B-EC2E-46B5-9C68-CB30F5653D4F}" type="presParOf" srcId="{EDEF05AC-EA73-4D29-8E1E-ACCD29D7EF29}" destId="{3ED486D6-1797-4B77-8BC8-F6727B37B386}" srcOrd="6" destOrd="0" presId="urn:microsoft.com/office/officeart/2005/8/layout/vProcess5"/>
    <dgm:cxn modelId="{535A294A-A5A3-4EB5-81AA-3B440192FE8D}" type="presParOf" srcId="{EDEF05AC-EA73-4D29-8E1E-ACCD29D7EF29}" destId="{5F02BE98-55F1-46BB-9F66-9B6DACB5E543}" srcOrd="7" destOrd="0" presId="urn:microsoft.com/office/officeart/2005/8/layout/vProcess5"/>
    <dgm:cxn modelId="{C60AB867-8316-4E15-A4B9-DD71F21F9187}" type="presParOf" srcId="{EDEF05AC-EA73-4D29-8E1E-ACCD29D7EF29}" destId="{E16DF4A7-76C7-4356-9822-02E27D264693}" srcOrd="8" destOrd="0" presId="urn:microsoft.com/office/officeart/2005/8/layout/vProcess5"/>
    <dgm:cxn modelId="{86563ADD-8E9B-462E-97A7-535B37F2D182}" type="presParOf" srcId="{EDEF05AC-EA73-4D29-8E1E-ACCD29D7EF29}" destId="{9219672F-32BF-4C2D-85B5-75C22F6399C2}" srcOrd="9" destOrd="0" presId="urn:microsoft.com/office/officeart/2005/8/layout/vProcess5"/>
    <dgm:cxn modelId="{3E0DF493-E792-4717-A8CC-B66EA33EA3F5}" type="presParOf" srcId="{EDEF05AC-EA73-4D29-8E1E-ACCD29D7EF29}" destId="{9640DE62-1FAF-404E-8E74-01B2E941BD4E}" srcOrd="10" destOrd="0" presId="urn:microsoft.com/office/officeart/2005/8/layout/vProcess5"/>
    <dgm:cxn modelId="{52E4ACC1-8D63-4FF9-9F0F-D842BF9E649F}" type="presParOf" srcId="{EDEF05AC-EA73-4D29-8E1E-ACCD29D7EF29}" destId="{AEB6A705-D47F-4389-9805-7CC82041CD15}" srcOrd="11" destOrd="0" presId="urn:microsoft.com/office/officeart/2005/8/layout/vProcess5"/>
    <dgm:cxn modelId="{DEC9C34B-A505-4287-B310-F49E6DEB341E}" type="presParOf" srcId="{EDEF05AC-EA73-4D29-8E1E-ACCD29D7EF29}" destId="{60A664C4-578A-4409-9CFB-2F6BFA272667}" srcOrd="12" destOrd="0" presId="urn:microsoft.com/office/officeart/2005/8/layout/vProcess5"/>
    <dgm:cxn modelId="{7E0AE9E5-3A62-48A2-8DFA-E0A5560CFDC3}" type="presParOf" srcId="{EDEF05AC-EA73-4D29-8E1E-ACCD29D7EF29}" destId="{6F6FC356-6EB8-473B-9F4A-7E82C3B03983}" srcOrd="13" destOrd="0" presId="urn:microsoft.com/office/officeart/2005/8/layout/vProcess5"/>
    <dgm:cxn modelId="{1637C8A9-B24B-43BA-815B-75A4556F9164}" type="presParOf" srcId="{EDEF05AC-EA73-4D29-8E1E-ACCD29D7EF29}" destId="{94DF6922-8837-4EA5-84A4-6583B7BAD25A}" srcOrd="14" destOrd="0" presId="urn:microsoft.com/office/officeart/2005/8/layout/vProcess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62BB2885-AF46-494C-9BDD-9750C901151C}" type="doc">
      <dgm:prSet loTypeId="urn:microsoft.com/office/officeart/2005/8/layout/default" loCatId="list" qsTypeId="urn:microsoft.com/office/officeart/2005/8/quickstyle/3d1" qsCatId="3D" csTypeId="urn:microsoft.com/office/officeart/2005/8/colors/colorful2" csCatId="colorful" phldr="1"/>
      <dgm:spPr/>
      <dgm:t>
        <a:bodyPr/>
        <a:lstStyle/>
        <a:p>
          <a:endParaRPr lang="en-US"/>
        </a:p>
      </dgm:t>
    </dgm:pt>
    <dgm:pt modelId="{95EB7481-05C0-43FA-8BF6-06A36BD4AA45}">
      <dgm:prSet/>
      <dgm:spPr/>
      <dgm:t>
        <a:bodyPr/>
        <a:lstStyle/>
        <a:p>
          <a:r>
            <a:rPr lang="en-US" dirty="0">
              <a:latin typeface="Arial" panose="020B0604020202020204" pitchFamily="34" charset="0"/>
              <a:cs typeface="Arial" panose="020B0604020202020204" pitchFamily="34" charset="0"/>
            </a:rPr>
            <a:t>7 service providers operated pilot across 12 sites</a:t>
          </a:r>
        </a:p>
      </dgm:t>
    </dgm:pt>
    <dgm:pt modelId="{F70C0739-F7AA-46A6-A6E4-1835EB97D81F}" type="parTrans" cxnId="{A0EE059C-669F-40F2-A5FC-9CBC7AD00D30}">
      <dgm:prSet/>
      <dgm:spPr/>
      <dgm:t>
        <a:bodyPr/>
        <a:lstStyle/>
        <a:p>
          <a:endParaRPr lang="en-US"/>
        </a:p>
      </dgm:t>
    </dgm:pt>
    <dgm:pt modelId="{345BDB8E-2CA6-427D-87A6-EEBFBA3F1CCC}" type="sibTrans" cxnId="{A0EE059C-669F-40F2-A5FC-9CBC7AD00D30}">
      <dgm:prSet/>
      <dgm:spPr/>
      <dgm:t>
        <a:bodyPr/>
        <a:lstStyle/>
        <a:p>
          <a:endParaRPr lang="en-US"/>
        </a:p>
      </dgm:t>
    </dgm:pt>
    <dgm:pt modelId="{49D83B7C-9050-4F8C-AB26-B5A4DC4151B8}">
      <dgm:prSet/>
      <dgm:spPr/>
      <dgm:t>
        <a:bodyPr/>
        <a:lstStyle/>
        <a:p>
          <a:r>
            <a:rPr lang="en-US" dirty="0">
              <a:latin typeface="Arial" panose="020B0604020202020204" pitchFamily="34" charset="0"/>
              <a:cs typeface="Arial" panose="020B0604020202020204" pitchFamily="34" charset="0"/>
            </a:rPr>
            <a:t>72</a:t>
          </a:r>
          <a:r>
            <a:rPr lang="en-US" baseline="0" dirty="0">
              <a:latin typeface="Arial" panose="020B0604020202020204" pitchFamily="34" charset="0"/>
              <a:cs typeface="Arial" panose="020B0604020202020204" pitchFamily="34" charset="0"/>
            </a:rPr>
            <a:t> weekly reports received across the pilot</a:t>
          </a:r>
          <a:endParaRPr lang="en-US" dirty="0">
            <a:latin typeface="Arial" panose="020B0604020202020204" pitchFamily="34" charset="0"/>
            <a:cs typeface="Arial" panose="020B0604020202020204" pitchFamily="34" charset="0"/>
          </a:endParaRPr>
        </a:p>
      </dgm:t>
    </dgm:pt>
    <dgm:pt modelId="{E6FAFBE3-0BF0-4150-B487-993461370CA0}" type="parTrans" cxnId="{A382815C-6F13-496D-BD9D-D51131029FAA}">
      <dgm:prSet/>
      <dgm:spPr/>
      <dgm:t>
        <a:bodyPr/>
        <a:lstStyle/>
        <a:p>
          <a:endParaRPr lang="en-US"/>
        </a:p>
      </dgm:t>
    </dgm:pt>
    <dgm:pt modelId="{C7F5041E-F758-4FBB-B81D-99DCEE697DE9}" type="sibTrans" cxnId="{A382815C-6F13-496D-BD9D-D51131029FAA}">
      <dgm:prSet/>
      <dgm:spPr/>
      <dgm:t>
        <a:bodyPr/>
        <a:lstStyle/>
        <a:p>
          <a:endParaRPr lang="en-US"/>
        </a:p>
      </dgm:t>
    </dgm:pt>
    <dgm:pt modelId="{9F57E832-2123-4542-ADFB-7D9FCFC36F43}">
      <dgm:prSet/>
      <dgm:spPr/>
      <dgm:t>
        <a:bodyPr/>
        <a:lstStyle/>
        <a:p>
          <a:r>
            <a:rPr lang="en-US" dirty="0">
              <a:latin typeface="Arial" panose="020B0604020202020204" pitchFamily="34" charset="0"/>
              <a:cs typeface="Arial" panose="020B0604020202020204" pitchFamily="34" charset="0"/>
            </a:rPr>
            <a:t>86 MAP certified staff involved in administration </a:t>
          </a:r>
        </a:p>
      </dgm:t>
    </dgm:pt>
    <dgm:pt modelId="{544FDDFE-F616-40AC-8BCD-6A1508095D97}" type="parTrans" cxnId="{1E2DF136-BDC5-4479-9308-A84C038C9038}">
      <dgm:prSet/>
      <dgm:spPr/>
      <dgm:t>
        <a:bodyPr/>
        <a:lstStyle/>
        <a:p>
          <a:endParaRPr lang="en-US"/>
        </a:p>
      </dgm:t>
    </dgm:pt>
    <dgm:pt modelId="{318503B3-EAD5-421B-8925-E23DBB53A599}" type="sibTrans" cxnId="{1E2DF136-BDC5-4479-9308-A84C038C9038}">
      <dgm:prSet/>
      <dgm:spPr/>
      <dgm:t>
        <a:bodyPr/>
        <a:lstStyle/>
        <a:p>
          <a:endParaRPr lang="en-US"/>
        </a:p>
      </dgm:t>
    </dgm:pt>
    <dgm:pt modelId="{865FC6F5-9735-4656-9D0F-0B80DF8AAA51}">
      <dgm:prSet/>
      <dgm:spPr/>
      <dgm:t>
        <a:bodyPr/>
        <a:lstStyle/>
        <a:p>
          <a:r>
            <a:rPr lang="en-US" dirty="0">
              <a:latin typeface="Arial" panose="020B0604020202020204" pitchFamily="34" charset="0"/>
              <a:cs typeface="Arial" panose="020B0604020202020204" pitchFamily="34" charset="0"/>
            </a:rPr>
            <a:t>129 residents involved</a:t>
          </a:r>
        </a:p>
      </dgm:t>
    </dgm:pt>
    <dgm:pt modelId="{991B8CF6-FB23-403C-B7BF-C780DE751051}" type="parTrans" cxnId="{1BD04D47-DBF1-40C1-9CCB-25FB600DE13B}">
      <dgm:prSet/>
      <dgm:spPr/>
      <dgm:t>
        <a:bodyPr/>
        <a:lstStyle/>
        <a:p>
          <a:endParaRPr lang="en-US"/>
        </a:p>
      </dgm:t>
    </dgm:pt>
    <dgm:pt modelId="{A321F75B-A55E-485C-A039-9D5D341E5D45}" type="sibTrans" cxnId="{1BD04D47-DBF1-40C1-9CCB-25FB600DE13B}">
      <dgm:prSet/>
      <dgm:spPr/>
      <dgm:t>
        <a:bodyPr/>
        <a:lstStyle/>
        <a:p>
          <a:endParaRPr lang="en-US"/>
        </a:p>
      </dgm:t>
    </dgm:pt>
    <dgm:pt modelId="{61C8ADFA-FAB5-4448-9A03-588C18ADB0A1}">
      <dgm:prSet/>
      <dgm:spPr/>
      <dgm:t>
        <a:bodyPr/>
        <a:lstStyle/>
        <a:p>
          <a:r>
            <a:rPr lang="en-US" dirty="0">
              <a:latin typeface="Arial" panose="020B0604020202020204" pitchFamily="34" charset="0"/>
              <a:cs typeface="Arial" panose="020B0604020202020204" pitchFamily="34" charset="0"/>
            </a:rPr>
            <a:t>3,495 med passes, involving the administration of 31,455 individual medications</a:t>
          </a:r>
        </a:p>
      </dgm:t>
    </dgm:pt>
    <dgm:pt modelId="{AB992B69-53D8-404E-984A-848AAFE2F13A}" type="parTrans" cxnId="{94EBAD6C-FFB3-403D-9D82-34395614C1F9}">
      <dgm:prSet/>
      <dgm:spPr/>
      <dgm:t>
        <a:bodyPr/>
        <a:lstStyle/>
        <a:p>
          <a:endParaRPr lang="en-US"/>
        </a:p>
      </dgm:t>
    </dgm:pt>
    <dgm:pt modelId="{47812C63-BCE4-4E4C-96A9-AD89FB1F3F74}" type="sibTrans" cxnId="{94EBAD6C-FFB3-403D-9D82-34395614C1F9}">
      <dgm:prSet/>
      <dgm:spPr/>
      <dgm:t>
        <a:bodyPr/>
        <a:lstStyle/>
        <a:p>
          <a:endParaRPr lang="en-US"/>
        </a:p>
      </dgm:t>
    </dgm:pt>
    <dgm:pt modelId="{B3EF6563-3611-4C70-ACB7-1C6E28CA11FD}">
      <dgm:prSet/>
      <dgm:spPr/>
      <dgm:t>
        <a:bodyPr/>
        <a:lstStyle/>
        <a:p>
          <a:r>
            <a:rPr lang="en-US" dirty="0">
              <a:latin typeface="Arial" panose="020B0604020202020204" pitchFamily="34" charset="0"/>
              <a:cs typeface="Arial" panose="020B0604020202020204" pitchFamily="34" charset="0"/>
            </a:rPr>
            <a:t>Up</a:t>
          </a:r>
          <a:r>
            <a:rPr lang="en-US" baseline="0" dirty="0">
              <a:latin typeface="Arial" panose="020B0604020202020204" pitchFamily="34" charset="0"/>
              <a:cs typeface="Arial" panose="020B0604020202020204" pitchFamily="34" charset="0"/>
            </a:rPr>
            <a:t> to 12 weeks in duration</a:t>
          </a:r>
          <a:endParaRPr lang="en-US" dirty="0">
            <a:latin typeface="Arial" panose="020B0604020202020204" pitchFamily="34" charset="0"/>
            <a:cs typeface="Arial" panose="020B0604020202020204" pitchFamily="34" charset="0"/>
          </a:endParaRPr>
        </a:p>
      </dgm:t>
    </dgm:pt>
    <dgm:pt modelId="{9BB0830C-645C-47C5-A74E-E890CA68E1D2}" type="parTrans" cxnId="{8ACF09CA-AD9F-42B7-A19D-6FB9F62ABA21}">
      <dgm:prSet/>
      <dgm:spPr/>
      <dgm:t>
        <a:bodyPr/>
        <a:lstStyle/>
        <a:p>
          <a:endParaRPr lang="en-US"/>
        </a:p>
      </dgm:t>
    </dgm:pt>
    <dgm:pt modelId="{301C9BFE-39BF-457C-B648-43437E614BEA}" type="sibTrans" cxnId="{8ACF09CA-AD9F-42B7-A19D-6FB9F62ABA21}">
      <dgm:prSet/>
      <dgm:spPr/>
      <dgm:t>
        <a:bodyPr/>
        <a:lstStyle/>
        <a:p>
          <a:endParaRPr lang="en-US"/>
        </a:p>
      </dgm:t>
    </dgm:pt>
    <dgm:pt modelId="{37E17CF1-CB4B-4C71-BBE5-262B1421D6CA}" type="pres">
      <dgm:prSet presAssocID="{62BB2885-AF46-494C-9BDD-9750C901151C}" presName="diagram" presStyleCnt="0">
        <dgm:presLayoutVars>
          <dgm:dir/>
          <dgm:resizeHandles val="exact"/>
        </dgm:presLayoutVars>
      </dgm:prSet>
      <dgm:spPr/>
    </dgm:pt>
    <dgm:pt modelId="{3356AAD1-0228-4AD0-8B39-6814901BBE57}" type="pres">
      <dgm:prSet presAssocID="{95EB7481-05C0-43FA-8BF6-06A36BD4AA45}" presName="node" presStyleLbl="node1" presStyleIdx="0" presStyleCnt="6">
        <dgm:presLayoutVars>
          <dgm:bulletEnabled val="1"/>
        </dgm:presLayoutVars>
      </dgm:prSet>
      <dgm:spPr/>
    </dgm:pt>
    <dgm:pt modelId="{1A3AC416-26C5-4C88-8B16-5450AE3BFC04}" type="pres">
      <dgm:prSet presAssocID="{345BDB8E-2CA6-427D-87A6-EEBFBA3F1CCC}" presName="sibTrans" presStyleCnt="0"/>
      <dgm:spPr/>
    </dgm:pt>
    <dgm:pt modelId="{A75BCD42-BCC6-491D-8275-EFC776B0B0F2}" type="pres">
      <dgm:prSet presAssocID="{49D83B7C-9050-4F8C-AB26-B5A4DC4151B8}" presName="node" presStyleLbl="node1" presStyleIdx="1" presStyleCnt="6">
        <dgm:presLayoutVars>
          <dgm:bulletEnabled val="1"/>
        </dgm:presLayoutVars>
      </dgm:prSet>
      <dgm:spPr/>
    </dgm:pt>
    <dgm:pt modelId="{4D93AF4E-B2A9-4841-908C-30329D641E14}" type="pres">
      <dgm:prSet presAssocID="{C7F5041E-F758-4FBB-B81D-99DCEE697DE9}" presName="sibTrans" presStyleCnt="0"/>
      <dgm:spPr/>
    </dgm:pt>
    <dgm:pt modelId="{DD325A9B-A743-4C82-8D37-040AFF049FDB}" type="pres">
      <dgm:prSet presAssocID="{9F57E832-2123-4542-ADFB-7D9FCFC36F43}" presName="node" presStyleLbl="node1" presStyleIdx="2" presStyleCnt="6">
        <dgm:presLayoutVars>
          <dgm:bulletEnabled val="1"/>
        </dgm:presLayoutVars>
      </dgm:prSet>
      <dgm:spPr/>
    </dgm:pt>
    <dgm:pt modelId="{C4561101-2BD3-4EFF-B5A5-BDB12ECCB85C}" type="pres">
      <dgm:prSet presAssocID="{318503B3-EAD5-421B-8925-E23DBB53A599}" presName="sibTrans" presStyleCnt="0"/>
      <dgm:spPr/>
    </dgm:pt>
    <dgm:pt modelId="{F597E1E6-B540-4B05-A3F2-E9C06EEB233D}" type="pres">
      <dgm:prSet presAssocID="{865FC6F5-9735-4656-9D0F-0B80DF8AAA51}" presName="node" presStyleLbl="node1" presStyleIdx="3" presStyleCnt="6">
        <dgm:presLayoutVars>
          <dgm:bulletEnabled val="1"/>
        </dgm:presLayoutVars>
      </dgm:prSet>
      <dgm:spPr/>
    </dgm:pt>
    <dgm:pt modelId="{5CD478DB-42F6-4044-9752-8AC7118412D0}" type="pres">
      <dgm:prSet presAssocID="{A321F75B-A55E-485C-A039-9D5D341E5D45}" presName="sibTrans" presStyleCnt="0"/>
      <dgm:spPr/>
    </dgm:pt>
    <dgm:pt modelId="{EEB264DE-1B65-42C1-9E1D-EB2F292D7EA3}" type="pres">
      <dgm:prSet presAssocID="{61C8ADFA-FAB5-4448-9A03-588C18ADB0A1}" presName="node" presStyleLbl="node1" presStyleIdx="4" presStyleCnt="6">
        <dgm:presLayoutVars>
          <dgm:bulletEnabled val="1"/>
        </dgm:presLayoutVars>
      </dgm:prSet>
      <dgm:spPr/>
    </dgm:pt>
    <dgm:pt modelId="{EDC0C485-F4D9-451B-BB5C-48F04B0B3D9B}" type="pres">
      <dgm:prSet presAssocID="{47812C63-BCE4-4E4C-96A9-AD89FB1F3F74}" presName="sibTrans" presStyleCnt="0"/>
      <dgm:spPr/>
    </dgm:pt>
    <dgm:pt modelId="{37C317D9-E997-4D72-8FDD-91FD0918DA44}" type="pres">
      <dgm:prSet presAssocID="{B3EF6563-3611-4C70-ACB7-1C6E28CA11FD}" presName="node" presStyleLbl="node1" presStyleIdx="5" presStyleCnt="6">
        <dgm:presLayoutVars>
          <dgm:bulletEnabled val="1"/>
        </dgm:presLayoutVars>
      </dgm:prSet>
      <dgm:spPr/>
    </dgm:pt>
  </dgm:ptLst>
  <dgm:cxnLst>
    <dgm:cxn modelId="{4AE26F10-8650-4942-91AB-D2AD58DE8B21}" type="presOf" srcId="{9F57E832-2123-4542-ADFB-7D9FCFC36F43}" destId="{DD325A9B-A743-4C82-8D37-040AFF049FDB}" srcOrd="0" destOrd="0" presId="urn:microsoft.com/office/officeart/2005/8/layout/default"/>
    <dgm:cxn modelId="{51829728-B520-4E4A-B226-38B00CB34FB6}" type="presOf" srcId="{865FC6F5-9735-4656-9D0F-0B80DF8AAA51}" destId="{F597E1E6-B540-4B05-A3F2-E9C06EEB233D}" srcOrd="0" destOrd="0" presId="urn:microsoft.com/office/officeart/2005/8/layout/default"/>
    <dgm:cxn modelId="{4CA6302D-A77F-4C16-A801-AF2AC33094D4}" type="presOf" srcId="{49D83B7C-9050-4F8C-AB26-B5A4DC4151B8}" destId="{A75BCD42-BCC6-491D-8275-EFC776B0B0F2}" srcOrd="0" destOrd="0" presId="urn:microsoft.com/office/officeart/2005/8/layout/default"/>
    <dgm:cxn modelId="{1E2DF136-BDC5-4479-9308-A84C038C9038}" srcId="{62BB2885-AF46-494C-9BDD-9750C901151C}" destId="{9F57E832-2123-4542-ADFB-7D9FCFC36F43}" srcOrd="2" destOrd="0" parTransId="{544FDDFE-F616-40AC-8BCD-6A1508095D97}" sibTransId="{318503B3-EAD5-421B-8925-E23DBB53A599}"/>
    <dgm:cxn modelId="{A382815C-6F13-496D-BD9D-D51131029FAA}" srcId="{62BB2885-AF46-494C-9BDD-9750C901151C}" destId="{49D83B7C-9050-4F8C-AB26-B5A4DC4151B8}" srcOrd="1" destOrd="0" parTransId="{E6FAFBE3-0BF0-4150-B487-993461370CA0}" sibTransId="{C7F5041E-F758-4FBB-B81D-99DCEE697DE9}"/>
    <dgm:cxn modelId="{1BD04D47-DBF1-40C1-9CCB-25FB600DE13B}" srcId="{62BB2885-AF46-494C-9BDD-9750C901151C}" destId="{865FC6F5-9735-4656-9D0F-0B80DF8AAA51}" srcOrd="3" destOrd="0" parTransId="{991B8CF6-FB23-403C-B7BF-C780DE751051}" sibTransId="{A321F75B-A55E-485C-A039-9D5D341E5D45}"/>
    <dgm:cxn modelId="{94EBAD6C-FFB3-403D-9D82-34395614C1F9}" srcId="{62BB2885-AF46-494C-9BDD-9750C901151C}" destId="{61C8ADFA-FAB5-4448-9A03-588C18ADB0A1}" srcOrd="4" destOrd="0" parTransId="{AB992B69-53D8-404E-984A-848AAFE2F13A}" sibTransId="{47812C63-BCE4-4E4C-96A9-AD89FB1F3F74}"/>
    <dgm:cxn modelId="{11A7E54E-4703-474D-AA99-44E8BBD8D165}" type="presOf" srcId="{62BB2885-AF46-494C-9BDD-9750C901151C}" destId="{37E17CF1-CB4B-4C71-BBE5-262B1421D6CA}" srcOrd="0" destOrd="0" presId="urn:microsoft.com/office/officeart/2005/8/layout/default"/>
    <dgm:cxn modelId="{A0EE059C-669F-40F2-A5FC-9CBC7AD00D30}" srcId="{62BB2885-AF46-494C-9BDD-9750C901151C}" destId="{95EB7481-05C0-43FA-8BF6-06A36BD4AA45}" srcOrd="0" destOrd="0" parTransId="{F70C0739-F7AA-46A6-A6E4-1835EB97D81F}" sibTransId="{345BDB8E-2CA6-427D-87A6-EEBFBA3F1CCC}"/>
    <dgm:cxn modelId="{F65C21A6-0E9E-4963-9029-ED5E2ADA33F8}" type="presOf" srcId="{B3EF6563-3611-4C70-ACB7-1C6E28CA11FD}" destId="{37C317D9-E997-4D72-8FDD-91FD0918DA44}" srcOrd="0" destOrd="0" presId="urn:microsoft.com/office/officeart/2005/8/layout/default"/>
    <dgm:cxn modelId="{66233EB8-D369-42FB-B5AF-2D7E10D376FA}" type="presOf" srcId="{95EB7481-05C0-43FA-8BF6-06A36BD4AA45}" destId="{3356AAD1-0228-4AD0-8B39-6814901BBE57}" srcOrd="0" destOrd="0" presId="urn:microsoft.com/office/officeart/2005/8/layout/default"/>
    <dgm:cxn modelId="{8ACF09CA-AD9F-42B7-A19D-6FB9F62ABA21}" srcId="{62BB2885-AF46-494C-9BDD-9750C901151C}" destId="{B3EF6563-3611-4C70-ACB7-1C6E28CA11FD}" srcOrd="5" destOrd="0" parTransId="{9BB0830C-645C-47C5-A74E-E890CA68E1D2}" sibTransId="{301C9BFE-39BF-457C-B648-43437E614BEA}"/>
    <dgm:cxn modelId="{402BA9DA-261D-4A1C-9F6B-9AF4E79B904D}" type="presOf" srcId="{61C8ADFA-FAB5-4448-9A03-588C18ADB0A1}" destId="{EEB264DE-1B65-42C1-9E1D-EB2F292D7EA3}" srcOrd="0" destOrd="0" presId="urn:microsoft.com/office/officeart/2005/8/layout/default"/>
    <dgm:cxn modelId="{5CE67664-20E7-435A-B7A5-9B896373AC4A}" type="presParOf" srcId="{37E17CF1-CB4B-4C71-BBE5-262B1421D6CA}" destId="{3356AAD1-0228-4AD0-8B39-6814901BBE57}" srcOrd="0" destOrd="0" presId="urn:microsoft.com/office/officeart/2005/8/layout/default"/>
    <dgm:cxn modelId="{94F10937-141B-400B-8D26-204FCE6B7A5D}" type="presParOf" srcId="{37E17CF1-CB4B-4C71-BBE5-262B1421D6CA}" destId="{1A3AC416-26C5-4C88-8B16-5450AE3BFC04}" srcOrd="1" destOrd="0" presId="urn:microsoft.com/office/officeart/2005/8/layout/default"/>
    <dgm:cxn modelId="{8DED687E-EA9E-45C6-846C-19105AE0ACFB}" type="presParOf" srcId="{37E17CF1-CB4B-4C71-BBE5-262B1421D6CA}" destId="{A75BCD42-BCC6-491D-8275-EFC776B0B0F2}" srcOrd="2" destOrd="0" presId="urn:microsoft.com/office/officeart/2005/8/layout/default"/>
    <dgm:cxn modelId="{37E0EFBB-31A6-4097-BE9D-22C561AE91CA}" type="presParOf" srcId="{37E17CF1-CB4B-4C71-BBE5-262B1421D6CA}" destId="{4D93AF4E-B2A9-4841-908C-30329D641E14}" srcOrd="3" destOrd="0" presId="urn:microsoft.com/office/officeart/2005/8/layout/default"/>
    <dgm:cxn modelId="{8D3FBDF8-37FB-4FF2-B065-86465D541751}" type="presParOf" srcId="{37E17CF1-CB4B-4C71-BBE5-262B1421D6CA}" destId="{DD325A9B-A743-4C82-8D37-040AFF049FDB}" srcOrd="4" destOrd="0" presId="urn:microsoft.com/office/officeart/2005/8/layout/default"/>
    <dgm:cxn modelId="{24725004-6BE4-420A-BE5C-81F529499718}" type="presParOf" srcId="{37E17CF1-CB4B-4C71-BBE5-262B1421D6CA}" destId="{C4561101-2BD3-4EFF-B5A5-BDB12ECCB85C}" srcOrd="5" destOrd="0" presId="urn:microsoft.com/office/officeart/2005/8/layout/default"/>
    <dgm:cxn modelId="{111D3E01-B751-4A16-BF8A-B5F8555665DC}" type="presParOf" srcId="{37E17CF1-CB4B-4C71-BBE5-262B1421D6CA}" destId="{F597E1E6-B540-4B05-A3F2-E9C06EEB233D}" srcOrd="6" destOrd="0" presId="urn:microsoft.com/office/officeart/2005/8/layout/default"/>
    <dgm:cxn modelId="{CCC0B736-01B5-43EF-839A-14CB24AC7991}" type="presParOf" srcId="{37E17CF1-CB4B-4C71-BBE5-262B1421D6CA}" destId="{5CD478DB-42F6-4044-9752-8AC7118412D0}" srcOrd="7" destOrd="0" presId="urn:microsoft.com/office/officeart/2005/8/layout/default"/>
    <dgm:cxn modelId="{06F77516-9D33-4481-B75A-9D39B7D83FA2}" type="presParOf" srcId="{37E17CF1-CB4B-4C71-BBE5-262B1421D6CA}" destId="{EEB264DE-1B65-42C1-9E1D-EB2F292D7EA3}" srcOrd="8" destOrd="0" presId="urn:microsoft.com/office/officeart/2005/8/layout/default"/>
    <dgm:cxn modelId="{4E25572B-A284-4D56-8603-561F4BF729A3}" type="presParOf" srcId="{37E17CF1-CB4B-4C71-BBE5-262B1421D6CA}" destId="{EDC0C485-F4D9-451B-BB5C-48F04B0B3D9B}" srcOrd="9" destOrd="0" presId="urn:microsoft.com/office/officeart/2005/8/layout/default"/>
    <dgm:cxn modelId="{D770F2FB-F1DE-4ECF-A181-69E3AD0AD5F5}" type="presParOf" srcId="{37E17CF1-CB4B-4C71-BBE5-262B1421D6CA}" destId="{37C317D9-E997-4D72-8FDD-91FD0918DA44}" srcOrd="10"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887527B-15A1-4948-A817-DE1AF6E97DBB}">
      <dsp:nvSpPr>
        <dsp:cNvPr id="0" name=""/>
        <dsp:cNvSpPr/>
      </dsp:nvSpPr>
      <dsp:spPr>
        <a:xfrm>
          <a:off x="0" y="2282"/>
          <a:ext cx="7025328" cy="1156744"/>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B148F65-3EC8-4512-B15D-5C2F2BEE14AB}">
      <dsp:nvSpPr>
        <dsp:cNvPr id="0" name=""/>
        <dsp:cNvSpPr/>
      </dsp:nvSpPr>
      <dsp:spPr>
        <a:xfrm>
          <a:off x="349915" y="262549"/>
          <a:ext cx="636209" cy="636209"/>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909860FA-B730-42DD-8618-02CD0F8B68C9}">
      <dsp:nvSpPr>
        <dsp:cNvPr id="0" name=""/>
        <dsp:cNvSpPr/>
      </dsp:nvSpPr>
      <dsp:spPr>
        <a:xfrm>
          <a:off x="1336039" y="2282"/>
          <a:ext cx="5689288" cy="115674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2422" tIns="122422" rIns="122422" bIns="122422" numCol="1" spcCol="1270" anchor="ctr" anchorCtr="0">
          <a:noAutofit/>
        </a:bodyPr>
        <a:lstStyle/>
        <a:p>
          <a:pPr marL="0" lvl="0" indent="0" algn="l" defTabSz="889000">
            <a:lnSpc>
              <a:spcPct val="100000"/>
            </a:lnSpc>
            <a:spcBef>
              <a:spcPct val="0"/>
            </a:spcBef>
            <a:spcAft>
              <a:spcPct val="35000"/>
            </a:spcAft>
            <a:buNone/>
          </a:pPr>
          <a:r>
            <a:rPr lang="en-US" sz="2000" kern="1200" dirty="0">
              <a:latin typeface="Arial" panose="020B0604020202020204" pitchFamily="34" charset="0"/>
              <a:cs typeface="Arial" panose="020B0604020202020204" pitchFamily="34" charset="0"/>
            </a:rPr>
            <a:t>The entire manual was revised, edited, and updated for clarity.</a:t>
          </a:r>
        </a:p>
      </dsp:txBody>
      <dsp:txXfrm>
        <a:off x="1336039" y="2282"/>
        <a:ext cx="5689288" cy="1156744"/>
      </dsp:txXfrm>
    </dsp:sp>
    <dsp:sp modelId="{5BCE1099-AACB-454E-B6C7-2DF0A8016BB8}">
      <dsp:nvSpPr>
        <dsp:cNvPr id="0" name=""/>
        <dsp:cNvSpPr/>
      </dsp:nvSpPr>
      <dsp:spPr>
        <a:xfrm>
          <a:off x="0" y="1448212"/>
          <a:ext cx="7025328" cy="1156744"/>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808B4E6-029D-45FE-BEC1-35BC8BF7D082}">
      <dsp:nvSpPr>
        <dsp:cNvPr id="0" name=""/>
        <dsp:cNvSpPr/>
      </dsp:nvSpPr>
      <dsp:spPr>
        <a:xfrm>
          <a:off x="349915" y="1708480"/>
          <a:ext cx="636209" cy="636209"/>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AB2EB870-92AB-4A55-BF45-D51779011619}">
      <dsp:nvSpPr>
        <dsp:cNvPr id="0" name=""/>
        <dsp:cNvSpPr/>
      </dsp:nvSpPr>
      <dsp:spPr>
        <a:xfrm>
          <a:off x="1336039" y="1448212"/>
          <a:ext cx="5689288" cy="115674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2422" tIns="122422" rIns="122422" bIns="122422" numCol="1" spcCol="1270" anchor="ctr" anchorCtr="0">
          <a:noAutofit/>
        </a:bodyPr>
        <a:lstStyle/>
        <a:p>
          <a:pPr marL="0" lvl="0" indent="0" algn="l" defTabSz="889000">
            <a:lnSpc>
              <a:spcPct val="100000"/>
            </a:lnSpc>
            <a:spcBef>
              <a:spcPct val="0"/>
            </a:spcBef>
            <a:spcAft>
              <a:spcPct val="35000"/>
            </a:spcAft>
            <a:buNone/>
          </a:pPr>
          <a:r>
            <a:rPr lang="en-US" sz="2000" kern="1200" dirty="0">
              <a:latin typeface="Arial" panose="020B0604020202020204" pitchFamily="34" charset="0"/>
              <a:cs typeface="Arial" panose="020B0604020202020204" pitchFamily="34" charset="0"/>
            </a:rPr>
            <a:t>Massachusetts Rehabilitation Commission added to the Medication Administration Program manual.</a:t>
          </a:r>
        </a:p>
      </dsp:txBody>
      <dsp:txXfrm>
        <a:off x="1336039" y="1448212"/>
        <a:ext cx="5689288" cy="1156744"/>
      </dsp:txXfrm>
    </dsp:sp>
    <dsp:sp modelId="{13CD7975-F126-4201-9619-C00A13290878}">
      <dsp:nvSpPr>
        <dsp:cNvPr id="0" name=""/>
        <dsp:cNvSpPr/>
      </dsp:nvSpPr>
      <dsp:spPr>
        <a:xfrm>
          <a:off x="0" y="2894143"/>
          <a:ext cx="7025328" cy="1156744"/>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8357B49-9C39-4F6F-8BCA-73434F0562DA}">
      <dsp:nvSpPr>
        <dsp:cNvPr id="0" name=""/>
        <dsp:cNvSpPr/>
      </dsp:nvSpPr>
      <dsp:spPr>
        <a:xfrm>
          <a:off x="349915" y="3154410"/>
          <a:ext cx="636209" cy="636209"/>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A07B843B-0A6C-4B6D-B81C-6BEC8F1B5F03}">
      <dsp:nvSpPr>
        <dsp:cNvPr id="0" name=""/>
        <dsp:cNvSpPr/>
      </dsp:nvSpPr>
      <dsp:spPr>
        <a:xfrm>
          <a:off x="1336039" y="2894143"/>
          <a:ext cx="5689288" cy="115674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2422" tIns="122422" rIns="122422" bIns="122422" numCol="1" spcCol="1270" anchor="ctr" anchorCtr="0">
          <a:noAutofit/>
        </a:bodyPr>
        <a:lstStyle/>
        <a:p>
          <a:pPr marL="0" lvl="0" indent="0" algn="l" defTabSz="889000">
            <a:lnSpc>
              <a:spcPct val="100000"/>
            </a:lnSpc>
            <a:spcBef>
              <a:spcPct val="0"/>
            </a:spcBef>
            <a:spcAft>
              <a:spcPct val="35000"/>
            </a:spcAft>
            <a:buNone/>
          </a:pPr>
          <a:r>
            <a:rPr lang="en-US" sz="2000" kern="1200" dirty="0">
              <a:latin typeface="Arial" panose="020B0604020202020204" pitchFamily="34" charset="0"/>
              <a:cs typeface="Arial" panose="020B0604020202020204" pitchFamily="34" charset="0"/>
            </a:rPr>
            <a:t>Sequencing of policies was reorganized for a more cohesive manual. </a:t>
          </a:r>
        </a:p>
      </dsp:txBody>
      <dsp:txXfrm>
        <a:off x="1336039" y="2894143"/>
        <a:ext cx="5689288" cy="1156744"/>
      </dsp:txXfrm>
    </dsp:sp>
    <dsp:sp modelId="{A5AA6326-8E11-47FD-BB30-4839B6206F00}">
      <dsp:nvSpPr>
        <dsp:cNvPr id="0" name=""/>
        <dsp:cNvSpPr/>
      </dsp:nvSpPr>
      <dsp:spPr>
        <a:xfrm>
          <a:off x="0" y="4340073"/>
          <a:ext cx="7025328" cy="1156744"/>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ECE678B-AD8C-499E-A133-78132E070B7C}">
      <dsp:nvSpPr>
        <dsp:cNvPr id="0" name=""/>
        <dsp:cNvSpPr/>
      </dsp:nvSpPr>
      <dsp:spPr>
        <a:xfrm>
          <a:off x="349915" y="4600340"/>
          <a:ext cx="636209" cy="636209"/>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D660E0B7-0801-4742-84C7-4783C365787B}">
      <dsp:nvSpPr>
        <dsp:cNvPr id="0" name=""/>
        <dsp:cNvSpPr/>
      </dsp:nvSpPr>
      <dsp:spPr>
        <a:xfrm>
          <a:off x="1336039" y="4340073"/>
          <a:ext cx="5689288" cy="115674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2422" tIns="122422" rIns="122422" bIns="122422" numCol="1" spcCol="1270" anchor="ctr" anchorCtr="0">
          <a:noAutofit/>
        </a:bodyPr>
        <a:lstStyle/>
        <a:p>
          <a:pPr marL="0" lvl="0" indent="0" algn="l" defTabSz="889000">
            <a:lnSpc>
              <a:spcPct val="100000"/>
            </a:lnSpc>
            <a:spcBef>
              <a:spcPct val="0"/>
            </a:spcBef>
            <a:spcAft>
              <a:spcPct val="35000"/>
            </a:spcAft>
            <a:buNone/>
          </a:pPr>
          <a:r>
            <a:rPr lang="en-US" sz="2000" kern="1200" dirty="0">
              <a:latin typeface="Arial" panose="020B0604020202020204" pitchFamily="34" charset="0"/>
              <a:cs typeface="Arial" panose="020B0604020202020204" pitchFamily="34" charset="0"/>
            </a:rPr>
            <a:t>Trainings and Competency tools were updated for both general knowledge and individual-specific sections.</a:t>
          </a:r>
        </a:p>
      </dsp:txBody>
      <dsp:txXfrm>
        <a:off x="1336039" y="4340073"/>
        <a:ext cx="5689288" cy="115674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84D620F-6B68-4E0A-80B8-CC21F616F3B3}">
      <dsp:nvSpPr>
        <dsp:cNvPr id="0" name=""/>
        <dsp:cNvSpPr/>
      </dsp:nvSpPr>
      <dsp:spPr>
        <a:xfrm>
          <a:off x="0" y="1754"/>
          <a:ext cx="7267576" cy="1136708"/>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8B5908C-C39E-4301-B8AD-5863D9245FFB}">
      <dsp:nvSpPr>
        <dsp:cNvPr id="0" name=""/>
        <dsp:cNvSpPr/>
      </dsp:nvSpPr>
      <dsp:spPr>
        <a:xfrm>
          <a:off x="343854" y="258002"/>
          <a:ext cx="625189" cy="625189"/>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FE5082A3-FA42-4CAE-BD9B-3B306152D52E}">
      <dsp:nvSpPr>
        <dsp:cNvPr id="0" name=""/>
        <dsp:cNvSpPr/>
      </dsp:nvSpPr>
      <dsp:spPr>
        <a:xfrm>
          <a:off x="1312898" y="2242"/>
          <a:ext cx="5954677" cy="113670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0302" tIns="120302" rIns="120302" bIns="120302" numCol="1" spcCol="1270" anchor="ctr" anchorCtr="0">
          <a:noAutofit/>
        </a:bodyPr>
        <a:lstStyle/>
        <a:p>
          <a:pPr marL="0" lvl="0" indent="0" algn="l" defTabSz="889000">
            <a:lnSpc>
              <a:spcPct val="100000"/>
            </a:lnSpc>
            <a:spcBef>
              <a:spcPct val="0"/>
            </a:spcBef>
            <a:spcAft>
              <a:spcPct val="35000"/>
            </a:spcAft>
            <a:buNone/>
          </a:pPr>
          <a:r>
            <a:rPr lang="en-US" sz="2000" kern="1200" dirty="0">
              <a:latin typeface="Arial" panose="020B0604020202020204" pitchFamily="34" charset="0"/>
              <a:cs typeface="Arial" panose="020B0604020202020204" pitchFamily="34" charset="0"/>
            </a:rPr>
            <a:t>All references in the manual are now hyperlinked for improved navigation.</a:t>
          </a:r>
        </a:p>
      </dsp:txBody>
      <dsp:txXfrm>
        <a:off x="1312898" y="2242"/>
        <a:ext cx="5954677" cy="1136708"/>
      </dsp:txXfrm>
    </dsp:sp>
    <dsp:sp modelId="{D9C1F4A1-FD80-4FBA-A05B-C1A4B4592201}">
      <dsp:nvSpPr>
        <dsp:cNvPr id="0" name=""/>
        <dsp:cNvSpPr/>
      </dsp:nvSpPr>
      <dsp:spPr>
        <a:xfrm>
          <a:off x="0" y="1423128"/>
          <a:ext cx="7267576" cy="1136708"/>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50347D9-1DA7-4902-B262-7C1490FBCAB4}">
      <dsp:nvSpPr>
        <dsp:cNvPr id="0" name=""/>
        <dsp:cNvSpPr/>
      </dsp:nvSpPr>
      <dsp:spPr>
        <a:xfrm>
          <a:off x="343854" y="1678887"/>
          <a:ext cx="625189" cy="625189"/>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EF646B18-7012-4A8C-B1EA-6A3F445F5241}">
      <dsp:nvSpPr>
        <dsp:cNvPr id="0" name=""/>
        <dsp:cNvSpPr/>
      </dsp:nvSpPr>
      <dsp:spPr>
        <a:xfrm>
          <a:off x="1312898" y="1423128"/>
          <a:ext cx="5954677" cy="113670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0302" tIns="120302" rIns="120302" bIns="120302" numCol="1" spcCol="1270" anchor="ctr" anchorCtr="0">
          <a:noAutofit/>
        </a:bodyPr>
        <a:lstStyle/>
        <a:p>
          <a:pPr marL="0" lvl="0" indent="0" algn="l" defTabSz="889000">
            <a:lnSpc>
              <a:spcPct val="100000"/>
            </a:lnSpc>
            <a:spcBef>
              <a:spcPct val="0"/>
            </a:spcBef>
            <a:spcAft>
              <a:spcPct val="35000"/>
            </a:spcAft>
            <a:buNone/>
          </a:pPr>
          <a:r>
            <a:rPr lang="en-US" sz="2000" kern="1200" dirty="0">
              <a:latin typeface="Arial" panose="020B0604020202020204" pitchFamily="34" charset="0"/>
              <a:cs typeface="Arial" panose="020B0604020202020204" pitchFamily="34" charset="0"/>
            </a:rPr>
            <a:t>Access to the online MAP Policy Manual at www.mass.gov/dph/map is required for MAP service providers</a:t>
          </a:r>
          <a:r>
            <a:rPr lang="en-US" sz="2000" kern="1200" dirty="0"/>
            <a:t>.</a:t>
          </a:r>
        </a:p>
      </dsp:txBody>
      <dsp:txXfrm>
        <a:off x="1312898" y="1423128"/>
        <a:ext cx="5954677" cy="1136708"/>
      </dsp:txXfrm>
    </dsp:sp>
    <dsp:sp modelId="{4A4B50F5-7BF4-43CD-A2B6-5D07A5AB09CE}">
      <dsp:nvSpPr>
        <dsp:cNvPr id="0" name=""/>
        <dsp:cNvSpPr/>
      </dsp:nvSpPr>
      <dsp:spPr>
        <a:xfrm>
          <a:off x="0" y="2844013"/>
          <a:ext cx="7267576" cy="1136708"/>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68C8F17-881C-46D2-811D-798E1CFA3CC0}">
      <dsp:nvSpPr>
        <dsp:cNvPr id="0" name=""/>
        <dsp:cNvSpPr/>
      </dsp:nvSpPr>
      <dsp:spPr>
        <a:xfrm>
          <a:off x="456175" y="4438878"/>
          <a:ext cx="625189" cy="625189"/>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D157DB06-9383-4AC8-AC2F-0A5DB3EB89AA}">
      <dsp:nvSpPr>
        <dsp:cNvPr id="0" name=""/>
        <dsp:cNvSpPr/>
      </dsp:nvSpPr>
      <dsp:spPr>
        <a:xfrm>
          <a:off x="1312898" y="2844013"/>
          <a:ext cx="5954677" cy="113670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0302" tIns="120302" rIns="120302" bIns="120302" numCol="1" spcCol="1270" anchor="ctr" anchorCtr="0">
          <a:noAutofit/>
        </a:bodyPr>
        <a:lstStyle/>
        <a:p>
          <a:pPr marL="0" lvl="0" indent="0" algn="l" defTabSz="889000">
            <a:lnSpc>
              <a:spcPct val="100000"/>
            </a:lnSpc>
            <a:spcBef>
              <a:spcPct val="0"/>
            </a:spcBef>
            <a:spcAft>
              <a:spcPct val="35000"/>
            </a:spcAft>
            <a:buNone/>
          </a:pPr>
          <a:r>
            <a:rPr lang="en-US" sz="2000" kern="1200" dirty="0">
              <a:latin typeface="Arial" panose="020B0604020202020204" pitchFamily="34" charset="0"/>
              <a:cs typeface="Arial" panose="020B0604020202020204" pitchFamily="34" charset="0"/>
            </a:rPr>
            <a:t>Removal of advisories. Changes to be made and communicated proactively.  Manual to become a living document</a:t>
          </a:r>
          <a:r>
            <a:rPr lang="en-US" sz="2000" kern="1200" dirty="0"/>
            <a:t>.</a:t>
          </a:r>
          <a:r>
            <a:rPr lang="en-US" sz="2000" kern="1200" dirty="0">
              <a:latin typeface="Arial" panose="020B0604020202020204" pitchFamily="34" charset="0"/>
              <a:cs typeface="Arial" panose="020B0604020202020204" pitchFamily="34" charset="0"/>
            </a:rPr>
            <a:t> </a:t>
          </a:r>
        </a:p>
      </dsp:txBody>
      <dsp:txXfrm>
        <a:off x="1312898" y="2844013"/>
        <a:ext cx="5954677" cy="1136708"/>
      </dsp:txXfrm>
    </dsp:sp>
    <dsp:sp modelId="{78059C5E-8202-40E1-AA8B-986B86E3EC18}">
      <dsp:nvSpPr>
        <dsp:cNvPr id="0" name=""/>
        <dsp:cNvSpPr/>
      </dsp:nvSpPr>
      <dsp:spPr>
        <a:xfrm>
          <a:off x="0" y="4264898"/>
          <a:ext cx="7267576" cy="1136708"/>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3AFE227-8E1E-4569-B5FB-1A0C70BDE3DB}">
      <dsp:nvSpPr>
        <dsp:cNvPr id="0" name=""/>
        <dsp:cNvSpPr/>
      </dsp:nvSpPr>
      <dsp:spPr>
        <a:xfrm>
          <a:off x="343854" y="4520658"/>
          <a:ext cx="625189" cy="625189"/>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a:blipFill>
        <a:ln w="12700" cap="flat" cmpd="sng" algn="ctr">
          <a:solidFill>
            <a:schemeClr val="lt1">
              <a:alpha val="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598FC60-0691-4D80-BF7B-CA5B2D4BBDFB}">
      <dsp:nvSpPr>
        <dsp:cNvPr id="0" name=""/>
        <dsp:cNvSpPr/>
      </dsp:nvSpPr>
      <dsp:spPr>
        <a:xfrm>
          <a:off x="1312898" y="4264898"/>
          <a:ext cx="5954677" cy="113670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0302" tIns="120302" rIns="120302" bIns="120302" numCol="1" spcCol="1270" anchor="ctr" anchorCtr="0">
          <a:noAutofit/>
        </a:bodyPr>
        <a:lstStyle/>
        <a:p>
          <a:pPr marL="0" lvl="0" indent="0" algn="l" defTabSz="889000">
            <a:lnSpc>
              <a:spcPct val="100000"/>
            </a:lnSpc>
            <a:spcBef>
              <a:spcPct val="0"/>
            </a:spcBef>
            <a:spcAft>
              <a:spcPct val="35000"/>
            </a:spcAft>
            <a:buNone/>
          </a:pPr>
          <a:r>
            <a:rPr lang="en-US" sz="2000" kern="1200" dirty="0">
              <a:latin typeface="Arial" panose="020B0604020202020204" pitchFamily="34" charset="0"/>
              <a:cs typeface="Arial" panose="020B0604020202020204" pitchFamily="34" charset="0"/>
            </a:rPr>
            <a:t>No requirement to maintain a paper copy of the manual</a:t>
          </a:r>
          <a:endParaRPr lang="en-US" sz="2000" kern="1200" dirty="0"/>
        </a:p>
      </dsp:txBody>
      <dsp:txXfrm>
        <a:off x="1312898" y="4264898"/>
        <a:ext cx="5954677" cy="1136708"/>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8D62118-525E-4B19-B773-A440CBBEB1E4}">
      <dsp:nvSpPr>
        <dsp:cNvPr id="0" name=""/>
        <dsp:cNvSpPr/>
      </dsp:nvSpPr>
      <dsp:spPr>
        <a:xfrm>
          <a:off x="0" y="307904"/>
          <a:ext cx="11174934" cy="17136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67299" tIns="354076" rIns="867299" bIns="128016" numCol="1" spcCol="1270" anchor="t" anchorCtr="0">
          <a:noAutofit/>
        </a:bodyPr>
        <a:lstStyle/>
        <a:p>
          <a:pPr marL="171450" lvl="1" indent="-171450" algn="l" defTabSz="800100">
            <a:lnSpc>
              <a:spcPct val="90000"/>
            </a:lnSpc>
            <a:spcBef>
              <a:spcPct val="0"/>
            </a:spcBef>
            <a:spcAft>
              <a:spcPct val="15000"/>
            </a:spcAft>
            <a:buChar char="•"/>
          </a:pPr>
          <a:r>
            <a:rPr lang="en-US" sz="1800" kern="1200" dirty="0">
              <a:latin typeface="Arial" panose="020B0604020202020204" pitchFamily="34" charset="0"/>
              <a:cs typeface="Arial" panose="020B0604020202020204" pitchFamily="34" charset="0"/>
            </a:rPr>
            <a:t>Policy 02-2 updated to provide clearer guidance about what needs to be done if a licensed care professional is performing </a:t>
          </a:r>
          <a:r>
            <a:rPr lang="en-US" sz="1800" b="0" kern="1200" dirty="0">
              <a:latin typeface="Arial" panose="020B0604020202020204" pitchFamily="34" charset="0"/>
              <a:cs typeface="Arial" panose="020B0604020202020204" pitchFamily="34" charset="0"/>
            </a:rPr>
            <a:t>dual roles as a MAP Monitor and direct care nurse </a:t>
          </a:r>
          <a:r>
            <a:rPr lang="en-US" sz="1800" kern="1200" dirty="0">
              <a:latin typeface="Arial" panose="020B0604020202020204" pitchFamily="34" charset="0"/>
              <a:cs typeface="Arial" panose="020B0604020202020204" pitchFamily="34" charset="0"/>
            </a:rPr>
            <a:t>at the same site</a:t>
          </a:r>
        </a:p>
        <a:p>
          <a:pPr marL="171450" lvl="1" indent="-171450" algn="l" defTabSz="800100">
            <a:lnSpc>
              <a:spcPct val="90000"/>
            </a:lnSpc>
            <a:spcBef>
              <a:spcPct val="0"/>
            </a:spcBef>
            <a:spcAft>
              <a:spcPts val="1200"/>
            </a:spcAft>
            <a:buChar char="•"/>
          </a:pPr>
          <a:r>
            <a:rPr lang="en-US" sz="1800" kern="1200" dirty="0">
              <a:latin typeface="Arial" panose="020B0604020202020204" pitchFamily="34" charset="0"/>
              <a:cs typeface="Arial" panose="020B0604020202020204" pitchFamily="34" charset="0"/>
            </a:rPr>
            <a:t>Service providers required to establish a written plan on-site to ensure MAP responsibilities are completed</a:t>
          </a:r>
          <a:r>
            <a:rPr lang="en-US" sz="1600" kern="1200" dirty="0">
              <a:latin typeface="Arial" panose="020B0604020202020204" pitchFamily="34" charset="0"/>
              <a:cs typeface="Arial" panose="020B0604020202020204" pitchFamily="34" charset="0"/>
            </a:rPr>
            <a:t>. </a:t>
          </a:r>
        </a:p>
      </dsp:txBody>
      <dsp:txXfrm>
        <a:off x="0" y="307904"/>
        <a:ext cx="11174934" cy="1713600"/>
      </dsp:txXfrm>
    </dsp:sp>
    <dsp:sp modelId="{74AE98AE-FD31-4369-BBB0-4FDF4B1412F9}">
      <dsp:nvSpPr>
        <dsp:cNvPr id="0" name=""/>
        <dsp:cNvSpPr/>
      </dsp:nvSpPr>
      <dsp:spPr>
        <a:xfrm>
          <a:off x="558746" y="128951"/>
          <a:ext cx="7822453" cy="501840"/>
        </a:xfrm>
        <a:prstGeom prst="roundRect">
          <a:avLst/>
        </a:prstGeom>
        <a:solidFill>
          <a:schemeClr val="accent3"/>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95670" tIns="0" rIns="295670" bIns="0" numCol="1" spcCol="1270" anchor="ctr" anchorCtr="0">
          <a:noAutofit/>
        </a:bodyPr>
        <a:lstStyle/>
        <a:p>
          <a:pPr marL="0" lvl="0" indent="0" algn="l" defTabSz="755650">
            <a:lnSpc>
              <a:spcPct val="90000"/>
            </a:lnSpc>
            <a:spcBef>
              <a:spcPct val="0"/>
            </a:spcBef>
            <a:spcAft>
              <a:spcPct val="35000"/>
            </a:spcAft>
            <a:buNone/>
          </a:pPr>
          <a:r>
            <a:rPr lang="en-US" sz="1700" kern="1200" dirty="0">
              <a:latin typeface="Arial" panose="020B0604020202020204" pitchFamily="34" charset="0"/>
              <a:cs typeface="Arial" panose="020B0604020202020204" pitchFamily="34" charset="0"/>
            </a:rPr>
            <a:t>Section 02:  Youth Community Programs  </a:t>
          </a:r>
        </a:p>
      </dsp:txBody>
      <dsp:txXfrm>
        <a:off x="583244" y="153449"/>
        <a:ext cx="7773457" cy="452844"/>
      </dsp:txXfrm>
    </dsp:sp>
    <dsp:sp modelId="{57F027A0-E3B0-4804-8B79-0CD86D5EAF55}">
      <dsp:nvSpPr>
        <dsp:cNvPr id="0" name=""/>
        <dsp:cNvSpPr/>
      </dsp:nvSpPr>
      <dsp:spPr>
        <a:xfrm>
          <a:off x="0" y="2454182"/>
          <a:ext cx="11174934" cy="937125"/>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67299" tIns="354076" rIns="867299" bIns="120904" numCol="1" spcCol="1270" anchor="t" anchorCtr="0">
          <a:noAutofit/>
        </a:bodyPr>
        <a:lstStyle/>
        <a:p>
          <a:pPr marL="171450" lvl="1" indent="-171450" algn="l" defTabSz="755650">
            <a:lnSpc>
              <a:spcPct val="90000"/>
            </a:lnSpc>
            <a:spcBef>
              <a:spcPct val="0"/>
            </a:spcBef>
            <a:spcAft>
              <a:spcPct val="15000"/>
            </a:spcAft>
            <a:buChar char="•"/>
          </a:pPr>
          <a:r>
            <a:rPr lang="en-US" sz="1700" kern="1200" dirty="0">
              <a:latin typeface="Arial" panose="020B0604020202020204" pitchFamily="34" charset="0"/>
              <a:cs typeface="Arial" panose="020B0604020202020204" pitchFamily="34" charset="0"/>
            </a:rPr>
            <a:t>All policies updated to reflect the new online process for obtaining and renewing a MCSR through the DPH online </a:t>
          </a:r>
          <a:r>
            <a:rPr lang="en-US" sz="1700" kern="1200" dirty="0" err="1">
              <a:latin typeface="Arial" panose="020B0604020202020204" pitchFamily="34" charset="0"/>
              <a:cs typeface="Arial" panose="020B0604020202020204" pitchFamily="34" charset="0"/>
            </a:rPr>
            <a:t>eLicensing</a:t>
          </a:r>
          <a:r>
            <a:rPr lang="en-US" sz="1700" kern="1200" dirty="0">
              <a:latin typeface="Arial" panose="020B0604020202020204" pitchFamily="34" charset="0"/>
              <a:cs typeface="Arial" panose="020B0604020202020204" pitchFamily="34" charset="0"/>
            </a:rPr>
            <a:t> System (</a:t>
          </a:r>
          <a:r>
            <a:rPr lang="en-US" sz="1700" i="0" kern="1200" dirty="0">
              <a:latin typeface="Arial" panose="020B0604020202020204" pitchFamily="34" charset="0"/>
              <a:cs typeface="Arial" panose="020B0604020202020204" pitchFamily="34" charset="0"/>
            </a:rPr>
            <a:t>resulting in improved communications and outreach</a:t>
          </a:r>
          <a:r>
            <a:rPr lang="en-US" sz="1700" kern="1200" dirty="0">
              <a:latin typeface="Arial" panose="020B0604020202020204" pitchFamily="34" charset="0"/>
              <a:cs typeface="Arial" panose="020B0604020202020204" pitchFamily="34" charset="0"/>
            </a:rPr>
            <a:t>)</a:t>
          </a:r>
        </a:p>
      </dsp:txBody>
      <dsp:txXfrm>
        <a:off x="0" y="2454182"/>
        <a:ext cx="11174934" cy="937125"/>
      </dsp:txXfrm>
    </dsp:sp>
    <dsp:sp modelId="{60B84E32-0D71-4D7A-A863-7888952B134C}">
      <dsp:nvSpPr>
        <dsp:cNvPr id="0" name=""/>
        <dsp:cNvSpPr/>
      </dsp:nvSpPr>
      <dsp:spPr>
        <a:xfrm>
          <a:off x="558746" y="2203262"/>
          <a:ext cx="7822453" cy="501840"/>
        </a:xfrm>
        <a:prstGeom prst="roundRect">
          <a:avLst/>
        </a:prstGeom>
        <a:solidFill>
          <a:schemeClr val="accent3"/>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95670" tIns="0" rIns="295670" bIns="0" numCol="1" spcCol="1270" anchor="ctr" anchorCtr="0">
          <a:noAutofit/>
        </a:bodyPr>
        <a:lstStyle/>
        <a:p>
          <a:pPr marL="0" lvl="0" indent="0" algn="l" defTabSz="755650">
            <a:lnSpc>
              <a:spcPct val="90000"/>
            </a:lnSpc>
            <a:spcBef>
              <a:spcPct val="0"/>
            </a:spcBef>
            <a:spcAft>
              <a:spcPct val="35000"/>
            </a:spcAft>
            <a:buNone/>
          </a:pPr>
          <a:r>
            <a:rPr lang="en-US" sz="1700" kern="1200" dirty="0">
              <a:latin typeface="Arial" panose="020B0604020202020204" pitchFamily="34" charset="0"/>
              <a:cs typeface="Arial" panose="020B0604020202020204" pitchFamily="34" charset="0"/>
            </a:rPr>
            <a:t>Section 03:  Site Registration Requirements</a:t>
          </a:r>
        </a:p>
      </dsp:txBody>
      <dsp:txXfrm>
        <a:off x="583244" y="2227760"/>
        <a:ext cx="7773457" cy="452844"/>
      </dsp:txXfrm>
    </dsp:sp>
    <dsp:sp modelId="{164AA0F6-91E9-4E0B-AEDF-BB0D2CBE4082}">
      <dsp:nvSpPr>
        <dsp:cNvPr id="0" name=""/>
        <dsp:cNvSpPr/>
      </dsp:nvSpPr>
      <dsp:spPr>
        <a:xfrm>
          <a:off x="0" y="3734027"/>
          <a:ext cx="11174934" cy="1311975"/>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67299" tIns="354076" rIns="867299" bIns="120904" numCol="1" spcCol="1270" anchor="t" anchorCtr="0">
          <a:noAutofit/>
        </a:bodyPr>
        <a:lstStyle/>
        <a:p>
          <a:pPr marL="171450" lvl="1" indent="-171450" algn="l" defTabSz="755650">
            <a:lnSpc>
              <a:spcPct val="90000"/>
            </a:lnSpc>
            <a:spcBef>
              <a:spcPct val="0"/>
            </a:spcBef>
            <a:spcAft>
              <a:spcPts val="1200"/>
            </a:spcAft>
            <a:buChar char="•"/>
          </a:pPr>
          <a:r>
            <a:rPr lang="en-US" sz="1700" kern="1200" dirty="0">
              <a:latin typeface="Arial" panose="020B0604020202020204" pitchFamily="34" charset="0"/>
              <a:cs typeface="Arial" panose="020B0604020202020204" pitchFamily="34" charset="0"/>
            </a:rPr>
            <a:t>All policies updated to remove transcription from </a:t>
          </a:r>
          <a:r>
            <a:rPr lang="en-US" sz="1700" kern="1200" dirty="0">
              <a:solidFill>
                <a:schemeClr val="tx1"/>
              </a:solidFill>
              <a:latin typeface="Arial" panose="020B0604020202020204" pitchFamily="34" charset="0"/>
              <a:cs typeface="Arial" panose="020B0604020202020204" pitchFamily="34" charset="0"/>
            </a:rPr>
            <a:t>Certification and Recertification </a:t>
          </a:r>
          <a:r>
            <a:rPr lang="en-US" sz="1700" kern="1200" dirty="0">
              <a:latin typeface="Arial" panose="020B0604020202020204" pitchFamily="34" charset="0"/>
              <a:cs typeface="Arial" panose="020B0604020202020204" pitchFamily="34" charset="0"/>
            </a:rPr>
            <a:t>Testing.</a:t>
          </a:r>
        </a:p>
        <a:p>
          <a:pPr marL="171450" lvl="1" indent="-171450" algn="l" defTabSz="755650">
            <a:lnSpc>
              <a:spcPct val="90000"/>
            </a:lnSpc>
            <a:spcBef>
              <a:spcPct val="0"/>
            </a:spcBef>
            <a:spcAft>
              <a:spcPts val="1200"/>
            </a:spcAft>
            <a:buChar char="•"/>
          </a:pPr>
          <a:r>
            <a:rPr lang="en-US" sz="1700" kern="1200" dirty="0">
              <a:latin typeface="Arial" panose="020B0604020202020204" pitchFamily="34" charset="0"/>
              <a:cs typeface="Arial" panose="020B0604020202020204" pitchFamily="34" charset="0"/>
            </a:rPr>
            <a:t>Time allowed between </a:t>
          </a:r>
          <a:r>
            <a:rPr lang="en-US" sz="1700" kern="1200" dirty="0">
              <a:solidFill>
                <a:schemeClr val="tx1"/>
              </a:solidFill>
              <a:latin typeface="Arial" panose="020B0604020202020204" pitchFamily="34" charset="0"/>
              <a:cs typeface="Arial" panose="020B0604020202020204" pitchFamily="34" charset="0"/>
            </a:rPr>
            <a:t>completion of </a:t>
          </a:r>
          <a:r>
            <a:rPr lang="en-US" sz="1700" kern="1200" dirty="0">
              <a:latin typeface="Arial" panose="020B0604020202020204" pitchFamily="34" charset="0"/>
              <a:cs typeface="Arial" panose="020B0604020202020204" pitchFamily="34" charset="0"/>
            </a:rPr>
            <a:t>training and </a:t>
          </a:r>
          <a:r>
            <a:rPr lang="en-US" sz="1700" kern="1200" dirty="0">
              <a:solidFill>
                <a:schemeClr val="tx1"/>
              </a:solidFill>
              <a:latin typeface="Arial" panose="020B0604020202020204" pitchFamily="34" charset="0"/>
              <a:cs typeface="Arial" panose="020B0604020202020204" pitchFamily="34" charset="0"/>
            </a:rPr>
            <a:t>completion of testing </a:t>
          </a:r>
          <a:r>
            <a:rPr lang="en-US" sz="1700" kern="1200" dirty="0">
              <a:latin typeface="Arial" panose="020B0604020202020204" pitchFamily="34" charset="0"/>
              <a:cs typeface="Arial" panose="020B0604020202020204" pitchFamily="34" charset="0"/>
            </a:rPr>
            <a:t>reduced from 6 to 3 months.</a:t>
          </a:r>
        </a:p>
      </dsp:txBody>
      <dsp:txXfrm>
        <a:off x="0" y="3734027"/>
        <a:ext cx="11174934" cy="1311975"/>
      </dsp:txXfrm>
    </dsp:sp>
    <dsp:sp modelId="{D8A62280-A926-4268-904D-29204C2585D8}">
      <dsp:nvSpPr>
        <dsp:cNvPr id="0" name=""/>
        <dsp:cNvSpPr/>
      </dsp:nvSpPr>
      <dsp:spPr>
        <a:xfrm>
          <a:off x="558746" y="3483107"/>
          <a:ext cx="7822453" cy="501840"/>
        </a:xfrm>
        <a:prstGeom prst="roundRect">
          <a:avLst/>
        </a:prstGeom>
        <a:solidFill>
          <a:schemeClr val="accent3"/>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95670" tIns="0" rIns="295670" bIns="0" numCol="1" spcCol="1270" anchor="ctr" anchorCtr="0">
          <a:noAutofit/>
        </a:bodyPr>
        <a:lstStyle/>
        <a:p>
          <a:pPr marL="0" lvl="0" indent="0" algn="l" defTabSz="755650">
            <a:lnSpc>
              <a:spcPct val="90000"/>
            </a:lnSpc>
            <a:spcBef>
              <a:spcPct val="0"/>
            </a:spcBef>
            <a:spcAft>
              <a:spcPct val="35000"/>
            </a:spcAft>
            <a:buNone/>
          </a:pPr>
          <a:r>
            <a:rPr lang="en-US" sz="1700" kern="1200" dirty="0">
              <a:latin typeface="Arial" panose="020B0604020202020204" pitchFamily="34" charset="0"/>
              <a:cs typeface="Arial" panose="020B0604020202020204" pitchFamily="34" charset="0"/>
            </a:rPr>
            <a:t>Section 05:  Staff Certification</a:t>
          </a:r>
        </a:p>
      </dsp:txBody>
      <dsp:txXfrm>
        <a:off x="583244" y="3507605"/>
        <a:ext cx="7773457" cy="452844"/>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8D62118-525E-4B19-B773-A440CBBEB1E4}">
      <dsp:nvSpPr>
        <dsp:cNvPr id="0" name=""/>
        <dsp:cNvSpPr/>
      </dsp:nvSpPr>
      <dsp:spPr>
        <a:xfrm>
          <a:off x="0" y="265431"/>
          <a:ext cx="11969218" cy="14490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28944" tIns="104140" rIns="928944" bIns="113792" numCol="1" spcCol="1270" anchor="t" anchorCtr="0">
          <a:noAutofit/>
        </a:bodyPr>
        <a:lstStyle/>
        <a:p>
          <a:pPr marL="171450" lvl="1" indent="-171450" algn="l" defTabSz="711200">
            <a:lnSpc>
              <a:spcPct val="90000"/>
            </a:lnSpc>
            <a:spcBef>
              <a:spcPct val="0"/>
            </a:spcBef>
            <a:spcAft>
              <a:spcPts val="1200"/>
            </a:spcAft>
            <a:buChar char="•"/>
          </a:pPr>
          <a:r>
            <a:rPr lang="en-US" sz="1600" kern="1200" dirty="0">
              <a:latin typeface="Arial" panose="020B0604020202020204" pitchFamily="34" charset="0"/>
              <a:cs typeface="Arial" panose="020B0604020202020204" pitchFamily="34" charset="0"/>
            </a:rPr>
            <a:t>Policy 08-2 Required Components of Health Care Provider Medication Orders’ was expanded to include orders received by Fax, Email, Telehealth, and Telephone</a:t>
          </a:r>
        </a:p>
        <a:p>
          <a:pPr marL="171450" lvl="1" indent="-171450" algn="l" defTabSz="711200">
            <a:lnSpc>
              <a:spcPct val="90000"/>
            </a:lnSpc>
            <a:spcBef>
              <a:spcPct val="0"/>
            </a:spcBef>
            <a:spcAft>
              <a:spcPts val="1200"/>
            </a:spcAft>
            <a:buChar char="•"/>
          </a:pPr>
          <a:r>
            <a:rPr lang="en-US" sz="1600" kern="1200" dirty="0">
              <a:latin typeface="Arial" panose="020B0604020202020204" pitchFamily="34" charset="0"/>
              <a:cs typeface="Arial" panose="020B0604020202020204" pitchFamily="34" charset="0"/>
            </a:rPr>
            <a:t>Policy 08-6 Medication Reconciliation and Discharge Health Care Provider Orders’ policy updated to allow previous HCP orders at the MAP registered site to remain valid alongside discharge orders, where proper reconciliation has been performed</a:t>
          </a:r>
        </a:p>
      </dsp:txBody>
      <dsp:txXfrm>
        <a:off x="0" y="265431"/>
        <a:ext cx="11969218" cy="1449000"/>
      </dsp:txXfrm>
    </dsp:sp>
    <dsp:sp modelId="{74AE98AE-FD31-4369-BBB0-4FDF4B1412F9}">
      <dsp:nvSpPr>
        <dsp:cNvPr id="0" name=""/>
        <dsp:cNvSpPr/>
      </dsp:nvSpPr>
      <dsp:spPr>
        <a:xfrm>
          <a:off x="598460" y="44187"/>
          <a:ext cx="8378452" cy="295043"/>
        </a:xfrm>
        <a:prstGeom prst="roundRect">
          <a:avLst/>
        </a:prstGeom>
        <a:solidFill>
          <a:schemeClr val="accent3"/>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16686" tIns="0" rIns="316686" bIns="0" numCol="1" spcCol="1270" anchor="ctr" anchorCtr="0">
          <a:noAutofit/>
        </a:bodyPr>
        <a:lstStyle/>
        <a:p>
          <a:pPr marL="0" lvl="0" indent="0" algn="l" defTabSz="711200">
            <a:lnSpc>
              <a:spcPct val="90000"/>
            </a:lnSpc>
            <a:spcBef>
              <a:spcPct val="0"/>
            </a:spcBef>
            <a:spcAft>
              <a:spcPct val="35000"/>
            </a:spcAft>
            <a:buNone/>
          </a:pPr>
          <a:r>
            <a:rPr lang="en-US" sz="1600" kern="1200" dirty="0">
              <a:latin typeface="Arial" panose="020B0604020202020204" pitchFamily="34" charset="0"/>
              <a:cs typeface="Arial" panose="020B0604020202020204" pitchFamily="34" charset="0"/>
            </a:rPr>
            <a:t>Section 08:  Health Care Provider Orders </a:t>
          </a:r>
        </a:p>
      </dsp:txBody>
      <dsp:txXfrm>
        <a:off x="612863" y="58590"/>
        <a:ext cx="8349646" cy="266237"/>
      </dsp:txXfrm>
    </dsp:sp>
    <dsp:sp modelId="{57F027A0-E3B0-4804-8B79-0CD86D5EAF55}">
      <dsp:nvSpPr>
        <dsp:cNvPr id="0" name=""/>
        <dsp:cNvSpPr/>
      </dsp:nvSpPr>
      <dsp:spPr>
        <a:xfrm>
          <a:off x="0" y="1963646"/>
          <a:ext cx="11969218" cy="22680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28944" tIns="104140" rIns="928944" bIns="113792" numCol="1" spcCol="1270" anchor="t" anchorCtr="0">
          <a:noAutofit/>
        </a:bodyPr>
        <a:lstStyle/>
        <a:p>
          <a:pPr marL="171450" lvl="1" indent="-171450" algn="l" defTabSz="711200">
            <a:lnSpc>
              <a:spcPct val="90000"/>
            </a:lnSpc>
            <a:spcBef>
              <a:spcPct val="0"/>
            </a:spcBef>
            <a:spcAft>
              <a:spcPts val="1200"/>
            </a:spcAft>
            <a:buChar char="•"/>
          </a:pPr>
          <a:r>
            <a:rPr lang="en-US" sz="1600" kern="1200" dirty="0">
              <a:latin typeface="Arial" panose="020B0604020202020204" pitchFamily="34" charset="0"/>
              <a:cs typeface="Arial" panose="020B0604020202020204" pitchFamily="34" charset="0"/>
            </a:rPr>
            <a:t>Policy 10-1 ‘Acceptable Prescription Medication Packaging’ updated to enable pharmacies to provide multi-dose packaging for residents within MAP registered sites</a:t>
          </a:r>
        </a:p>
        <a:p>
          <a:pPr marL="171450" lvl="1" indent="-171450" algn="l" defTabSz="711200">
            <a:lnSpc>
              <a:spcPct val="90000"/>
            </a:lnSpc>
            <a:spcBef>
              <a:spcPct val="0"/>
            </a:spcBef>
            <a:spcAft>
              <a:spcPts val="1200"/>
            </a:spcAft>
            <a:buChar char="•"/>
          </a:pPr>
          <a:r>
            <a:rPr lang="en-US" sz="1600" kern="1200" dirty="0">
              <a:latin typeface="Arial" panose="020B0604020202020204" pitchFamily="34" charset="0"/>
              <a:cs typeface="Arial" panose="020B0604020202020204" pitchFamily="34" charset="0"/>
            </a:rPr>
            <a:t>Policy 10-1 sets out suitable requirements for multi-dose packaging, including a site policy that caters for medical emergencies, safe medication administration practices, a signed contract with a pharmacy containing suitable terms and conditions and a structured training procedure</a:t>
          </a:r>
        </a:p>
        <a:p>
          <a:pPr marL="171450" lvl="1" indent="-171450" algn="l" defTabSz="711200">
            <a:lnSpc>
              <a:spcPct val="90000"/>
            </a:lnSpc>
            <a:spcBef>
              <a:spcPct val="0"/>
            </a:spcBef>
            <a:spcAft>
              <a:spcPts val="1200"/>
            </a:spcAft>
            <a:buChar char="•"/>
          </a:pPr>
          <a:r>
            <a:rPr lang="en-US" sz="1600" kern="1200" dirty="0">
              <a:latin typeface="Arial" panose="020B0604020202020204" pitchFamily="34" charset="0"/>
              <a:cs typeface="Arial" panose="020B0604020202020204" pitchFamily="34" charset="0"/>
            </a:rPr>
            <a:t>Policy 10-06 ‘Over-the-Counter Medications and Dietary Supplements’ was updated to provide flexibility for prescribed OTC medications to be stored and administered in MAP registered sites without a pharmacy label if suitable training and verification procedures are followed</a:t>
          </a:r>
        </a:p>
      </dsp:txBody>
      <dsp:txXfrm>
        <a:off x="0" y="1963646"/>
        <a:ext cx="11969218" cy="2268000"/>
      </dsp:txXfrm>
    </dsp:sp>
    <dsp:sp modelId="{60B84E32-0D71-4D7A-A863-7888952B134C}">
      <dsp:nvSpPr>
        <dsp:cNvPr id="0" name=""/>
        <dsp:cNvSpPr/>
      </dsp:nvSpPr>
      <dsp:spPr>
        <a:xfrm>
          <a:off x="574606" y="1733480"/>
          <a:ext cx="8378452" cy="296014"/>
        </a:xfrm>
        <a:prstGeom prst="roundRect">
          <a:avLst/>
        </a:prstGeom>
        <a:solidFill>
          <a:schemeClr val="accent3"/>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16686" tIns="0" rIns="316686" bIns="0" numCol="1" spcCol="1270" anchor="ctr" anchorCtr="0">
          <a:noAutofit/>
        </a:bodyPr>
        <a:lstStyle/>
        <a:p>
          <a:pPr marL="0" lvl="0" indent="0" algn="l" defTabSz="711200">
            <a:lnSpc>
              <a:spcPct val="90000"/>
            </a:lnSpc>
            <a:spcBef>
              <a:spcPct val="0"/>
            </a:spcBef>
            <a:spcAft>
              <a:spcPct val="35000"/>
            </a:spcAft>
            <a:buNone/>
          </a:pPr>
          <a:r>
            <a:rPr lang="en-US" sz="1600" kern="1200" dirty="0">
              <a:latin typeface="Arial" panose="020B0604020202020204" pitchFamily="34" charset="0"/>
              <a:cs typeface="Arial" panose="020B0604020202020204" pitchFamily="34" charset="0"/>
            </a:rPr>
            <a:t>Section 10</a:t>
          </a:r>
          <a:r>
            <a:rPr lang="en-US" sz="1600" kern="1200" dirty="0"/>
            <a:t>:  </a:t>
          </a:r>
          <a:r>
            <a:rPr lang="en-US" sz="1600" kern="1200" dirty="0">
              <a:latin typeface="Arial" panose="020B0604020202020204" pitchFamily="34" charset="0"/>
              <a:cs typeface="Arial" panose="020B0604020202020204" pitchFamily="34" charset="0"/>
            </a:rPr>
            <a:t>Pharmacy</a:t>
          </a:r>
        </a:p>
      </dsp:txBody>
      <dsp:txXfrm>
        <a:off x="589056" y="1747930"/>
        <a:ext cx="8349552" cy="267114"/>
      </dsp:txXfrm>
    </dsp:sp>
    <dsp:sp modelId="{164AA0F6-91E9-4E0B-AEDF-BB0D2CBE4082}">
      <dsp:nvSpPr>
        <dsp:cNvPr id="0" name=""/>
        <dsp:cNvSpPr/>
      </dsp:nvSpPr>
      <dsp:spPr>
        <a:xfrm>
          <a:off x="0" y="4526360"/>
          <a:ext cx="11969218" cy="11025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28944" tIns="104140" rIns="928944" bIns="113792" numCol="1" spcCol="1270" anchor="t" anchorCtr="0">
          <a:noAutofit/>
        </a:bodyPr>
        <a:lstStyle/>
        <a:p>
          <a:pPr marL="171450" lvl="1" indent="-171450" algn="l" defTabSz="711200">
            <a:lnSpc>
              <a:spcPct val="90000"/>
            </a:lnSpc>
            <a:spcBef>
              <a:spcPct val="0"/>
            </a:spcBef>
            <a:spcAft>
              <a:spcPct val="15000"/>
            </a:spcAft>
            <a:buChar char="•"/>
          </a:pPr>
          <a:r>
            <a:rPr lang="en-US" sz="1600" kern="1200" dirty="0">
              <a:latin typeface="Arial" panose="020B0604020202020204" pitchFamily="34" charset="0"/>
              <a:cs typeface="Arial" panose="020B0604020202020204" pitchFamily="34" charset="0"/>
            </a:rPr>
            <a:t>All policies in this section updated to provide clearer guidelines to promote self-administration of medications</a:t>
          </a:r>
          <a:r>
            <a:rPr lang="en-US" sz="1400" kern="1200" dirty="0"/>
            <a:t>.</a:t>
          </a:r>
        </a:p>
        <a:p>
          <a:pPr marL="171450" lvl="1" indent="-171450" algn="l" defTabSz="711200">
            <a:lnSpc>
              <a:spcPct val="90000"/>
            </a:lnSpc>
            <a:spcBef>
              <a:spcPct val="0"/>
            </a:spcBef>
            <a:spcAft>
              <a:spcPct val="15000"/>
            </a:spcAft>
            <a:buChar char="•"/>
          </a:pPr>
          <a:r>
            <a:rPr lang="en-US" sz="1600" kern="1200" dirty="0">
              <a:latin typeface="Arial" panose="020B0604020202020204" pitchFamily="34" charset="0"/>
              <a:cs typeface="Arial" panose="020B0604020202020204" pitchFamily="34" charset="0"/>
            </a:rPr>
            <a:t>Key updates include a new policy on determination assessment with a template self-determination tool, additional guidance on developing a teaching support plan and new policies on ongoing supports and changes warranting reevaluation</a:t>
          </a:r>
          <a:r>
            <a:rPr lang="en-US" sz="1400" kern="1200" dirty="0">
              <a:latin typeface="Arial" panose="020B0604020202020204" pitchFamily="34" charset="0"/>
              <a:cs typeface="Arial" panose="020B0604020202020204" pitchFamily="34" charset="0"/>
            </a:rPr>
            <a:t>.</a:t>
          </a:r>
          <a:endParaRPr lang="en-US" sz="1400" kern="1200" dirty="0"/>
        </a:p>
      </dsp:txBody>
      <dsp:txXfrm>
        <a:off x="0" y="4526360"/>
        <a:ext cx="11969218" cy="1102500"/>
      </dsp:txXfrm>
    </dsp:sp>
    <dsp:sp modelId="{D8A62280-A926-4268-904D-29204C2585D8}">
      <dsp:nvSpPr>
        <dsp:cNvPr id="0" name=""/>
        <dsp:cNvSpPr/>
      </dsp:nvSpPr>
      <dsp:spPr>
        <a:xfrm>
          <a:off x="567568" y="4258646"/>
          <a:ext cx="8378452" cy="341513"/>
        </a:xfrm>
        <a:prstGeom prst="roundRect">
          <a:avLst/>
        </a:prstGeom>
        <a:solidFill>
          <a:schemeClr val="accent3"/>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16686" tIns="0" rIns="316686" bIns="0" numCol="1" spcCol="1270" anchor="ctr" anchorCtr="0">
          <a:noAutofit/>
        </a:bodyPr>
        <a:lstStyle/>
        <a:p>
          <a:pPr marL="0" lvl="0" indent="0" algn="l" defTabSz="711200">
            <a:lnSpc>
              <a:spcPct val="90000"/>
            </a:lnSpc>
            <a:spcBef>
              <a:spcPct val="0"/>
            </a:spcBef>
            <a:spcAft>
              <a:spcPct val="35000"/>
            </a:spcAft>
            <a:buNone/>
          </a:pPr>
          <a:r>
            <a:rPr lang="en-US" sz="1600" kern="1200" dirty="0">
              <a:latin typeface="Arial" panose="020B0604020202020204" pitchFamily="34" charset="0"/>
              <a:cs typeface="Arial" panose="020B0604020202020204" pitchFamily="34" charset="0"/>
            </a:rPr>
            <a:t>Section 20</a:t>
          </a:r>
          <a:r>
            <a:rPr lang="en-US" sz="1600" kern="1200" dirty="0"/>
            <a:t>:  </a:t>
          </a:r>
          <a:r>
            <a:rPr lang="en-US" sz="1600" kern="1200" dirty="0">
              <a:latin typeface="Arial" panose="020B0604020202020204" pitchFamily="34" charset="0"/>
              <a:cs typeface="Arial" panose="020B0604020202020204" pitchFamily="34" charset="0"/>
            </a:rPr>
            <a:t>Learning to Self-Administer</a:t>
          </a:r>
        </a:p>
      </dsp:txBody>
      <dsp:txXfrm>
        <a:off x="584239" y="4275317"/>
        <a:ext cx="8345110" cy="308171"/>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5445AEE-6ACD-4CBE-9C5D-C0269F347B16}">
      <dsp:nvSpPr>
        <dsp:cNvPr id="0" name=""/>
        <dsp:cNvSpPr/>
      </dsp:nvSpPr>
      <dsp:spPr>
        <a:xfrm>
          <a:off x="0" y="0"/>
          <a:ext cx="8607980" cy="830509"/>
        </a:xfrm>
        <a:prstGeom prst="roundRect">
          <a:avLst>
            <a:gd name="adj" fmla="val 1000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US" sz="2200" kern="1200">
              <a:latin typeface="Arial" panose="020B0604020202020204" pitchFamily="34" charset="0"/>
              <a:cs typeface="Arial" panose="020B0604020202020204" pitchFamily="34" charset="0"/>
            </a:rPr>
            <a:t>Sought </a:t>
          </a:r>
          <a:r>
            <a:rPr lang="en-US" sz="2200" kern="1200" dirty="0">
              <a:latin typeface="Arial" panose="020B0604020202020204" pitchFamily="34" charset="0"/>
              <a:cs typeface="Arial" panose="020B0604020202020204" pitchFamily="34" charset="0"/>
            </a:rPr>
            <a:t>voluntary participation from sites across all four agencies, with a range of resident/medication profiles</a:t>
          </a:r>
        </a:p>
      </dsp:txBody>
      <dsp:txXfrm>
        <a:off x="24325" y="24325"/>
        <a:ext cx="7614625" cy="781859"/>
      </dsp:txXfrm>
    </dsp:sp>
    <dsp:sp modelId="{5B05851B-79C3-4A7D-9AFD-63605EF0E3B4}">
      <dsp:nvSpPr>
        <dsp:cNvPr id="0" name=""/>
        <dsp:cNvSpPr/>
      </dsp:nvSpPr>
      <dsp:spPr>
        <a:xfrm>
          <a:off x="642803" y="945858"/>
          <a:ext cx="8607980" cy="830509"/>
        </a:xfrm>
        <a:prstGeom prst="roundRect">
          <a:avLst>
            <a:gd name="adj" fmla="val 10000"/>
          </a:avLst>
        </a:prstGeom>
        <a:solidFill>
          <a:schemeClr val="accent2">
            <a:hueOff val="372606"/>
            <a:satOff val="-39"/>
            <a:lumOff val="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US" sz="2200" kern="1200" dirty="0">
              <a:latin typeface="Arial" panose="020B0604020202020204" pitchFamily="34" charset="0"/>
              <a:cs typeface="Arial" panose="020B0604020202020204" pitchFamily="34" charset="0"/>
            </a:rPr>
            <a:t>Training requirement for all staff involved and waiver agreements signed with each service provider</a:t>
          </a:r>
        </a:p>
      </dsp:txBody>
      <dsp:txXfrm>
        <a:off x="667128" y="970183"/>
        <a:ext cx="7376695" cy="781859"/>
      </dsp:txXfrm>
    </dsp:sp>
    <dsp:sp modelId="{60E3CA7A-DD01-453A-A046-CCCDCE68AB09}">
      <dsp:nvSpPr>
        <dsp:cNvPr id="0" name=""/>
        <dsp:cNvSpPr/>
      </dsp:nvSpPr>
      <dsp:spPr>
        <a:xfrm>
          <a:off x="1285607" y="1891716"/>
          <a:ext cx="8607980" cy="830509"/>
        </a:xfrm>
        <a:prstGeom prst="roundRect">
          <a:avLst>
            <a:gd name="adj" fmla="val 10000"/>
          </a:avLst>
        </a:prstGeom>
        <a:solidFill>
          <a:schemeClr val="accent2">
            <a:hueOff val="745211"/>
            <a:satOff val="-79"/>
            <a:lumOff val="3529"/>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US" sz="2200" kern="1200" dirty="0">
              <a:latin typeface="Arial" panose="020B0604020202020204" pitchFamily="34" charset="0"/>
              <a:cs typeface="Arial" panose="020B0604020202020204" pitchFamily="34" charset="0"/>
            </a:rPr>
            <a:t>Weekly reports required to document locations, number of patients, number of med passes, and number of doses</a:t>
          </a:r>
        </a:p>
      </dsp:txBody>
      <dsp:txXfrm>
        <a:off x="1309932" y="1916041"/>
        <a:ext cx="7376695" cy="781859"/>
      </dsp:txXfrm>
    </dsp:sp>
    <dsp:sp modelId="{E8C920B8-D0E6-4ED2-9A04-846A5F4687CD}">
      <dsp:nvSpPr>
        <dsp:cNvPr id="0" name=""/>
        <dsp:cNvSpPr/>
      </dsp:nvSpPr>
      <dsp:spPr>
        <a:xfrm>
          <a:off x="1928411" y="2837574"/>
          <a:ext cx="8607980" cy="830509"/>
        </a:xfrm>
        <a:prstGeom prst="roundRect">
          <a:avLst>
            <a:gd name="adj" fmla="val 10000"/>
          </a:avLst>
        </a:prstGeom>
        <a:solidFill>
          <a:schemeClr val="accent2">
            <a:hueOff val="1117817"/>
            <a:satOff val="-118"/>
            <a:lumOff val="529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US" sz="2200" kern="1200" dirty="0">
              <a:latin typeface="Arial" panose="020B0604020202020204" pitchFamily="34" charset="0"/>
              <a:cs typeface="Arial" panose="020B0604020202020204" pitchFamily="34" charset="0"/>
            </a:rPr>
            <a:t>Reporting of medication occurrence reports (MORs) and other problems</a:t>
          </a:r>
        </a:p>
      </dsp:txBody>
      <dsp:txXfrm>
        <a:off x="1952736" y="2861899"/>
        <a:ext cx="7376695" cy="781859"/>
      </dsp:txXfrm>
    </dsp:sp>
    <dsp:sp modelId="{D945C8A8-FE8A-45B8-A3B8-299D76EC16EE}">
      <dsp:nvSpPr>
        <dsp:cNvPr id="0" name=""/>
        <dsp:cNvSpPr/>
      </dsp:nvSpPr>
      <dsp:spPr>
        <a:xfrm>
          <a:off x="2562865" y="3723503"/>
          <a:ext cx="8607980" cy="830509"/>
        </a:xfrm>
        <a:prstGeom prst="roundRect">
          <a:avLst>
            <a:gd name="adj" fmla="val 10000"/>
          </a:avLst>
        </a:prstGeom>
        <a:solidFill>
          <a:schemeClr val="accent2">
            <a:hueOff val="1490423"/>
            <a:satOff val="-158"/>
            <a:lumOff val="7059"/>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US" sz="2200" kern="1200" baseline="0" dirty="0">
              <a:latin typeface="Arial" panose="020B0604020202020204" pitchFamily="34" charset="0"/>
              <a:cs typeface="Arial" panose="020B0604020202020204" pitchFamily="34" charset="0"/>
            </a:rPr>
            <a:t>Review meetings with all providers at the end of the pilot</a:t>
          </a:r>
          <a:endParaRPr lang="en-US" sz="2200" kern="1200" dirty="0">
            <a:latin typeface="Arial" panose="020B0604020202020204" pitchFamily="34" charset="0"/>
            <a:cs typeface="Arial" panose="020B0604020202020204" pitchFamily="34" charset="0"/>
          </a:endParaRPr>
        </a:p>
      </dsp:txBody>
      <dsp:txXfrm>
        <a:off x="2587190" y="3747828"/>
        <a:ext cx="7376695" cy="781859"/>
      </dsp:txXfrm>
    </dsp:sp>
    <dsp:sp modelId="{3ED486D6-1797-4B77-8BC8-F6727B37B386}">
      <dsp:nvSpPr>
        <dsp:cNvPr id="0" name=""/>
        <dsp:cNvSpPr/>
      </dsp:nvSpPr>
      <dsp:spPr>
        <a:xfrm>
          <a:off x="8068148" y="606733"/>
          <a:ext cx="539831" cy="539831"/>
        </a:xfrm>
        <a:prstGeom prst="downArrow">
          <a:avLst>
            <a:gd name="adj1" fmla="val 55000"/>
            <a:gd name="adj2" fmla="val 45000"/>
          </a:avLst>
        </a:prstGeom>
        <a:solidFill>
          <a:schemeClr val="accent2">
            <a:tint val="40000"/>
            <a:alpha val="90000"/>
            <a:hueOff val="0"/>
            <a:satOff val="0"/>
            <a:lumOff val="0"/>
            <a:alphaOff val="0"/>
          </a:schemeClr>
        </a:solidFill>
        <a:ln w="12700" cap="flat" cmpd="sng" algn="ctr">
          <a:solidFill>
            <a:schemeClr val="accent2">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1750" tIns="31750" rIns="31750" bIns="31750" numCol="1" spcCol="1270" anchor="ctr" anchorCtr="0">
          <a:noAutofit/>
        </a:bodyPr>
        <a:lstStyle/>
        <a:p>
          <a:pPr marL="0" lvl="0" indent="0" algn="ctr" defTabSz="1111250">
            <a:lnSpc>
              <a:spcPct val="90000"/>
            </a:lnSpc>
            <a:spcBef>
              <a:spcPct val="0"/>
            </a:spcBef>
            <a:spcAft>
              <a:spcPct val="35000"/>
            </a:spcAft>
            <a:buNone/>
          </a:pPr>
          <a:endParaRPr lang="en-US" sz="2500" kern="1200"/>
        </a:p>
      </dsp:txBody>
      <dsp:txXfrm>
        <a:off x="8189610" y="606733"/>
        <a:ext cx="296907" cy="406223"/>
      </dsp:txXfrm>
    </dsp:sp>
    <dsp:sp modelId="{5F02BE98-55F1-46BB-9F66-9B6DACB5E543}">
      <dsp:nvSpPr>
        <dsp:cNvPr id="0" name=""/>
        <dsp:cNvSpPr/>
      </dsp:nvSpPr>
      <dsp:spPr>
        <a:xfrm>
          <a:off x="8710952" y="1552591"/>
          <a:ext cx="539831" cy="539831"/>
        </a:xfrm>
        <a:prstGeom prst="downArrow">
          <a:avLst>
            <a:gd name="adj1" fmla="val 55000"/>
            <a:gd name="adj2" fmla="val 45000"/>
          </a:avLst>
        </a:prstGeom>
        <a:solidFill>
          <a:schemeClr val="accent2">
            <a:tint val="40000"/>
            <a:alpha val="90000"/>
            <a:hueOff val="361416"/>
            <a:satOff val="783"/>
            <a:lumOff val="492"/>
            <a:alphaOff val="0"/>
          </a:schemeClr>
        </a:solidFill>
        <a:ln w="12700" cap="flat" cmpd="sng" algn="ctr">
          <a:solidFill>
            <a:schemeClr val="accent2">
              <a:tint val="40000"/>
              <a:alpha val="90000"/>
              <a:hueOff val="361416"/>
              <a:satOff val="783"/>
              <a:lumOff val="492"/>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1750" tIns="31750" rIns="31750" bIns="31750" numCol="1" spcCol="1270" anchor="ctr" anchorCtr="0">
          <a:noAutofit/>
        </a:bodyPr>
        <a:lstStyle/>
        <a:p>
          <a:pPr marL="0" lvl="0" indent="0" algn="ctr" defTabSz="1111250">
            <a:lnSpc>
              <a:spcPct val="90000"/>
            </a:lnSpc>
            <a:spcBef>
              <a:spcPct val="0"/>
            </a:spcBef>
            <a:spcAft>
              <a:spcPct val="35000"/>
            </a:spcAft>
            <a:buNone/>
          </a:pPr>
          <a:endParaRPr lang="en-US" sz="2500" kern="1200"/>
        </a:p>
      </dsp:txBody>
      <dsp:txXfrm>
        <a:off x="8832414" y="1552591"/>
        <a:ext cx="296907" cy="406223"/>
      </dsp:txXfrm>
    </dsp:sp>
    <dsp:sp modelId="{E16DF4A7-76C7-4356-9822-02E27D264693}">
      <dsp:nvSpPr>
        <dsp:cNvPr id="0" name=""/>
        <dsp:cNvSpPr/>
      </dsp:nvSpPr>
      <dsp:spPr>
        <a:xfrm>
          <a:off x="9353756" y="2484608"/>
          <a:ext cx="539831" cy="539831"/>
        </a:xfrm>
        <a:prstGeom prst="downArrow">
          <a:avLst>
            <a:gd name="adj1" fmla="val 55000"/>
            <a:gd name="adj2" fmla="val 45000"/>
          </a:avLst>
        </a:prstGeom>
        <a:solidFill>
          <a:schemeClr val="accent2">
            <a:tint val="40000"/>
            <a:alpha val="90000"/>
            <a:hueOff val="722833"/>
            <a:satOff val="1565"/>
            <a:lumOff val="985"/>
            <a:alphaOff val="0"/>
          </a:schemeClr>
        </a:solidFill>
        <a:ln w="12700" cap="flat" cmpd="sng" algn="ctr">
          <a:solidFill>
            <a:schemeClr val="accent2">
              <a:tint val="40000"/>
              <a:alpha val="90000"/>
              <a:hueOff val="722833"/>
              <a:satOff val="1565"/>
              <a:lumOff val="985"/>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1750" tIns="31750" rIns="31750" bIns="31750" numCol="1" spcCol="1270" anchor="ctr" anchorCtr="0">
          <a:noAutofit/>
        </a:bodyPr>
        <a:lstStyle/>
        <a:p>
          <a:pPr marL="0" lvl="0" indent="0" algn="ctr" defTabSz="1111250">
            <a:lnSpc>
              <a:spcPct val="90000"/>
            </a:lnSpc>
            <a:spcBef>
              <a:spcPct val="0"/>
            </a:spcBef>
            <a:spcAft>
              <a:spcPct val="35000"/>
            </a:spcAft>
            <a:buNone/>
          </a:pPr>
          <a:endParaRPr lang="en-US" sz="2500" kern="1200"/>
        </a:p>
      </dsp:txBody>
      <dsp:txXfrm>
        <a:off x="9475218" y="2484608"/>
        <a:ext cx="296907" cy="406223"/>
      </dsp:txXfrm>
    </dsp:sp>
    <dsp:sp modelId="{9219672F-32BF-4C2D-85B5-75C22F6399C2}">
      <dsp:nvSpPr>
        <dsp:cNvPr id="0" name=""/>
        <dsp:cNvSpPr/>
      </dsp:nvSpPr>
      <dsp:spPr>
        <a:xfrm>
          <a:off x="9996559" y="3439694"/>
          <a:ext cx="539831" cy="539831"/>
        </a:xfrm>
        <a:prstGeom prst="downArrow">
          <a:avLst>
            <a:gd name="adj1" fmla="val 55000"/>
            <a:gd name="adj2" fmla="val 45000"/>
          </a:avLst>
        </a:prstGeom>
        <a:solidFill>
          <a:schemeClr val="accent2">
            <a:tint val="40000"/>
            <a:alpha val="90000"/>
            <a:hueOff val="1084249"/>
            <a:satOff val="2348"/>
            <a:lumOff val="1477"/>
            <a:alphaOff val="0"/>
          </a:schemeClr>
        </a:solidFill>
        <a:ln w="12700" cap="flat" cmpd="sng" algn="ctr">
          <a:solidFill>
            <a:schemeClr val="accent2">
              <a:tint val="40000"/>
              <a:alpha val="90000"/>
              <a:hueOff val="1084249"/>
              <a:satOff val="2348"/>
              <a:lumOff val="1477"/>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1750" tIns="31750" rIns="31750" bIns="31750" numCol="1" spcCol="1270" anchor="ctr" anchorCtr="0">
          <a:noAutofit/>
        </a:bodyPr>
        <a:lstStyle/>
        <a:p>
          <a:pPr marL="0" lvl="0" indent="0" algn="ctr" defTabSz="1111250">
            <a:lnSpc>
              <a:spcPct val="90000"/>
            </a:lnSpc>
            <a:spcBef>
              <a:spcPct val="0"/>
            </a:spcBef>
            <a:spcAft>
              <a:spcPct val="35000"/>
            </a:spcAft>
            <a:buNone/>
          </a:pPr>
          <a:endParaRPr lang="en-US" sz="2500" kern="1200"/>
        </a:p>
      </dsp:txBody>
      <dsp:txXfrm>
        <a:off x="10118021" y="3439694"/>
        <a:ext cx="296907" cy="406223"/>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356AAD1-0228-4AD0-8B39-6814901BBE57}">
      <dsp:nvSpPr>
        <dsp:cNvPr id="0" name=""/>
        <dsp:cNvSpPr/>
      </dsp:nvSpPr>
      <dsp:spPr>
        <a:xfrm>
          <a:off x="262460" y="1826"/>
          <a:ext cx="3222554" cy="1933532"/>
        </a:xfrm>
        <a:prstGeom prst="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ctr" defTabSz="1155700">
            <a:lnSpc>
              <a:spcPct val="90000"/>
            </a:lnSpc>
            <a:spcBef>
              <a:spcPct val="0"/>
            </a:spcBef>
            <a:spcAft>
              <a:spcPct val="35000"/>
            </a:spcAft>
            <a:buNone/>
          </a:pPr>
          <a:r>
            <a:rPr lang="en-US" sz="2600" kern="1200" dirty="0">
              <a:latin typeface="Arial" panose="020B0604020202020204" pitchFamily="34" charset="0"/>
              <a:cs typeface="Arial" panose="020B0604020202020204" pitchFamily="34" charset="0"/>
            </a:rPr>
            <a:t>7 service providers operated pilot across 12 sites</a:t>
          </a:r>
        </a:p>
      </dsp:txBody>
      <dsp:txXfrm>
        <a:off x="262460" y="1826"/>
        <a:ext cx="3222554" cy="1933532"/>
      </dsp:txXfrm>
    </dsp:sp>
    <dsp:sp modelId="{A75BCD42-BCC6-491D-8275-EFC776B0B0F2}">
      <dsp:nvSpPr>
        <dsp:cNvPr id="0" name=""/>
        <dsp:cNvSpPr/>
      </dsp:nvSpPr>
      <dsp:spPr>
        <a:xfrm>
          <a:off x="3807270" y="1826"/>
          <a:ext cx="3222554" cy="1933532"/>
        </a:xfrm>
        <a:prstGeom prst="rect">
          <a:avLst/>
        </a:prstGeom>
        <a:gradFill rotWithShape="0">
          <a:gsLst>
            <a:gs pos="0">
              <a:schemeClr val="accent2">
                <a:hueOff val="298085"/>
                <a:satOff val="-32"/>
                <a:lumOff val="1412"/>
                <a:alphaOff val="0"/>
                <a:satMod val="103000"/>
                <a:lumMod val="102000"/>
                <a:tint val="94000"/>
              </a:schemeClr>
            </a:gs>
            <a:gs pos="50000">
              <a:schemeClr val="accent2">
                <a:hueOff val="298085"/>
                <a:satOff val="-32"/>
                <a:lumOff val="1412"/>
                <a:alphaOff val="0"/>
                <a:satMod val="110000"/>
                <a:lumMod val="100000"/>
                <a:shade val="100000"/>
              </a:schemeClr>
            </a:gs>
            <a:gs pos="100000">
              <a:schemeClr val="accent2">
                <a:hueOff val="298085"/>
                <a:satOff val="-32"/>
                <a:lumOff val="1412"/>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ctr" defTabSz="1155700">
            <a:lnSpc>
              <a:spcPct val="90000"/>
            </a:lnSpc>
            <a:spcBef>
              <a:spcPct val="0"/>
            </a:spcBef>
            <a:spcAft>
              <a:spcPct val="35000"/>
            </a:spcAft>
            <a:buNone/>
          </a:pPr>
          <a:r>
            <a:rPr lang="en-US" sz="2600" kern="1200" dirty="0">
              <a:latin typeface="Arial" panose="020B0604020202020204" pitchFamily="34" charset="0"/>
              <a:cs typeface="Arial" panose="020B0604020202020204" pitchFamily="34" charset="0"/>
            </a:rPr>
            <a:t>72</a:t>
          </a:r>
          <a:r>
            <a:rPr lang="en-US" sz="2600" kern="1200" baseline="0" dirty="0">
              <a:latin typeface="Arial" panose="020B0604020202020204" pitchFamily="34" charset="0"/>
              <a:cs typeface="Arial" panose="020B0604020202020204" pitchFamily="34" charset="0"/>
            </a:rPr>
            <a:t> weekly reports received across the pilot</a:t>
          </a:r>
          <a:endParaRPr lang="en-US" sz="2600" kern="1200" dirty="0">
            <a:latin typeface="Arial" panose="020B0604020202020204" pitchFamily="34" charset="0"/>
            <a:cs typeface="Arial" panose="020B0604020202020204" pitchFamily="34" charset="0"/>
          </a:endParaRPr>
        </a:p>
      </dsp:txBody>
      <dsp:txXfrm>
        <a:off x="3807270" y="1826"/>
        <a:ext cx="3222554" cy="1933532"/>
      </dsp:txXfrm>
    </dsp:sp>
    <dsp:sp modelId="{DD325A9B-A743-4C82-8D37-040AFF049FDB}">
      <dsp:nvSpPr>
        <dsp:cNvPr id="0" name=""/>
        <dsp:cNvSpPr/>
      </dsp:nvSpPr>
      <dsp:spPr>
        <a:xfrm>
          <a:off x="7352080" y="1826"/>
          <a:ext cx="3222554" cy="1933532"/>
        </a:xfrm>
        <a:prstGeom prst="rect">
          <a:avLst/>
        </a:prstGeom>
        <a:gradFill rotWithShape="0">
          <a:gsLst>
            <a:gs pos="0">
              <a:schemeClr val="accent2">
                <a:hueOff val="596169"/>
                <a:satOff val="-63"/>
                <a:lumOff val="2824"/>
                <a:alphaOff val="0"/>
                <a:satMod val="103000"/>
                <a:lumMod val="102000"/>
                <a:tint val="94000"/>
              </a:schemeClr>
            </a:gs>
            <a:gs pos="50000">
              <a:schemeClr val="accent2">
                <a:hueOff val="596169"/>
                <a:satOff val="-63"/>
                <a:lumOff val="2824"/>
                <a:alphaOff val="0"/>
                <a:satMod val="110000"/>
                <a:lumMod val="100000"/>
                <a:shade val="100000"/>
              </a:schemeClr>
            </a:gs>
            <a:gs pos="100000">
              <a:schemeClr val="accent2">
                <a:hueOff val="596169"/>
                <a:satOff val="-63"/>
                <a:lumOff val="2824"/>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ctr" defTabSz="1155700">
            <a:lnSpc>
              <a:spcPct val="90000"/>
            </a:lnSpc>
            <a:spcBef>
              <a:spcPct val="0"/>
            </a:spcBef>
            <a:spcAft>
              <a:spcPct val="35000"/>
            </a:spcAft>
            <a:buNone/>
          </a:pPr>
          <a:r>
            <a:rPr lang="en-US" sz="2600" kern="1200" dirty="0">
              <a:latin typeface="Arial" panose="020B0604020202020204" pitchFamily="34" charset="0"/>
              <a:cs typeface="Arial" panose="020B0604020202020204" pitchFamily="34" charset="0"/>
            </a:rPr>
            <a:t>86 MAP certified staff involved in administration </a:t>
          </a:r>
        </a:p>
      </dsp:txBody>
      <dsp:txXfrm>
        <a:off x="7352080" y="1826"/>
        <a:ext cx="3222554" cy="1933532"/>
      </dsp:txXfrm>
    </dsp:sp>
    <dsp:sp modelId="{F597E1E6-B540-4B05-A3F2-E9C06EEB233D}">
      <dsp:nvSpPr>
        <dsp:cNvPr id="0" name=""/>
        <dsp:cNvSpPr/>
      </dsp:nvSpPr>
      <dsp:spPr>
        <a:xfrm>
          <a:off x="262460" y="2257614"/>
          <a:ext cx="3222554" cy="1933532"/>
        </a:xfrm>
        <a:prstGeom prst="rect">
          <a:avLst/>
        </a:prstGeom>
        <a:gradFill rotWithShape="0">
          <a:gsLst>
            <a:gs pos="0">
              <a:schemeClr val="accent2">
                <a:hueOff val="894254"/>
                <a:satOff val="-95"/>
                <a:lumOff val="4235"/>
                <a:alphaOff val="0"/>
                <a:satMod val="103000"/>
                <a:lumMod val="102000"/>
                <a:tint val="94000"/>
              </a:schemeClr>
            </a:gs>
            <a:gs pos="50000">
              <a:schemeClr val="accent2">
                <a:hueOff val="894254"/>
                <a:satOff val="-95"/>
                <a:lumOff val="4235"/>
                <a:alphaOff val="0"/>
                <a:satMod val="110000"/>
                <a:lumMod val="100000"/>
                <a:shade val="100000"/>
              </a:schemeClr>
            </a:gs>
            <a:gs pos="100000">
              <a:schemeClr val="accent2">
                <a:hueOff val="894254"/>
                <a:satOff val="-95"/>
                <a:lumOff val="4235"/>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ctr" defTabSz="1155700">
            <a:lnSpc>
              <a:spcPct val="90000"/>
            </a:lnSpc>
            <a:spcBef>
              <a:spcPct val="0"/>
            </a:spcBef>
            <a:spcAft>
              <a:spcPct val="35000"/>
            </a:spcAft>
            <a:buNone/>
          </a:pPr>
          <a:r>
            <a:rPr lang="en-US" sz="2600" kern="1200" dirty="0">
              <a:latin typeface="Arial" panose="020B0604020202020204" pitchFamily="34" charset="0"/>
              <a:cs typeface="Arial" panose="020B0604020202020204" pitchFamily="34" charset="0"/>
            </a:rPr>
            <a:t>129 residents involved</a:t>
          </a:r>
        </a:p>
      </dsp:txBody>
      <dsp:txXfrm>
        <a:off x="262460" y="2257614"/>
        <a:ext cx="3222554" cy="1933532"/>
      </dsp:txXfrm>
    </dsp:sp>
    <dsp:sp modelId="{EEB264DE-1B65-42C1-9E1D-EB2F292D7EA3}">
      <dsp:nvSpPr>
        <dsp:cNvPr id="0" name=""/>
        <dsp:cNvSpPr/>
      </dsp:nvSpPr>
      <dsp:spPr>
        <a:xfrm>
          <a:off x="3807270" y="2257614"/>
          <a:ext cx="3222554" cy="1933532"/>
        </a:xfrm>
        <a:prstGeom prst="rect">
          <a:avLst/>
        </a:prstGeom>
        <a:gradFill rotWithShape="0">
          <a:gsLst>
            <a:gs pos="0">
              <a:schemeClr val="accent2">
                <a:hueOff val="1192338"/>
                <a:satOff val="-126"/>
                <a:lumOff val="5647"/>
                <a:alphaOff val="0"/>
                <a:satMod val="103000"/>
                <a:lumMod val="102000"/>
                <a:tint val="94000"/>
              </a:schemeClr>
            </a:gs>
            <a:gs pos="50000">
              <a:schemeClr val="accent2">
                <a:hueOff val="1192338"/>
                <a:satOff val="-126"/>
                <a:lumOff val="5647"/>
                <a:alphaOff val="0"/>
                <a:satMod val="110000"/>
                <a:lumMod val="100000"/>
                <a:shade val="100000"/>
              </a:schemeClr>
            </a:gs>
            <a:gs pos="100000">
              <a:schemeClr val="accent2">
                <a:hueOff val="1192338"/>
                <a:satOff val="-126"/>
                <a:lumOff val="5647"/>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ctr" defTabSz="1155700">
            <a:lnSpc>
              <a:spcPct val="90000"/>
            </a:lnSpc>
            <a:spcBef>
              <a:spcPct val="0"/>
            </a:spcBef>
            <a:spcAft>
              <a:spcPct val="35000"/>
            </a:spcAft>
            <a:buNone/>
          </a:pPr>
          <a:r>
            <a:rPr lang="en-US" sz="2600" kern="1200" dirty="0">
              <a:latin typeface="Arial" panose="020B0604020202020204" pitchFamily="34" charset="0"/>
              <a:cs typeface="Arial" panose="020B0604020202020204" pitchFamily="34" charset="0"/>
            </a:rPr>
            <a:t>3,495 med passes, involving the administration of 31,455 individual medications</a:t>
          </a:r>
        </a:p>
      </dsp:txBody>
      <dsp:txXfrm>
        <a:off x="3807270" y="2257614"/>
        <a:ext cx="3222554" cy="1933532"/>
      </dsp:txXfrm>
    </dsp:sp>
    <dsp:sp modelId="{37C317D9-E997-4D72-8FDD-91FD0918DA44}">
      <dsp:nvSpPr>
        <dsp:cNvPr id="0" name=""/>
        <dsp:cNvSpPr/>
      </dsp:nvSpPr>
      <dsp:spPr>
        <a:xfrm>
          <a:off x="7352080" y="2257614"/>
          <a:ext cx="3222554" cy="1933532"/>
        </a:xfrm>
        <a:prstGeom prst="rect">
          <a:avLst/>
        </a:prstGeom>
        <a:gradFill rotWithShape="0">
          <a:gsLst>
            <a:gs pos="0">
              <a:schemeClr val="accent2">
                <a:hueOff val="1490423"/>
                <a:satOff val="-158"/>
                <a:lumOff val="7059"/>
                <a:alphaOff val="0"/>
                <a:satMod val="103000"/>
                <a:lumMod val="102000"/>
                <a:tint val="94000"/>
              </a:schemeClr>
            </a:gs>
            <a:gs pos="50000">
              <a:schemeClr val="accent2">
                <a:hueOff val="1490423"/>
                <a:satOff val="-158"/>
                <a:lumOff val="7059"/>
                <a:alphaOff val="0"/>
                <a:satMod val="110000"/>
                <a:lumMod val="100000"/>
                <a:shade val="100000"/>
              </a:schemeClr>
            </a:gs>
            <a:gs pos="100000">
              <a:schemeClr val="accent2">
                <a:hueOff val="1490423"/>
                <a:satOff val="-158"/>
                <a:lumOff val="7059"/>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ctr" defTabSz="1155700">
            <a:lnSpc>
              <a:spcPct val="90000"/>
            </a:lnSpc>
            <a:spcBef>
              <a:spcPct val="0"/>
            </a:spcBef>
            <a:spcAft>
              <a:spcPct val="35000"/>
            </a:spcAft>
            <a:buNone/>
          </a:pPr>
          <a:r>
            <a:rPr lang="en-US" sz="2600" kern="1200" dirty="0">
              <a:latin typeface="Arial" panose="020B0604020202020204" pitchFamily="34" charset="0"/>
              <a:cs typeface="Arial" panose="020B0604020202020204" pitchFamily="34" charset="0"/>
            </a:rPr>
            <a:t>Up</a:t>
          </a:r>
          <a:r>
            <a:rPr lang="en-US" sz="2600" kern="1200" baseline="0" dirty="0">
              <a:latin typeface="Arial" panose="020B0604020202020204" pitchFamily="34" charset="0"/>
              <a:cs typeface="Arial" panose="020B0604020202020204" pitchFamily="34" charset="0"/>
            </a:rPr>
            <a:t> to 12 weeks in duration</a:t>
          </a:r>
          <a:endParaRPr lang="en-US" sz="2600" kern="1200" dirty="0">
            <a:latin typeface="Arial" panose="020B0604020202020204" pitchFamily="34" charset="0"/>
            <a:cs typeface="Arial" panose="020B0604020202020204" pitchFamily="34" charset="0"/>
          </a:endParaRPr>
        </a:p>
      </dsp:txBody>
      <dsp:txXfrm>
        <a:off x="7352080" y="2257614"/>
        <a:ext cx="3222554" cy="1933532"/>
      </dsp:txXfrm>
    </dsp:sp>
  </dsp:spTree>
</dsp:drawing>
</file>

<file path=ppt/diagrams/layout1.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2.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3.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6.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73C41A2-5A63-4F5C-BD29-EBCD3276E1CA}" type="datetimeFigureOut">
              <a:rPr lang="en-US" smtClean="0"/>
              <a:t>11/16/2023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6187840-3AEF-45DE-AE7B-20EA49463AFC}" type="slidenum">
              <a:rPr lang="en-US" smtClean="0"/>
              <a:t>‹#›</a:t>
            </a:fld>
            <a:endParaRPr lang="en-US"/>
          </a:p>
        </p:txBody>
      </p:sp>
    </p:spTree>
    <p:extLst>
      <p:ext uri="{BB962C8B-B14F-4D97-AF65-F5344CB8AC3E}">
        <p14:creationId xmlns:p14="http://schemas.microsoft.com/office/powerpoint/2010/main" val="298724730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8DE6C8-AB1D-4204-BC9C-3366B0BF0435}"/>
              </a:ext>
            </a:extLst>
          </p:cNvPr>
          <p:cNvSpPr>
            <a:spLocks noGrp="1"/>
          </p:cNvSpPr>
          <p:nvPr>
            <p:ph type="ctrTitle"/>
          </p:nvPr>
        </p:nvSpPr>
        <p:spPr>
          <a:xfrm>
            <a:off x="678426" y="889820"/>
            <a:ext cx="9989574" cy="3598606"/>
          </a:xfrm>
        </p:spPr>
        <p:txBody>
          <a:bodyPr anchor="t">
            <a:normAutofit/>
          </a:bodyPr>
          <a:lstStyle>
            <a:lvl1pPr algn="l">
              <a:defRPr sz="5400"/>
            </a:lvl1pPr>
          </a:lstStyle>
          <a:p>
            <a:r>
              <a:rPr lang="en-US" dirty="0"/>
              <a:t>Click to edit Master title style</a:t>
            </a:r>
          </a:p>
        </p:txBody>
      </p:sp>
      <p:sp>
        <p:nvSpPr>
          <p:cNvPr id="3" name="Subtitle 2">
            <a:extLst>
              <a:ext uri="{FF2B5EF4-FFF2-40B4-BE49-F238E27FC236}">
                <a16:creationId xmlns:a16="http://schemas.microsoft.com/office/drawing/2014/main" id="{7A7B9009-EE50-4EE5-B6EB-CD6EC83D3FA3}"/>
              </a:ext>
            </a:extLst>
          </p:cNvPr>
          <p:cNvSpPr>
            <a:spLocks noGrp="1"/>
          </p:cNvSpPr>
          <p:nvPr>
            <p:ph type="subTitle" idx="1"/>
          </p:nvPr>
        </p:nvSpPr>
        <p:spPr>
          <a:xfrm>
            <a:off x="678426" y="4488426"/>
            <a:ext cx="6991776" cy="1302774"/>
          </a:xfrm>
        </p:spPr>
        <p:txBody>
          <a:bodyPr anchor="b">
            <a:normAutofit/>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a:extLst>
              <a:ext uri="{FF2B5EF4-FFF2-40B4-BE49-F238E27FC236}">
                <a16:creationId xmlns:a16="http://schemas.microsoft.com/office/drawing/2014/main" id="{99C8667E-058A-436F-B8EA-5B3A99D43D09}"/>
              </a:ext>
            </a:extLst>
          </p:cNvPr>
          <p:cNvSpPr>
            <a:spLocks noGrp="1"/>
          </p:cNvSpPr>
          <p:nvPr>
            <p:ph type="dt" sz="half" idx="10"/>
          </p:nvPr>
        </p:nvSpPr>
        <p:spPr/>
        <p:txBody>
          <a:bodyPr/>
          <a:lstStyle/>
          <a:p>
            <a:fld id="{2F3E8B1C-86EF-43CF-8304-249481088644}" type="datetimeFigureOut">
              <a:rPr lang="en-US" smtClean="0"/>
              <a:t>11/16/2023</a:t>
            </a:fld>
            <a:endParaRPr lang="en-US"/>
          </a:p>
        </p:txBody>
      </p:sp>
      <p:sp>
        <p:nvSpPr>
          <p:cNvPr id="5" name="Footer Placeholder 4">
            <a:extLst>
              <a:ext uri="{FF2B5EF4-FFF2-40B4-BE49-F238E27FC236}">
                <a16:creationId xmlns:a16="http://schemas.microsoft.com/office/drawing/2014/main" id="{52680305-1AD7-482D-BFFD-6CDB83AB39A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E5762A1-52E9-402D-B65E-DF193E44CE83}"/>
              </a:ext>
            </a:extLst>
          </p:cNvPr>
          <p:cNvSpPr>
            <a:spLocks noGrp="1"/>
          </p:cNvSpPr>
          <p:nvPr>
            <p:ph type="sldNum" sz="quarter" idx="12"/>
          </p:nvPr>
        </p:nvSpPr>
        <p:spPr/>
        <p:txBody>
          <a:bodyPr/>
          <a:lstStyle/>
          <a:p>
            <a:fld id="{C3DB2ADC-AF19-4574-8C10-79B5B04FCA27}" type="slidenum">
              <a:rPr lang="en-US" smtClean="0"/>
              <a:t>‹#›</a:t>
            </a:fld>
            <a:endParaRPr lang="en-US"/>
          </a:p>
        </p:txBody>
      </p:sp>
    </p:spTree>
    <p:extLst>
      <p:ext uri="{BB962C8B-B14F-4D97-AF65-F5344CB8AC3E}">
        <p14:creationId xmlns:p14="http://schemas.microsoft.com/office/powerpoint/2010/main" val="20417140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6359C1-C098-4BF4-A55D-782F4E606B8A}"/>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3D343C7E-1E8B-4D38-9B81-1AA2A8978ED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8A70B00-53AE-4D3F-91BE-A8D789ED9864}"/>
              </a:ext>
            </a:extLst>
          </p:cNvPr>
          <p:cNvSpPr>
            <a:spLocks noGrp="1"/>
          </p:cNvSpPr>
          <p:nvPr>
            <p:ph type="dt" sz="half" idx="10"/>
          </p:nvPr>
        </p:nvSpPr>
        <p:spPr/>
        <p:txBody>
          <a:bodyPr/>
          <a:lstStyle/>
          <a:p>
            <a:fld id="{2F3E8B1C-86EF-43CF-8304-249481088644}" type="datetimeFigureOut">
              <a:rPr lang="en-US" smtClean="0"/>
              <a:t>11/16/2023</a:t>
            </a:fld>
            <a:endParaRPr lang="en-US"/>
          </a:p>
        </p:txBody>
      </p:sp>
      <p:sp>
        <p:nvSpPr>
          <p:cNvPr id="5" name="Footer Placeholder 4">
            <a:extLst>
              <a:ext uri="{FF2B5EF4-FFF2-40B4-BE49-F238E27FC236}">
                <a16:creationId xmlns:a16="http://schemas.microsoft.com/office/drawing/2014/main" id="{06647FC7-8124-4F70-A849-B6BCC5189CC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47CEBE4-50DC-47DB-B699-CCC024336C9F}"/>
              </a:ext>
            </a:extLst>
          </p:cNvPr>
          <p:cNvSpPr>
            <a:spLocks noGrp="1"/>
          </p:cNvSpPr>
          <p:nvPr>
            <p:ph type="sldNum" sz="quarter" idx="12"/>
          </p:nvPr>
        </p:nvSpPr>
        <p:spPr/>
        <p:txBody>
          <a:bodyPr/>
          <a:lstStyle/>
          <a:p>
            <a:fld id="{C3DB2ADC-AF19-4574-8C10-79B5B04FCA27}" type="slidenum">
              <a:rPr lang="en-US" smtClean="0"/>
              <a:t>‹#›</a:t>
            </a:fld>
            <a:endParaRPr lang="en-US"/>
          </a:p>
        </p:txBody>
      </p:sp>
    </p:spTree>
    <p:extLst>
      <p:ext uri="{BB962C8B-B14F-4D97-AF65-F5344CB8AC3E}">
        <p14:creationId xmlns:p14="http://schemas.microsoft.com/office/powerpoint/2010/main" val="256587988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B418279-D3B8-4C6A-AB74-9DE377771270}"/>
              </a:ext>
            </a:extLst>
          </p:cNvPr>
          <p:cNvSpPr>
            <a:spLocks noGrp="1"/>
          </p:cNvSpPr>
          <p:nvPr>
            <p:ph type="title" orient="vert"/>
          </p:nvPr>
        </p:nvSpPr>
        <p:spPr>
          <a:xfrm>
            <a:off x="9242322" y="997974"/>
            <a:ext cx="2349043" cy="4984956"/>
          </a:xfrm>
        </p:spPr>
        <p:txBody>
          <a:bodyPr vert="eaVert"/>
          <a:lstStyle/>
          <a:p>
            <a:r>
              <a:rPr lang="en-US" dirty="0"/>
              <a:t>Click to edit Master title style</a:t>
            </a:r>
          </a:p>
        </p:txBody>
      </p:sp>
      <p:sp>
        <p:nvSpPr>
          <p:cNvPr id="3" name="Vertical Text Placeholder 2">
            <a:extLst>
              <a:ext uri="{FF2B5EF4-FFF2-40B4-BE49-F238E27FC236}">
                <a16:creationId xmlns:a16="http://schemas.microsoft.com/office/drawing/2014/main" id="{E28F733C-9309-4197-BACA-207CDC8935C9}"/>
              </a:ext>
            </a:extLst>
          </p:cNvPr>
          <p:cNvSpPr>
            <a:spLocks noGrp="1"/>
          </p:cNvSpPr>
          <p:nvPr>
            <p:ph type="body" orient="vert" idx="1"/>
          </p:nvPr>
        </p:nvSpPr>
        <p:spPr>
          <a:xfrm>
            <a:off x="838200" y="997973"/>
            <a:ext cx="8404122" cy="4984956"/>
          </a:xfrm>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56ACD4D0-5BE6-412D-B08B-5DFFD593513E}"/>
              </a:ext>
            </a:extLst>
          </p:cNvPr>
          <p:cNvSpPr>
            <a:spLocks noGrp="1"/>
          </p:cNvSpPr>
          <p:nvPr>
            <p:ph type="dt" sz="half" idx="10"/>
          </p:nvPr>
        </p:nvSpPr>
        <p:spPr/>
        <p:txBody>
          <a:bodyPr/>
          <a:lstStyle/>
          <a:p>
            <a:fld id="{2F3E8B1C-86EF-43CF-8304-249481088644}" type="datetimeFigureOut">
              <a:rPr lang="en-US" smtClean="0"/>
              <a:t>11/16/2023</a:t>
            </a:fld>
            <a:endParaRPr lang="en-US"/>
          </a:p>
        </p:txBody>
      </p:sp>
      <p:sp>
        <p:nvSpPr>
          <p:cNvPr id="5" name="Footer Placeholder 4">
            <a:extLst>
              <a:ext uri="{FF2B5EF4-FFF2-40B4-BE49-F238E27FC236}">
                <a16:creationId xmlns:a16="http://schemas.microsoft.com/office/drawing/2014/main" id="{55021651-B786-4A39-A10F-F5231D0A2C5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4504D2D-9379-40DE-9F45-3004BE54F16B}"/>
              </a:ext>
            </a:extLst>
          </p:cNvPr>
          <p:cNvSpPr>
            <a:spLocks noGrp="1"/>
          </p:cNvSpPr>
          <p:nvPr>
            <p:ph type="sldNum" sz="quarter" idx="12"/>
          </p:nvPr>
        </p:nvSpPr>
        <p:spPr/>
        <p:txBody>
          <a:bodyPr/>
          <a:lstStyle/>
          <a:p>
            <a:fld id="{C3DB2ADC-AF19-4574-8C10-79B5B04FCA27}" type="slidenum">
              <a:rPr lang="en-US" smtClean="0"/>
              <a:t>‹#›</a:t>
            </a:fld>
            <a:endParaRPr lang="en-US"/>
          </a:p>
        </p:txBody>
      </p:sp>
    </p:spTree>
    <p:extLst>
      <p:ext uri="{BB962C8B-B14F-4D97-AF65-F5344CB8AC3E}">
        <p14:creationId xmlns:p14="http://schemas.microsoft.com/office/powerpoint/2010/main" val="233386489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987CA6-BFD9-4CB1-8892-F6B062E8244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0CDA8C3-9C0C-4E52-9A62-E4DB159E6B0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CC3EC35-E02F-41FF-9232-F90692A902FC}"/>
              </a:ext>
            </a:extLst>
          </p:cNvPr>
          <p:cNvSpPr>
            <a:spLocks noGrp="1"/>
          </p:cNvSpPr>
          <p:nvPr>
            <p:ph type="dt" sz="half" idx="10"/>
          </p:nvPr>
        </p:nvSpPr>
        <p:spPr/>
        <p:txBody>
          <a:bodyPr/>
          <a:lstStyle/>
          <a:p>
            <a:fld id="{2F3E8B1C-86EF-43CF-8304-249481088644}" type="datetimeFigureOut">
              <a:rPr lang="en-US" smtClean="0"/>
              <a:t>11/16/2023</a:t>
            </a:fld>
            <a:endParaRPr lang="en-US"/>
          </a:p>
        </p:txBody>
      </p:sp>
      <p:sp>
        <p:nvSpPr>
          <p:cNvPr id="5" name="Footer Placeholder 4">
            <a:extLst>
              <a:ext uri="{FF2B5EF4-FFF2-40B4-BE49-F238E27FC236}">
                <a16:creationId xmlns:a16="http://schemas.microsoft.com/office/drawing/2014/main" id="{39D13D38-5DF1-443B-8A12-71E834FDC6A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25E644A-4A37-4757-9809-5B035E2874E6}"/>
              </a:ext>
            </a:extLst>
          </p:cNvPr>
          <p:cNvSpPr>
            <a:spLocks noGrp="1"/>
          </p:cNvSpPr>
          <p:nvPr>
            <p:ph type="sldNum" sz="quarter" idx="12"/>
          </p:nvPr>
        </p:nvSpPr>
        <p:spPr/>
        <p:txBody>
          <a:bodyPr/>
          <a:lstStyle/>
          <a:p>
            <a:fld id="{C3DB2ADC-AF19-4574-8C10-79B5B04FCA27}" type="slidenum">
              <a:rPr lang="en-US" smtClean="0"/>
              <a:t>‹#›</a:t>
            </a:fld>
            <a:endParaRPr lang="en-US"/>
          </a:p>
        </p:txBody>
      </p:sp>
    </p:spTree>
    <p:extLst>
      <p:ext uri="{BB962C8B-B14F-4D97-AF65-F5344CB8AC3E}">
        <p14:creationId xmlns:p14="http://schemas.microsoft.com/office/powerpoint/2010/main" val="7660955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E6578B-CD85-4BF1-A729-E8E8079B595F}"/>
              </a:ext>
            </a:extLst>
          </p:cNvPr>
          <p:cNvSpPr>
            <a:spLocks noGrp="1"/>
          </p:cNvSpPr>
          <p:nvPr>
            <p:ph type="title"/>
          </p:nvPr>
        </p:nvSpPr>
        <p:spPr>
          <a:xfrm>
            <a:off x="715383" y="1709738"/>
            <a:ext cx="10632067" cy="2852737"/>
          </a:xfrm>
        </p:spPr>
        <p:txBody>
          <a:bodyPr anchor="b"/>
          <a:lstStyle>
            <a:lvl1pPr>
              <a:defRPr sz="6000"/>
            </a:lvl1pPr>
          </a:lstStyle>
          <a:p>
            <a:r>
              <a:rPr lang="en-US" dirty="0"/>
              <a:t>Click to edit Master title style</a:t>
            </a:r>
          </a:p>
        </p:txBody>
      </p:sp>
      <p:sp>
        <p:nvSpPr>
          <p:cNvPr id="3" name="Text Placeholder 2">
            <a:extLst>
              <a:ext uri="{FF2B5EF4-FFF2-40B4-BE49-F238E27FC236}">
                <a16:creationId xmlns:a16="http://schemas.microsoft.com/office/drawing/2014/main" id="{A58448C1-C13F-4826-8347-EEB00A6643D6}"/>
              </a:ext>
            </a:extLst>
          </p:cNvPr>
          <p:cNvSpPr>
            <a:spLocks noGrp="1"/>
          </p:cNvSpPr>
          <p:nvPr>
            <p:ph type="body" idx="1"/>
          </p:nvPr>
        </p:nvSpPr>
        <p:spPr>
          <a:xfrm>
            <a:off x="715383" y="4589463"/>
            <a:ext cx="10632067"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5806546A-957F-4C4D-9744-1177AD258E10}"/>
              </a:ext>
            </a:extLst>
          </p:cNvPr>
          <p:cNvSpPr>
            <a:spLocks noGrp="1"/>
          </p:cNvSpPr>
          <p:nvPr>
            <p:ph type="dt" sz="half" idx="10"/>
          </p:nvPr>
        </p:nvSpPr>
        <p:spPr/>
        <p:txBody>
          <a:bodyPr/>
          <a:lstStyle/>
          <a:p>
            <a:fld id="{2F3E8B1C-86EF-43CF-8304-249481088644}" type="datetimeFigureOut">
              <a:rPr lang="en-US" smtClean="0"/>
              <a:t>11/16/2023</a:t>
            </a:fld>
            <a:endParaRPr lang="en-US"/>
          </a:p>
        </p:txBody>
      </p:sp>
      <p:sp>
        <p:nvSpPr>
          <p:cNvPr id="5" name="Footer Placeholder 4">
            <a:extLst>
              <a:ext uri="{FF2B5EF4-FFF2-40B4-BE49-F238E27FC236}">
                <a16:creationId xmlns:a16="http://schemas.microsoft.com/office/drawing/2014/main" id="{B1DB149C-CC63-4E3A-A83D-EF637EB5197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DB94775-7982-41EC-B584-D51224D38F77}"/>
              </a:ext>
            </a:extLst>
          </p:cNvPr>
          <p:cNvSpPr>
            <a:spLocks noGrp="1"/>
          </p:cNvSpPr>
          <p:nvPr>
            <p:ph type="sldNum" sz="quarter" idx="12"/>
          </p:nvPr>
        </p:nvSpPr>
        <p:spPr/>
        <p:txBody>
          <a:bodyPr/>
          <a:lstStyle/>
          <a:p>
            <a:fld id="{C3DB2ADC-AF19-4574-8C10-79B5B04FCA27}" type="slidenum">
              <a:rPr lang="en-US" smtClean="0"/>
              <a:t>‹#›</a:t>
            </a:fld>
            <a:endParaRPr lang="en-US"/>
          </a:p>
        </p:txBody>
      </p:sp>
    </p:spTree>
    <p:extLst>
      <p:ext uri="{BB962C8B-B14F-4D97-AF65-F5344CB8AC3E}">
        <p14:creationId xmlns:p14="http://schemas.microsoft.com/office/powerpoint/2010/main" val="10148274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CE4BD8-507D-48E4-A624-F16A741C3609}"/>
              </a:ext>
            </a:extLst>
          </p:cNvPr>
          <p:cNvSpPr>
            <a:spLocks noGrp="1"/>
          </p:cNvSpPr>
          <p:nvPr>
            <p:ph type="title"/>
          </p:nvPr>
        </p:nvSpPr>
        <p:spPr>
          <a:xfrm>
            <a:off x="700635" y="922096"/>
            <a:ext cx="10691265" cy="1127930"/>
          </a:xfrm>
        </p:spPr>
        <p:txBody>
          <a:bodyPr/>
          <a:lstStyle/>
          <a:p>
            <a:r>
              <a:rPr lang="en-US" dirty="0"/>
              <a:t>Click to edit Master title style</a:t>
            </a:r>
          </a:p>
        </p:txBody>
      </p:sp>
      <p:sp>
        <p:nvSpPr>
          <p:cNvPr id="3" name="Content Placeholder 2">
            <a:extLst>
              <a:ext uri="{FF2B5EF4-FFF2-40B4-BE49-F238E27FC236}">
                <a16:creationId xmlns:a16="http://schemas.microsoft.com/office/drawing/2014/main" id="{810A07E4-3A39-457C-A059-7DFB6039D947}"/>
              </a:ext>
            </a:extLst>
          </p:cNvPr>
          <p:cNvSpPr>
            <a:spLocks noGrp="1"/>
          </p:cNvSpPr>
          <p:nvPr>
            <p:ph sz="half" idx="1"/>
          </p:nvPr>
        </p:nvSpPr>
        <p:spPr>
          <a:xfrm>
            <a:off x="715383" y="2128684"/>
            <a:ext cx="5304417" cy="3844414"/>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7B141E17-47CE-4A78-B0FA-0E9786DA67C5}"/>
              </a:ext>
            </a:extLst>
          </p:cNvPr>
          <p:cNvSpPr>
            <a:spLocks noGrp="1"/>
          </p:cNvSpPr>
          <p:nvPr>
            <p:ph sz="half" idx="2"/>
          </p:nvPr>
        </p:nvSpPr>
        <p:spPr>
          <a:xfrm>
            <a:off x="6172200" y="2128684"/>
            <a:ext cx="5219700" cy="3844414"/>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a:extLst>
              <a:ext uri="{FF2B5EF4-FFF2-40B4-BE49-F238E27FC236}">
                <a16:creationId xmlns:a16="http://schemas.microsoft.com/office/drawing/2014/main" id="{89F02C13-D3ED-4044-9716-F29D79A184C9}"/>
              </a:ext>
            </a:extLst>
          </p:cNvPr>
          <p:cNvSpPr>
            <a:spLocks noGrp="1"/>
          </p:cNvSpPr>
          <p:nvPr>
            <p:ph type="dt" sz="half" idx="10"/>
          </p:nvPr>
        </p:nvSpPr>
        <p:spPr/>
        <p:txBody>
          <a:bodyPr/>
          <a:lstStyle/>
          <a:p>
            <a:fld id="{2F3E8B1C-86EF-43CF-8304-249481088644}" type="datetimeFigureOut">
              <a:rPr lang="en-US" smtClean="0"/>
              <a:t>11/16/2023</a:t>
            </a:fld>
            <a:endParaRPr lang="en-US"/>
          </a:p>
        </p:txBody>
      </p:sp>
      <p:sp>
        <p:nvSpPr>
          <p:cNvPr id="6" name="Footer Placeholder 5">
            <a:extLst>
              <a:ext uri="{FF2B5EF4-FFF2-40B4-BE49-F238E27FC236}">
                <a16:creationId xmlns:a16="http://schemas.microsoft.com/office/drawing/2014/main" id="{8AF334AD-FB29-4355-B5CF-85E61B4F340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A5AA154-790C-4774-9C21-8C543E733F26}"/>
              </a:ext>
            </a:extLst>
          </p:cNvPr>
          <p:cNvSpPr>
            <a:spLocks noGrp="1"/>
          </p:cNvSpPr>
          <p:nvPr>
            <p:ph type="sldNum" sz="quarter" idx="12"/>
          </p:nvPr>
        </p:nvSpPr>
        <p:spPr/>
        <p:txBody>
          <a:bodyPr/>
          <a:lstStyle/>
          <a:p>
            <a:fld id="{C3DB2ADC-AF19-4574-8C10-79B5B04FCA27}" type="slidenum">
              <a:rPr lang="en-US" smtClean="0"/>
              <a:t>‹#›</a:t>
            </a:fld>
            <a:endParaRPr lang="en-US"/>
          </a:p>
        </p:txBody>
      </p:sp>
    </p:spTree>
    <p:extLst>
      <p:ext uri="{BB962C8B-B14F-4D97-AF65-F5344CB8AC3E}">
        <p14:creationId xmlns:p14="http://schemas.microsoft.com/office/powerpoint/2010/main" val="60142718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07DD35-7673-4F88-86B0-634883B5E345}"/>
              </a:ext>
            </a:extLst>
          </p:cNvPr>
          <p:cNvSpPr>
            <a:spLocks noGrp="1"/>
          </p:cNvSpPr>
          <p:nvPr>
            <p:ph type="title"/>
          </p:nvPr>
        </p:nvSpPr>
        <p:spPr>
          <a:xfrm>
            <a:off x="685887" y="929148"/>
            <a:ext cx="10640005" cy="761540"/>
          </a:xfrm>
        </p:spPr>
        <p:txBody>
          <a:bodyPr/>
          <a:lstStyle/>
          <a:p>
            <a:r>
              <a:rPr lang="en-US" dirty="0"/>
              <a:t>Click to edit Master title style</a:t>
            </a:r>
          </a:p>
        </p:txBody>
      </p:sp>
      <p:sp>
        <p:nvSpPr>
          <p:cNvPr id="3" name="Text Placeholder 2">
            <a:extLst>
              <a:ext uri="{FF2B5EF4-FFF2-40B4-BE49-F238E27FC236}">
                <a16:creationId xmlns:a16="http://schemas.microsoft.com/office/drawing/2014/main" id="{5EC820D7-3E0B-47C6-A583-C4C839C5AF03}"/>
              </a:ext>
            </a:extLst>
          </p:cNvPr>
          <p:cNvSpPr>
            <a:spLocks noGrp="1"/>
          </p:cNvSpPr>
          <p:nvPr>
            <p:ph type="body" idx="1"/>
          </p:nvPr>
        </p:nvSpPr>
        <p:spPr>
          <a:xfrm>
            <a:off x="715384" y="1681163"/>
            <a:ext cx="5282192" cy="657225"/>
          </a:xfrm>
        </p:spPr>
        <p:txBody>
          <a:bodyPr anchor="b">
            <a:normAutofit/>
          </a:bodyPr>
          <a:lstStyle>
            <a:lvl1pPr marL="0" indent="0">
              <a:buNone/>
              <a:defRPr sz="1600" b="1">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a:extLst>
              <a:ext uri="{FF2B5EF4-FFF2-40B4-BE49-F238E27FC236}">
                <a16:creationId xmlns:a16="http://schemas.microsoft.com/office/drawing/2014/main" id="{6A839A7B-97D5-400F-B802-A0FF28FE9F15}"/>
              </a:ext>
            </a:extLst>
          </p:cNvPr>
          <p:cNvSpPr>
            <a:spLocks noGrp="1"/>
          </p:cNvSpPr>
          <p:nvPr>
            <p:ph sz="half" idx="2"/>
          </p:nvPr>
        </p:nvSpPr>
        <p:spPr>
          <a:xfrm>
            <a:off x="715384" y="2505075"/>
            <a:ext cx="5282192" cy="3423777"/>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a:extLst>
              <a:ext uri="{FF2B5EF4-FFF2-40B4-BE49-F238E27FC236}">
                <a16:creationId xmlns:a16="http://schemas.microsoft.com/office/drawing/2014/main" id="{C2E0ECA2-DBF1-4681-9DFA-93AFD1B371DB}"/>
              </a:ext>
            </a:extLst>
          </p:cNvPr>
          <p:cNvSpPr>
            <a:spLocks noGrp="1"/>
          </p:cNvSpPr>
          <p:nvPr>
            <p:ph type="body" sz="quarter" idx="3"/>
          </p:nvPr>
        </p:nvSpPr>
        <p:spPr>
          <a:xfrm>
            <a:off x="6172200" y="1681163"/>
            <a:ext cx="5183188" cy="657225"/>
          </a:xfrm>
        </p:spPr>
        <p:txBody>
          <a:bodyPr anchor="b">
            <a:normAutofit/>
          </a:bodyPr>
          <a:lstStyle>
            <a:lvl1pPr marL="0" indent="0">
              <a:buNone/>
              <a:defRPr sz="1600" b="1">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a:extLst>
              <a:ext uri="{FF2B5EF4-FFF2-40B4-BE49-F238E27FC236}">
                <a16:creationId xmlns:a16="http://schemas.microsoft.com/office/drawing/2014/main" id="{390EBBBB-517F-4ED7-9E51-CF0F7590B4D4}"/>
              </a:ext>
            </a:extLst>
          </p:cNvPr>
          <p:cNvSpPr>
            <a:spLocks noGrp="1"/>
          </p:cNvSpPr>
          <p:nvPr>
            <p:ph sz="quarter" idx="4"/>
          </p:nvPr>
        </p:nvSpPr>
        <p:spPr>
          <a:xfrm>
            <a:off x="6172200" y="2505075"/>
            <a:ext cx="5183188" cy="342377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2511B5C7-1E37-478F-B4B0-C7202FFE41B9}"/>
              </a:ext>
            </a:extLst>
          </p:cNvPr>
          <p:cNvSpPr>
            <a:spLocks noGrp="1"/>
          </p:cNvSpPr>
          <p:nvPr>
            <p:ph type="dt" sz="half" idx="10"/>
          </p:nvPr>
        </p:nvSpPr>
        <p:spPr/>
        <p:txBody>
          <a:bodyPr/>
          <a:lstStyle/>
          <a:p>
            <a:fld id="{2F3E8B1C-86EF-43CF-8304-249481088644}" type="datetimeFigureOut">
              <a:rPr lang="en-US" smtClean="0"/>
              <a:t>11/16/2023</a:t>
            </a:fld>
            <a:endParaRPr lang="en-US"/>
          </a:p>
        </p:txBody>
      </p:sp>
      <p:sp>
        <p:nvSpPr>
          <p:cNvPr id="8" name="Footer Placeholder 7">
            <a:extLst>
              <a:ext uri="{FF2B5EF4-FFF2-40B4-BE49-F238E27FC236}">
                <a16:creationId xmlns:a16="http://schemas.microsoft.com/office/drawing/2014/main" id="{9153F7EF-507C-4CB3-86C5-8B34FFFC1D86}"/>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58E3DEA6-E4EB-4C2A-8B4F-55EC965B6219}"/>
              </a:ext>
            </a:extLst>
          </p:cNvPr>
          <p:cNvSpPr>
            <a:spLocks noGrp="1"/>
          </p:cNvSpPr>
          <p:nvPr>
            <p:ph type="sldNum" sz="quarter" idx="12"/>
          </p:nvPr>
        </p:nvSpPr>
        <p:spPr/>
        <p:txBody>
          <a:bodyPr/>
          <a:lstStyle/>
          <a:p>
            <a:fld id="{C3DB2ADC-AF19-4574-8C10-79B5B04FCA27}" type="slidenum">
              <a:rPr lang="en-US" smtClean="0"/>
              <a:t>‹#›</a:t>
            </a:fld>
            <a:endParaRPr lang="en-US"/>
          </a:p>
        </p:txBody>
      </p:sp>
    </p:spTree>
    <p:extLst>
      <p:ext uri="{BB962C8B-B14F-4D97-AF65-F5344CB8AC3E}">
        <p14:creationId xmlns:p14="http://schemas.microsoft.com/office/powerpoint/2010/main" val="196377891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032964-A933-4B98-A141-A4B316DAFA9F}"/>
              </a:ext>
            </a:extLst>
          </p:cNvPr>
          <p:cNvSpPr>
            <a:spLocks noGrp="1"/>
          </p:cNvSpPr>
          <p:nvPr>
            <p:ph type="title"/>
          </p:nvPr>
        </p:nvSpPr>
        <p:spPr/>
        <p:txBody>
          <a:bodyPr/>
          <a:lstStyle/>
          <a:p>
            <a:r>
              <a:rPr lang="en-US" dirty="0"/>
              <a:t>Click to edit Master title style</a:t>
            </a:r>
          </a:p>
        </p:txBody>
      </p:sp>
      <p:sp>
        <p:nvSpPr>
          <p:cNvPr id="3" name="Date Placeholder 2">
            <a:extLst>
              <a:ext uri="{FF2B5EF4-FFF2-40B4-BE49-F238E27FC236}">
                <a16:creationId xmlns:a16="http://schemas.microsoft.com/office/drawing/2014/main" id="{5D684C9D-23DA-42B0-9DD3-7592F72E8DC9}"/>
              </a:ext>
            </a:extLst>
          </p:cNvPr>
          <p:cNvSpPr>
            <a:spLocks noGrp="1"/>
          </p:cNvSpPr>
          <p:nvPr>
            <p:ph type="dt" sz="half" idx="10"/>
          </p:nvPr>
        </p:nvSpPr>
        <p:spPr/>
        <p:txBody>
          <a:bodyPr/>
          <a:lstStyle/>
          <a:p>
            <a:fld id="{2F3E8B1C-86EF-43CF-8304-249481088644}" type="datetimeFigureOut">
              <a:rPr lang="en-US" smtClean="0"/>
              <a:t>11/16/2023</a:t>
            </a:fld>
            <a:endParaRPr lang="en-US"/>
          </a:p>
        </p:txBody>
      </p:sp>
      <p:sp>
        <p:nvSpPr>
          <p:cNvPr id="4" name="Footer Placeholder 3">
            <a:extLst>
              <a:ext uri="{FF2B5EF4-FFF2-40B4-BE49-F238E27FC236}">
                <a16:creationId xmlns:a16="http://schemas.microsoft.com/office/drawing/2014/main" id="{68BF8F05-876F-49D8-AE30-5BB2A91ECD59}"/>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153D20DA-9260-4577-BB51-789570A243AF}"/>
              </a:ext>
            </a:extLst>
          </p:cNvPr>
          <p:cNvSpPr>
            <a:spLocks noGrp="1"/>
          </p:cNvSpPr>
          <p:nvPr>
            <p:ph type="sldNum" sz="quarter" idx="12"/>
          </p:nvPr>
        </p:nvSpPr>
        <p:spPr/>
        <p:txBody>
          <a:bodyPr/>
          <a:lstStyle/>
          <a:p>
            <a:fld id="{C3DB2ADC-AF19-4574-8C10-79B5B04FCA27}" type="slidenum">
              <a:rPr lang="en-US" smtClean="0"/>
              <a:t>‹#›</a:t>
            </a:fld>
            <a:endParaRPr lang="en-US"/>
          </a:p>
        </p:txBody>
      </p:sp>
    </p:spTree>
    <p:extLst>
      <p:ext uri="{BB962C8B-B14F-4D97-AF65-F5344CB8AC3E}">
        <p14:creationId xmlns:p14="http://schemas.microsoft.com/office/powerpoint/2010/main" val="281565997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D2C1F24-E0A1-45A7-8EF5-92CD9799341C}"/>
              </a:ext>
            </a:extLst>
          </p:cNvPr>
          <p:cNvSpPr>
            <a:spLocks noGrp="1"/>
          </p:cNvSpPr>
          <p:nvPr>
            <p:ph type="dt" sz="half" idx="10"/>
          </p:nvPr>
        </p:nvSpPr>
        <p:spPr/>
        <p:txBody>
          <a:bodyPr/>
          <a:lstStyle/>
          <a:p>
            <a:fld id="{2F3E8B1C-86EF-43CF-8304-249481088644}" type="datetimeFigureOut">
              <a:rPr lang="en-US" smtClean="0"/>
              <a:t>11/16/2023</a:t>
            </a:fld>
            <a:endParaRPr lang="en-US"/>
          </a:p>
        </p:txBody>
      </p:sp>
      <p:sp>
        <p:nvSpPr>
          <p:cNvPr id="3" name="Footer Placeholder 2">
            <a:extLst>
              <a:ext uri="{FF2B5EF4-FFF2-40B4-BE49-F238E27FC236}">
                <a16:creationId xmlns:a16="http://schemas.microsoft.com/office/drawing/2014/main" id="{3E021C19-210E-46B0-9036-5D8AECC9260C}"/>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1A880FEF-487E-44DF-8615-DF2210419602}"/>
              </a:ext>
            </a:extLst>
          </p:cNvPr>
          <p:cNvSpPr>
            <a:spLocks noGrp="1"/>
          </p:cNvSpPr>
          <p:nvPr>
            <p:ph type="sldNum" sz="quarter" idx="12"/>
          </p:nvPr>
        </p:nvSpPr>
        <p:spPr/>
        <p:txBody>
          <a:bodyPr/>
          <a:lstStyle/>
          <a:p>
            <a:fld id="{C3DB2ADC-AF19-4574-8C10-79B5B04FCA27}" type="slidenum">
              <a:rPr lang="en-US" smtClean="0"/>
              <a:t>‹#›</a:t>
            </a:fld>
            <a:endParaRPr lang="en-US"/>
          </a:p>
        </p:txBody>
      </p:sp>
    </p:spTree>
    <p:extLst>
      <p:ext uri="{BB962C8B-B14F-4D97-AF65-F5344CB8AC3E}">
        <p14:creationId xmlns:p14="http://schemas.microsoft.com/office/powerpoint/2010/main" val="208484029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A568EE-74C8-43A6-90BC-2DDD965CF64A}"/>
              </a:ext>
            </a:extLst>
          </p:cNvPr>
          <p:cNvSpPr>
            <a:spLocks noGrp="1"/>
          </p:cNvSpPr>
          <p:nvPr>
            <p:ph type="title"/>
          </p:nvPr>
        </p:nvSpPr>
        <p:spPr>
          <a:xfrm>
            <a:off x="678426" y="781665"/>
            <a:ext cx="4093599" cy="1223452"/>
          </a:xfrm>
        </p:spPr>
        <p:txBody>
          <a:bodyPr anchor="b"/>
          <a:lstStyle>
            <a:lvl1pPr>
              <a:defRPr sz="3200"/>
            </a:lvl1pPr>
          </a:lstStyle>
          <a:p>
            <a:r>
              <a:rPr lang="en-US" dirty="0"/>
              <a:t>Click to edit Master title style</a:t>
            </a:r>
          </a:p>
        </p:txBody>
      </p:sp>
      <p:sp>
        <p:nvSpPr>
          <p:cNvPr id="3" name="Content Placeholder 2">
            <a:extLst>
              <a:ext uri="{FF2B5EF4-FFF2-40B4-BE49-F238E27FC236}">
                <a16:creationId xmlns:a16="http://schemas.microsoft.com/office/drawing/2014/main" id="{971C35AC-CAE3-48CF-A3E4-A075C9FDD71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a:extLst>
              <a:ext uri="{FF2B5EF4-FFF2-40B4-BE49-F238E27FC236}">
                <a16:creationId xmlns:a16="http://schemas.microsoft.com/office/drawing/2014/main" id="{2D9D03EA-5FAD-4609-A2B8-624E426847E3}"/>
              </a:ext>
            </a:extLst>
          </p:cNvPr>
          <p:cNvSpPr>
            <a:spLocks noGrp="1"/>
          </p:cNvSpPr>
          <p:nvPr>
            <p:ph type="body" sz="half" idx="2"/>
          </p:nvPr>
        </p:nvSpPr>
        <p:spPr>
          <a:xfrm>
            <a:off x="688258" y="2315497"/>
            <a:ext cx="4093599" cy="3553491"/>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a:extLst>
              <a:ext uri="{FF2B5EF4-FFF2-40B4-BE49-F238E27FC236}">
                <a16:creationId xmlns:a16="http://schemas.microsoft.com/office/drawing/2014/main" id="{0B58D2EA-2191-4216-B64D-067BDFE12375}"/>
              </a:ext>
            </a:extLst>
          </p:cNvPr>
          <p:cNvSpPr>
            <a:spLocks noGrp="1"/>
          </p:cNvSpPr>
          <p:nvPr>
            <p:ph type="dt" sz="half" idx="10"/>
          </p:nvPr>
        </p:nvSpPr>
        <p:spPr/>
        <p:txBody>
          <a:bodyPr/>
          <a:lstStyle/>
          <a:p>
            <a:fld id="{2F3E8B1C-86EF-43CF-8304-249481088644}" type="datetimeFigureOut">
              <a:rPr lang="en-US" smtClean="0"/>
              <a:t>11/16/2023</a:t>
            </a:fld>
            <a:endParaRPr lang="en-US"/>
          </a:p>
        </p:txBody>
      </p:sp>
      <p:sp>
        <p:nvSpPr>
          <p:cNvPr id="6" name="Footer Placeholder 5">
            <a:extLst>
              <a:ext uri="{FF2B5EF4-FFF2-40B4-BE49-F238E27FC236}">
                <a16:creationId xmlns:a16="http://schemas.microsoft.com/office/drawing/2014/main" id="{78042128-DAB4-481C-BEE6-3523E8E88BA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E50E382-C500-4A4C-A7C6-43860383AB91}"/>
              </a:ext>
            </a:extLst>
          </p:cNvPr>
          <p:cNvSpPr>
            <a:spLocks noGrp="1"/>
          </p:cNvSpPr>
          <p:nvPr>
            <p:ph type="sldNum" sz="quarter" idx="12"/>
          </p:nvPr>
        </p:nvSpPr>
        <p:spPr/>
        <p:txBody>
          <a:bodyPr/>
          <a:lstStyle/>
          <a:p>
            <a:fld id="{C3DB2ADC-AF19-4574-8C10-79B5B04FCA27}" type="slidenum">
              <a:rPr lang="en-US" smtClean="0"/>
              <a:t>‹#›</a:t>
            </a:fld>
            <a:endParaRPr lang="en-US"/>
          </a:p>
        </p:txBody>
      </p:sp>
    </p:spTree>
    <p:extLst>
      <p:ext uri="{BB962C8B-B14F-4D97-AF65-F5344CB8AC3E}">
        <p14:creationId xmlns:p14="http://schemas.microsoft.com/office/powerpoint/2010/main" val="133983474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9FE98B-EACF-4251-A8AF-0D9EDD17C664}"/>
              </a:ext>
            </a:extLst>
          </p:cNvPr>
          <p:cNvSpPr>
            <a:spLocks noGrp="1"/>
          </p:cNvSpPr>
          <p:nvPr>
            <p:ph type="title"/>
          </p:nvPr>
        </p:nvSpPr>
        <p:spPr>
          <a:xfrm>
            <a:off x="683342" y="1066800"/>
            <a:ext cx="4103431" cy="1317523"/>
          </a:xfrm>
        </p:spPr>
        <p:txBody>
          <a:bodyPr anchor="b"/>
          <a:lstStyle>
            <a:lvl1pPr>
              <a:defRPr sz="3200"/>
            </a:lvl1pPr>
          </a:lstStyle>
          <a:p>
            <a:r>
              <a:rPr lang="en-US" dirty="0"/>
              <a:t>Click to edit Master title style</a:t>
            </a:r>
          </a:p>
        </p:txBody>
      </p:sp>
      <p:sp>
        <p:nvSpPr>
          <p:cNvPr id="3" name="Picture Placeholder 2">
            <a:extLst>
              <a:ext uri="{FF2B5EF4-FFF2-40B4-BE49-F238E27FC236}">
                <a16:creationId xmlns:a16="http://schemas.microsoft.com/office/drawing/2014/main" id="{3905F473-761A-4002-AF70-9FF878D0139E}"/>
              </a:ext>
            </a:extLst>
          </p:cNvPr>
          <p:cNvSpPr>
            <a:spLocks noGrp="1"/>
          </p:cNvSpPr>
          <p:nvPr>
            <p:ph type="pic" idx="1"/>
          </p:nvPr>
        </p:nvSpPr>
        <p:spPr>
          <a:xfrm>
            <a:off x="5183188" y="1066800"/>
            <a:ext cx="6172200" cy="479425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FA0C2E6A-F834-4540-BB00-E13CB45DC362}"/>
              </a:ext>
            </a:extLst>
          </p:cNvPr>
          <p:cNvSpPr>
            <a:spLocks noGrp="1"/>
          </p:cNvSpPr>
          <p:nvPr>
            <p:ph type="body" sz="half" idx="2"/>
          </p:nvPr>
        </p:nvSpPr>
        <p:spPr>
          <a:xfrm>
            <a:off x="683342" y="2552700"/>
            <a:ext cx="4103431" cy="33162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a:extLst>
              <a:ext uri="{FF2B5EF4-FFF2-40B4-BE49-F238E27FC236}">
                <a16:creationId xmlns:a16="http://schemas.microsoft.com/office/drawing/2014/main" id="{F0C38EAB-AD63-415C-B263-BA1D8FBE3CB0}"/>
              </a:ext>
            </a:extLst>
          </p:cNvPr>
          <p:cNvSpPr>
            <a:spLocks noGrp="1"/>
          </p:cNvSpPr>
          <p:nvPr>
            <p:ph type="dt" sz="half" idx="10"/>
          </p:nvPr>
        </p:nvSpPr>
        <p:spPr/>
        <p:txBody>
          <a:bodyPr/>
          <a:lstStyle/>
          <a:p>
            <a:fld id="{2F3E8B1C-86EF-43CF-8304-249481088644}" type="datetimeFigureOut">
              <a:rPr lang="en-US" smtClean="0"/>
              <a:t>11/16/2023</a:t>
            </a:fld>
            <a:endParaRPr lang="en-US"/>
          </a:p>
        </p:txBody>
      </p:sp>
      <p:sp>
        <p:nvSpPr>
          <p:cNvPr id="6" name="Footer Placeholder 5">
            <a:extLst>
              <a:ext uri="{FF2B5EF4-FFF2-40B4-BE49-F238E27FC236}">
                <a16:creationId xmlns:a16="http://schemas.microsoft.com/office/drawing/2014/main" id="{422E5541-B6DE-45E8-BCFE-0DFC4F57407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BB78D45-289B-46AF-8CB9-E6150BEA17ED}"/>
              </a:ext>
            </a:extLst>
          </p:cNvPr>
          <p:cNvSpPr>
            <a:spLocks noGrp="1"/>
          </p:cNvSpPr>
          <p:nvPr>
            <p:ph type="sldNum" sz="quarter" idx="12"/>
          </p:nvPr>
        </p:nvSpPr>
        <p:spPr/>
        <p:txBody>
          <a:bodyPr/>
          <a:lstStyle/>
          <a:p>
            <a:fld id="{C3DB2ADC-AF19-4574-8C10-79B5B04FCA27}" type="slidenum">
              <a:rPr lang="en-US" smtClean="0"/>
              <a:t>‹#›</a:t>
            </a:fld>
            <a:endParaRPr lang="en-US"/>
          </a:p>
        </p:txBody>
      </p:sp>
    </p:spTree>
    <p:extLst>
      <p:ext uri="{BB962C8B-B14F-4D97-AF65-F5344CB8AC3E}">
        <p14:creationId xmlns:p14="http://schemas.microsoft.com/office/powerpoint/2010/main" val="248157038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7A362AC-B59F-4AC7-B279-57DDD5336BCA}"/>
              </a:ext>
            </a:extLst>
          </p:cNvPr>
          <p:cNvSpPr>
            <a:spLocks noGrp="1"/>
          </p:cNvSpPr>
          <p:nvPr>
            <p:ph type="title"/>
          </p:nvPr>
        </p:nvSpPr>
        <p:spPr>
          <a:xfrm>
            <a:off x="700635" y="922096"/>
            <a:ext cx="10691265" cy="1371030"/>
          </a:xfrm>
          <a:prstGeom prst="rect">
            <a:avLst/>
          </a:prstGeom>
        </p:spPr>
        <p:txBody>
          <a:bodyPr vert="horz" lIns="91440" tIns="45720" rIns="91440" bIns="45720" rtlCol="0" anchor="t">
            <a:normAutofit/>
          </a:bodyPr>
          <a:lstStyle/>
          <a:p>
            <a:r>
              <a:rPr lang="en-US" dirty="0"/>
              <a:t>Click to edit Master title style</a:t>
            </a:r>
          </a:p>
        </p:txBody>
      </p:sp>
      <p:sp>
        <p:nvSpPr>
          <p:cNvPr id="3" name="Text Placeholder 2">
            <a:extLst>
              <a:ext uri="{FF2B5EF4-FFF2-40B4-BE49-F238E27FC236}">
                <a16:creationId xmlns:a16="http://schemas.microsoft.com/office/drawing/2014/main" id="{0E6042DB-75BD-4EC1-B6D9-8A72EF940CAA}"/>
              </a:ext>
            </a:extLst>
          </p:cNvPr>
          <p:cNvSpPr>
            <a:spLocks noGrp="1"/>
          </p:cNvSpPr>
          <p:nvPr>
            <p:ph type="body" idx="1"/>
          </p:nvPr>
        </p:nvSpPr>
        <p:spPr>
          <a:xfrm>
            <a:off x="700635" y="2293126"/>
            <a:ext cx="10691265" cy="363608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21DD1378-7C96-4079-B44C-3D86B4657596}"/>
              </a:ext>
            </a:extLst>
          </p:cNvPr>
          <p:cNvSpPr>
            <a:spLocks noGrp="1"/>
          </p:cNvSpPr>
          <p:nvPr>
            <p:ph type="dt" sz="half" idx="2"/>
          </p:nvPr>
        </p:nvSpPr>
        <p:spPr>
          <a:xfrm>
            <a:off x="8369448" y="6356350"/>
            <a:ext cx="2592594" cy="365125"/>
          </a:xfrm>
          <a:prstGeom prst="rect">
            <a:avLst/>
          </a:prstGeom>
        </p:spPr>
        <p:txBody>
          <a:bodyPr vert="horz" lIns="91440" tIns="45720" rIns="91440" bIns="45720" rtlCol="0" anchor="ctr"/>
          <a:lstStyle>
            <a:lvl1pPr algn="r">
              <a:defRPr sz="1050">
                <a:solidFill>
                  <a:schemeClr val="tx1"/>
                </a:solidFill>
                <a:latin typeface="+mj-lt"/>
              </a:defRPr>
            </a:lvl1pPr>
          </a:lstStyle>
          <a:p>
            <a:fld id="{2F3E8B1C-86EF-43CF-8304-249481088644}" type="datetimeFigureOut">
              <a:rPr lang="en-US" smtClean="0"/>
              <a:pPr/>
              <a:t>11/16/2023</a:t>
            </a:fld>
            <a:endParaRPr lang="en-US" dirty="0"/>
          </a:p>
        </p:txBody>
      </p:sp>
      <p:sp>
        <p:nvSpPr>
          <p:cNvPr id="5" name="Footer Placeholder 4">
            <a:extLst>
              <a:ext uri="{FF2B5EF4-FFF2-40B4-BE49-F238E27FC236}">
                <a16:creationId xmlns:a16="http://schemas.microsoft.com/office/drawing/2014/main" id="{D19B6B78-577F-43F5-BAEE-BF72484C9850}"/>
              </a:ext>
            </a:extLst>
          </p:cNvPr>
          <p:cNvSpPr>
            <a:spLocks noGrp="1"/>
          </p:cNvSpPr>
          <p:nvPr>
            <p:ph type="ftr" sz="quarter" idx="3"/>
          </p:nvPr>
        </p:nvSpPr>
        <p:spPr>
          <a:xfrm>
            <a:off x="715383" y="6356350"/>
            <a:ext cx="4539727" cy="365125"/>
          </a:xfrm>
          <a:prstGeom prst="rect">
            <a:avLst/>
          </a:prstGeom>
        </p:spPr>
        <p:txBody>
          <a:bodyPr vert="horz" lIns="91440" tIns="45720" rIns="91440" bIns="45720" rtlCol="0" anchor="ctr"/>
          <a:lstStyle>
            <a:lvl1pPr algn="l">
              <a:defRPr sz="1050">
                <a:solidFill>
                  <a:schemeClr val="tx1"/>
                </a:solidFill>
                <a:latin typeface="+mj-lt"/>
              </a:defRPr>
            </a:lvl1pPr>
          </a:lstStyle>
          <a:p>
            <a:endParaRPr lang="en-US" dirty="0"/>
          </a:p>
        </p:txBody>
      </p:sp>
      <p:sp>
        <p:nvSpPr>
          <p:cNvPr id="6" name="Slide Number Placeholder 5">
            <a:extLst>
              <a:ext uri="{FF2B5EF4-FFF2-40B4-BE49-F238E27FC236}">
                <a16:creationId xmlns:a16="http://schemas.microsoft.com/office/drawing/2014/main" id="{A8CC75B8-AF8F-4D8A-9B3D-D1951A64BADB}"/>
              </a:ext>
            </a:extLst>
          </p:cNvPr>
          <p:cNvSpPr>
            <a:spLocks noGrp="1"/>
          </p:cNvSpPr>
          <p:nvPr>
            <p:ph type="sldNum" sz="quarter" idx="4"/>
          </p:nvPr>
        </p:nvSpPr>
        <p:spPr>
          <a:xfrm>
            <a:off x="10919012" y="6356350"/>
            <a:ext cx="672354" cy="365125"/>
          </a:xfrm>
          <a:prstGeom prst="rect">
            <a:avLst/>
          </a:prstGeom>
        </p:spPr>
        <p:txBody>
          <a:bodyPr vert="horz" lIns="91440" tIns="45720" rIns="91440" bIns="45720" rtlCol="0" anchor="ctr"/>
          <a:lstStyle>
            <a:lvl1pPr algn="r">
              <a:defRPr sz="1800">
                <a:solidFill>
                  <a:schemeClr val="tx1"/>
                </a:solidFill>
              </a:defRPr>
            </a:lvl1pPr>
          </a:lstStyle>
          <a:p>
            <a:fld id="{C3DB2ADC-AF19-4574-8C10-79B5B04FCA27}" type="slidenum">
              <a:rPr lang="en-US" smtClean="0"/>
              <a:pPr/>
              <a:t>‹#›</a:t>
            </a:fld>
            <a:endParaRPr lang="en-US" dirty="0"/>
          </a:p>
        </p:txBody>
      </p:sp>
      <p:cxnSp>
        <p:nvCxnSpPr>
          <p:cNvPr id="7" name="Straight Connector 6">
            <a:extLst>
              <a:ext uri="{FF2B5EF4-FFF2-40B4-BE49-F238E27FC236}">
                <a16:creationId xmlns:a16="http://schemas.microsoft.com/office/drawing/2014/main" id="{F64F9B95-9045-48D2-B9F3-2927E98F54AA}"/>
              </a:ext>
            </a:extLst>
          </p:cNvPr>
          <p:cNvCxnSpPr>
            <a:cxnSpLocks/>
          </p:cNvCxnSpPr>
          <p:nvPr/>
        </p:nvCxnSpPr>
        <p:spPr>
          <a:xfrm>
            <a:off x="800100" y="723900"/>
            <a:ext cx="10591800" cy="0"/>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085AA86F-6A4D-4BCB-A045-D992CDC2959B}"/>
              </a:ext>
            </a:extLst>
          </p:cNvPr>
          <p:cNvCxnSpPr>
            <a:cxnSpLocks/>
          </p:cNvCxnSpPr>
          <p:nvPr/>
        </p:nvCxnSpPr>
        <p:spPr>
          <a:xfrm>
            <a:off x="800100" y="6142781"/>
            <a:ext cx="105918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82531588"/>
      </p:ext>
    </p:extLst>
  </p:cSld>
  <p:clrMap bg1="lt1" tx1="dk1" bg2="lt2" tx2="dk2" accent1="accent1" accent2="accent2" accent3="accent3" accent4="accent4" accent5="accent5" accent6="accent6" hlink="hlink" folHlink="folHlink"/>
  <p:sldLayoutIdLst>
    <p:sldLayoutId id="2147483695" r:id="rId1"/>
    <p:sldLayoutId id="2147483696" r:id="rId2"/>
    <p:sldLayoutId id="2147483697" r:id="rId3"/>
    <p:sldLayoutId id="2147483698" r:id="rId4"/>
    <p:sldLayoutId id="2147483688" r:id="rId5"/>
    <p:sldLayoutId id="2147483693" r:id="rId6"/>
    <p:sldLayoutId id="2147483689" r:id="rId7"/>
    <p:sldLayoutId id="2147483690" r:id="rId8"/>
    <p:sldLayoutId id="2147483691" r:id="rId9"/>
    <p:sldLayoutId id="2147483692" r:id="rId10"/>
    <p:sldLayoutId id="2147483694" r:id="rId11"/>
  </p:sldLayoutIdLst>
  <p:txStyles>
    <p:titleStyle>
      <a:lvl1pPr algn="l" defTabSz="914400" rtl="0" eaLnBrk="1" latinLnBrk="0" hangingPunct="1">
        <a:lnSpc>
          <a:spcPct val="100000"/>
        </a:lnSpc>
        <a:spcBef>
          <a:spcPct val="0"/>
        </a:spcBef>
        <a:buNone/>
        <a:defRPr sz="4000" kern="1200" cap="all" spc="30" baseline="0">
          <a:solidFill>
            <a:schemeClr val="tx1"/>
          </a:solidFill>
          <a:latin typeface="+mj-lt"/>
          <a:ea typeface="+mj-ea"/>
          <a:cs typeface="+mj-cs"/>
        </a:defRPr>
      </a:lvl1pPr>
    </p:titleStyle>
    <p:bodyStyle>
      <a:lvl1pPr marL="228600" indent="-228600" algn="l" defTabSz="914400" rtl="0" eaLnBrk="1" latinLnBrk="0" hangingPunct="1">
        <a:lnSpc>
          <a:spcPct val="120000"/>
        </a:lnSpc>
        <a:spcBef>
          <a:spcPts val="1000"/>
        </a:spcBef>
        <a:buFont typeface="Arial" panose="020B0604020202020204" pitchFamily="34" charset="0"/>
        <a:buChar char="•"/>
        <a:defRPr sz="20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Font typeface="Arial" panose="020B0604020202020204" pitchFamily="34" charset="0"/>
        <a:buChar char="•"/>
        <a:defRPr sz="14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4.svg"/></Relationships>
</file>

<file path=ppt/slides/_rels/slide1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27.jp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5.xml"/><Relationship Id="rId7" Type="http://schemas.openxmlformats.org/officeDocument/2006/relationships/image" Target="../media/image1.jpeg"/><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6.xml"/><Relationship Id="rId7" Type="http://schemas.openxmlformats.org/officeDocument/2006/relationships/image" Target="../media/image1.jpeg"/><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15.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1.jpeg"/><Relationship Id="rId1" Type="http://schemas.openxmlformats.org/officeDocument/2006/relationships/slideLayout" Target="../slideLayouts/slideLayout1.xml"/><Relationship Id="rId5" Type="http://schemas.openxmlformats.org/officeDocument/2006/relationships/hyperlink" Target="mailto:david.e.johnson@mass.gov" TargetMode="External"/><Relationship Id="rId4" Type="http://schemas.openxmlformats.org/officeDocument/2006/relationships/image" Target="../media/image30.svg"/></Relationships>
</file>

<file path=ppt/slides/_rels/slide1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27.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4.svg"/></Relationships>
</file>

<file path=ppt/slides/_rels/slide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hyperlink" Target="https://www.mass.gov/doc/map-evaluation-report-2022-pdf/download" TargetMode="External"/><Relationship Id="rId1" Type="http://schemas.openxmlformats.org/officeDocument/2006/relationships/slideLayout" Target="../slideLayouts/slideLayout1.xml"/><Relationship Id="rId5" Type="http://schemas.openxmlformats.org/officeDocument/2006/relationships/image" Target="../media/image1.jpeg"/><Relationship Id="rId4" Type="http://schemas.openxmlformats.org/officeDocument/2006/relationships/image" Target="../media/image6.svg"/></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6.xml.rels><?xml version="1.0" encoding="UTF-8" standalone="yes"?>
<Relationships xmlns="http://schemas.openxmlformats.org/package/2006/relationships"><Relationship Id="rId8" Type="http://schemas.openxmlformats.org/officeDocument/2006/relationships/image" Target="../media/image24.svg"/><Relationship Id="rId3" Type="http://schemas.openxmlformats.org/officeDocument/2006/relationships/diagramLayout" Target="../diagrams/layout2.xml"/><Relationship Id="rId7" Type="http://schemas.openxmlformats.org/officeDocument/2006/relationships/image" Target="../media/image23.png"/><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3.xml"/><Relationship Id="rId7" Type="http://schemas.openxmlformats.org/officeDocument/2006/relationships/image" Target="../media/image1.jpeg"/><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4.xml"/><Relationship Id="rId7" Type="http://schemas.openxmlformats.org/officeDocument/2006/relationships/image" Target="../media/image1.jpeg"/><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26.sv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16" name="Straight Connector 15">
            <a:extLst>
              <a:ext uri="{FF2B5EF4-FFF2-40B4-BE49-F238E27FC236}">
                <a16:creationId xmlns:a16="http://schemas.microsoft.com/office/drawing/2014/main" id="{F64F9B95-9045-48D2-B9F3-2927E98F54A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00100" y="723900"/>
            <a:ext cx="10591800" cy="0"/>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085AA86F-6A4D-4BCB-A045-D992CDC2959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00100" y="6142781"/>
            <a:ext cx="105918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useBgFill="1">
        <p:nvSpPr>
          <p:cNvPr id="20" name="Rectangle 19">
            <a:extLst>
              <a:ext uri="{FF2B5EF4-FFF2-40B4-BE49-F238E27FC236}">
                <a16:creationId xmlns:a16="http://schemas.microsoft.com/office/drawing/2014/main" id="{E49D7415-2F11-44C2-B6AA-13A25B6814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1245915-E7C6-36A8-FB02-B739C6CF99A8}"/>
              </a:ext>
            </a:extLst>
          </p:cNvPr>
          <p:cNvSpPr>
            <a:spLocks noGrp="1"/>
          </p:cNvSpPr>
          <p:nvPr>
            <p:ph type="ctrTitle"/>
          </p:nvPr>
        </p:nvSpPr>
        <p:spPr>
          <a:xfrm>
            <a:off x="800100" y="1135408"/>
            <a:ext cx="7284571" cy="1378871"/>
          </a:xfrm>
        </p:spPr>
        <p:txBody>
          <a:bodyPr vert="horz" lIns="91440" tIns="45720" rIns="91440" bIns="45720" rtlCol="0" anchor="t">
            <a:normAutofit/>
          </a:bodyPr>
          <a:lstStyle/>
          <a:p>
            <a:pPr>
              <a:lnSpc>
                <a:spcPct val="90000"/>
              </a:lnSpc>
            </a:pPr>
            <a:r>
              <a:rPr lang="en-US" sz="2800" b="1" kern="1200" cap="all" spc="30" baseline="0" dirty="0">
                <a:solidFill>
                  <a:schemeClr val="tx1"/>
                </a:solidFill>
                <a:latin typeface="Arial" panose="020B0604020202020204" pitchFamily="34" charset="0"/>
                <a:cs typeface="Arial" panose="020B0604020202020204" pitchFamily="34" charset="0"/>
              </a:rPr>
              <a:t>Department of Public Heath</a:t>
            </a:r>
            <a:br>
              <a:rPr lang="en-US" sz="2800" b="1" kern="1200" cap="all" spc="30" baseline="0" dirty="0">
                <a:solidFill>
                  <a:schemeClr val="tx1"/>
                </a:solidFill>
                <a:latin typeface="Arial" panose="020B0604020202020204" pitchFamily="34" charset="0"/>
                <a:cs typeface="Arial" panose="020B0604020202020204" pitchFamily="34" charset="0"/>
              </a:rPr>
            </a:br>
            <a:endParaRPr lang="en-US" sz="2800" b="1" kern="1200" cap="all" spc="30" baseline="0" dirty="0">
              <a:solidFill>
                <a:schemeClr val="tx1"/>
              </a:solidFill>
              <a:latin typeface="Arial" panose="020B0604020202020204" pitchFamily="34" charset="0"/>
              <a:cs typeface="Arial" panose="020B0604020202020204" pitchFamily="34" charset="0"/>
            </a:endParaRPr>
          </a:p>
        </p:txBody>
      </p:sp>
      <p:cxnSp>
        <p:nvCxnSpPr>
          <p:cNvPr id="22" name="Straight Connector 21">
            <a:extLst>
              <a:ext uri="{FF2B5EF4-FFF2-40B4-BE49-F238E27FC236}">
                <a16:creationId xmlns:a16="http://schemas.microsoft.com/office/drawing/2014/main" id="{D2E57F3D-33BE-4306-87E6-24576371951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00100" y="723900"/>
            <a:ext cx="6515100" cy="0"/>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sp>
        <p:nvSpPr>
          <p:cNvPr id="3" name="Subtitle 2">
            <a:extLst>
              <a:ext uri="{FF2B5EF4-FFF2-40B4-BE49-F238E27FC236}">
                <a16:creationId xmlns:a16="http://schemas.microsoft.com/office/drawing/2014/main" id="{BDC5F5C0-5550-3E43-03D3-7D8E07FC8322}"/>
              </a:ext>
            </a:extLst>
          </p:cNvPr>
          <p:cNvSpPr>
            <a:spLocks noGrp="1"/>
          </p:cNvSpPr>
          <p:nvPr>
            <p:ph type="subTitle" idx="1"/>
          </p:nvPr>
        </p:nvSpPr>
        <p:spPr>
          <a:xfrm>
            <a:off x="800100" y="1604460"/>
            <a:ext cx="6766748" cy="3649080"/>
          </a:xfrm>
        </p:spPr>
        <p:txBody>
          <a:bodyPr vert="horz" lIns="91440" tIns="45720" rIns="91440" bIns="45720" rtlCol="0">
            <a:normAutofit/>
          </a:bodyPr>
          <a:lstStyle/>
          <a:p>
            <a:r>
              <a:rPr lang="en-US" sz="2800" cap="small" dirty="0">
                <a:effectLst/>
                <a:latin typeface="Arial" panose="020B0604020202020204" pitchFamily="34" charset="0"/>
                <a:cs typeface="Arial" panose="020B0604020202020204" pitchFamily="34" charset="0"/>
              </a:rPr>
              <a:t>Medication Administration Program (MAP)</a:t>
            </a:r>
            <a:br>
              <a:rPr lang="en-US" sz="2800" cap="small" dirty="0">
                <a:effectLst/>
                <a:latin typeface="Arial" panose="020B0604020202020204" pitchFamily="34" charset="0"/>
                <a:cs typeface="Arial" panose="020B0604020202020204" pitchFamily="34" charset="0"/>
              </a:rPr>
            </a:br>
            <a:r>
              <a:rPr lang="en-US" sz="2800" cap="small" dirty="0">
                <a:effectLst/>
                <a:latin typeface="Arial" panose="020B0604020202020204" pitchFamily="34" charset="0"/>
                <a:cs typeface="Arial" panose="020B0604020202020204" pitchFamily="34" charset="0"/>
              </a:rPr>
              <a:t>Stakeholder Workgroup</a:t>
            </a:r>
            <a:br>
              <a:rPr lang="en-US" sz="2800" cap="small" dirty="0">
                <a:effectLst/>
                <a:latin typeface="Arial" panose="020B0604020202020204" pitchFamily="34" charset="0"/>
                <a:cs typeface="Arial" panose="020B0604020202020204" pitchFamily="34" charset="0"/>
              </a:rPr>
            </a:br>
            <a:br>
              <a:rPr lang="en-US" sz="2800" cap="small" dirty="0">
                <a:effectLst/>
                <a:latin typeface="Arial" panose="020B0604020202020204" pitchFamily="34" charset="0"/>
                <a:cs typeface="Arial" panose="020B0604020202020204" pitchFamily="34" charset="0"/>
              </a:rPr>
            </a:br>
            <a:r>
              <a:rPr lang="en-US" sz="2400" cap="small" dirty="0">
                <a:latin typeface="Arial" panose="020B0604020202020204" pitchFamily="34" charset="0"/>
                <a:cs typeface="Arial" panose="020B0604020202020204" pitchFamily="34" charset="0"/>
              </a:rPr>
              <a:t>NOVEMBER 16</a:t>
            </a:r>
            <a:r>
              <a:rPr lang="en-US" sz="2400" cap="small" dirty="0">
                <a:effectLst/>
                <a:latin typeface="Arial" panose="020B0604020202020204" pitchFamily="34" charset="0"/>
                <a:cs typeface="Arial" panose="020B0604020202020204" pitchFamily="34" charset="0"/>
              </a:rPr>
              <a:t>, 2023</a:t>
            </a:r>
            <a:endParaRPr lang="en-US" sz="2400" dirty="0">
              <a:latin typeface="Arial" panose="020B0604020202020204" pitchFamily="34" charset="0"/>
              <a:cs typeface="Arial" panose="020B0604020202020204" pitchFamily="34" charset="0"/>
            </a:endParaRPr>
          </a:p>
        </p:txBody>
      </p:sp>
      <p:cxnSp>
        <p:nvCxnSpPr>
          <p:cNvPr id="24" name="Straight Connector 23">
            <a:extLst>
              <a:ext uri="{FF2B5EF4-FFF2-40B4-BE49-F238E27FC236}">
                <a16:creationId xmlns:a16="http://schemas.microsoft.com/office/drawing/2014/main" id="{CBA3C59D-8641-484F-A35C-361AD7E1553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00100" y="6132521"/>
            <a:ext cx="65151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pic>
        <p:nvPicPr>
          <p:cNvPr id="4" name="Picture 3" descr="Pastel color gradient">
            <a:extLst>
              <a:ext uri="{FF2B5EF4-FFF2-40B4-BE49-F238E27FC236}">
                <a16:creationId xmlns:a16="http://schemas.microsoft.com/office/drawing/2014/main" id="{F945B430-88F8-C434-E7B5-F42BF93D7A71}"/>
              </a:ext>
            </a:extLst>
          </p:cNvPr>
          <p:cNvPicPr>
            <a:picLocks noChangeAspect="1"/>
          </p:cNvPicPr>
          <p:nvPr/>
        </p:nvPicPr>
        <p:blipFill rotWithShape="1">
          <a:blip r:embed="rId2"/>
          <a:srcRect l="36774" r="23546" b="-1"/>
          <a:stretch/>
        </p:blipFill>
        <p:spPr>
          <a:xfrm>
            <a:off x="8115300" y="10"/>
            <a:ext cx="4076700" cy="6857990"/>
          </a:xfrm>
          <a:prstGeom prst="rect">
            <a:avLst/>
          </a:prstGeom>
        </p:spPr>
      </p:pic>
      <p:pic>
        <p:nvPicPr>
          <p:cNvPr id="6" name="Picture 5" descr="Consulting with senior patient at home">
            <a:extLst>
              <a:ext uri="{FF2B5EF4-FFF2-40B4-BE49-F238E27FC236}">
                <a16:creationId xmlns:a16="http://schemas.microsoft.com/office/drawing/2014/main" id="{E1617E88-6FD9-C753-2EDB-0ADE0C07023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15200" y="3848097"/>
            <a:ext cx="4383640" cy="2922427"/>
          </a:xfrm>
          <a:prstGeom prst="rect">
            <a:avLst/>
          </a:prstGeom>
        </p:spPr>
      </p:pic>
    </p:spTree>
    <p:extLst>
      <p:ext uri="{BB962C8B-B14F-4D97-AF65-F5344CB8AC3E}">
        <p14:creationId xmlns:p14="http://schemas.microsoft.com/office/powerpoint/2010/main" val="324754228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descr="Pastel color gradient">
            <a:extLst>
              <a:ext uri="{FF2B5EF4-FFF2-40B4-BE49-F238E27FC236}">
                <a16:creationId xmlns:a16="http://schemas.microsoft.com/office/drawing/2014/main" id="{F945B430-88F8-C434-E7B5-F42BF93D7A71}"/>
              </a:ext>
            </a:extLst>
          </p:cNvPr>
          <p:cNvPicPr>
            <a:picLocks noChangeAspect="1"/>
          </p:cNvPicPr>
          <p:nvPr/>
        </p:nvPicPr>
        <p:blipFill rotWithShape="1">
          <a:blip r:embed="rId2"/>
          <a:srcRect t="15730"/>
          <a:stretch/>
        </p:blipFill>
        <p:spPr>
          <a:xfrm>
            <a:off x="20" y="10"/>
            <a:ext cx="12191980" cy="976406"/>
          </a:xfrm>
          <a:prstGeom prst="rect">
            <a:avLst/>
          </a:prstGeom>
        </p:spPr>
      </p:pic>
      <p:sp>
        <p:nvSpPr>
          <p:cNvPr id="3" name="Subtitle 2">
            <a:extLst>
              <a:ext uri="{FF2B5EF4-FFF2-40B4-BE49-F238E27FC236}">
                <a16:creationId xmlns:a16="http://schemas.microsoft.com/office/drawing/2014/main" id="{BDC5F5C0-5550-3E43-03D3-7D8E07FC8322}"/>
              </a:ext>
            </a:extLst>
          </p:cNvPr>
          <p:cNvSpPr>
            <a:spLocks noGrp="1"/>
          </p:cNvSpPr>
          <p:nvPr>
            <p:ph type="subTitle" idx="1"/>
          </p:nvPr>
        </p:nvSpPr>
        <p:spPr>
          <a:xfrm>
            <a:off x="311149" y="1202119"/>
            <a:ext cx="10159871" cy="4670014"/>
          </a:xfrm>
        </p:spPr>
        <p:txBody>
          <a:bodyPr vert="horz" lIns="91440" tIns="45720" rIns="91440" bIns="45720" rtlCol="0" anchor="t">
            <a:normAutofit fontScale="85000" lnSpcReduction="10000"/>
          </a:bodyPr>
          <a:lstStyle/>
          <a:p>
            <a:pPr marL="0" indent="0">
              <a:buNone/>
            </a:pPr>
            <a:r>
              <a:rPr lang="en-US" b="1" dirty="0">
                <a:latin typeface="Calibri" panose="020F0502020204030204" pitchFamily="34" charset="0"/>
                <a:ea typeface="Calibri" panose="020F0502020204030204" pitchFamily="34" charset="0"/>
                <a:cs typeface="Arial" panose="020B0604020202020204" pitchFamily="34" charset="0"/>
              </a:rPr>
              <a:t>Key Issues Identified in ERG evaluation report</a:t>
            </a:r>
            <a:endParaRPr lang="en-US" b="1" dirty="0">
              <a:effectLst/>
              <a:latin typeface="Calibri" panose="020F0502020204030204" pitchFamily="34" charset="0"/>
              <a:ea typeface="Calibri" panose="020F0502020204030204" pitchFamily="34" charset="0"/>
              <a:cs typeface="Arial" panose="020B0604020202020204" pitchFamily="34" charset="0"/>
            </a:endParaRPr>
          </a:p>
          <a:p>
            <a:r>
              <a:rPr lang="en-US" i="1" dirty="0">
                <a:effectLst/>
                <a:latin typeface="Calibri" panose="020F0502020204030204" pitchFamily="34" charset="0"/>
                <a:ea typeface="Calibri" panose="020F0502020204030204" pitchFamily="34" charset="0"/>
                <a:cs typeface="Arial" panose="020B0604020202020204" pitchFamily="34" charset="0"/>
              </a:rPr>
              <a:t>Many program supervisors complained that competent direct care workers had a hard time passing due to cultural differences, test anxiety, and perceived unfairness of some of the questions</a:t>
            </a:r>
          </a:p>
          <a:p>
            <a:r>
              <a:rPr lang="en-US" i="1" dirty="0">
                <a:effectLst/>
                <a:latin typeface="Calibri" panose="020F0502020204030204" pitchFamily="34" charset="0"/>
                <a:ea typeface="Calibri" panose="020F0502020204030204" pitchFamily="34" charset="0"/>
                <a:cs typeface="Arial" panose="020B0604020202020204" pitchFamily="34" charset="0"/>
              </a:rPr>
              <a:t>First time pass rate overall under 40%</a:t>
            </a:r>
            <a:endParaRPr lang="en-US" sz="1900" b="1" dirty="0">
              <a:latin typeface="Arial" panose="020B0604020202020204" pitchFamily="34" charset="0"/>
              <a:cs typeface="Arial" panose="020B0604020202020204" pitchFamily="34" charset="0"/>
            </a:endParaRPr>
          </a:p>
          <a:p>
            <a:r>
              <a:rPr lang="en-US" sz="1900" b="1" dirty="0">
                <a:latin typeface="Arial" panose="020B0604020202020204" pitchFamily="34" charset="0"/>
                <a:cs typeface="Arial" panose="020B0604020202020204" pitchFamily="34" charset="0"/>
              </a:rPr>
              <a:t>Updates</a:t>
            </a:r>
          </a:p>
          <a:p>
            <a:pPr marL="457200" indent="-457200">
              <a:buFont typeface="Arial" panose="020B0604020202020204" pitchFamily="34" charset="0"/>
              <a:buChar char="•"/>
            </a:pPr>
            <a:r>
              <a:rPr lang="en-US" sz="1900" dirty="0">
                <a:latin typeface="Arial" panose="020B0604020202020204" pitchFamily="34" charset="0"/>
                <a:cs typeface="Arial" panose="020B0604020202020204" pitchFamily="34" charset="0"/>
              </a:rPr>
              <a:t>RIA Curriculum and Moodle MAP Certification course will be evaluated for 8th grade level- date TBD</a:t>
            </a:r>
          </a:p>
          <a:p>
            <a:pPr marL="457200" indent="-457200">
              <a:buFont typeface="Arial" panose="020B0604020202020204" pitchFamily="34" charset="0"/>
              <a:buChar char="•"/>
            </a:pPr>
            <a:r>
              <a:rPr lang="en-US" sz="1900" dirty="0">
                <a:latin typeface="Arial" panose="020B0604020202020204" pitchFamily="34" charset="0"/>
                <a:cs typeface="Arial" panose="020B0604020202020204" pitchFamily="34" charset="0"/>
              </a:rPr>
              <a:t>Knowledge pretest questions were reviewed for content and grammar</a:t>
            </a:r>
          </a:p>
          <a:p>
            <a:pPr marL="457200" indent="-457200">
              <a:buFont typeface="Arial" panose="020B0604020202020204" pitchFamily="34" charset="0"/>
              <a:buChar char="•"/>
            </a:pPr>
            <a:r>
              <a:rPr lang="en-US" sz="1900" dirty="0">
                <a:latin typeface="Arial" panose="020B0604020202020204" pitchFamily="34" charset="0"/>
                <a:cs typeface="Arial" panose="020B0604020202020204" pitchFamily="34" charset="0"/>
              </a:rPr>
              <a:t>6 pretests currently in circulation with 4 more to be released soon</a:t>
            </a:r>
          </a:p>
          <a:p>
            <a:pPr marL="457200" indent="-457200">
              <a:buFont typeface="Arial" panose="020B0604020202020204" pitchFamily="34" charset="0"/>
              <a:buChar char="•"/>
            </a:pPr>
            <a:r>
              <a:rPr lang="en-US" sz="1900" dirty="0">
                <a:latin typeface="Arial" panose="020B0604020202020204" pitchFamily="34" charset="0"/>
                <a:cs typeface="Arial" panose="020B0604020202020204" pitchFamily="34" charset="0"/>
              </a:rPr>
              <a:t>Need minimum of a year of testing data to evaluate effectiveness </a:t>
            </a:r>
          </a:p>
          <a:p>
            <a:pPr marL="457200" indent="-457200">
              <a:buFont typeface="Arial" panose="020B0604020202020204" pitchFamily="34" charset="0"/>
              <a:buChar char="•"/>
            </a:pPr>
            <a:r>
              <a:rPr lang="en-US" sz="1900" dirty="0">
                <a:latin typeface="Arial" panose="020B0604020202020204" pitchFamily="34" charset="0"/>
                <a:cs typeface="Arial" panose="020B0604020202020204" pitchFamily="34" charset="0"/>
              </a:rPr>
              <a:t>Candidate Handbook and Moodle course updated to remind trainers on process for ADA accommodations, ID requirements, no show policy, and vocab words</a:t>
            </a:r>
          </a:p>
          <a:p>
            <a:pPr marL="457200" indent="-457200">
              <a:buFont typeface="Arial" panose="020B0604020202020204" pitchFamily="34" charset="0"/>
              <a:buChar char="•"/>
            </a:pPr>
            <a:r>
              <a:rPr lang="en-US" sz="1900" dirty="0">
                <a:latin typeface="Arial" panose="020B0604020202020204" pitchFamily="34" charset="0"/>
                <a:cs typeface="Arial" panose="020B0604020202020204" pitchFamily="34" charset="0"/>
              </a:rPr>
              <a:t>Reduction of time allowed between training and testing from 6 months to 3. </a:t>
            </a:r>
          </a:p>
        </p:txBody>
      </p:sp>
      <p:sp>
        <p:nvSpPr>
          <p:cNvPr id="8" name="TextBox 7">
            <a:extLst>
              <a:ext uri="{FF2B5EF4-FFF2-40B4-BE49-F238E27FC236}">
                <a16:creationId xmlns:a16="http://schemas.microsoft.com/office/drawing/2014/main" id="{A5281A0C-84DA-1C23-4A58-070D778A6E39}"/>
              </a:ext>
            </a:extLst>
          </p:cNvPr>
          <p:cNvSpPr txBox="1"/>
          <p:nvPr/>
        </p:nvSpPr>
        <p:spPr>
          <a:xfrm>
            <a:off x="311149" y="226603"/>
            <a:ext cx="11699876" cy="523220"/>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002060"/>
                </a:solidFill>
                <a:effectLst/>
                <a:uLnTx/>
                <a:uFillTx/>
                <a:latin typeface="Arial" panose="020B0604020202020204" pitchFamily="34" charset="0"/>
                <a:ea typeface="ADLaM Display" panose="02010000000000000000" pitchFamily="2" charset="0"/>
                <a:cs typeface="Arial" panose="020B0604020202020204" pitchFamily="34" charset="0"/>
              </a:rPr>
              <a:t>Updates on certification training and testing</a:t>
            </a:r>
          </a:p>
        </p:txBody>
      </p:sp>
      <p:pic>
        <p:nvPicPr>
          <p:cNvPr id="5" name="Graphic 4" descr="Teacher">
            <a:extLst>
              <a:ext uri="{FF2B5EF4-FFF2-40B4-BE49-F238E27FC236}">
                <a16:creationId xmlns:a16="http://schemas.microsoft.com/office/drawing/2014/main" id="{F9F8F592-1F47-7B46-D31C-258CDB83AC4D}"/>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471020" y="1121186"/>
            <a:ext cx="1540005" cy="1540005"/>
          </a:xfrm>
          <a:prstGeom prst="rect">
            <a:avLst/>
          </a:prstGeom>
        </p:spPr>
      </p:pic>
      <p:pic>
        <p:nvPicPr>
          <p:cNvPr id="2" name="Picture 1" descr="Pastel color gradient">
            <a:extLst>
              <a:ext uri="{FF2B5EF4-FFF2-40B4-BE49-F238E27FC236}">
                <a16:creationId xmlns:a16="http://schemas.microsoft.com/office/drawing/2014/main" id="{58C9408C-B75B-AA97-A700-B9D5817F8115}"/>
              </a:ext>
            </a:extLst>
          </p:cNvPr>
          <p:cNvPicPr>
            <a:picLocks noChangeAspect="1"/>
          </p:cNvPicPr>
          <p:nvPr/>
        </p:nvPicPr>
        <p:blipFill rotWithShape="1">
          <a:blip r:embed="rId2"/>
          <a:srcRect l="36774" r="23546" b="-1"/>
          <a:stretch/>
        </p:blipFill>
        <p:spPr>
          <a:xfrm>
            <a:off x="0" y="6097837"/>
            <a:ext cx="12192000" cy="533559"/>
          </a:xfrm>
          <a:prstGeom prst="rect">
            <a:avLst/>
          </a:prstGeom>
        </p:spPr>
      </p:pic>
    </p:spTree>
    <p:extLst>
      <p:ext uri="{BB962C8B-B14F-4D97-AF65-F5344CB8AC3E}">
        <p14:creationId xmlns:p14="http://schemas.microsoft.com/office/powerpoint/2010/main" val="136613966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 name="Rectangle 13">
            <a:extLst>
              <a:ext uri="{FF2B5EF4-FFF2-40B4-BE49-F238E27FC236}">
                <a16:creationId xmlns:a16="http://schemas.microsoft.com/office/drawing/2014/main" id="{33E93247-6229-44AB-A550-739E971E69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976406"/>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a:extLst>
              <a:ext uri="{FF2B5EF4-FFF2-40B4-BE49-F238E27FC236}">
                <a16:creationId xmlns:a16="http://schemas.microsoft.com/office/drawing/2014/main" id="{BDC5F5C0-5550-3E43-03D3-7D8E07FC8322}"/>
              </a:ext>
            </a:extLst>
          </p:cNvPr>
          <p:cNvSpPr>
            <a:spLocks noGrp="1"/>
          </p:cNvSpPr>
          <p:nvPr>
            <p:ph type="subTitle" idx="1"/>
          </p:nvPr>
        </p:nvSpPr>
        <p:spPr>
          <a:xfrm>
            <a:off x="733425" y="2409246"/>
            <a:ext cx="6082242" cy="2963034"/>
          </a:xfrm>
        </p:spPr>
        <p:txBody>
          <a:bodyPr vert="horz" lIns="91440" tIns="45720" rIns="91440" bIns="45720" rtlCol="0">
            <a:normAutofit/>
          </a:bodyPr>
          <a:lstStyle/>
          <a:p>
            <a:pPr>
              <a:lnSpc>
                <a:spcPct val="110000"/>
              </a:lnSpc>
            </a:pPr>
            <a:r>
              <a:rPr lang="en-US" sz="3600" b="1" dirty="0">
                <a:solidFill>
                  <a:schemeClr val="accent3">
                    <a:lumMod val="50000"/>
                  </a:schemeClr>
                </a:solidFill>
                <a:latin typeface="Arial" panose="020B0604020202020204" pitchFamily="34" charset="0"/>
                <a:ea typeface="ADLaM Display" panose="02010000000000000000" pitchFamily="2" charset="0"/>
                <a:cs typeface="Arial" panose="020B0604020202020204" pitchFamily="34" charset="0"/>
              </a:rPr>
              <a:t>Streamlined medication administration </a:t>
            </a:r>
          </a:p>
          <a:p>
            <a:pPr>
              <a:lnSpc>
                <a:spcPct val="110000"/>
              </a:lnSpc>
            </a:pPr>
            <a:r>
              <a:rPr lang="en-US" sz="3600" b="1" dirty="0">
                <a:solidFill>
                  <a:schemeClr val="accent3">
                    <a:lumMod val="50000"/>
                  </a:schemeClr>
                </a:solidFill>
                <a:latin typeface="Arial" panose="020B0604020202020204" pitchFamily="34" charset="0"/>
                <a:ea typeface="ADLaM Display" panose="02010000000000000000" pitchFamily="2" charset="0"/>
                <a:cs typeface="Arial" panose="020B0604020202020204" pitchFamily="34" charset="0"/>
              </a:rPr>
              <a:t>Pilot and </a:t>
            </a:r>
          </a:p>
          <a:p>
            <a:pPr>
              <a:lnSpc>
                <a:spcPct val="110000"/>
              </a:lnSpc>
            </a:pPr>
            <a:r>
              <a:rPr lang="en-US" sz="3600" b="1" dirty="0">
                <a:solidFill>
                  <a:schemeClr val="accent3">
                    <a:lumMod val="50000"/>
                  </a:schemeClr>
                </a:solidFill>
                <a:latin typeface="Arial" panose="020B0604020202020204" pitchFamily="34" charset="0"/>
                <a:ea typeface="ADLaM Display" panose="02010000000000000000" pitchFamily="2" charset="0"/>
                <a:cs typeface="Arial" panose="020B0604020202020204" pitchFamily="34" charset="0"/>
              </a:rPr>
              <a:t>next steps</a:t>
            </a:r>
          </a:p>
          <a:p>
            <a:pPr>
              <a:lnSpc>
                <a:spcPct val="110000"/>
              </a:lnSpc>
            </a:pPr>
            <a:endParaRPr lang="en-US" sz="1300" dirty="0"/>
          </a:p>
        </p:txBody>
      </p:sp>
      <p:cxnSp>
        <p:nvCxnSpPr>
          <p:cNvPr id="16" name="Straight Connector 15">
            <a:extLst>
              <a:ext uri="{FF2B5EF4-FFF2-40B4-BE49-F238E27FC236}">
                <a16:creationId xmlns:a16="http://schemas.microsoft.com/office/drawing/2014/main" id="{EE2E603F-4A95-4FE8-BB06-211DFD75DBE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00100" y="1700306"/>
            <a:ext cx="4914900" cy="0"/>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D7CC41EB-2D81-4303-9171-6401B388BA35}"/>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00100" y="7110506"/>
            <a:ext cx="49149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pic>
        <p:nvPicPr>
          <p:cNvPr id="9" name="Picture 8" descr="DNA molecules background">
            <a:extLst>
              <a:ext uri="{FF2B5EF4-FFF2-40B4-BE49-F238E27FC236}">
                <a16:creationId xmlns:a16="http://schemas.microsoft.com/office/drawing/2014/main" id="{4CB49126-68EB-5DAF-CDD1-06D711200E6F}"/>
              </a:ext>
            </a:extLst>
          </p:cNvPr>
          <p:cNvPicPr>
            <a:picLocks noChangeAspect="1"/>
          </p:cNvPicPr>
          <p:nvPr/>
        </p:nvPicPr>
        <p:blipFill rotWithShape="1">
          <a:blip r:embed="rId2">
            <a:extLst>
              <a:ext uri="{28A0092B-C50C-407E-A947-70E740481C1C}">
                <a14:useLocalDpi xmlns:a14="http://schemas.microsoft.com/office/drawing/2010/main" val="0"/>
              </a:ext>
            </a:extLst>
          </a:blip>
          <a:srcRect l="16174"/>
          <a:stretch/>
        </p:blipFill>
        <p:spPr>
          <a:xfrm>
            <a:off x="6515100" y="976406"/>
            <a:ext cx="5676900" cy="6858000"/>
          </a:xfrm>
          <a:prstGeom prst="rect">
            <a:avLst/>
          </a:prstGeom>
        </p:spPr>
      </p:pic>
      <p:pic>
        <p:nvPicPr>
          <p:cNvPr id="4" name="Picture 3" descr="Pastel color gradient">
            <a:extLst>
              <a:ext uri="{FF2B5EF4-FFF2-40B4-BE49-F238E27FC236}">
                <a16:creationId xmlns:a16="http://schemas.microsoft.com/office/drawing/2014/main" id="{F945B430-88F8-C434-E7B5-F42BF93D7A71}"/>
              </a:ext>
            </a:extLst>
          </p:cNvPr>
          <p:cNvPicPr>
            <a:picLocks noChangeAspect="1"/>
          </p:cNvPicPr>
          <p:nvPr/>
        </p:nvPicPr>
        <p:blipFill rotWithShape="1">
          <a:blip r:embed="rId3"/>
          <a:srcRect t="15730"/>
          <a:stretch/>
        </p:blipFill>
        <p:spPr>
          <a:xfrm>
            <a:off x="20" y="10"/>
            <a:ext cx="12191980" cy="976406"/>
          </a:xfrm>
          <a:prstGeom prst="rect">
            <a:avLst/>
          </a:prstGeom>
        </p:spPr>
      </p:pic>
    </p:spTree>
    <p:extLst>
      <p:ext uri="{BB962C8B-B14F-4D97-AF65-F5344CB8AC3E}">
        <p14:creationId xmlns:p14="http://schemas.microsoft.com/office/powerpoint/2010/main" val="120494655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a:extLst>
              <a:ext uri="{FF2B5EF4-FFF2-40B4-BE49-F238E27FC236}">
                <a16:creationId xmlns:a16="http://schemas.microsoft.com/office/drawing/2014/main" id="{41DC0C02-40E2-A851-2A6A-CCF071965E34}"/>
              </a:ext>
            </a:extLst>
          </p:cNvPr>
          <p:cNvSpPr>
            <a:spLocks noGrp="1"/>
          </p:cNvSpPr>
          <p:nvPr>
            <p:ph idx="1"/>
          </p:nvPr>
        </p:nvSpPr>
        <p:spPr>
          <a:xfrm>
            <a:off x="444617" y="3898169"/>
            <a:ext cx="11311953" cy="4028147"/>
          </a:xfrm>
        </p:spPr>
        <p:txBody>
          <a:bodyPr>
            <a:noAutofit/>
          </a:bodyPr>
          <a:lstStyle/>
          <a:p>
            <a:pPr marL="0" indent="0">
              <a:buNone/>
            </a:pPr>
            <a:endParaRPr lang="en-US" sz="1600" dirty="0">
              <a:ln w="0"/>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endParaRPr>
          </a:p>
          <a:p>
            <a:pPr marL="0" indent="0">
              <a:buNone/>
            </a:pPr>
            <a:r>
              <a:rPr lang="en-US" sz="1600" b="1" dirty="0">
                <a:ln w="0"/>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Recommendation 3.7:  - Streamline the existing process of conducting three, two-way checks between the HCP order, the Rx label and the med sheet for each medication administered</a:t>
            </a:r>
            <a:r>
              <a:rPr lang="en-US" sz="1600" dirty="0">
                <a:ln w="0"/>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a:t>
            </a:r>
          </a:p>
          <a:p>
            <a:pPr marL="0" indent="0">
              <a:buNone/>
            </a:pPr>
            <a:r>
              <a:rPr lang="en-US" sz="1600" dirty="0">
                <a:ln w="0"/>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New process includes a verification of the HCP order followed by two two-way checks between the pharmacy label and the medication administration record</a:t>
            </a:r>
            <a:r>
              <a:rPr lang="en-US" sz="1600" dirty="0">
                <a:ln w="0"/>
                <a:effectLst>
                  <a:outerShdw blurRad="38100" dist="19050" dir="2700000" algn="tl" rotWithShape="0">
                    <a:schemeClr val="dk1">
                      <a:alpha val="40000"/>
                    </a:schemeClr>
                  </a:outerShdw>
                </a:effectLst>
              </a:rPr>
              <a:t>.</a:t>
            </a:r>
          </a:p>
        </p:txBody>
      </p:sp>
      <p:pic>
        <p:nvPicPr>
          <p:cNvPr id="8" name="Picture 7" descr="Pastel color gradient">
            <a:extLst>
              <a:ext uri="{FF2B5EF4-FFF2-40B4-BE49-F238E27FC236}">
                <a16:creationId xmlns:a16="http://schemas.microsoft.com/office/drawing/2014/main" id="{7718A179-ABB7-86D1-D0A3-20349E72ED1D}"/>
              </a:ext>
            </a:extLst>
          </p:cNvPr>
          <p:cNvPicPr>
            <a:picLocks noChangeAspect="1"/>
          </p:cNvPicPr>
          <p:nvPr/>
        </p:nvPicPr>
        <p:blipFill rotWithShape="1">
          <a:blip r:embed="rId2"/>
          <a:srcRect l="36774" r="23546" b="-1"/>
          <a:stretch/>
        </p:blipFill>
        <p:spPr>
          <a:xfrm>
            <a:off x="0" y="10"/>
            <a:ext cx="12192000" cy="751830"/>
          </a:xfrm>
          <a:prstGeom prst="rect">
            <a:avLst/>
          </a:prstGeom>
        </p:spPr>
      </p:pic>
      <p:pic>
        <p:nvPicPr>
          <p:cNvPr id="9" name="Picture 8" descr="Pastel color gradient">
            <a:extLst>
              <a:ext uri="{FF2B5EF4-FFF2-40B4-BE49-F238E27FC236}">
                <a16:creationId xmlns:a16="http://schemas.microsoft.com/office/drawing/2014/main" id="{5D69F859-29F0-F18B-60F7-B230F7FCC07A}"/>
              </a:ext>
            </a:extLst>
          </p:cNvPr>
          <p:cNvPicPr>
            <a:picLocks noChangeAspect="1"/>
          </p:cNvPicPr>
          <p:nvPr/>
        </p:nvPicPr>
        <p:blipFill rotWithShape="1">
          <a:blip r:embed="rId2"/>
          <a:srcRect l="36774" r="23546" b="-1"/>
          <a:stretch/>
        </p:blipFill>
        <p:spPr>
          <a:xfrm>
            <a:off x="0" y="6525620"/>
            <a:ext cx="12192000" cy="212437"/>
          </a:xfrm>
          <a:prstGeom prst="rect">
            <a:avLst/>
          </a:prstGeom>
        </p:spPr>
      </p:pic>
      <p:sp>
        <p:nvSpPr>
          <p:cNvPr id="10" name="TextBox 9">
            <a:extLst>
              <a:ext uri="{FF2B5EF4-FFF2-40B4-BE49-F238E27FC236}">
                <a16:creationId xmlns:a16="http://schemas.microsoft.com/office/drawing/2014/main" id="{053A93C0-A509-D6D9-D84A-D3FB1A9508D9}"/>
              </a:ext>
            </a:extLst>
          </p:cNvPr>
          <p:cNvSpPr txBox="1"/>
          <p:nvPr/>
        </p:nvSpPr>
        <p:spPr>
          <a:xfrm>
            <a:off x="444618" y="699638"/>
            <a:ext cx="9239416" cy="523220"/>
          </a:xfrm>
          <a:prstGeom prst="rect">
            <a:avLst/>
          </a:prstGeom>
          <a:noFill/>
        </p:spPr>
        <p:txBody>
          <a:bodyPr wrap="square" rtlCol="0">
            <a:spAutoFit/>
          </a:bodyPr>
          <a:lstStyle/>
          <a:p>
            <a:r>
              <a:rPr lang="en-US" sz="2800" b="1" dirty="0">
                <a:solidFill>
                  <a:srgbClr val="002060"/>
                </a:solidFill>
                <a:latin typeface="Arial" panose="020B0604020202020204" pitchFamily="34" charset="0"/>
                <a:cs typeface="Arial" panose="020B0604020202020204" pitchFamily="34" charset="0"/>
              </a:rPr>
              <a:t>Background and objectives</a:t>
            </a:r>
          </a:p>
        </p:txBody>
      </p:sp>
      <p:sp>
        <p:nvSpPr>
          <p:cNvPr id="2" name="TextBox 1">
            <a:extLst>
              <a:ext uri="{FF2B5EF4-FFF2-40B4-BE49-F238E27FC236}">
                <a16:creationId xmlns:a16="http://schemas.microsoft.com/office/drawing/2014/main" id="{BF1229DE-B538-F083-C517-0E6D7F029E5F}"/>
              </a:ext>
            </a:extLst>
          </p:cNvPr>
          <p:cNvSpPr txBox="1"/>
          <p:nvPr/>
        </p:nvSpPr>
        <p:spPr>
          <a:xfrm>
            <a:off x="905691" y="1324338"/>
            <a:ext cx="10241280" cy="2677656"/>
          </a:xfrm>
          <a:prstGeom prst="rect">
            <a:avLst/>
          </a:prstGeom>
          <a:noFill/>
          <a:ln>
            <a:solidFill>
              <a:schemeClr val="accent2">
                <a:lumMod val="75000"/>
              </a:schemeClr>
            </a:solidFill>
            <a:extLst>
              <a:ext uri="{C807C97D-BFC1-408E-A445-0C87EB9F89A2}">
                <ask:lineSketchStyleProps xmlns:ask="http://schemas.microsoft.com/office/drawing/2018/sketchyshapes">
                  <ask:type>
                    <ask:lineSketchNone/>
                  </ask:type>
                </ask:lineSketchStyleProps>
              </a:ext>
            </a:extLst>
          </a:ln>
          <a:effectLst>
            <a:glow rad="63500">
              <a:schemeClr val="accent2">
                <a:satMod val="175000"/>
                <a:alpha val="40000"/>
              </a:schemeClr>
            </a:glow>
          </a:effectLst>
        </p:spPr>
        <p:txBody>
          <a:bodyPr wrap="square" rtlCol="0">
            <a:spAutoFit/>
          </a:bodyPr>
          <a:lstStyle/>
          <a:p>
            <a:pPr marL="0" indent="0">
              <a:buNone/>
            </a:pPr>
            <a:r>
              <a:rPr lang="en-US" sz="1500" i="1" dirty="0">
                <a:solidFill>
                  <a:srgbClr val="002060"/>
                </a:solidFill>
                <a:latin typeface="Arial" panose="020B0604020202020204" pitchFamily="34" charset="0"/>
                <a:cs typeface="Arial" panose="020B0604020202020204" pitchFamily="34" charset="0"/>
              </a:rPr>
              <a:t>The current practice of comparing the HCP order, the pharmacy label, and/or the medication sheet three times before administering each dose of medication is a result of the Commonwealth’s policy abjuring nurse delegation in favor of direct authorization by prescribers</a:t>
            </a:r>
          </a:p>
          <a:p>
            <a:pPr marL="0" indent="0">
              <a:buNone/>
            </a:pPr>
            <a:endParaRPr lang="en-US" sz="1500" i="1" dirty="0">
              <a:solidFill>
                <a:srgbClr val="002060"/>
              </a:solidFill>
              <a:latin typeface="Arial" panose="020B0604020202020204" pitchFamily="34" charset="0"/>
              <a:cs typeface="Arial" panose="020B0604020202020204" pitchFamily="34" charset="0"/>
            </a:endParaRPr>
          </a:p>
          <a:p>
            <a:pPr marL="0" indent="0">
              <a:buNone/>
            </a:pPr>
            <a:r>
              <a:rPr lang="en-US" sz="1500" i="1" dirty="0">
                <a:solidFill>
                  <a:srgbClr val="002060"/>
                </a:solidFill>
                <a:latin typeface="Arial" panose="020B0604020202020204" pitchFamily="34" charset="0"/>
                <a:cs typeface="Arial" panose="020B0604020202020204" pitchFamily="34" charset="0"/>
              </a:rPr>
              <a:t>The impact of this is that medication administration within MAP has become overly repetitive and takes too long.</a:t>
            </a:r>
          </a:p>
          <a:p>
            <a:pPr marL="0" indent="0">
              <a:buNone/>
            </a:pPr>
            <a:endParaRPr lang="en-US" sz="1500" i="1" dirty="0">
              <a:solidFill>
                <a:srgbClr val="002060"/>
              </a:solidFill>
              <a:latin typeface="Arial" panose="020B0604020202020204" pitchFamily="34" charset="0"/>
              <a:cs typeface="Arial" panose="020B0604020202020204" pitchFamily="34" charset="0"/>
            </a:endParaRPr>
          </a:p>
          <a:p>
            <a:pPr marL="0" indent="0">
              <a:buNone/>
            </a:pPr>
            <a:r>
              <a:rPr lang="en-US" sz="1500" i="1" dirty="0">
                <a:solidFill>
                  <a:srgbClr val="002060"/>
                </a:solidFill>
                <a:latin typeface="Arial" panose="020B0604020202020204" pitchFamily="34" charset="0"/>
                <a:cs typeface="Arial" panose="020B0604020202020204" pitchFamily="34" charset="0"/>
              </a:rPr>
              <a:t>The three 2-way checks have unintended negative impacts on the MAP mission...Such effects include: widespread bypassing of the multiple checks by many MAP staff; time pressures experienced by MAP staff that are doing the three 2-way checks during med passes and annoyance and even anger vented by some clients owing to the time consumed by the med pass due to the three 2-way checks</a:t>
            </a:r>
          </a:p>
          <a:p>
            <a:endParaRPr lang="en-US" dirty="0"/>
          </a:p>
        </p:txBody>
      </p:sp>
    </p:spTree>
    <p:extLst>
      <p:ext uri="{BB962C8B-B14F-4D97-AF65-F5344CB8AC3E}">
        <p14:creationId xmlns:p14="http://schemas.microsoft.com/office/powerpoint/2010/main" val="237168997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 name="Rectangle 19">
            <a:extLst>
              <a:ext uri="{FF2B5EF4-FFF2-40B4-BE49-F238E27FC236}">
                <a16:creationId xmlns:a16="http://schemas.microsoft.com/office/drawing/2014/main" id="{F68B2C62-7648-4430-90D5-AE0F252AF11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2" name="Straight Connector 21">
            <a:extLst>
              <a:ext uri="{FF2B5EF4-FFF2-40B4-BE49-F238E27FC236}">
                <a16:creationId xmlns:a16="http://schemas.microsoft.com/office/drawing/2014/main" id="{AAD0195E-7F27-4D06-9427-0C121D721A1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00100" y="723900"/>
            <a:ext cx="10591800" cy="0"/>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9D74C2FC-3228-4FC1-B97B-87AD35508D9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00100" y="6142781"/>
            <a:ext cx="105918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aphicFrame>
        <p:nvGraphicFramePr>
          <p:cNvPr id="9" name="Content Placeholder 6">
            <a:extLst>
              <a:ext uri="{FF2B5EF4-FFF2-40B4-BE49-F238E27FC236}">
                <a16:creationId xmlns:a16="http://schemas.microsoft.com/office/drawing/2014/main" id="{8DB4708A-58D8-76BF-198B-C587AE7780E6}"/>
              </a:ext>
            </a:extLst>
          </p:cNvPr>
          <p:cNvGraphicFramePr>
            <a:graphicFrameLocks noGrp="1"/>
          </p:cNvGraphicFramePr>
          <p:nvPr>
            <p:ph idx="1"/>
            <p:extLst>
              <p:ext uri="{D42A27DB-BD31-4B8C-83A1-F6EECF244321}">
                <p14:modId xmlns:p14="http://schemas.microsoft.com/office/powerpoint/2010/main" val="1561335308"/>
              </p:ext>
            </p:extLst>
          </p:nvPr>
        </p:nvGraphicFramePr>
        <p:xfrm>
          <a:off x="570451" y="1274295"/>
          <a:ext cx="11179195" cy="461394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2" name="Picture 1" descr="Pastel color gradient">
            <a:extLst>
              <a:ext uri="{FF2B5EF4-FFF2-40B4-BE49-F238E27FC236}">
                <a16:creationId xmlns:a16="http://schemas.microsoft.com/office/drawing/2014/main" id="{F086E4F0-0717-C83A-7D41-3FDEE3A34C50}"/>
              </a:ext>
            </a:extLst>
          </p:cNvPr>
          <p:cNvPicPr>
            <a:picLocks noChangeAspect="1"/>
          </p:cNvPicPr>
          <p:nvPr/>
        </p:nvPicPr>
        <p:blipFill rotWithShape="1">
          <a:blip r:embed="rId7"/>
          <a:srcRect t="15730"/>
          <a:stretch/>
        </p:blipFill>
        <p:spPr>
          <a:xfrm>
            <a:off x="20" y="0"/>
            <a:ext cx="12191980" cy="976406"/>
          </a:xfrm>
          <a:prstGeom prst="rect">
            <a:avLst/>
          </a:prstGeom>
        </p:spPr>
      </p:pic>
      <p:sp>
        <p:nvSpPr>
          <p:cNvPr id="5" name="TextBox 4">
            <a:extLst>
              <a:ext uri="{FF2B5EF4-FFF2-40B4-BE49-F238E27FC236}">
                <a16:creationId xmlns:a16="http://schemas.microsoft.com/office/drawing/2014/main" id="{E44AC9FB-1BFD-86E3-DA80-E39333289E7F}"/>
              </a:ext>
            </a:extLst>
          </p:cNvPr>
          <p:cNvSpPr txBox="1"/>
          <p:nvPr/>
        </p:nvSpPr>
        <p:spPr>
          <a:xfrm>
            <a:off x="2993572" y="245771"/>
            <a:ext cx="6204856" cy="584775"/>
          </a:xfrm>
          <a:prstGeom prst="rect">
            <a:avLst/>
          </a:prstGeom>
          <a:noFill/>
        </p:spPr>
        <p:txBody>
          <a:bodyPr wrap="square">
            <a:spAutoFit/>
          </a:bodyPr>
          <a:lstStyle/>
          <a:p>
            <a:pPr algn="ctr"/>
            <a:r>
              <a:rPr lang="en-US" sz="3200" b="1" dirty="0">
                <a:solidFill>
                  <a:srgbClr val="002060"/>
                </a:solidFill>
                <a:latin typeface="Arial" panose="020B0604020202020204" pitchFamily="34" charset="0"/>
                <a:cs typeface="Arial" panose="020B0604020202020204" pitchFamily="34" charset="0"/>
              </a:rPr>
              <a:t>Pilot management</a:t>
            </a:r>
          </a:p>
        </p:txBody>
      </p:sp>
    </p:spTree>
    <p:extLst>
      <p:ext uri="{BB962C8B-B14F-4D97-AF65-F5344CB8AC3E}">
        <p14:creationId xmlns:p14="http://schemas.microsoft.com/office/powerpoint/2010/main" val="104237478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 name="Rectangle 19">
            <a:extLst>
              <a:ext uri="{FF2B5EF4-FFF2-40B4-BE49-F238E27FC236}">
                <a16:creationId xmlns:a16="http://schemas.microsoft.com/office/drawing/2014/main" id="{F68B2C62-7648-4430-90D5-AE0F252AF11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2" name="Straight Connector 21">
            <a:extLst>
              <a:ext uri="{FF2B5EF4-FFF2-40B4-BE49-F238E27FC236}">
                <a16:creationId xmlns:a16="http://schemas.microsoft.com/office/drawing/2014/main" id="{AAD0195E-7F27-4D06-9427-0C121D721A1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00100" y="723900"/>
            <a:ext cx="10591800" cy="0"/>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9D74C2FC-3228-4FC1-B97B-87AD35508D9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00100" y="6142781"/>
            <a:ext cx="105918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aphicFrame>
        <p:nvGraphicFramePr>
          <p:cNvPr id="9" name="Content Placeholder 6">
            <a:extLst>
              <a:ext uri="{FF2B5EF4-FFF2-40B4-BE49-F238E27FC236}">
                <a16:creationId xmlns:a16="http://schemas.microsoft.com/office/drawing/2014/main" id="{1BF7683D-E9FE-2C66-77EC-A6B80C3BEBBE}"/>
              </a:ext>
            </a:extLst>
          </p:cNvPr>
          <p:cNvGraphicFramePr>
            <a:graphicFrameLocks noGrp="1"/>
          </p:cNvGraphicFramePr>
          <p:nvPr>
            <p:ph idx="1"/>
            <p:extLst>
              <p:ext uri="{D42A27DB-BD31-4B8C-83A1-F6EECF244321}">
                <p14:modId xmlns:p14="http://schemas.microsoft.com/office/powerpoint/2010/main" val="42815562"/>
              </p:ext>
            </p:extLst>
          </p:nvPr>
        </p:nvGraphicFramePr>
        <p:xfrm>
          <a:off x="554804" y="1484061"/>
          <a:ext cx="10837096" cy="419297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2" name="Picture 1" descr="Pastel color gradient">
            <a:extLst>
              <a:ext uri="{FF2B5EF4-FFF2-40B4-BE49-F238E27FC236}">
                <a16:creationId xmlns:a16="http://schemas.microsoft.com/office/drawing/2014/main" id="{23E491A1-E8EE-7F7B-E2AD-7095300F4702}"/>
              </a:ext>
            </a:extLst>
          </p:cNvPr>
          <p:cNvPicPr>
            <a:picLocks noChangeAspect="1"/>
          </p:cNvPicPr>
          <p:nvPr/>
        </p:nvPicPr>
        <p:blipFill rotWithShape="1">
          <a:blip r:embed="rId7"/>
          <a:srcRect l="36774" r="23546" b="-1"/>
          <a:stretch/>
        </p:blipFill>
        <p:spPr>
          <a:xfrm>
            <a:off x="0" y="0"/>
            <a:ext cx="12192000" cy="760161"/>
          </a:xfrm>
          <a:prstGeom prst="rect">
            <a:avLst/>
          </a:prstGeom>
        </p:spPr>
      </p:pic>
      <p:sp>
        <p:nvSpPr>
          <p:cNvPr id="7" name="TextBox 6">
            <a:extLst>
              <a:ext uri="{FF2B5EF4-FFF2-40B4-BE49-F238E27FC236}">
                <a16:creationId xmlns:a16="http://schemas.microsoft.com/office/drawing/2014/main" id="{406AC530-8963-42E1-66F8-3433BF3C9F7A}"/>
              </a:ext>
            </a:extLst>
          </p:cNvPr>
          <p:cNvSpPr txBox="1"/>
          <p:nvPr/>
        </p:nvSpPr>
        <p:spPr>
          <a:xfrm>
            <a:off x="2993572" y="139125"/>
            <a:ext cx="6204856" cy="584775"/>
          </a:xfrm>
          <a:prstGeom prst="rect">
            <a:avLst/>
          </a:prstGeom>
          <a:noFill/>
        </p:spPr>
        <p:txBody>
          <a:bodyPr wrap="square">
            <a:spAutoFit/>
          </a:bodyPr>
          <a:lstStyle/>
          <a:p>
            <a:pPr algn="ctr"/>
            <a:r>
              <a:rPr lang="en-US" sz="3200" b="1" dirty="0">
                <a:solidFill>
                  <a:srgbClr val="002060"/>
                </a:solidFill>
                <a:latin typeface="Arial" panose="020B0604020202020204" pitchFamily="34" charset="0"/>
                <a:cs typeface="Arial" panose="020B0604020202020204" pitchFamily="34" charset="0"/>
              </a:rPr>
              <a:t>SIZE AND SCOPE</a:t>
            </a:r>
            <a:endParaRPr lang="en-US" sz="3200" dirty="0"/>
          </a:p>
        </p:txBody>
      </p:sp>
    </p:spTree>
    <p:extLst>
      <p:ext uri="{BB962C8B-B14F-4D97-AF65-F5344CB8AC3E}">
        <p14:creationId xmlns:p14="http://schemas.microsoft.com/office/powerpoint/2010/main" val="271765984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a:extLst>
              <a:ext uri="{FF2B5EF4-FFF2-40B4-BE49-F238E27FC236}">
                <a16:creationId xmlns:a16="http://schemas.microsoft.com/office/drawing/2014/main" id="{41DC0C02-40E2-A851-2A6A-CCF071965E34}"/>
              </a:ext>
            </a:extLst>
          </p:cNvPr>
          <p:cNvSpPr>
            <a:spLocks noGrp="1"/>
          </p:cNvSpPr>
          <p:nvPr>
            <p:ph idx="1"/>
          </p:nvPr>
        </p:nvSpPr>
        <p:spPr>
          <a:xfrm>
            <a:off x="750367" y="1340693"/>
            <a:ext cx="10691265" cy="4176614"/>
          </a:xfrm>
        </p:spPr>
        <p:txBody>
          <a:bodyPr>
            <a:normAutofit/>
          </a:bodyPr>
          <a:lstStyle/>
          <a:p>
            <a:r>
              <a:rPr lang="en-US" dirty="0">
                <a:latin typeface="Arial" panose="020B0604020202020204" pitchFamily="34" charset="0"/>
                <a:cs typeface="Arial" panose="020B0604020202020204" pitchFamily="34" charset="0"/>
              </a:rPr>
              <a:t>No hotline events reported during pilot</a:t>
            </a:r>
          </a:p>
          <a:p>
            <a:r>
              <a:rPr lang="en-US" dirty="0">
                <a:latin typeface="Arial" panose="020B0604020202020204" pitchFamily="34" charset="0"/>
                <a:cs typeface="Arial" panose="020B0604020202020204" pitchFamily="34" charset="0"/>
              </a:rPr>
              <a:t>Three MORs reported during pilot, not linked to amendments in the process</a:t>
            </a:r>
          </a:p>
          <a:p>
            <a:r>
              <a:rPr lang="en-US" dirty="0">
                <a:latin typeface="Arial" panose="020B0604020202020204" pitchFamily="34" charset="0"/>
                <a:cs typeface="Arial" panose="020B0604020202020204" pitchFamily="34" charset="0"/>
              </a:rPr>
              <a:t>When compared with available annual data frequency of MORs did not increase</a:t>
            </a:r>
          </a:p>
          <a:p>
            <a:r>
              <a:rPr lang="en-US" dirty="0">
                <a:latin typeface="Arial" panose="020B0604020202020204" pitchFamily="34" charset="0"/>
                <a:cs typeface="Arial" panose="020B0604020202020204" pitchFamily="34" charset="0"/>
              </a:rPr>
              <a:t>No further issues with delivery reported during the pilot</a:t>
            </a:r>
          </a:p>
          <a:p>
            <a:r>
              <a:rPr lang="en-US" dirty="0">
                <a:latin typeface="Arial" panose="020B0604020202020204" pitchFamily="34" charset="0"/>
                <a:cs typeface="Arial" panose="020B0604020202020204" pitchFamily="34" charset="0"/>
              </a:rPr>
              <a:t>All but one sites reported time saving ranging from 5 minutes to 30 minutes per med pass</a:t>
            </a:r>
          </a:p>
          <a:p>
            <a:r>
              <a:rPr lang="en-US" dirty="0">
                <a:latin typeface="Arial" panose="020B0604020202020204" pitchFamily="34" charset="0"/>
                <a:cs typeface="Arial" panose="020B0604020202020204" pitchFamily="34" charset="0"/>
              </a:rPr>
              <a:t>All sites requested to continue using the process during the evaluation phase</a:t>
            </a:r>
          </a:p>
          <a:p>
            <a:r>
              <a:rPr lang="en-US" sz="2000" dirty="0">
                <a:latin typeface="Arial" panose="020B0604020202020204" pitchFamily="34" charset="0"/>
                <a:cs typeface="Arial" panose="020B0604020202020204" pitchFamily="34" charset="0"/>
              </a:rPr>
              <a:t>Feedback indicates that the process will dovetail effectively with other enhancements being implemented through the MAP modernization program</a:t>
            </a:r>
          </a:p>
          <a:p>
            <a:endParaRPr lang="en-US" dirty="0">
              <a:latin typeface="Arial" panose="020B0604020202020204" pitchFamily="34" charset="0"/>
              <a:cs typeface="Arial" panose="020B0604020202020204" pitchFamily="34" charset="0"/>
            </a:endParaRPr>
          </a:p>
        </p:txBody>
      </p:sp>
      <p:pic>
        <p:nvPicPr>
          <p:cNvPr id="2" name="Picture 1" descr="Pastel color gradient">
            <a:extLst>
              <a:ext uri="{FF2B5EF4-FFF2-40B4-BE49-F238E27FC236}">
                <a16:creationId xmlns:a16="http://schemas.microsoft.com/office/drawing/2014/main" id="{BF6C6F51-7E12-1CA8-0B40-BFB36DBB4E8A}"/>
              </a:ext>
            </a:extLst>
          </p:cNvPr>
          <p:cNvPicPr>
            <a:picLocks noChangeAspect="1"/>
          </p:cNvPicPr>
          <p:nvPr/>
        </p:nvPicPr>
        <p:blipFill rotWithShape="1">
          <a:blip r:embed="rId2"/>
          <a:srcRect l="36774" r="23546" b="-1"/>
          <a:stretch/>
        </p:blipFill>
        <p:spPr>
          <a:xfrm>
            <a:off x="0" y="0"/>
            <a:ext cx="12192000" cy="760161"/>
          </a:xfrm>
          <a:prstGeom prst="rect">
            <a:avLst/>
          </a:prstGeom>
        </p:spPr>
      </p:pic>
      <p:pic>
        <p:nvPicPr>
          <p:cNvPr id="3" name="Picture 2" descr="Pastel color gradient">
            <a:extLst>
              <a:ext uri="{FF2B5EF4-FFF2-40B4-BE49-F238E27FC236}">
                <a16:creationId xmlns:a16="http://schemas.microsoft.com/office/drawing/2014/main" id="{ED978735-7D52-FF9F-4BBC-FA97DF167E12}"/>
              </a:ext>
            </a:extLst>
          </p:cNvPr>
          <p:cNvPicPr>
            <a:picLocks noChangeAspect="1"/>
          </p:cNvPicPr>
          <p:nvPr/>
        </p:nvPicPr>
        <p:blipFill rotWithShape="1">
          <a:blip r:embed="rId2"/>
          <a:srcRect l="36774" r="23546" b="-1"/>
          <a:stretch/>
        </p:blipFill>
        <p:spPr>
          <a:xfrm>
            <a:off x="0" y="5800477"/>
            <a:ext cx="12192000" cy="760161"/>
          </a:xfrm>
          <a:prstGeom prst="rect">
            <a:avLst/>
          </a:prstGeom>
        </p:spPr>
      </p:pic>
      <p:pic>
        <p:nvPicPr>
          <p:cNvPr id="8" name="Picture 7" descr="Capsule and tablet formed in a heart on top of a medicine bottle">
            <a:extLst>
              <a:ext uri="{FF2B5EF4-FFF2-40B4-BE49-F238E27FC236}">
                <a16:creationId xmlns:a16="http://schemas.microsoft.com/office/drawing/2014/main" id="{966E2163-294F-94AB-F384-81A9597DAB19}"/>
              </a:ext>
            </a:extLst>
          </p:cNvPr>
          <p:cNvPicPr>
            <a:picLocks noChangeAspect="1"/>
          </p:cNvPicPr>
          <p:nvPr/>
        </p:nvPicPr>
        <p:blipFill rotWithShape="1">
          <a:blip r:embed="rId3">
            <a:extLst>
              <a:ext uri="{28A0092B-C50C-407E-A947-70E740481C1C}">
                <a14:useLocalDpi xmlns:a14="http://schemas.microsoft.com/office/drawing/2010/main" val="0"/>
              </a:ext>
            </a:extLst>
          </a:blip>
          <a:srcRect l="26707"/>
          <a:stretch/>
        </p:blipFill>
        <p:spPr>
          <a:xfrm>
            <a:off x="10017700" y="928786"/>
            <a:ext cx="2037924" cy="1853668"/>
          </a:xfrm>
          <a:prstGeom prst="flowChartConnector">
            <a:avLst/>
          </a:prstGeom>
        </p:spPr>
      </p:pic>
      <p:sp>
        <p:nvSpPr>
          <p:cNvPr id="9" name="TextBox 8">
            <a:extLst>
              <a:ext uri="{FF2B5EF4-FFF2-40B4-BE49-F238E27FC236}">
                <a16:creationId xmlns:a16="http://schemas.microsoft.com/office/drawing/2014/main" id="{41E41F84-DD51-E359-FC75-CFF1BC0789A2}"/>
              </a:ext>
            </a:extLst>
          </p:cNvPr>
          <p:cNvSpPr txBox="1"/>
          <p:nvPr/>
        </p:nvSpPr>
        <p:spPr>
          <a:xfrm>
            <a:off x="2016981" y="170962"/>
            <a:ext cx="8158038" cy="523220"/>
          </a:xfrm>
          <a:prstGeom prst="rect">
            <a:avLst/>
          </a:prstGeom>
          <a:noFill/>
        </p:spPr>
        <p:txBody>
          <a:bodyPr wrap="square" rtlCol="0">
            <a:spAutoFit/>
          </a:bodyPr>
          <a:lstStyle/>
          <a:p>
            <a:pPr algn="ctr"/>
            <a:r>
              <a:rPr lang="en-US" sz="2800" b="1" dirty="0">
                <a:solidFill>
                  <a:srgbClr val="002060"/>
                </a:solidFill>
                <a:latin typeface="Arial" panose="020B0604020202020204" pitchFamily="34" charset="0"/>
                <a:cs typeface="Arial" panose="020B0604020202020204" pitchFamily="34" charset="0"/>
              </a:rPr>
              <a:t>Safety and effectiveness</a:t>
            </a:r>
          </a:p>
        </p:txBody>
      </p:sp>
    </p:spTree>
    <p:extLst>
      <p:ext uri="{BB962C8B-B14F-4D97-AF65-F5344CB8AC3E}">
        <p14:creationId xmlns:p14="http://schemas.microsoft.com/office/powerpoint/2010/main" val="227273042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a:extLst>
              <a:ext uri="{FF2B5EF4-FFF2-40B4-BE49-F238E27FC236}">
                <a16:creationId xmlns:a16="http://schemas.microsoft.com/office/drawing/2014/main" id="{41DC0C02-40E2-A851-2A6A-CCF071965E34}"/>
              </a:ext>
            </a:extLst>
          </p:cNvPr>
          <p:cNvSpPr>
            <a:spLocks noGrp="1"/>
          </p:cNvSpPr>
          <p:nvPr>
            <p:ph idx="1"/>
          </p:nvPr>
        </p:nvSpPr>
        <p:spPr>
          <a:xfrm>
            <a:off x="578477" y="653771"/>
            <a:ext cx="10691265" cy="4725430"/>
          </a:xfrm>
        </p:spPr>
        <p:txBody>
          <a:bodyPr>
            <a:noAutofit/>
          </a:bodyPr>
          <a:lstStyle/>
          <a:p>
            <a:pPr marL="0" indent="0">
              <a:buNone/>
            </a:pPr>
            <a:endParaRPr lang="en-US" sz="1400" dirty="0"/>
          </a:p>
          <a:p>
            <a:pPr marL="0" indent="0">
              <a:buNone/>
            </a:pPr>
            <a:r>
              <a:rPr lang="en-US" sz="1600" b="1" dirty="0">
                <a:latin typeface="Arial" panose="020B0604020202020204" pitchFamily="34" charset="0"/>
                <a:cs typeface="Arial" panose="020B0604020202020204" pitchFamily="34" charset="0"/>
              </a:rPr>
              <a:t>Six recommendations are established following this evaluation: </a:t>
            </a:r>
          </a:p>
          <a:p>
            <a:pPr>
              <a:buFont typeface="Wingdings" panose="05000000000000000000" pitchFamily="2" charset="2"/>
              <a:buChar char="§"/>
            </a:pPr>
            <a:r>
              <a:rPr lang="en-US" sz="1600" dirty="0">
                <a:latin typeface="Arial" panose="020B0604020202020204" pitchFamily="34" charset="0"/>
                <a:cs typeface="Arial" panose="020B0604020202020204" pitchFamily="34" charset="0"/>
              </a:rPr>
              <a:t>Allow service providers in the pilot to stop reporting, but to continue operating the new process for the benefit of their residents during the evaluation phase.  </a:t>
            </a:r>
          </a:p>
          <a:p>
            <a:pPr>
              <a:buFont typeface="Wingdings" panose="05000000000000000000" pitchFamily="2" charset="2"/>
              <a:buChar char="§"/>
            </a:pPr>
            <a:r>
              <a:rPr lang="en-US" sz="1600" dirty="0">
                <a:latin typeface="Arial" panose="020B0604020202020204" pitchFamily="34" charset="0"/>
                <a:cs typeface="Arial" panose="020B0604020202020204" pitchFamily="34" charset="0"/>
              </a:rPr>
              <a:t>Make the necessary amendments to MAP policy to permit service providers throughout the MAP community to adopt the streamlined process.</a:t>
            </a:r>
          </a:p>
          <a:p>
            <a:pPr>
              <a:buFont typeface="Wingdings" panose="05000000000000000000" pitchFamily="2" charset="2"/>
              <a:buChar char="§"/>
            </a:pPr>
            <a:r>
              <a:rPr lang="en-US" sz="1600" dirty="0">
                <a:latin typeface="Arial" panose="020B0604020202020204" pitchFamily="34" charset="0"/>
                <a:cs typeface="Arial" panose="020B0604020202020204" pitchFamily="34" charset="0"/>
              </a:rPr>
              <a:t>Work with MAP agencies and the training vendor to train trainers, embed the process into MAP curriculum, align with testing content and produce publicity material for the MAP community promoting the benefits of the process.</a:t>
            </a:r>
          </a:p>
          <a:p>
            <a:pPr>
              <a:buFont typeface="Wingdings" panose="05000000000000000000" pitchFamily="2" charset="2"/>
              <a:buChar char="§"/>
            </a:pPr>
            <a:r>
              <a:rPr lang="en-US" sz="1600" dirty="0">
                <a:latin typeface="Arial" panose="020B0604020202020204" pitchFamily="34" charset="0"/>
                <a:cs typeface="Arial" panose="020B0604020202020204" pitchFamily="34" charset="0"/>
              </a:rPr>
              <a:t>Report the changes made at the next meeting of the MAP stakeholder workgroup and seek feedback from that group on how to ensure smooth transition and successful uptake of the new procedure.</a:t>
            </a:r>
          </a:p>
          <a:p>
            <a:pPr>
              <a:buFont typeface="Wingdings" panose="05000000000000000000" pitchFamily="2" charset="2"/>
              <a:buChar char="§"/>
            </a:pPr>
            <a:r>
              <a:rPr lang="en-US" sz="1600" dirty="0">
                <a:latin typeface="Arial" panose="020B0604020202020204" pitchFamily="34" charset="0"/>
                <a:cs typeface="Arial" panose="020B0604020202020204" pitchFamily="34" charset="0"/>
              </a:rPr>
              <a:t>Ensure upcoming changes being made to promote </a:t>
            </a:r>
            <a:r>
              <a:rPr lang="en-US" sz="1600" dirty="0" err="1">
                <a:latin typeface="Arial" panose="020B0604020202020204" pitchFamily="34" charset="0"/>
                <a:cs typeface="Arial" panose="020B0604020202020204" pitchFamily="34" charset="0"/>
              </a:rPr>
              <a:t>eMAR</a:t>
            </a:r>
            <a:r>
              <a:rPr lang="en-US" sz="1600" dirty="0">
                <a:latin typeface="Arial" panose="020B0604020202020204" pitchFamily="34" charset="0"/>
                <a:cs typeface="Arial" panose="020B0604020202020204" pitchFamily="34" charset="0"/>
              </a:rPr>
              <a:t>, multi-dose packaging and pharmacy integration are effectively aligned with the streamlined administration process.</a:t>
            </a:r>
          </a:p>
        </p:txBody>
      </p:sp>
      <p:pic>
        <p:nvPicPr>
          <p:cNvPr id="2" name="Picture 1" descr="Pastel color gradient">
            <a:extLst>
              <a:ext uri="{FF2B5EF4-FFF2-40B4-BE49-F238E27FC236}">
                <a16:creationId xmlns:a16="http://schemas.microsoft.com/office/drawing/2014/main" id="{F047609C-331C-CA64-1A3B-66A9AD0D18D9}"/>
              </a:ext>
            </a:extLst>
          </p:cNvPr>
          <p:cNvPicPr>
            <a:picLocks noChangeAspect="1"/>
          </p:cNvPicPr>
          <p:nvPr/>
        </p:nvPicPr>
        <p:blipFill rotWithShape="1">
          <a:blip r:embed="rId2"/>
          <a:srcRect l="36774" r="23546" b="-1"/>
          <a:stretch/>
        </p:blipFill>
        <p:spPr>
          <a:xfrm>
            <a:off x="0" y="6105525"/>
            <a:ext cx="12192000" cy="523220"/>
          </a:xfrm>
          <a:prstGeom prst="rect">
            <a:avLst/>
          </a:prstGeom>
        </p:spPr>
      </p:pic>
      <p:sp>
        <p:nvSpPr>
          <p:cNvPr id="5" name="TextBox 4">
            <a:extLst>
              <a:ext uri="{FF2B5EF4-FFF2-40B4-BE49-F238E27FC236}">
                <a16:creationId xmlns:a16="http://schemas.microsoft.com/office/drawing/2014/main" id="{F08F1977-F44C-5AFC-B5DD-9B04B76A55B4}"/>
              </a:ext>
            </a:extLst>
          </p:cNvPr>
          <p:cNvSpPr txBox="1"/>
          <p:nvPr/>
        </p:nvSpPr>
        <p:spPr>
          <a:xfrm>
            <a:off x="824285" y="130551"/>
            <a:ext cx="10543429" cy="523220"/>
          </a:xfrm>
          <a:prstGeom prst="rect">
            <a:avLst/>
          </a:prstGeom>
          <a:noFill/>
        </p:spPr>
        <p:txBody>
          <a:bodyPr wrap="square" rtlCol="0">
            <a:spAutoFit/>
          </a:bodyPr>
          <a:lstStyle/>
          <a:p>
            <a:pPr algn="ctr"/>
            <a:r>
              <a:rPr lang="en-US" sz="2800" dirty="0">
                <a:latin typeface="Arial" panose="020B0604020202020204" pitchFamily="34" charset="0"/>
                <a:cs typeface="Arial" panose="020B0604020202020204" pitchFamily="34" charset="0"/>
              </a:rPr>
              <a:t>Recommendations</a:t>
            </a:r>
          </a:p>
        </p:txBody>
      </p:sp>
    </p:spTree>
    <p:extLst>
      <p:ext uri="{BB962C8B-B14F-4D97-AF65-F5344CB8AC3E}">
        <p14:creationId xmlns:p14="http://schemas.microsoft.com/office/powerpoint/2010/main" val="59048275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descr="Pastel color gradient">
            <a:extLst>
              <a:ext uri="{FF2B5EF4-FFF2-40B4-BE49-F238E27FC236}">
                <a16:creationId xmlns:a16="http://schemas.microsoft.com/office/drawing/2014/main" id="{F945B430-88F8-C434-E7B5-F42BF93D7A71}"/>
              </a:ext>
            </a:extLst>
          </p:cNvPr>
          <p:cNvPicPr>
            <a:picLocks noChangeAspect="1"/>
          </p:cNvPicPr>
          <p:nvPr/>
        </p:nvPicPr>
        <p:blipFill rotWithShape="1">
          <a:blip r:embed="rId2"/>
          <a:srcRect t="15730"/>
          <a:stretch/>
        </p:blipFill>
        <p:spPr>
          <a:xfrm>
            <a:off x="20" y="10"/>
            <a:ext cx="12191980" cy="976406"/>
          </a:xfrm>
          <a:prstGeom prst="rect">
            <a:avLst/>
          </a:prstGeom>
        </p:spPr>
      </p:pic>
      <p:sp>
        <p:nvSpPr>
          <p:cNvPr id="8" name="TextBox 7">
            <a:extLst>
              <a:ext uri="{FF2B5EF4-FFF2-40B4-BE49-F238E27FC236}">
                <a16:creationId xmlns:a16="http://schemas.microsoft.com/office/drawing/2014/main" id="{A5281A0C-84DA-1C23-4A58-070D778A6E39}"/>
              </a:ext>
            </a:extLst>
          </p:cNvPr>
          <p:cNvSpPr txBox="1"/>
          <p:nvPr/>
        </p:nvSpPr>
        <p:spPr>
          <a:xfrm>
            <a:off x="71446" y="258873"/>
            <a:ext cx="12120534" cy="461665"/>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002060"/>
                </a:solidFill>
                <a:effectLst/>
                <a:uLnTx/>
                <a:uFillTx/>
                <a:latin typeface="Arial" panose="020B0604020202020204" pitchFamily="34" charset="0"/>
                <a:ea typeface="ADLaM Display" panose="02010000000000000000" pitchFamily="2" charset="0"/>
                <a:cs typeface="Arial" panose="020B0604020202020204" pitchFamily="34" charset="0"/>
              </a:rPr>
              <a:t>Allow and promote </a:t>
            </a:r>
            <a:r>
              <a:rPr lang="en-US" sz="2400" b="1" dirty="0">
                <a:solidFill>
                  <a:srgbClr val="002060"/>
                </a:solidFill>
                <a:latin typeface="Arial" panose="020B0604020202020204" pitchFamily="34" charset="0"/>
                <a:ea typeface="ADLaM Display" panose="02010000000000000000" pitchFamily="2" charset="0"/>
                <a:cs typeface="Arial" panose="020B0604020202020204" pitchFamily="34" charset="0"/>
              </a:rPr>
              <a:t>u</a:t>
            </a:r>
            <a:r>
              <a:rPr kumimoji="0" lang="en-US" sz="2400" b="1" i="0" u="none" strike="noStrike" kern="1200" cap="none" spc="0" normalizeH="0" baseline="0" noProof="0" dirty="0">
                <a:ln>
                  <a:noFill/>
                </a:ln>
                <a:solidFill>
                  <a:srgbClr val="002060"/>
                </a:solidFill>
                <a:effectLst/>
                <a:uLnTx/>
                <a:uFillTx/>
                <a:latin typeface="Arial" panose="020B0604020202020204" pitchFamily="34" charset="0"/>
                <a:ea typeface="ADLaM Display" panose="02010000000000000000" pitchFamily="2" charset="0"/>
                <a:cs typeface="Arial" panose="020B0604020202020204" pitchFamily="34" charset="0"/>
              </a:rPr>
              <a:t>se of electronic </a:t>
            </a:r>
            <a:r>
              <a:rPr lang="en-US" sz="2400" b="1" dirty="0">
                <a:solidFill>
                  <a:srgbClr val="002060"/>
                </a:solidFill>
                <a:latin typeface="Arial" panose="020B0604020202020204" pitchFamily="34" charset="0"/>
                <a:ea typeface="ADLaM Display" panose="02010000000000000000" pitchFamily="2" charset="0"/>
                <a:cs typeface="Arial" panose="020B0604020202020204" pitchFamily="34" charset="0"/>
              </a:rPr>
              <a:t>m</a:t>
            </a:r>
            <a:r>
              <a:rPr kumimoji="0" lang="en-US" sz="2400" b="1" i="0" u="none" strike="noStrike" kern="1200" cap="none" spc="0" normalizeH="0" baseline="0" noProof="0" dirty="0" err="1">
                <a:ln>
                  <a:noFill/>
                </a:ln>
                <a:solidFill>
                  <a:srgbClr val="002060"/>
                </a:solidFill>
                <a:effectLst/>
                <a:uLnTx/>
                <a:uFillTx/>
                <a:latin typeface="Arial" panose="020B0604020202020204" pitchFamily="34" charset="0"/>
                <a:ea typeface="ADLaM Display" panose="02010000000000000000" pitchFamily="2" charset="0"/>
                <a:cs typeface="Arial" panose="020B0604020202020204" pitchFamily="34" charset="0"/>
              </a:rPr>
              <a:t>edication</a:t>
            </a:r>
            <a:r>
              <a:rPr kumimoji="0" lang="en-US" sz="2400" b="1" i="0" u="none" strike="noStrike" kern="1200" cap="none" spc="0" normalizeH="0" baseline="0" noProof="0" dirty="0">
                <a:ln>
                  <a:noFill/>
                </a:ln>
                <a:solidFill>
                  <a:srgbClr val="002060"/>
                </a:solidFill>
                <a:effectLst/>
                <a:uLnTx/>
                <a:uFillTx/>
                <a:latin typeface="Arial" panose="020B0604020202020204" pitchFamily="34" charset="0"/>
                <a:ea typeface="ADLaM Display" panose="02010000000000000000" pitchFamily="2" charset="0"/>
                <a:cs typeface="Arial" panose="020B0604020202020204" pitchFamily="34" charset="0"/>
              </a:rPr>
              <a:t> administration (</a:t>
            </a:r>
            <a:r>
              <a:rPr kumimoji="0" lang="en-US" sz="2400" b="1" i="0" u="none" strike="noStrike" kern="1200" cap="none" spc="0" normalizeH="0" baseline="0" noProof="0" dirty="0" err="1">
                <a:ln>
                  <a:noFill/>
                </a:ln>
                <a:solidFill>
                  <a:srgbClr val="002060"/>
                </a:solidFill>
                <a:effectLst/>
                <a:uLnTx/>
                <a:uFillTx/>
                <a:latin typeface="Arial" panose="020B0604020202020204" pitchFamily="34" charset="0"/>
                <a:ea typeface="ADLaM Display" panose="02010000000000000000" pitchFamily="2" charset="0"/>
                <a:cs typeface="Arial" panose="020B0604020202020204" pitchFamily="34" charset="0"/>
              </a:rPr>
              <a:t>eMAR</a:t>
            </a:r>
            <a:r>
              <a:rPr kumimoji="0" lang="en-US" sz="2400" b="1" i="0" u="none" strike="noStrike" kern="1200" cap="none" spc="0" normalizeH="0" baseline="0" noProof="0" dirty="0">
                <a:ln>
                  <a:noFill/>
                </a:ln>
                <a:solidFill>
                  <a:srgbClr val="002060"/>
                </a:solidFill>
                <a:effectLst/>
                <a:uLnTx/>
                <a:uFillTx/>
                <a:latin typeface="Arial" panose="020B0604020202020204" pitchFamily="34" charset="0"/>
                <a:ea typeface="ADLaM Display" panose="02010000000000000000" pitchFamily="2" charset="0"/>
                <a:cs typeface="Arial" panose="020B0604020202020204" pitchFamily="34" charset="0"/>
              </a:rPr>
              <a:t>) systems</a:t>
            </a:r>
          </a:p>
        </p:txBody>
      </p:sp>
      <p:pic>
        <p:nvPicPr>
          <p:cNvPr id="2" name="Graphic 1" descr="Open envelope">
            <a:extLst>
              <a:ext uri="{FF2B5EF4-FFF2-40B4-BE49-F238E27FC236}">
                <a16:creationId xmlns:a16="http://schemas.microsoft.com/office/drawing/2014/main" id="{E0C900EF-F9A9-25AD-4C03-5CC525B0860D}"/>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511624" y="1043885"/>
            <a:ext cx="1531937" cy="1531937"/>
          </a:xfrm>
          <a:prstGeom prst="rect">
            <a:avLst/>
          </a:prstGeom>
        </p:spPr>
      </p:pic>
      <p:graphicFrame>
        <p:nvGraphicFramePr>
          <p:cNvPr id="5" name="Table 4">
            <a:extLst>
              <a:ext uri="{FF2B5EF4-FFF2-40B4-BE49-F238E27FC236}">
                <a16:creationId xmlns:a16="http://schemas.microsoft.com/office/drawing/2014/main" id="{6E2C3E65-8463-10AF-8F01-143BA98C3CF8}"/>
              </a:ext>
            </a:extLst>
          </p:cNvPr>
          <p:cNvGraphicFramePr>
            <a:graphicFrameLocks noGrp="1"/>
          </p:cNvGraphicFramePr>
          <p:nvPr>
            <p:extLst>
              <p:ext uri="{D42A27DB-BD31-4B8C-83A1-F6EECF244321}">
                <p14:modId xmlns:p14="http://schemas.microsoft.com/office/powerpoint/2010/main" val="2010814914"/>
              </p:ext>
            </p:extLst>
          </p:nvPr>
        </p:nvGraphicFramePr>
        <p:xfrm>
          <a:off x="524241" y="4247693"/>
          <a:ext cx="11214944" cy="2256348"/>
        </p:xfrm>
        <a:graphic>
          <a:graphicData uri="http://schemas.openxmlformats.org/drawingml/2006/table">
            <a:tbl>
              <a:tblPr firstRow="1" firstCol="1" bandRow="1">
                <a:tableStyleId>{21E4AEA4-8DFA-4A89-87EB-49C32662AFE0}</a:tableStyleId>
              </a:tblPr>
              <a:tblGrid>
                <a:gridCol w="7601078">
                  <a:extLst>
                    <a:ext uri="{9D8B030D-6E8A-4147-A177-3AD203B41FA5}">
                      <a16:colId xmlns:a16="http://schemas.microsoft.com/office/drawing/2014/main" val="3018561841"/>
                    </a:ext>
                  </a:extLst>
                </a:gridCol>
                <a:gridCol w="1837831">
                  <a:extLst>
                    <a:ext uri="{9D8B030D-6E8A-4147-A177-3AD203B41FA5}">
                      <a16:colId xmlns:a16="http://schemas.microsoft.com/office/drawing/2014/main" val="3692552730"/>
                    </a:ext>
                  </a:extLst>
                </a:gridCol>
                <a:gridCol w="1776035">
                  <a:extLst>
                    <a:ext uri="{9D8B030D-6E8A-4147-A177-3AD203B41FA5}">
                      <a16:colId xmlns:a16="http://schemas.microsoft.com/office/drawing/2014/main" val="2004120504"/>
                    </a:ext>
                  </a:extLst>
                </a:gridCol>
              </a:tblGrid>
              <a:tr h="387216">
                <a:tc>
                  <a:txBody>
                    <a:bodyPr/>
                    <a:lstStyle/>
                    <a:p>
                      <a:pPr marL="0" marR="0" algn="l">
                        <a:spcBef>
                          <a:spcPts val="0"/>
                        </a:spcBef>
                        <a:spcAft>
                          <a:spcPts val="0"/>
                        </a:spcAft>
                      </a:pPr>
                      <a:r>
                        <a:rPr lang="en-US" sz="1400" dirty="0">
                          <a:effectLst/>
                          <a:latin typeface="Arial" panose="020B0604020202020204" pitchFamily="34" charset="0"/>
                          <a:cs typeface="Arial" panose="020B0604020202020204" pitchFamily="34" charset="0"/>
                        </a:rPr>
                        <a:t>Action </a:t>
                      </a:r>
                      <a:endParaRPr lang="en-US" sz="1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gn="l">
                        <a:spcBef>
                          <a:spcPts val="0"/>
                        </a:spcBef>
                        <a:spcAft>
                          <a:spcPts val="0"/>
                        </a:spcAft>
                      </a:pPr>
                      <a:r>
                        <a:rPr lang="en-US" sz="1400" dirty="0">
                          <a:effectLst/>
                          <a:latin typeface="Arial" panose="020B0604020202020204" pitchFamily="34" charset="0"/>
                          <a:cs typeface="Arial" panose="020B0604020202020204" pitchFamily="34" charset="0"/>
                        </a:rPr>
                        <a:t>Date </a:t>
                      </a:r>
                      <a:endParaRPr lang="en-US" sz="1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gn="l">
                        <a:spcBef>
                          <a:spcPts val="0"/>
                        </a:spcBef>
                        <a:spcAft>
                          <a:spcPts val="0"/>
                        </a:spcAft>
                      </a:pPr>
                      <a:r>
                        <a:rPr lang="en-US" sz="1400" dirty="0">
                          <a:effectLst/>
                          <a:latin typeface="Arial" panose="020B0604020202020204" pitchFamily="34" charset="0"/>
                          <a:cs typeface="Arial" panose="020B0604020202020204" pitchFamily="34" charset="0"/>
                        </a:rPr>
                        <a:t>Time</a:t>
                      </a:r>
                      <a:endParaRPr lang="en-US" sz="1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105226885"/>
                  </a:ext>
                </a:extLst>
              </a:tr>
              <a:tr h="193608">
                <a:tc>
                  <a:txBody>
                    <a:bodyPr/>
                    <a:lstStyle/>
                    <a:p>
                      <a:pPr marL="0" marR="0" algn="l">
                        <a:spcBef>
                          <a:spcPts val="0"/>
                        </a:spcBef>
                        <a:spcAft>
                          <a:spcPts val="0"/>
                        </a:spcAft>
                      </a:pPr>
                      <a:r>
                        <a:rPr lang="en-US" sz="1400" dirty="0">
                          <a:effectLst/>
                          <a:latin typeface="Arial" panose="020B0604020202020204" pitchFamily="34" charset="0"/>
                          <a:cs typeface="Arial" panose="020B0604020202020204" pitchFamily="34" charset="0"/>
                        </a:rPr>
                        <a:t>Release RFI </a:t>
                      </a:r>
                    </a:p>
                    <a:p>
                      <a:pPr marL="0" marR="0" algn="l">
                        <a:spcBef>
                          <a:spcPts val="0"/>
                        </a:spcBef>
                        <a:spcAft>
                          <a:spcPts val="0"/>
                        </a:spcAft>
                      </a:pPr>
                      <a:endParaRPr lang="en-US" sz="1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gn="l">
                        <a:spcBef>
                          <a:spcPts val="0"/>
                        </a:spcBef>
                        <a:spcAft>
                          <a:spcPts val="0"/>
                        </a:spcAft>
                      </a:pPr>
                      <a:r>
                        <a:rPr lang="en-US" sz="1400">
                          <a:effectLst/>
                          <a:latin typeface="Arial" panose="020B0604020202020204" pitchFamily="34" charset="0"/>
                          <a:cs typeface="Arial" panose="020B0604020202020204" pitchFamily="34" charset="0"/>
                        </a:rPr>
                        <a:t> 10/25/2023 </a:t>
                      </a:r>
                      <a:endParaRPr lang="en-US" sz="14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gn="l">
                        <a:spcBef>
                          <a:spcPts val="0"/>
                        </a:spcBef>
                        <a:spcAft>
                          <a:spcPts val="0"/>
                        </a:spcAft>
                      </a:pPr>
                      <a:r>
                        <a:rPr lang="en-US" sz="1400">
                          <a:effectLst/>
                          <a:latin typeface="Arial" panose="020B0604020202020204" pitchFamily="34" charset="0"/>
                          <a:cs typeface="Arial" panose="020B0604020202020204" pitchFamily="34" charset="0"/>
                        </a:rPr>
                        <a:t>3:00 p.m. </a:t>
                      </a:r>
                      <a:endParaRPr lang="en-US" sz="14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456181149"/>
                  </a:ext>
                </a:extLst>
              </a:tr>
              <a:tr h="442417">
                <a:tc>
                  <a:txBody>
                    <a:bodyPr/>
                    <a:lstStyle/>
                    <a:p>
                      <a:pPr marL="0" marR="0" algn="l">
                        <a:spcBef>
                          <a:spcPts val="0"/>
                        </a:spcBef>
                        <a:spcAft>
                          <a:spcPts val="0"/>
                        </a:spcAft>
                      </a:pPr>
                      <a:r>
                        <a:rPr lang="en-US" sz="1400" dirty="0">
                          <a:effectLst/>
                          <a:latin typeface="Arial" panose="020B0604020202020204" pitchFamily="34" charset="0"/>
                          <a:cs typeface="Arial" panose="020B0604020202020204" pitchFamily="34" charset="0"/>
                        </a:rPr>
                        <a:t>Respondent Questions Submission Deadline </a:t>
                      </a:r>
                      <a:r>
                        <a:rPr lang="en-US" sz="1400" u="none" dirty="0">
                          <a:solidFill>
                            <a:schemeClr val="lt1"/>
                          </a:solidFill>
                          <a:effectLst/>
                          <a:latin typeface="Arial" panose="020B0604020202020204" pitchFamily="34" charset="0"/>
                          <a:cs typeface="Arial" panose="020B0604020202020204" pitchFamily="34" charset="0"/>
                        </a:rPr>
                        <a:t>- </a:t>
                      </a:r>
                      <a:r>
                        <a:rPr lang="en-US" sz="1400" u="sng" dirty="0">
                          <a:solidFill>
                            <a:schemeClr val="bg1"/>
                          </a:solidFill>
                          <a:effectLst/>
                          <a:latin typeface="Arial" panose="020B0604020202020204" pitchFamily="34" charset="0"/>
                          <a:cs typeface="Arial" panose="020B0604020202020204" pitchFamily="34" charset="0"/>
                          <a:hlinkClick r:id="rId5">
                            <a:extLst>
                              <a:ext uri="{A12FA001-AC4F-418D-AE19-62706E023703}">
                                <ahyp:hlinkClr xmlns:ahyp="http://schemas.microsoft.com/office/drawing/2018/hyperlinkcolor" val="tx"/>
                              </a:ext>
                            </a:extLst>
                          </a:hlinkClick>
                        </a:rPr>
                        <a:t>david.e.johnson@mass.gov</a:t>
                      </a:r>
                      <a:r>
                        <a:rPr lang="en-US" sz="1400" dirty="0">
                          <a:solidFill>
                            <a:schemeClr val="bg1"/>
                          </a:solidFill>
                          <a:effectLst/>
                          <a:latin typeface="Arial" panose="020B0604020202020204" pitchFamily="34" charset="0"/>
                          <a:cs typeface="Arial" panose="020B0604020202020204" pitchFamily="34" charset="0"/>
                        </a:rPr>
                        <a:t> </a:t>
                      </a:r>
                    </a:p>
                    <a:p>
                      <a:pPr marL="0" marR="0" algn="l">
                        <a:spcBef>
                          <a:spcPts val="0"/>
                        </a:spcBef>
                        <a:spcAft>
                          <a:spcPts val="0"/>
                        </a:spcAft>
                      </a:pPr>
                      <a:r>
                        <a:rPr lang="en-US" sz="1400" dirty="0">
                          <a:effectLst/>
                          <a:latin typeface="Arial" panose="020B0604020202020204" pitchFamily="34" charset="0"/>
                          <a:cs typeface="Arial" panose="020B0604020202020204" pitchFamily="34" charset="0"/>
                        </a:rPr>
                        <a:t> </a:t>
                      </a:r>
                      <a:endParaRPr lang="en-US" sz="1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gn="l">
                        <a:spcBef>
                          <a:spcPts val="0"/>
                        </a:spcBef>
                        <a:spcAft>
                          <a:spcPts val="0"/>
                        </a:spcAft>
                      </a:pPr>
                      <a:r>
                        <a:rPr lang="en-US" sz="1400" dirty="0">
                          <a:effectLst/>
                          <a:latin typeface="Arial" panose="020B0604020202020204" pitchFamily="34" charset="0"/>
                          <a:cs typeface="Arial" panose="020B0604020202020204" pitchFamily="34" charset="0"/>
                        </a:rPr>
                        <a:t> 11/10/2023 </a:t>
                      </a:r>
                      <a:endParaRPr lang="en-US" sz="1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gn="l">
                        <a:spcBef>
                          <a:spcPts val="0"/>
                        </a:spcBef>
                        <a:spcAft>
                          <a:spcPts val="0"/>
                        </a:spcAft>
                      </a:pPr>
                      <a:r>
                        <a:rPr lang="en-US" sz="1400" dirty="0">
                          <a:effectLst/>
                          <a:latin typeface="Arial" panose="020B0604020202020204" pitchFamily="34" charset="0"/>
                          <a:cs typeface="Arial" panose="020B0604020202020204" pitchFamily="34" charset="0"/>
                        </a:rPr>
                        <a:t>5:00 p.m. </a:t>
                      </a:r>
                      <a:endParaRPr lang="en-US" sz="1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248297065"/>
                  </a:ext>
                </a:extLst>
              </a:tr>
              <a:tr h="348679">
                <a:tc>
                  <a:txBody>
                    <a:bodyPr/>
                    <a:lstStyle/>
                    <a:p>
                      <a:pPr marL="0" marR="0" algn="l">
                        <a:spcBef>
                          <a:spcPts val="0"/>
                        </a:spcBef>
                        <a:spcAft>
                          <a:spcPts val="0"/>
                        </a:spcAft>
                      </a:pPr>
                      <a:r>
                        <a:rPr lang="en-US" sz="1400" dirty="0">
                          <a:effectLst/>
                          <a:latin typeface="Arial" panose="020B0604020202020204" pitchFamily="34" charset="0"/>
                          <a:cs typeface="Arial" panose="020B0604020202020204" pitchFamily="34" charset="0"/>
                        </a:rPr>
                        <a:t>Responses to Respondent Questions Posted (estimated) </a:t>
                      </a:r>
                      <a:endParaRPr lang="en-US" sz="1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gn="l">
                        <a:spcBef>
                          <a:spcPts val="0"/>
                        </a:spcBef>
                        <a:spcAft>
                          <a:spcPts val="0"/>
                        </a:spcAft>
                      </a:pPr>
                      <a:r>
                        <a:rPr lang="en-US" sz="1400">
                          <a:effectLst/>
                          <a:latin typeface="Arial" panose="020B0604020202020204" pitchFamily="34" charset="0"/>
                          <a:cs typeface="Arial" panose="020B0604020202020204" pitchFamily="34" charset="0"/>
                        </a:rPr>
                        <a:t> 11/15/2023 </a:t>
                      </a:r>
                      <a:endParaRPr lang="en-US" sz="14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gn="l">
                        <a:spcBef>
                          <a:spcPts val="0"/>
                        </a:spcBef>
                        <a:spcAft>
                          <a:spcPts val="0"/>
                        </a:spcAft>
                      </a:pPr>
                      <a:r>
                        <a:rPr lang="en-US" sz="1400" dirty="0">
                          <a:effectLst/>
                          <a:latin typeface="Arial" panose="020B0604020202020204" pitchFamily="34" charset="0"/>
                          <a:cs typeface="Arial" panose="020B0604020202020204" pitchFamily="34" charset="0"/>
                        </a:rPr>
                        <a:t>3:00 p.m. </a:t>
                      </a:r>
                      <a:endParaRPr lang="en-US" sz="1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2835960937"/>
                  </a:ext>
                </a:extLst>
              </a:tr>
              <a:tr h="651316">
                <a:tc>
                  <a:txBody>
                    <a:bodyPr/>
                    <a:lstStyle/>
                    <a:p>
                      <a:pPr marL="0" marR="0" algn="l">
                        <a:spcBef>
                          <a:spcPts val="0"/>
                        </a:spcBef>
                        <a:spcAft>
                          <a:spcPts val="0"/>
                        </a:spcAft>
                      </a:pPr>
                      <a:r>
                        <a:rPr lang="en-US" sz="1400" dirty="0">
                          <a:effectLst/>
                          <a:latin typeface="Arial" panose="020B0604020202020204" pitchFamily="34" charset="0"/>
                          <a:cs typeface="Arial" panose="020B0604020202020204" pitchFamily="34" charset="0"/>
                        </a:rPr>
                        <a:t>RFI Submission Deadline for Respondents </a:t>
                      </a:r>
                    </a:p>
                  </a:txBody>
                  <a:tcPr marL="68580" marR="68580" marT="0" marB="0"/>
                </a:tc>
                <a:tc>
                  <a:txBody>
                    <a:bodyPr/>
                    <a:lstStyle/>
                    <a:p>
                      <a:pPr marL="0" marR="0" algn="l">
                        <a:spcBef>
                          <a:spcPts val="0"/>
                        </a:spcBef>
                        <a:spcAft>
                          <a:spcPts val="0"/>
                        </a:spcAft>
                      </a:pPr>
                      <a:r>
                        <a:rPr lang="en-US" sz="1400" dirty="0">
                          <a:effectLst/>
                          <a:latin typeface="Arial" panose="020B0604020202020204" pitchFamily="34" charset="0"/>
                          <a:cs typeface="Arial" panose="020B0604020202020204" pitchFamily="34" charset="0"/>
                        </a:rPr>
                        <a:t>11/21/2023 </a:t>
                      </a:r>
                      <a:endParaRPr lang="en-US" sz="1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gn="l">
                        <a:spcBef>
                          <a:spcPts val="0"/>
                        </a:spcBef>
                        <a:spcAft>
                          <a:spcPts val="0"/>
                        </a:spcAft>
                      </a:pPr>
                      <a:r>
                        <a:rPr lang="en-US" sz="1400" dirty="0">
                          <a:effectLst/>
                          <a:latin typeface="Arial" panose="020B0604020202020204" pitchFamily="34" charset="0"/>
                          <a:cs typeface="Arial" panose="020B0604020202020204" pitchFamily="34" charset="0"/>
                        </a:rPr>
                        <a:t>3:00 p.m. </a:t>
                      </a:r>
                      <a:endParaRPr lang="en-US" sz="1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614579670"/>
                  </a:ext>
                </a:extLst>
              </a:tr>
            </a:tbl>
          </a:graphicData>
        </a:graphic>
      </p:graphicFrame>
      <p:sp>
        <p:nvSpPr>
          <p:cNvPr id="9" name="TextBox 8">
            <a:extLst>
              <a:ext uri="{FF2B5EF4-FFF2-40B4-BE49-F238E27FC236}">
                <a16:creationId xmlns:a16="http://schemas.microsoft.com/office/drawing/2014/main" id="{EFE8A895-A62E-734C-49E1-C4F83568F531}"/>
              </a:ext>
            </a:extLst>
          </p:cNvPr>
          <p:cNvSpPr txBox="1"/>
          <p:nvPr/>
        </p:nvSpPr>
        <p:spPr>
          <a:xfrm>
            <a:off x="311129" y="656874"/>
            <a:ext cx="10490221" cy="372409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badi" panose="020B0604020104020204" pitchFamily="34" charset="0"/>
              <a:ea typeface="+mn-ea"/>
              <a:cs typeface="+mn-cs"/>
            </a:endParaRPr>
          </a:p>
          <a:p>
            <a:pPr>
              <a:defRPr/>
            </a:pPr>
            <a:r>
              <a:rPr kumimoji="0" lang="en-US" b="1"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ERG evaluation report recommendations R2.1 – R2.4 </a:t>
            </a:r>
          </a:p>
          <a:p>
            <a:pPr>
              <a:defRPr/>
            </a:pPr>
            <a:endParaRPr kumimoji="0" lang="en-US" sz="1600" b="0"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endParaRPr>
          </a:p>
          <a:p>
            <a:pPr marL="285750" indent="-285750">
              <a:buFont typeface="Arial" panose="020B0604020202020204" pitchFamily="34" charset="0"/>
              <a:buChar char="•"/>
              <a:defRPr/>
            </a:pPr>
            <a:r>
              <a:rPr kumimoji="0" lang="en-US" sz="1600" b="0" i="1"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Change MAP policy to allow programs to implement </a:t>
            </a:r>
            <a:r>
              <a:rPr kumimoji="0" lang="en-US" sz="1600" b="0" i="1" u="none" strike="noStrike" kern="1200" cap="none" spc="0" normalizeH="0" baseline="0" noProof="0" dirty="0" err="1">
                <a:ln>
                  <a:noFill/>
                </a:ln>
                <a:solidFill>
                  <a:srgbClr val="000000"/>
                </a:solidFill>
                <a:effectLst/>
                <a:uLnTx/>
                <a:uFillTx/>
                <a:latin typeface="Arial" panose="020B0604020202020204" pitchFamily="34" charset="0"/>
                <a:cs typeface="Arial" panose="020B0604020202020204" pitchFamily="34" charset="0"/>
              </a:rPr>
              <a:t>eMAR</a:t>
            </a:r>
            <a:r>
              <a:rPr kumimoji="0" lang="en-US" sz="1600" b="0" i="1"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 systems without a waiver.</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600" b="0" i="1"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0" i="1"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Promote </a:t>
            </a:r>
            <a:r>
              <a:rPr kumimoji="0" lang="en-US" sz="1600" b="0" i="1" u="none" strike="noStrike" kern="1200" cap="none" spc="0" normalizeH="0" baseline="0" noProof="0" dirty="0" err="1">
                <a:ln>
                  <a:noFill/>
                </a:ln>
                <a:solidFill>
                  <a:srgbClr val="000000"/>
                </a:solidFill>
                <a:effectLst/>
                <a:uLnTx/>
                <a:uFillTx/>
                <a:latin typeface="Arial" panose="020B0604020202020204" pitchFamily="34" charset="0"/>
                <a:cs typeface="Arial" panose="020B0604020202020204" pitchFamily="34" charset="0"/>
              </a:rPr>
              <a:t>eMAR</a:t>
            </a:r>
            <a:r>
              <a:rPr kumimoji="0" lang="en-US" sz="1600" b="0" i="1"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 adoption by selecting a single </a:t>
            </a:r>
            <a:r>
              <a:rPr kumimoji="0" lang="en-US" sz="1600" b="0" i="1" u="none" strike="noStrike" kern="1200" cap="none" spc="0" normalizeH="0" baseline="0" noProof="0" dirty="0" err="1">
                <a:ln>
                  <a:noFill/>
                </a:ln>
                <a:solidFill>
                  <a:srgbClr val="000000"/>
                </a:solidFill>
                <a:effectLst/>
                <a:uLnTx/>
                <a:uFillTx/>
                <a:latin typeface="Arial" panose="020B0604020202020204" pitchFamily="34" charset="0"/>
                <a:cs typeface="Arial" panose="020B0604020202020204" pitchFamily="34" charset="0"/>
              </a:rPr>
              <a:t>eMAR</a:t>
            </a:r>
            <a:r>
              <a:rPr kumimoji="0" lang="en-US" sz="1600" b="0" i="1"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 system that the Commonwealth will make available free of charge or at minimal cost to all service providers and pharmacies. </a:t>
            </a: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endParaRPr kumimoji="0" lang="en-US" sz="1600" b="0" i="1"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0" i="1"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Promote </a:t>
            </a:r>
            <a:r>
              <a:rPr kumimoji="0" lang="en-US" sz="1600" b="0" i="1" u="none" strike="noStrike" kern="1200" cap="none" spc="0" normalizeH="0" baseline="0" noProof="0" dirty="0" err="1">
                <a:ln>
                  <a:noFill/>
                </a:ln>
                <a:solidFill>
                  <a:srgbClr val="000000"/>
                </a:solidFill>
                <a:effectLst/>
                <a:uLnTx/>
                <a:uFillTx/>
                <a:latin typeface="Arial" panose="020B0604020202020204" pitchFamily="34" charset="0"/>
                <a:cs typeface="Arial" panose="020B0604020202020204" pitchFamily="34" charset="0"/>
              </a:rPr>
              <a:t>eMAR</a:t>
            </a:r>
            <a:r>
              <a:rPr kumimoji="0" lang="en-US" sz="1600" b="0" i="1"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 adoption by establishing an outreach program to service providers that explains the net benefits of the </a:t>
            </a:r>
            <a:r>
              <a:rPr kumimoji="0" lang="en-US" sz="1600" b="0" i="1" u="none" strike="noStrike" kern="1200" cap="none" spc="0" normalizeH="0" baseline="0" noProof="0" dirty="0" err="1">
                <a:ln>
                  <a:noFill/>
                </a:ln>
                <a:solidFill>
                  <a:srgbClr val="000000"/>
                </a:solidFill>
                <a:effectLst/>
                <a:uLnTx/>
                <a:uFillTx/>
                <a:latin typeface="Arial" panose="020B0604020202020204" pitchFamily="34" charset="0"/>
                <a:cs typeface="Arial" panose="020B0604020202020204" pitchFamily="34" charset="0"/>
              </a:rPr>
              <a:t>eMAR</a:t>
            </a:r>
            <a:r>
              <a:rPr kumimoji="0" lang="en-US" sz="1600" b="0" i="1"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 system and the steps and staff training necessary to implement it.</a:t>
            </a:r>
          </a:p>
          <a:p>
            <a:pPr marR="0" lvl="0" algn="l" defTabSz="914400" rtl="0" eaLnBrk="1" fontAlgn="auto" latinLnBrk="0" hangingPunct="1">
              <a:lnSpc>
                <a:spcPct val="100000"/>
              </a:lnSpc>
              <a:spcBef>
                <a:spcPts val="0"/>
              </a:spcBef>
              <a:spcAft>
                <a:spcPts val="0"/>
              </a:spcAft>
              <a:buClrTx/>
              <a:buSzTx/>
              <a:tabLst/>
              <a:defRPr/>
            </a:pPr>
            <a:endParaRPr kumimoji="0" lang="en-US" sz="1400" b="0"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endParaRPr>
          </a:p>
          <a:p>
            <a:pPr marR="0" lvl="0" algn="l" defTabSz="914400" rtl="0" eaLnBrk="1" fontAlgn="auto" latinLnBrk="0" hangingPunct="1">
              <a:lnSpc>
                <a:spcPct val="100000"/>
              </a:lnSpc>
              <a:spcBef>
                <a:spcPts val="0"/>
              </a:spcBef>
              <a:spcAft>
                <a:spcPts val="0"/>
              </a:spcAft>
              <a:buClrTx/>
              <a:buSzTx/>
              <a:tabLst/>
              <a:defRPr/>
            </a:pPr>
            <a:r>
              <a:rPr kumimoji="0" lang="en-US" sz="1600" b="1"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Request for Information </a:t>
            </a:r>
            <a:r>
              <a:rPr lang="en-US" sz="1600" b="1" dirty="0">
                <a:solidFill>
                  <a:srgbClr val="000000"/>
                </a:solidFill>
                <a:latin typeface="Arial" panose="020B0604020202020204" pitchFamily="34" charset="0"/>
                <a:cs typeface="Arial" panose="020B0604020202020204" pitchFamily="34" charset="0"/>
              </a:rPr>
              <a:t>(RFI) for </a:t>
            </a:r>
            <a:r>
              <a:rPr lang="en-US" sz="1600" b="1" dirty="0" err="1">
                <a:solidFill>
                  <a:srgbClr val="000000"/>
                </a:solidFill>
                <a:latin typeface="Arial" panose="020B0604020202020204" pitchFamily="34" charset="0"/>
                <a:cs typeface="Arial" panose="020B0604020202020204" pitchFamily="34" charset="0"/>
              </a:rPr>
              <a:t>eMAR</a:t>
            </a:r>
            <a:r>
              <a:rPr lang="en-US" sz="1600" b="1" dirty="0">
                <a:solidFill>
                  <a:srgbClr val="000000"/>
                </a:solidFill>
                <a:latin typeface="Arial" panose="020B0604020202020204" pitchFamily="34" charset="0"/>
                <a:cs typeface="Arial" panose="020B0604020202020204" pitchFamily="34" charset="0"/>
              </a:rPr>
              <a:t> systems published on COMMBUYS at the end of October 2023 </a:t>
            </a:r>
          </a:p>
          <a:p>
            <a:pPr marR="0" lvl="0" algn="l" defTabSz="914400" rtl="0" eaLnBrk="1" fontAlgn="auto" latinLnBrk="0" hangingPunct="1">
              <a:lnSpc>
                <a:spcPct val="100000"/>
              </a:lnSpc>
              <a:spcBef>
                <a:spcPts val="0"/>
              </a:spcBef>
              <a:spcAft>
                <a:spcPts val="0"/>
              </a:spcAft>
              <a:buClrTx/>
              <a:buSzTx/>
              <a:tabLst/>
              <a:defRPr/>
            </a:pPr>
            <a:endParaRPr lang="en-US" sz="1400" dirty="0">
              <a:solidFill>
                <a:srgbClr val="000000"/>
              </a:solidFill>
              <a:latin typeface="Arial" panose="020B0604020202020204" pitchFamily="34" charset="0"/>
              <a:cs typeface="Arial" panose="020B0604020202020204" pitchFamily="34" charset="0"/>
            </a:endParaRPr>
          </a:p>
          <a:p>
            <a:r>
              <a:rPr kumimoji="0" lang="en-US" sz="1600" b="1"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Response Timeline. </a:t>
            </a: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endParaRPr kumimoji="0" lang="en-US" sz="1400" b="0" i="0" u="none" strike="noStrike" kern="1200" cap="none" spc="0" normalizeH="0" baseline="0" noProof="0" dirty="0">
              <a:ln>
                <a:noFill/>
              </a:ln>
              <a:solidFill>
                <a:srgbClr val="000000"/>
              </a:solidFill>
              <a:effectLst/>
              <a:uLnTx/>
              <a:uFillTx/>
              <a:latin typeface="Abadi" panose="020B0604020104020204" pitchFamily="34" charset="0"/>
              <a:ea typeface="+mn-ea"/>
              <a:cs typeface="+mn-cs"/>
            </a:endParaRPr>
          </a:p>
        </p:txBody>
      </p:sp>
      <p:pic>
        <p:nvPicPr>
          <p:cNvPr id="10" name="Picture 9" descr="Pastel color gradient">
            <a:extLst>
              <a:ext uri="{FF2B5EF4-FFF2-40B4-BE49-F238E27FC236}">
                <a16:creationId xmlns:a16="http://schemas.microsoft.com/office/drawing/2014/main" id="{793B2C4B-ED5B-9FB3-E174-4E90C26EE0BA}"/>
              </a:ext>
            </a:extLst>
          </p:cNvPr>
          <p:cNvPicPr>
            <a:picLocks noChangeAspect="1"/>
          </p:cNvPicPr>
          <p:nvPr/>
        </p:nvPicPr>
        <p:blipFill rotWithShape="1">
          <a:blip r:embed="rId2"/>
          <a:srcRect l="36774" r="23546" b="-1"/>
          <a:stretch/>
        </p:blipFill>
        <p:spPr>
          <a:xfrm>
            <a:off x="0" y="6698876"/>
            <a:ext cx="12192000" cy="159124"/>
          </a:xfrm>
          <a:prstGeom prst="rect">
            <a:avLst/>
          </a:prstGeom>
        </p:spPr>
      </p:pic>
    </p:spTree>
    <p:extLst>
      <p:ext uri="{BB962C8B-B14F-4D97-AF65-F5344CB8AC3E}">
        <p14:creationId xmlns:p14="http://schemas.microsoft.com/office/powerpoint/2010/main" val="177748955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E49D7415-2F11-44C2-B6AA-13A25B6814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4" name="Straight Connector 13">
            <a:extLst>
              <a:ext uri="{FF2B5EF4-FFF2-40B4-BE49-F238E27FC236}">
                <a16:creationId xmlns:a16="http://schemas.microsoft.com/office/drawing/2014/main" id="{D2E57F3D-33BE-4306-87E6-24576371951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00100" y="723900"/>
            <a:ext cx="6515100" cy="0"/>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sp>
        <p:nvSpPr>
          <p:cNvPr id="7" name="Content Placeholder 6">
            <a:extLst>
              <a:ext uri="{FF2B5EF4-FFF2-40B4-BE49-F238E27FC236}">
                <a16:creationId xmlns:a16="http://schemas.microsoft.com/office/drawing/2014/main" id="{41DC0C02-40E2-A851-2A6A-CCF071965E34}"/>
              </a:ext>
            </a:extLst>
          </p:cNvPr>
          <p:cNvSpPr>
            <a:spLocks noGrp="1"/>
          </p:cNvSpPr>
          <p:nvPr>
            <p:ph idx="1"/>
          </p:nvPr>
        </p:nvSpPr>
        <p:spPr>
          <a:xfrm>
            <a:off x="800100" y="2013886"/>
            <a:ext cx="8039100" cy="3649080"/>
          </a:xfrm>
        </p:spPr>
        <p:txBody>
          <a:bodyPr vert="horz" lIns="91440" tIns="45720" rIns="91440" bIns="45720" rtlCol="0">
            <a:normAutofit/>
          </a:bodyPr>
          <a:lstStyle/>
          <a:p>
            <a:pPr marL="228600" marR="0" lvl="1" indent="0">
              <a:spcBef>
                <a:spcPts val="0"/>
              </a:spcBef>
              <a:spcAft>
                <a:spcPts val="0"/>
              </a:spcAft>
              <a:buNone/>
            </a:pPr>
            <a:r>
              <a:rPr lang="en-US" sz="2400" dirty="0">
                <a:effectLst/>
                <a:latin typeface="Arial" panose="020B0604020202020204" pitchFamily="34" charset="0"/>
                <a:cs typeface="Arial" panose="020B0604020202020204" pitchFamily="34" charset="0"/>
              </a:rPr>
              <a:t>We want to hear from you.</a:t>
            </a:r>
          </a:p>
          <a:p>
            <a:pPr marL="457200" marR="0" lvl="1">
              <a:spcBef>
                <a:spcPts val="0"/>
              </a:spcBef>
              <a:spcAft>
                <a:spcPts val="0"/>
              </a:spcAft>
            </a:pPr>
            <a:endParaRPr lang="en-US" sz="2400" dirty="0">
              <a:effectLst/>
              <a:latin typeface="Arial" panose="020B0604020202020204" pitchFamily="34" charset="0"/>
              <a:cs typeface="Arial" panose="020B0604020202020204" pitchFamily="34" charset="0"/>
            </a:endParaRPr>
          </a:p>
          <a:p>
            <a:pPr marL="742950" marR="0" lvl="1">
              <a:spcBef>
                <a:spcPts val="0"/>
              </a:spcBef>
              <a:spcAft>
                <a:spcPts val="0"/>
              </a:spcAft>
            </a:pPr>
            <a:r>
              <a:rPr lang="en-US" sz="2400" dirty="0">
                <a:effectLst/>
                <a:latin typeface="Arial" panose="020B0604020202020204" pitchFamily="34" charset="0"/>
                <a:cs typeface="Arial" panose="020B0604020202020204" pitchFamily="34" charset="0"/>
              </a:rPr>
              <a:t>How have things been going? </a:t>
            </a:r>
          </a:p>
          <a:p>
            <a:pPr marL="742950" marR="0" lvl="1">
              <a:spcBef>
                <a:spcPts val="0"/>
              </a:spcBef>
              <a:spcAft>
                <a:spcPts val="0"/>
              </a:spcAft>
            </a:pPr>
            <a:r>
              <a:rPr lang="en-US" sz="2400" dirty="0">
                <a:effectLst/>
                <a:latin typeface="Arial" panose="020B0604020202020204" pitchFamily="34" charset="0"/>
                <a:cs typeface="Arial" panose="020B0604020202020204" pitchFamily="34" charset="0"/>
              </a:rPr>
              <a:t>What further training </a:t>
            </a:r>
            <a:r>
              <a:rPr lang="en-US" sz="2400" dirty="0">
                <a:latin typeface="Arial" panose="020B0604020202020204" pitchFamily="34" charset="0"/>
                <a:cs typeface="Arial" panose="020B0604020202020204" pitchFamily="34" charset="0"/>
              </a:rPr>
              <a:t>or guidance would be helpful</a:t>
            </a:r>
            <a:r>
              <a:rPr lang="en-US" sz="2400" dirty="0">
                <a:effectLst/>
                <a:latin typeface="Arial" panose="020B0604020202020204" pitchFamily="34" charset="0"/>
                <a:cs typeface="Arial" panose="020B0604020202020204" pitchFamily="34" charset="0"/>
              </a:rPr>
              <a:t>?</a:t>
            </a:r>
          </a:p>
          <a:p>
            <a:pPr marL="742950" marR="0" lvl="1">
              <a:spcBef>
                <a:spcPts val="0"/>
              </a:spcBef>
              <a:spcAft>
                <a:spcPts val="0"/>
              </a:spcAft>
            </a:pPr>
            <a:r>
              <a:rPr lang="en-US" sz="2400" dirty="0">
                <a:latin typeface="Arial" panose="020B0604020202020204" pitchFamily="34" charset="0"/>
                <a:cs typeface="Arial" panose="020B0604020202020204" pitchFamily="34" charset="0"/>
              </a:rPr>
              <a:t>Are the impacts being felt?</a:t>
            </a:r>
            <a:endParaRPr lang="en-US" sz="2400" dirty="0">
              <a:effectLst/>
              <a:latin typeface="Arial" panose="020B0604020202020204" pitchFamily="34" charset="0"/>
              <a:cs typeface="Arial" panose="020B0604020202020204" pitchFamily="34" charset="0"/>
            </a:endParaRPr>
          </a:p>
          <a:p>
            <a:pPr marL="742950" marR="0" lvl="1">
              <a:spcBef>
                <a:spcPts val="0"/>
              </a:spcBef>
              <a:spcAft>
                <a:spcPts val="0"/>
              </a:spcAft>
            </a:pPr>
            <a:r>
              <a:rPr lang="en-US" sz="2400" dirty="0">
                <a:effectLst/>
                <a:latin typeface="Arial" panose="020B0604020202020204" pitchFamily="34" charset="0"/>
                <a:cs typeface="Arial" panose="020B0604020202020204" pitchFamily="34" charset="0"/>
              </a:rPr>
              <a:t>Any concerns going forward?</a:t>
            </a:r>
          </a:p>
          <a:p>
            <a:pPr marL="742950" marR="0" lvl="1">
              <a:spcBef>
                <a:spcPts val="0"/>
              </a:spcBef>
              <a:spcAft>
                <a:spcPts val="0"/>
              </a:spcAft>
            </a:pPr>
            <a:r>
              <a:rPr lang="en-US" sz="2400" dirty="0">
                <a:latin typeface="Arial" panose="020B0604020202020204" pitchFamily="34" charset="0"/>
                <a:cs typeface="Arial" panose="020B0604020202020204" pitchFamily="34" charset="0"/>
              </a:rPr>
              <a:t>What should we focus on next?</a:t>
            </a:r>
            <a:endParaRPr lang="en-US" sz="2400" dirty="0">
              <a:effectLst/>
              <a:latin typeface="Arial" panose="020B0604020202020204" pitchFamily="34" charset="0"/>
              <a:cs typeface="Arial" panose="020B0604020202020204" pitchFamily="34" charset="0"/>
            </a:endParaRPr>
          </a:p>
          <a:p>
            <a:pPr marL="0" indent="0">
              <a:buNone/>
            </a:pPr>
            <a:endParaRPr lang="en-US" dirty="0"/>
          </a:p>
        </p:txBody>
      </p:sp>
      <p:cxnSp>
        <p:nvCxnSpPr>
          <p:cNvPr id="16" name="Straight Connector 15">
            <a:extLst>
              <a:ext uri="{FF2B5EF4-FFF2-40B4-BE49-F238E27FC236}">
                <a16:creationId xmlns:a16="http://schemas.microsoft.com/office/drawing/2014/main" id="{CBA3C59D-8641-484F-A35C-361AD7E1553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00100" y="6132521"/>
            <a:ext cx="65151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pic>
        <p:nvPicPr>
          <p:cNvPr id="2" name="Picture 1" descr="Pastel color gradient">
            <a:extLst>
              <a:ext uri="{FF2B5EF4-FFF2-40B4-BE49-F238E27FC236}">
                <a16:creationId xmlns:a16="http://schemas.microsoft.com/office/drawing/2014/main" id="{F047609C-331C-CA64-1A3B-66A9AD0D18D9}"/>
              </a:ext>
            </a:extLst>
          </p:cNvPr>
          <p:cNvPicPr>
            <a:picLocks noChangeAspect="1"/>
          </p:cNvPicPr>
          <p:nvPr/>
        </p:nvPicPr>
        <p:blipFill rotWithShape="1">
          <a:blip r:embed="rId2"/>
          <a:srcRect l="36774" r="23546" b="-1"/>
          <a:stretch/>
        </p:blipFill>
        <p:spPr>
          <a:xfrm>
            <a:off x="9277563" y="0"/>
            <a:ext cx="2965807" cy="6858000"/>
          </a:xfrm>
          <a:prstGeom prst="rect">
            <a:avLst/>
          </a:prstGeom>
        </p:spPr>
      </p:pic>
      <p:sp>
        <p:nvSpPr>
          <p:cNvPr id="4" name="TextBox 3">
            <a:extLst>
              <a:ext uri="{FF2B5EF4-FFF2-40B4-BE49-F238E27FC236}">
                <a16:creationId xmlns:a16="http://schemas.microsoft.com/office/drawing/2014/main" id="{237D6637-EE07-93A7-753F-5225A80D3CA5}"/>
              </a:ext>
            </a:extLst>
          </p:cNvPr>
          <p:cNvSpPr txBox="1"/>
          <p:nvPr/>
        </p:nvSpPr>
        <p:spPr>
          <a:xfrm>
            <a:off x="695326" y="990333"/>
            <a:ext cx="8456413" cy="553998"/>
          </a:xfrm>
          <a:prstGeom prst="rect">
            <a:avLst/>
          </a:prstGeom>
          <a:noFill/>
        </p:spPr>
        <p:txBody>
          <a:bodyPr wrap="square" rtlCol="0">
            <a:spAutoFit/>
          </a:bodyPr>
          <a:lstStyle/>
          <a:p>
            <a:r>
              <a:rPr lang="en-US" sz="3000" b="1" dirty="0">
                <a:solidFill>
                  <a:srgbClr val="002060"/>
                </a:solidFill>
                <a:latin typeface="Arial" panose="020B0604020202020204" pitchFamily="34" charset="0"/>
                <a:cs typeface="Arial" panose="020B0604020202020204" pitchFamily="34" charset="0"/>
              </a:rPr>
              <a:t>Feedback on the changes made during 2023</a:t>
            </a:r>
          </a:p>
        </p:txBody>
      </p:sp>
    </p:spTree>
    <p:extLst>
      <p:ext uri="{BB962C8B-B14F-4D97-AF65-F5344CB8AC3E}">
        <p14:creationId xmlns:p14="http://schemas.microsoft.com/office/powerpoint/2010/main" val="106522094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 name="Rectangle 13">
            <a:extLst>
              <a:ext uri="{FF2B5EF4-FFF2-40B4-BE49-F238E27FC236}">
                <a16:creationId xmlns:a16="http://schemas.microsoft.com/office/drawing/2014/main" id="{33E93247-6229-44AB-A550-739E971E69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976406"/>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a:extLst>
              <a:ext uri="{FF2B5EF4-FFF2-40B4-BE49-F238E27FC236}">
                <a16:creationId xmlns:a16="http://schemas.microsoft.com/office/drawing/2014/main" id="{BDC5F5C0-5550-3E43-03D3-7D8E07FC8322}"/>
              </a:ext>
            </a:extLst>
          </p:cNvPr>
          <p:cNvSpPr>
            <a:spLocks noGrp="1"/>
          </p:cNvSpPr>
          <p:nvPr>
            <p:ph type="subTitle" idx="1"/>
          </p:nvPr>
        </p:nvSpPr>
        <p:spPr>
          <a:xfrm>
            <a:off x="723900" y="1700306"/>
            <a:ext cx="6082242" cy="2938555"/>
          </a:xfrm>
        </p:spPr>
        <p:txBody>
          <a:bodyPr vert="horz" lIns="91440" tIns="45720" rIns="91440" bIns="45720" rtlCol="0">
            <a:normAutofit/>
          </a:bodyPr>
          <a:lstStyle/>
          <a:p>
            <a:pPr>
              <a:lnSpc>
                <a:spcPct val="110000"/>
              </a:lnSpc>
            </a:pPr>
            <a:r>
              <a:rPr lang="en-US" sz="4800" dirty="0">
                <a:latin typeface="Arial" panose="020B0604020202020204" pitchFamily="34" charset="0"/>
                <a:cs typeface="Arial" panose="020B0604020202020204" pitchFamily="34" charset="0"/>
              </a:rPr>
              <a:t>Additional items? Questions?</a:t>
            </a:r>
          </a:p>
        </p:txBody>
      </p:sp>
      <p:cxnSp>
        <p:nvCxnSpPr>
          <p:cNvPr id="16" name="Straight Connector 15">
            <a:extLst>
              <a:ext uri="{FF2B5EF4-FFF2-40B4-BE49-F238E27FC236}">
                <a16:creationId xmlns:a16="http://schemas.microsoft.com/office/drawing/2014/main" id="{EE2E603F-4A95-4FE8-BB06-211DFD75DBE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00100" y="1700306"/>
            <a:ext cx="4914900" cy="0"/>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D7CC41EB-2D81-4303-9171-6401B388BA35}"/>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00100" y="7110506"/>
            <a:ext cx="49149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pic>
        <p:nvPicPr>
          <p:cNvPr id="9" name="Picture 8" descr="DNA molecules background">
            <a:extLst>
              <a:ext uri="{FF2B5EF4-FFF2-40B4-BE49-F238E27FC236}">
                <a16:creationId xmlns:a16="http://schemas.microsoft.com/office/drawing/2014/main" id="{4CB49126-68EB-5DAF-CDD1-06D711200E6F}"/>
              </a:ext>
            </a:extLst>
          </p:cNvPr>
          <p:cNvPicPr>
            <a:picLocks noChangeAspect="1"/>
          </p:cNvPicPr>
          <p:nvPr/>
        </p:nvPicPr>
        <p:blipFill rotWithShape="1">
          <a:blip r:embed="rId2">
            <a:extLst>
              <a:ext uri="{28A0092B-C50C-407E-A947-70E740481C1C}">
                <a14:useLocalDpi xmlns:a14="http://schemas.microsoft.com/office/drawing/2010/main" val="0"/>
              </a:ext>
            </a:extLst>
          </a:blip>
          <a:srcRect l="16174"/>
          <a:stretch/>
        </p:blipFill>
        <p:spPr>
          <a:xfrm>
            <a:off x="6515100" y="976406"/>
            <a:ext cx="5676900" cy="6858000"/>
          </a:xfrm>
          <a:prstGeom prst="rect">
            <a:avLst/>
          </a:prstGeom>
        </p:spPr>
      </p:pic>
      <p:pic>
        <p:nvPicPr>
          <p:cNvPr id="4" name="Picture 3" descr="Pastel color gradient">
            <a:extLst>
              <a:ext uri="{FF2B5EF4-FFF2-40B4-BE49-F238E27FC236}">
                <a16:creationId xmlns:a16="http://schemas.microsoft.com/office/drawing/2014/main" id="{F945B430-88F8-C434-E7B5-F42BF93D7A71}"/>
              </a:ext>
            </a:extLst>
          </p:cNvPr>
          <p:cNvPicPr>
            <a:picLocks noChangeAspect="1"/>
          </p:cNvPicPr>
          <p:nvPr/>
        </p:nvPicPr>
        <p:blipFill rotWithShape="1">
          <a:blip r:embed="rId3"/>
          <a:srcRect t="15730"/>
          <a:stretch/>
        </p:blipFill>
        <p:spPr>
          <a:xfrm>
            <a:off x="20" y="10"/>
            <a:ext cx="12191980" cy="976406"/>
          </a:xfrm>
          <a:prstGeom prst="rect">
            <a:avLst/>
          </a:prstGeom>
        </p:spPr>
      </p:pic>
    </p:spTree>
    <p:extLst>
      <p:ext uri="{BB962C8B-B14F-4D97-AF65-F5344CB8AC3E}">
        <p14:creationId xmlns:p14="http://schemas.microsoft.com/office/powerpoint/2010/main" val="358960694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Pastel color gradient">
            <a:extLst>
              <a:ext uri="{FF2B5EF4-FFF2-40B4-BE49-F238E27FC236}">
                <a16:creationId xmlns:a16="http://schemas.microsoft.com/office/drawing/2014/main" id="{F945B430-88F8-C434-E7B5-F42BF93D7A71}"/>
              </a:ext>
            </a:extLst>
          </p:cNvPr>
          <p:cNvPicPr>
            <a:picLocks noChangeAspect="1"/>
          </p:cNvPicPr>
          <p:nvPr/>
        </p:nvPicPr>
        <p:blipFill rotWithShape="1">
          <a:blip r:embed="rId2"/>
          <a:srcRect t="15730"/>
          <a:stretch/>
        </p:blipFill>
        <p:spPr>
          <a:xfrm>
            <a:off x="20" y="10"/>
            <a:ext cx="12191980" cy="976406"/>
          </a:xfrm>
          <a:prstGeom prst="rect">
            <a:avLst/>
          </a:prstGeom>
        </p:spPr>
      </p:pic>
      <p:sp>
        <p:nvSpPr>
          <p:cNvPr id="3" name="Subtitle 2">
            <a:extLst>
              <a:ext uri="{FF2B5EF4-FFF2-40B4-BE49-F238E27FC236}">
                <a16:creationId xmlns:a16="http://schemas.microsoft.com/office/drawing/2014/main" id="{BDC5F5C0-5550-3E43-03D3-7D8E07FC8322}"/>
              </a:ext>
            </a:extLst>
          </p:cNvPr>
          <p:cNvSpPr>
            <a:spLocks noGrp="1"/>
          </p:cNvSpPr>
          <p:nvPr>
            <p:ph type="subTitle" idx="1"/>
          </p:nvPr>
        </p:nvSpPr>
        <p:spPr>
          <a:xfrm>
            <a:off x="616226" y="1108029"/>
            <a:ext cx="10404442" cy="4858195"/>
          </a:xfrm>
        </p:spPr>
        <p:txBody>
          <a:bodyPr vert="horz" lIns="91440" tIns="45720" rIns="91440" bIns="45720" rtlCol="0" anchor="t">
            <a:normAutofit/>
          </a:bodyPr>
          <a:lstStyle/>
          <a:p>
            <a:pPr algn="l" rtl="0" fontAlgn="base"/>
            <a:r>
              <a:rPr lang="en-US" sz="1800" b="0" i="0" dirty="0">
                <a:solidFill>
                  <a:srgbClr val="000000"/>
                </a:solidFill>
                <a:effectLst/>
                <a:latin typeface="Times New Roman" panose="02020603050405020304" pitchFamily="18" charset="0"/>
              </a:rPr>
              <a:t> </a:t>
            </a:r>
            <a:endParaRPr lang="en-US" b="0" i="0" dirty="0">
              <a:solidFill>
                <a:srgbClr val="000000"/>
              </a:solidFill>
              <a:effectLst/>
              <a:latin typeface="Times New Roman" panose="02020603050405020304" pitchFamily="18" charset="0"/>
            </a:endParaRPr>
          </a:p>
          <a:p>
            <a:pPr marL="742950" indent="-742950" fontAlgn="base">
              <a:buFont typeface="+mj-lt"/>
              <a:buAutoNum type="arabicPeriod"/>
            </a:pPr>
            <a:r>
              <a:rPr lang="en-US" sz="2200" dirty="0">
                <a:solidFill>
                  <a:srgbClr val="000000"/>
                </a:solidFill>
                <a:latin typeface="Arial" panose="020B0604020202020204" pitchFamily="34" charset="0"/>
                <a:cs typeface="Arial" panose="020B0604020202020204" pitchFamily="34" charset="0"/>
              </a:rPr>
              <a:t>Wel</a:t>
            </a:r>
            <a:r>
              <a:rPr lang="en-US" sz="2200" b="0" i="0" dirty="0">
                <a:solidFill>
                  <a:srgbClr val="000000"/>
                </a:solidFill>
                <a:effectLst/>
                <a:latin typeface="Arial" panose="020B0604020202020204" pitchFamily="34" charset="0"/>
                <a:cs typeface="Arial" panose="020B0604020202020204" pitchFamily="34" charset="0"/>
              </a:rPr>
              <a:t>come and Introductions </a:t>
            </a:r>
          </a:p>
          <a:p>
            <a:pPr marL="742950" indent="-742950" algn="l" rtl="0" fontAlgn="base">
              <a:buFont typeface="+mj-lt"/>
              <a:buAutoNum type="arabicPeriod"/>
            </a:pPr>
            <a:r>
              <a:rPr lang="en-US" sz="2200" b="0" i="0" dirty="0">
                <a:effectLst/>
                <a:latin typeface="Arial" panose="020B0604020202020204" pitchFamily="34" charset="0"/>
                <a:cs typeface="Arial" panose="020B0604020202020204" pitchFamily="34" charset="0"/>
              </a:rPr>
              <a:t>Flexibility allowing non-certified staff to administer pre-packed medications</a:t>
            </a:r>
          </a:p>
          <a:p>
            <a:pPr marL="742950" indent="-742950" algn="l" rtl="0" fontAlgn="base">
              <a:buFont typeface="+mj-lt"/>
              <a:buAutoNum type="arabicPeriod"/>
            </a:pPr>
            <a:r>
              <a:rPr lang="en-US" sz="2200" b="0" i="0" dirty="0">
                <a:solidFill>
                  <a:srgbClr val="000000"/>
                </a:solidFill>
                <a:effectLst/>
                <a:latin typeface="Arial" panose="020B0604020202020204" pitchFamily="34" charset="0"/>
                <a:cs typeface="Arial" panose="020B0604020202020204" pitchFamily="34" charset="0"/>
              </a:rPr>
              <a:t>2023 MAP policy manual and further updates </a:t>
            </a:r>
          </a:p>
          <a:p>
            <a:pPr marL="742950" indent="-742950" algn="l" rtl="0" fontAlgn="base">
              <a:buFont typeface="+mj-lt"/>
              <a:buAutoNum type="arabicPeriod"/>
            </a:pPr>
            <a:r>
              <a:rPr lang="en-US" sz="2200" b="0" i="0" dirty="0">
                <a:solidFill>
                  <a:srgbClr val="000000"/>
                </a:solidFill>
                <a:effectLst/>
                <a:latin typeface="Arial" panose="020B0604020202020204" pitchFamily="34" charset="0"/>
                <a:cs typeface="Arial" panose="020B0604020202020204" pitchFamily="34" charset="0"/>
              </a:rPr>
              <a:t>Piloting a new process for medication administration</a:t>
            </a:r>
          </a:p>
          <a:p>
            <a:pPr marL="742950" indent="-742950" algn="l" rtl="0" fontAlgn="base">
              <a:buFont typeface="+mj-lt"/>
              <a:buAutoNum type="arabicPeriod"/>
            </a:pPr>
            <a:r>
              <a:rPr lang="en-US" sz="2200" b="0" i="0" dirty="0">
                <a:solidFill>
                  <a:srgbClr val="000000"/>
                </a:solidFill>
                <a:effectLst/>
                <a:latin typeface="Arial" panose="020B0604020202020204" pitchFamily="34" charset="0"/>
                <a:cs typeface="Arial" panose="020B0604020202020204" pitchFamily="34" charset="0"/>
              </a:rPr>
              <a:t>Training and examination improvements             </a:t>
            </a:r>
          </a:p>
          <a:p>
            <a:pPr marL="742950" indent="-742950" algn="l" rtl="0" fontAlgn="base">
              <a:buFont typeface="+mj-lt"/>
              <a:buAutoNum type="arabicPeriod"/>
            </a:pPr>
            <a:r>
              <a:rPr lang="en-US" sz="2200" b="0" i="0" dirty="0">
                <a:solidFill>
                  <a:srgbClr val="000000"/>
                </a:solidFill>
                <a:effectLst/>
                <a:latin typeface="Arial" panose="020B0604020202020204" pitchFamily="34" charset="0"/>
                <a:cs typeface="Arial" panose="020B0604020202020204" pitchFamily="34" charset="0"/>
              </a:rPr>
              <a:t>Promoting </a:t>
            </a:r>
            <a:r>
              <a:rPr lang="en-US" sz="2200" b="0" i="0" dirty="0" err="1">
                <a:solidFill>
                  <a:srgbClr val="000000"/>
                </a:solidFill>
                <a:effectLst/>
                <a:latin typeface="Arial" panose="020B0604020202020204" pitchFamily="34" charset="0"/>
                <a:cs typeface="Arial" panose="020B0604020202020204" pitchFamily="34" charset="0"/>
              </a:rPr>
              <a:t>eMARs</a:t>
            </a:r>
            <a:r>
              <a:rPr lang="en-US" sz="2200" b="0" i="0" dirty="0">
                <a:solidFill>
                  <a:srgbClr val="000000"/>
                </a:solidFill>
                <a:effectLst/>
                <a:latin typeface="Arial" panose="020B0604020202020204" pitchFamily="34" charset="0"/>
                <a:cs typeface="Arial" panose="020B0604020202020204" pitchFamily="34" charset="0"/>
              </a:rPr>
              <a:t> – RFI for further details and next steps  </a:t>
            </a:r>
          </a:p>
          <a:p>
            <a:pPr marL="742950" indent="-742950" fontAlgn="base">
              <a:buFont typeface="+mj-lt"/>
              <a:buAutoNum type="arabicPeriod"/>
            </a:pPr>
            <a:r>
              <a:rPr lang="en-US" sz="2200" b="0" i="0" dirty="0">
                <a:solidFill>
                  <a:srgbClr val="000000"/>
                </a:solidFill>
                <a:effectLst/>
                <a:latin typeface="Arial" panose="020B0604020202020204" pitchFamily="34" charset="0"/>
                <a:cs typeface="Arial" panose="020B0604020202020204" pitchFamily="34" charset="0"/>
              </a:rPr>
              <a:t>Evaluating the changes made in 2023 - group feedback</a:t>
            </a:r>
          </a:p>
          <a:p>
            <a:pPr algn="l" rtl="0" fontAlgn="base"/>
            <a:endParaRPr lang="en-US" sz="2200" b="0" i="0" dirty="0">
              <a:solidFill>
                <a:srgbClr val="000000"/>
              </a:solidFill>
              <a:effectLst/>
              <a:latin typeface="Arial" panose="020B0604020202020204" pitchFamily="34" charset="0"/>
              <a:cs typeface="Arial" panose="020B0604020202020204" pitchFamily="34" charset="0"/>
            </a:endParaRPr>
          </a:p>
          <a:p>
            <a:pPr marL="457200" indent="-457200">
              <a:buFont typeface="+mj-lt"/>
              <a:buAutoNum type="arabicPeriod"/>
            </a:pPr>
            <a:endParaRPr lang="en-US" dirty="0">
              <a:latin typeface="Arial" panose="020B0604020202020204" pitchFamily="34" charset="0"/>
              <a:cs typeface="Arial" panose="020B0604020202020204" pitchFamily="34" charset="0"/>
            </a:endParaRPr>
          </a:p>
        </p:txBody>
      </p:sp>
      <p:sp>
        <p:nvSpPr>
          <p:cNvPr id="8" name="TextBox 7">
            <a:extLst>
              <a:ext uri="{FF2B5EF4-FFF2-40B4-BE49-F238E27FC236}">
                <a16:creationId xmlns:a16="http://schemas.microsoft.com/office/drawing/2014/main" id="{A5281A0C-84DA-1C23-4A58-070D778A6E39}"/>
              </a:ext>
            </a:extLst>
          </p:cNvPr>
          <p:cNvSpPr txBox="1"/>
          <p:nvPr/>
        </p:nvSpPr>
        <p:spPr>
          <a:xfrm>
            <a:off x="311149" y="226603"/>
            <a:ext cx="11699876" cy="523220"/>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002060"/>
                </a:solidFill>
                <a:effectLst/>
                <a:uLnTx/>
                <a:uFillTx/>
                <a:latin typeface="Arial" panose="020B0604020202020204" pitchFamily="34" charset="0"/>
                <a:ea typeface="ADLaM Display" panose="02010000000000000000" pitchFamily="2" charset="0"/>
                <a:cs typeface="Arial" panose="020B0604020202020204" pitchFamily="34" charset="0"/>
              </a:rPr>
              <a:t>Agenda</a:t>
            </a:r>
          </a:p>
        </p:txBody>
      </p:sp>
      <p:pic>
        <p:nvPicPr>
          <p:cNvPr id="5" name="Graphic 4" descr="Teacher">
            <a:extLst>
              <a:ext uri="{FF2B5EF4-FFF2-40B4-BE49-F238E27FC236}">
                <a16:creationId xmlns:a16="http://schemas.microsoft.com/office/drawing/2014/main" id="{F9F8F592-1F47-7B46-D31C-258CDB83AC4D}"/>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250666" y="833293"/>
            <a:ext cx="1540005" cy="1540005"/>
          </a:xfrm>
          <a:prstGeom prst="rect">
            <a:avLst/>
          </a:prstGeom>
        </p:spPr>
      </p:pic>
      <p:pic>
        <p:nvPicPr>
          <p:cNvPr id="2" name="Picture 1" descr="Pastel color gradient">
            <a:extLst>
              <a:ext uri="{FF2B5EF4-FFF2-40B4-BE49-F238E27FC236}">
                <a16:creationId xmlns:a16="http://schemas.microsoft.com/office/drawing/2014/main" id="{58C9408C-B75B-AA97-A700-B9D5817F8115}"/>
              </a:ext>
            </a:extLst>
          </p:cNvPr>
          <p:cNvPicPr>
            <a:picLocks noChangeAspect="1"/>
          </p:cNvPicPr>
          <p:nvPr/>
        </p:nvPicPr>
        <p:blipFill rotWithShape="1">
          <a:blip r:embed="rId2"/>
          <a:srcRect l="36774" r="23546" b="-1"/>
          <a:stretch/>
        </p:blipFill>
        <p:spPr>
          <a:xfrm>
            <a:off x="0" y="6097837"/>
            <a:ext cx="12192000" cy="533559"/>
          </a:xfrm>
          <a:prstGeom prst="rect">
            <a:avLst/>
          </a:prstGeom>
        </p:spPr>
      </p:pic>
    </p:spTree>
    <p:extLst>
      <p:ext uri="{BB962C8B-B14F-4D97-AF65-F5344CB8AC3E}">
        <p14:creationId xmlns:p14="http://schemas.microsoft.com/office/powerpoint/2010/main" val="48670010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Pastel color gradient">
            <a:extLst>
              <a:ext uri="{FF2B5EF4-FFF2-40B4-BE49-F238E27FC236}">
                <a16:creationId xmlns:a16="http://schemas.microsoft.com/office/drawing/2014/main" id="{F945B430-88F8-C434-E7B5-F42BF93D7A71}"/>
              </a:ext>
            </a:extLst>
          </p:cNvPr>
          <p:cNvPicPr>
            <a:picLocks noChangeAspect="1"/>
          </p:cNvPicPr>
          <p:nvPr/>
        </p:nvPicPr>
        <p:blipFill rotWithShape="1">
          <a:blip r:embed="rId2"/>
          <a:srcRect t="15730"/>
          <a:stretch/>
        </p:blipFill>
        <p:spPr>
          <a:xfrm>
            <a:off x="20" y="9"/>
            <a:ext cx="12191980" cy="1363277"/>
          </a:xfrm>
          <a:prstGeom prst="rect">
            <a:avLst/>
          </a:prstGeom>
        </p:spPr>
      </p:pic>
      <p:sp>
        <p:nvSpPr>
          <p:cNvPr id="3" name="Subtitle 2">
            <a:extLst>
              <a:ext uri="{FF2B5EF4-FFF2-40B4-BE49-F238E27FC236}">
                <a16:creationId xmlns:a16="http://schemas.microsoft.com/office/drawing/2014/main" id="{BDC5F5C0-5550-3E43-03D3-7D8E07FC8322}"/>
              </a:ext>
            </a:extLst>
          </p:cNvPr>
          <p:cNvSpPr>
            <a:spLocks noGrp="1"/>
          </p:cNvSpPr>
          <p:nvPr>
            <p:ph type="subTitle" idx="1"/>
          </p:nvPr>
        </p:nvSpPr>
        <p:spPr>
          <a:xfrm>
            <a:off x="466725" y="1108029"/>
            <a:ext cx="11351202" cy="4858195"/>
          </a:xfrm>
        </p:spPr>
        <p:txBody>
          <a:bodyPr vert="horz" lIns="91440" tIns="45720" rIns="91440" bIns="45720" rtlCol="0" anchor="t">
            <a:normAutofit/>
          </a:bodyPr>
          <a:lstStyle/>
          <a:p>
            <a:pPr algn="l" rtl="0" fontAlgn="base"/>
            <a:r>
              <a:rPr lang="en-US" sz="1800" b="0" i="0" dirty="0">
                <a:solidFill>
                  <a:srgbClr val="000000"/>
                </a:solidFill>
                <a:effectLst/>
                <a:latin typeface="Times New Roman" panose="02020603050405020304" pitchFamily="18" charset="0"/>
              </a:rPr>
              <a:t> </a:t>
            </a:r>
            <a:endParaRPr lang="en-US" sz="1800" b="0" i="0" dirty="0">
              <a:solidFill>
                <a:srgbClr val="000000"/>
              </a:solidFill>
              <a:effectLst/>
              <a:latin typeface="Arial" panose="020B0604020202020204" pitchFamily="34" charset="0"/>
              <a:cs typeface="Arial" panose="020B0604020202020204" pitchFamily="34" charset="0"/>
            </a:endParaRPr>
          </a:p>
          <a:p>
            <a:pPr marL="342900" indent="-342900" fontAlgn="base">
              <a:buFont typeface="Arial" panose="020B0604020202020204" pitchFamily="34" charset="0"/>
              <a:buChar char="•"/>
            </a:pPr>
            <a:r>
              <a:rPr lang="en-US" sz="1800" dirty="0">
                <a:effectLst/>
                <a:latin typeface="Arial" panose="020B0604020202020204" pitchFamily="34" charset="0"/>
                <a:ea typeface="Calibri" panose="020F0502020204030204" pitchFamily="34" charset="0"/>
                <a:cs typeface="Arial" panose="020B0604020202020204" pitchFamily="34" charset="0"/>
              </a:rPr>
              <a:t>M.G.L. c. 94C sets forth who can </a:t>
            </a:r>
            <a:r>
              <a:rPr lang="en-US" sz="1800" b="1" dirty="0">
                <a:effectLst/>
                <a:latin typeface="Arial" panose="020B0604020202020204" pitchFamily="34" charset="0"/>
                <a:ea typeface="Calibri" panose="020F0502020204030204" pitchFamily="34" charset="0"/>
                <a:cs typeface="Arial" panose="020B0604020202020204" pitchFamily="34" charset="0"/>
              </a:rPr>
              <a:t>lawfully possess and administer </a:t>
            </a:r>
            <a:r>
              <a:rPr lang="en-US" sz="1800" dirty="0">
                <a:effectLst/>
                <a:latin typeface="Arial" panose="020B0604020202020204" pitchFamily="34" charset="0"/>
                <a:ea typeface="Calibri" panose="020F0502020204030204" pitchFamily="34" charset="0"/>
                <a:cs typeface="Arial" panose="020B0604020202020204" pitchFamily="34" charset="0"/>
              </a:rPr>
              <a:t>medications in Massachusetts.</a:t>
            </a:r>
            <a:endParaRPr lang="en-US" sz="1800" strike="sngStrike" dirty="0">
              <a:latin typeface="Arial" panose="020B0604020202020204" pitchFamily="34" charset="0"/>
              <a:cs typeface="Arial" panose="020B0604020202020204" pitchFamily="34" charset="0"/>
            </a:endParaRPr>
          </a:p>
          <a:p>
            <a:pPr marL="342900" indent="-342900" algn="l" rtl="0" fontAlgn="base">
              <a:buFont typeface="Arial" panose="020B0604020202020204" pitchFamily="34" charset="0"/>
              <a:buChar char="•"/>
            </a:pPr>
            <a:r>
              <a:rPr lang="en-US" sz="1800" b="0" i="0" dirty="0">
                <a:effectLst/>
                <a:latin typeface="Arial" panose="020B0604020202020204" pitchFamily="34" charset="0"/>
                <a:cs typeface="Arial" panose="020B0604020202020204" pitchFamily="34" charset="0"/>
              </a:rPr>
              <a:t>The Commissioner of Public Health’s COVID-19 </a:t>
            </a:r>
            <a:r>
              <a:rPr lang="en-US" sz="1800" b="1" i="0" dirty="0">
                <a:effectLst/>
                <a:latin typeface="Arial" panose="020B0604020202020204" pitchFamily="34" charset="0"/>
                <a:cs typeface="Arial" panose="020B0604020202020204" pitchFamily="34" charset="0"/>
              </a:rPr>
              <a:t>Public Health Emergency Order </a:t>
            </a:r>
            <a:r>
              <a:rPr lang="en-US" sz="1800" b="0" i="0" dirty="0">
                <a:effectLst/>
                <a:latin typeface="Arial" panose="020B0604020202020204" pitchFamily="34" charset="0"/>
                <a:cs typeface="Arial" panose="020B0604020202020204" pitchFamily="34" charset="0"/>
              </a:rPr>
              <a:t>No. 2022-20, allowed </a:t>
            </a:r>
            <a:r>
              <a:rPr lang="en-US" sz="1800" b="1" i="0" dirty="0">
                <a:effectLst/>
                <a:latin typeface="Arial" panose="020B0604020202020204" pitchFamily="34" charset="0"/>
                <a:cs typeface="Arial" panose="020B0604020202020204" pitchFamily="34" charset="0"/>
              </a:rPr>
              <a:t>unlicensed staff who were not MAP Certified </a:t>
            </a:r>
            <a:r>
              <a:rPr lang="en-US" sz="1800" b="0" i="0" dirty="0">
                <a:effectLst/>
                <a:latin typeface="Arial" panose="020B0604020202020204" pitchFamily="34" charset="0"/>
                <a:cs typeface="Arial" panose="020B0604020202020204" pitchFamily="34" charset="0"/>
              </a:rPr>
              <a:t>(non-MAP Certified staff) to possess and administer prepackaged medication in MAP sites since January 2022; this flexibility ended when the ‘state of emergency ended’.</a:t>
            </a:r>
          </a:p>
          <a:p>
            <a:pPr marL="342900" indent="-342900" algn="l" rtl="0" fontAlgn="base">
              <a:buFont typeface="Arial" panose="020B0604020202020204" pitchFamily="34" charset="0"/>
              <a:buChar char="•"/>
            </a:pPr>
            <a:r>
              <a:rPr lang="en-US" sz="1800" dirty="0">
                <a:latin typeface="Arial" panose="020B0604020202020204" pitchFamily="34" charset="0"/>
                <a:cs typeface="Arial" panose="020B0604020202020204" pitchFamily="34" charset="0"/>
              </a:rPr>
              <a:t>Additional guidance was issued through a piece of legislation, </a:t>
            </a:r>
            <a:r>
              <a:rPr lang="en-US" sz="1800" dirty="0">
                <a:effectLst/>
                <a:latin typeface="Arial" panose="020B0604020202020204" pitchFamily="34" charset="0"/>
                <a:ea typeface="Calibri" panose="020F0502020204030204" pitchFamily="34" charset="0"/>
                <a:cs typeface="Arial" panose="020B0604020202020204" pitchFamily="34" charset="0"/>
              </a:rPr>
              <a:t>section 67 of chapter 2 of the acts of 2023, which allowed for the continued use of non-MAP Certified staff to administer pre-packaged medication in MAP sites; </a:t>
            </a:r>
            <a:r>
              <a:rPr lang="en-US" sz="1800" b="1" dirty="0">
                <a:effectLst/>
                <a:latin typeface="Arial" panose="020B0604020202020204" pitchFamily="34" charset="0"/>
                <a:ea typeface="Calibri" panose="020F0502020204030204" pitchFamily="34" charset="0"/>
                <a:cs typeface="Arial" panose="020B0604020202020204" pitchFamily="34" charset="0"/>
              </a:rPr>
              <a:t>but this legislation ended November 10, 2023.</a:t>
            </a:r>
            <a:endParaRPr lang="en-US" sz="1800" b="1" i="0" dirty="0">
              <a:effectLst/>
              <a:latin typeface="Arial" panose="020B0604020202020204" pitchFamily="34" charset="0"/>
              <a:cs typeface="Arial" panose="020B0604020202020204" pitchFamily="34" charset="0"/>
            </a:endParaRPr>
          </a:p>
          <a:p>
            <a:pPr marL="342900" indent="-342900" algn="l" rtl="0" fontAlgn="base">
              <a:buFont typeface="Arial" panose="020B0604020202020204" pitchFamily="34" charset="0"/>
              <a:buChar char="•"/>
            </a:pPr>
            <a:r>
              <a:rPr lang="en-US" sz="1800" b="0" i="0" dirty="0">
                <a:effectLst/>
                <a:latin typeface="Arial" panose="020B0604020202020204" pitchFamily="34" charset="0"/>
                <a:cs typeface="Arial" panose="020B0604020202020204" pitchFamily="34" charset="0"/>
              </a:rPr>
              <a:t>At this time</a:t>
            </a:r>
            <a:r>
              <a:rPr lang="en-US" sz="1800" dirty="0">
                <a:latin typeface="Arial" panose="020B0604020202020204" pitchFamily="34" charset="0"/>
                <a:cs typeface="Arial" panose="020B0604020202020204" pitchFamily="34" charset="0"/>
              </a:rPr>
              <a:t>, the </a:t>
            </a:r>
            <a:r>
              <a:rPr lang="en-US" sz="1800" dirty="0">
                <a:solidFill>
                  <a:srgbClr val="000000"/>
                </a:solidFill>
                <a:latin typeface="Arial" panose="020B0604020202020204" pitchFamily="34" charset="0"/>
                <a:cs typeface="Arial" panose="020B0604020202020204" pitchFamily="34" charset="0"/>
              </a:rPr>
              <a:t>a</a:t>
            </a:r>
            <a:r>
              <a:rPr lang="en-US" sz="1800" b="0" i="0" dirty="0">
                <a:solidFill>
                  <a:srgbClr val="000000"/>
                </a:solidFill>
                <a:effectLst/>
                <a:latin typeface="Arial" panose="020B0604020202020204" pitchFamily="34" charset="0"/>
                <a:cs typeface="Arial" panose="020B0604020202020204" pitchFamily="34" charset="0"/>
              </a:rPr>
              <a:t>dministration of all medications within MAP registered community </a:t>
            </a:r>
            <a:r>
              <a:rPr lang="en-US" sz="1800" dirty="0">
                <a:solidFill>
                  <a:srgbClr val="000000"/>
                </a:solidFill>
                <a:latin typeface="Arial" panose="020B0604020202020204" pitchFamily="34" charset="0"/>
                <a:cs typeface="Arial" panose="020B0604020202020204" pitchFamily="34" charset="0"/>
              </a:rPr>
              <a:t>p</a:t>
            </a:r>
            <a:r>
              <a:rPr lang="en-US" sz="1800" b="0" i="0" dirty="0">
                <a:solidFill>
                  <a:srgbClr val="000000"/>
                </a:solidFill>
                <a:effectLst/>
                <a:latin typeface="Arial" panose="020B0604020202020204" pitchFamily="34" charset="0"/>
                <a:cs typeface="Arial" panose="020B0604020202020204" pitchFamily="34" charset="0"/>
              </a:rPr>
              <a:t>rograms shall now </a:t>
            </a:r>
            <a:r>
              <a:rPr lang="en-US" sz="1800" b="1" i="0" dirty="0">
                <a:solidFill>
                  <a:srgbClr val="000000"/>
                </a:solidFill>
                <a:effectLst/>
                <a:latin typeface="Arial" panose="020B0604020202020204" pitchFamily="34" charset="0"/>
                <a:cs typeface="Arial" panose="020B0604020202020204" pitchFamily="34" charset="0"/>
              </a:rPr>
              <a:t>only be undertaken by MAP certified or licensed staff</a:t>
            </a:r>
            <a:r>
              <a:rPr lang="en-US" sz="1800" b="0" i="0" dirty="0">
                <a:solidFill>
                  <a:srgbClr val="000000"/>
                </a:solidFill>
                <a:effectLst/>
                <a:latin typeface="Arial" panose="020B0604020202020204" pitchFamily="34" charset="0"/>
                <a:cs typeface="Arial" panose="020B0604020202020204" pitchFamily="34" charset="0"/>
              </a:rPr>
              <a:t>.  </a:t>
            </a:r>
            <a:r>
              <a:rPr lang="en-US" sz="1800" b="0" i="0" strike="sngStrike" dirty="0">
                <a:solidFill>
                  <a:srgbClr val="FF0000"/>
                </a:solidFill>
                <a:effectLst/>
                <a:latin typeface="Arial" panose="020B0604020202020204" pitchFamily="34" charset="0"/>
                <a:cs typeface="Arial" panose="020B0604020202020204" pitchFamily="34" charset="0"/>
              </a:rPr>
              <a:t> </a:t>
            </a:r>
          </a:p>
          <a:p>
            <a:pPr marL="342900" indent="-342900" algn="l" rtl="0" fontAlgn="base">
              <a:buFont typeface="Arial" panose="020B0604020202020204" pitchFamily="34" charset="0"/>
              <a:buChar char="•"/>
            </a:pPr>
            <a:r>
              <a:rPr lang="en-US" sz="1800" b="0" i="0" dirty="0">
                <a:solidFill>
                  <a:srgbClr val="000000"/>
                </a:solidFill>
                <a:effectLst/>
                <a:latin typeface="Arial" panose="020B0604020202020204" pitchFamily="34" charset="0"/>
                <a:cs typeface="Arial" panose="020B0604020202020204" pitchFamily="34" charset="0"/>
              </a:rPr>
              <a:t>Waivers to this requirement cannot be granted. </a:t>
            </a:r>
          </a:p>
        </p:txBody>
      </p:sp>
      <p:sp>
        <p:nvSpPr>
          <p:cNvPr id="8" name="TextBox 7">
            <a:extLst>
              <a:ext uri="{FF2B5EF4-FFF2-40B4-BE49-F238E27FC236}">
                <a16:creationId xmlns:a16="http://schemas.microsoft.com/office/drawing/2014/main" id="{A5281A0C-84DA-1C23-4A58-070D778A6E39}"/>
              </a:ext>
            </a:extLst>
          </p:cNvPr>
          <p:cNvSpPr txBox="1"/>
          <p:nvPr/>
        </p:nvSpPr>
        <p:spPr>
          <a:xfrm>
            <a:off x="374073" y="226604"/>
            <a:ext cx="11699876" cy="954107"/>
          </a:xfrm>
          <a:prstGeom prst="rect">
            <a:avLst/>
          </a:prstGeom>
          <a:noFill/>
        </p:spPr>
        <p:txBody>
          <a:bodyPr wrap="square">
            <a:spAutoFit/>
          </a:bodyPr>
          <a:lstStyle/>
          <a:p>
            <a:pPr algn="ctr" rtl="0" fontAlgn="base"/>
            <a:r>
              <a:rPr lang="en-US" sz="2800" b="1" i="0" dirty="0">
                <a:solidFill>
                  <a:srgbClr val="002060"/>
                </a:solidFill>
                <a:effectLst/>
                <a:latin typeface="Arial" panose="020B0604020202020204" pitchFamily="34" charset="0"/>
                <a:cs typeface="Arial" panose="020B0604020202020204" pitchFamily="34" charset="0"/>
              </a:rPr>
              <a:t>Expiry of flexibility for non-MAP certified staff using pre-packed medications</a:t>
            </a:r>
          </a:p>
        </p:txBody>
      </p:sp>
      <p:pic>
        <p:nvPicPr>
          <p:cNvPr id="2" name="Picture 1" descr="Pastel color gradient">
            <a:extLst>
              <a:ext uri="{FF2B5EF4-FFF2-40B4-BE49-F238E27FC236}">
                <a16:creationId xmlns:a16="http://schemas.microsoft.com/office/drawing/2014/main" id="{58C9408C-B75B-AA97-A700-B9D5817F8115}"/>
              </a:ext>
            </a:extLst>
          </p:cNvPr>
          <p:cNvPicPr>
            <a:picLocks noChangeAspect="1"/>
          </p:cNvPicPr>
          <p:nvPr/>
        </p:nvPicPr>
        <p:blipFill rotWithShape="1">
          <a:blip r:embed="rId2"/>
          <a:srcRect l="36774" r="23546" b="-1"/>
          <a:stretch/>
        </p:blipFill>
        <p:spPr>
          <a:xfrm>
            <a:off x="0" y="6097837"/>
            <a:ext cx="12192000" cy="533559"/>
          </a:xfrm>
          <a:prstGeom prst="rect">
            <a:avLst/>
          </a:prstGeom>
        </p:spPr>
      </p:pic>
    </p:spTree>
    <p:extLst>
      <p:ext uri="{BB962C8B-B14F-4D97-AF65-F5344CB8AC3E}">
        <p14:creationId xmlns:p14="http://schemas.microsoft.com/office/powerpoint/2010/main" val="68106491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35" name="Straight Connector 25">
            <a:extLst>
              <a:ext uri="{FF2B5EF4-FFF2-40B4-BE49-F238E27FC236}">
                <a16:creationId xmlns:a16="http://schemas.microsoft.com/office/drawing/2014/main" id="{F64F9B95-9045-48D2-B9F3-2927E98F54A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00100" y="1700306"/>
            <a:ext cx="10591800" cy="0"/>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6" name="Straight Connector 27">
            <a:extLst>
              <a:ext uri="{FF2B5EF4-FFF2-40B4-BE49-F238E27FC236}">
                <a16:creationId xmlns:a16="http://schemas.microsoft.com/office/drawing/2014/main" id="{085AA86F-6A4D-4BCB-A045-D992CDC2959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00100" y="7119187"/>
            <a:ext cx="105918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useBgFill="1">
        <p:nvSpPr>
          <p:cNvPr id="37" name="Rectangle 29">
            <a:extLst>
              <a:ext uri="{FF2B5EF4-FFF2-40B4-BE49-F238E27FC236}">
                <a16:creationId xmlns:a16="http://schemas.microsoft.com/office/drawing/2014/main" id="{E49D7415-2F11-44C2-B6AA-13A25B6814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976406"/>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8" name="Straight Connector 31">
            <a:extLst>
              <a:ext uri="{FF2B5EF4-FFF2-40B4-BE49-F238E27FC236}">
                <a16:creationId xmlns:a16="http://schemas.microsoft.com/office/drawing/2014/main" id="{7F1E95A2-E5F1-4C8A-92DC-CE369D19392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00100" y="1700306"/>
            <a:ext cx="10591800" cy="0"/>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sp>
        <p:nvSpPr>
          <p:cNvPr id="3" name="Subtitle 2">
            <a:extLst>
              <a:ext uri="{FF2B5EF4-FFF2-40B4-BE49-F238E27FC236}">
                <a16:creationId xmlns:a16="http://schemas.microsoft.com/office/drawing/2014/main" id="{BDC5F5C0-5550-3E43-03D3-7D8E07FC8322}"/>
              </a:ext>
            </a:extLst>
          </p:cNvPr>
          <p:cNvSpPr>
            <a:spLocks noGrp="1"/>
          </p:cNvSpPr>
          <p:nvPr>
            <p:ph type="subTitle" idx="1"/>
          </p:nvPr>
        </p:nvSpPr>
        <p:spPr>
          <a:xfrm>
            <a:off x="800100" y="2830664"/>
            <a:ext cx="10145865" cy="4868125"/>
          </a:xfrm>
        </p:spPr>
        <p:txBody>
          <a:bodyPr vert="horz" lIns="91440" tIns="45720" rIns="91440" bIns="45720" rtlCol="0">
            <a:noAutofit/>
          </a:bodyPr>
          <a:lstStyle/>
          <a:p>
            <a:pPr marL="0" marR="0" indent="-228600">
              <a:spcBef>
                <a:spcPts val="0"/>
              </a:spcBef>
              <a:spcAft>
                <a:spcPts val="800"/>
              </a:spcAft>
              <a:buFont typeface="Arial" panose="020B0604020202020204" pitchFamily="34" charset="0"/>
              <a:buChar char="•"/>
            </a:pPr>
            <a:endParaRPr lang="en-US" dirty="0">
              <a:effectLst/>
            </a:endParaRPr>
          </a:p>
          <a:p>
            <a:pPr marR="0">
              <a:spcBef>
                <a:spcPts val="0"/>
              </a:spcBef>
              <a:spcAft>
                <a:spcPts val="800"/>
              </a:spcAft>
            </a:pPr>
            <a:endParaRPr lang="en-US" dirty="0">
              <a:latin typeface="Arial" panose="020B0604020202020204" pitchFamily="34" charset="0"/>
              <a:cs typeface="Arial" panose="020B0604020202020204" pitchFamily="34" charset="0"/>
            </a:endParaRPr>
          </a:p>
          <a:p>
            <a:pPr marR="0">
              <a:spcBef>
                <a:spcPts val="0"/>
              </a:spcBef>
              <a:spcAft>
                <a:spcPts val="800"/>
              </a:spcAft>
            </a:pPr>
            <a:endParaRPr lang="en-US" dirty="0">
              <a:latin typeface="Arial" panose="020B0604020202020204" pitchFamily="34" charset="0"/>
              <a:cs typeface="Arial" panose="020B0604020202020204" pitchFamily="34" charset="0"/>
            </a:endParaRPr>
          </a:p>
          <a:p>
            <a:pPr marR="0">
              <a:spcBef>
                <a:spcPts val="0"/>
              </a:spcBef>
              <a:spcAft>
                <a:spcPts val="800"/>
              </a:spcAft>
            </a:pPr>
            <a:endParaRPr lang="en-US" dirty="0">
              <a:latin typeface="Arial" panose="020B0604020202020204" pitchFamily="34" charset="0"/>
              <a:cs typeface="Arial" panose="020B0604020202020204" pitchFamily="34" charset="0"/>
            </a:endParaRPr>
          </a:p>
          <a:p>
            <a:pPr marR="0">
              <a:spcBef>
                <a:spcPts val="0"/>
              </a:spcBef>
              <a:spcAft>
                <a:spcPts val="800"/>
              </a:spcAft>
            </a:pPr>
            <a:endParaRPr lang="en-US" dirty="0">
              <a:latin typeface="Arial" panose="020B0604020202020204" pitchFamily="34" charset="0"/>
              <a:cs typeface="Arial" panose="020B0604020202020204" pitchFamily="34" charset="0"/>
            </a:endParaRPr>
          </a:p>
          <a:p>
            <a:pPr marR="0">
              <a:spcBef>
                <a:spcPts val="0"/>
              </a:spcBef>
              <a:spcAft>
                <a:spcPts val="800"/>
              </a:spcAft>
            </a:pPr>
            <a:endParaRPr lang="en-US" dirty="0">
              <a:latin typeface="Arial" panose="020B0604020202020204" pitchFamily="34" charset="0"/>
              <a:cs typeface="Arial" panose="020B0604020202020204" pitchFamily="34" charset="0"/>
            </a:endParaRPr>
          </a:p>
          <a:p>
            <a:pPr marL="342900" marR="0" indent="-342900">
              <a:spcBef>
                <a:spcPts val="0"/>
              </a:spcBef>
              <a:spcAft>
                <a:spcPts val="800"/>
              </a:spcAft>
              <a:buFont typeface="Arial" panose="020B0604020202020204" pitchFamily="34" charset="0"/>
              <a:buChar char="•"/>
            </a:pPr>
            <a:r>
              <a:rPr lang="en-US" dirty="0">
                <a:latin typeface="Arial" panose="020B0604020202020204" pitchFamily="34" charset="0"/>
                <a:cs typeface="Arial" panose="020B0604020202020204" pitchFamily="34" charset="0"/>
              </a:rPr>
              <a:t>Research and evaluation commissioned by DPH in 2022 led to a program of change</a:t>
            </a:r>
          </a:p>
          <a:p>
            <a:pPr marL="342900" indent="-342900">
              <a:spcBef>
                <a:spcPts val="0"/>
              </a:spcBef>
              <a:spcAft>
                <a:spcPts val="800"/>
              </a:spcAft>
              <a:buFont typeface="Arial" panose="020B0604020202020204" pitchFamily="34" charset="0"/>
              <a:buChar char="•"/>
            </a:pPr>
            <a:r>
              <a:rPr lang="en-US" dirty="0">
                <a:latin typeface="Arial" panose="020B0604020202020204" pitchFamily="34" charset="0"/>
                <a:cs typeface="Arial" panose="020B0604020202020204" pitchFamily="34" charset="0"/>
              </a:rPr>
              <a:t>Resulted in first fully updated version of MAP Policy Manual since 2015</a:t>
            </a:r>
          </a:p>
          <a:p>
            <a:pPr marL="342900" marR="0" indent="-342900">
              <a:spcBef>
                <a:spcPts val="0"/>
              </a:spcBef>
              <a:spcAft>
                <a:spcPts val="800"/>
              </a:spcAft>
              <a:buFont typeface="Arial" panose="020B0604020202020204" pitchFamily="34" charset="0"/>
              <a:buChar char="•"/>
            </a:pPr>
            <a:r>
              <a:rPr lang="en-US" dirty="0">
                <a:latin typeface="Arial" panose="020B0604020202020204" pitchFamily="34" charset="0"/>
                <a:cs typeface="Arial" panose="020B0604020202020204" pitchFamily="34" charset="0"/>
              </a:rPr>
              <a:t>Produced collaboratively with MAP modernization program workgroups</a:t>
            </a:r>
          </a:p>
          <a:p>
            <a:pPr marL="342900" marR="0" indent="-342900">
              <a:spcBef>
                <a:spcPts val="0"/>
              </a:spcBef>
              <a:spcAft>
                <a:spcPts val="800"/>
              </a:spcAft>
              <a:buFont typeface="Arial" panose="020B0604020202020204" pitchFamily="34" charset="0"/>
              <a:buChar char="•"/>
            </a:pPr>
            <a:r>
              <a:rPr lang="en-US" dirty="0">
                <a:latin typeface="Arial" panose="020B0604020202020204" pitchFamily="34" charset="0"/>
                <a:cs typeface="Arial" panose="020B0604020202020204" pitchFamily="34" charset="0"/>
              </a:rPr>
              <a:t>48 workgroup meetings between January and July 2023</a:t>
            </a:r>
          </a:p>
          <a:p>
            <a:pPr marL="342900" marR="0" indent="-342900">
              <a:spcBef>
                <a:spcPts val="0"/>
              </a:spcBef>
              <a:spcAft>
                <a:spcPts val="800"/>
              </a:spcAft>
              <a:buFont typeface="Arial" panose="020B0604020202020204" pitchFamily="34" charset="0"/>
              <a:buChar char="•"/>
            </a:pPr>
            <a:r>
              <a:rPr lang="en-US" dirty="0">
                <a:latin typeface="Arial" panose="020B0604020202020204" pitchFamily="34" charset="0"/>
                <a:cs typeface="Arial" panose="020B0604020202020204" pitchFamily="34" charset="0"/>
              </a:rPr>
              <a:t>Analyzed recommendations from </a:t>
            </a:r>
            <a:r>
              <a:rPr lang="en-US" dirty="0">
                <a:latin typeface="Arial" panose="020B0604020202020204" pitchFamily="34" charset="0"/>
                <a:cs typeface="Arial" panose="020B0604020202020204" pitchFamily="34" charset="0"/>
                <a:hlinkClick r:id="rId2"/>
              </a:rPr>
              <a:t>2022 ERG Evaluation report</a:t>
            </a:r>
            <a:r>
              <a:rPr lang="en-US" dirty="0">
                <a:latin typeface="Arial" panose="020B0604020202020204" pitchFamily="34" charset="0"/>
                <a:cs typeface="Arial" panose="020B0604020202020204" pitchFamily="34" charset="0"/>
              </a:rPr>
              <a:t> </a:t>
            </a:r>
          </a:p>
          <a:p>
            <a:pPr marL="342900" marR="0" indent="-342900">
              <a:spcBef>
                <a:spcPts val="0"/>
              </a:spcBef>
              <a:spcAft>
                <a:spcPts val="800"/>
              </a:spcAft>
              <a:buFont typeface="Arial" panose="020B0604020202020204" pitchFamily="34" charset="0"/>
              <a:buChar char="•"/>
            </a:pPr>
            <a:r>
              <a:rPr lang="en-US" dirty="0">
                <a:latin typeface="Arial" panose="020B0604020202020204" pitchFamily="34" charset="0"/>
                <a:cs typeface="Arial" panose="020B0604020202020204" pitchFamily="34" charset="0"/>
              </a:rPr>
              <a:t>Implemented </a:t>
            </a:r>
            <a:r>
              <a:rPr lang="en-US" b="1" dirty="0">
                <a:latin typeface="Arial" panose="020B0604020202020204" pitchFamily="34" charset="0"/>
                <a:cs typeface="Arial" panose="020B0604020202020204" pitchFamily="34" charset="0"/>
              </a:rPr>
              <a:t>16 of 30 recommendations </a:t>
            </a:r>
            <a:r>
              <a:rPr lang="en-US" dirty="0">
                <a:latin typeface="Arial" panose="020B0604020202020204" pitchFamily="34" charset="0"/>
                <a:cs typeface="Arial" panose="020B0604020202020204" pitchFamily="34" charset="0"/>
              </a:rPr>
              <a:t>through policy changes</a:t>
            </a:r>
          </a:p>
          <a:p>
            <a:pPr marL="342900" marR="0" indent="-342900">
              <a:spcBef>
                <a:spcPts val="0"/>
              </a:spcBef>
              <a:spcAft>
                <a:spcPts val="800"/>
              </a:spcAft>
              <a:buFont typeface="Arial" panose="020B0604020202020204" pitchFamily="34" charset="0"/>
              <a:buChar char="•"/>
            </a:pPr>
            <a:r>
              <a:rPr lang="en-US" dirty="0">
                <a:latin typeface="Arial" panose="020B0604020202020204" pitchFamily="34" charset="0"/>
                <a:cs typeface="Arial" panose="020B0604020202020204" pitchFamily="34" charset="0"/>
              </a:rPr>
              <a:t>Modernization program continues to address systemic changes</a:t>
            </a:r>
          </a:p>
          <a:p>
            <a:pPr marL="0" marR="0" indent="-228600">
              <a:spcBef>
                <a:spcPts val="0"/>
              </a:spcBef>
              <a:spcAft>
                <a:spcPts val="800"/>
              </a:spcAft>
              <a:buFont typeface="Arial" panose="020B0604020202020204" pitchFamily="34" charset="0"/>
              <a:buChar char="•"/>
            </a:pPr>
            <a:endParaRPr lang="en-US" dirty="0">
              <a:latin typeface="Arial" panose="020B0604020202020204" pitchFamily="34" charset="0"/>
              <a:cs typeface="Arial" panose="020B0604020202020204" pitchFamily="34" charset="0"/>
            </a:endParaRPr>
          </a:p>
          <a:p>
            <a:pPr marR="0">
              <a:spcBef>
                <a:spcPts val="0"/>
              </a:spcBef>
              <a:spcAft>
                <a:spcPts val="800"/>
              </a:spcAft>
            </a:pPr>
            <a:endParaRPr lang="en-US" dirty="0">
              <a:latin typeface="Arial" panose="020B0604020202020204" pitchFamily="34" charset="0"/>
              <a:cs typeface="Arial" panose="020B0604020202020204" pitchFamily="34" charset="0"/>
            </a:endParaRPr>
          </a:p>
          <a:p>
            <a:pPr marL="0" marR="0" indent="-228600">
              <a:spcBef>
                <a:spcPts val="0"/>
              </a:spcBef>
              <a:spcAft>
                <a:spcPts val="800"/>
              </a:spcAft>
              <a:buFont typeface="Arial" panose="020B0604020202020204" pitchFamily="34" charset="0"/>
              <a:buChar char="•"/>
            </a:pPr>
            <a:endParaRPr lang="en-US" dirty="0">
              <a:effectLst/>
            </a:endParaRPr>
          </a:p>
          <a:p>
            <a:pPr indent="-228600">
              <a:buFont typeface="Arial" panose="020B0604020202020204" pitchFamily="34" charset="0"/>
              <a:buChar char="•"/>
            </a:pPr>
            <a:endParaRPr lang="en-US" dirty="0"/>
          </a:p>
        </p:txBody>
      </p:sp>
      <p:pic>
        <p:nvPicPr>
          <p:cNvPr id="10" name="Graphic 9" descr="Group brainstorm outline">
            <a:extLst>
              <a:ext uri="{FF2B5EF4-FFF2-40B4-BE49-F238E27FC236}">
                <a16:creationId xmlns:a16="http://schemas.microsoft.com/office/drawing/2014/main" id="{251DECBB-B9FA-F445-17D0-172E43F2542F}"/>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p:blipFill>
        <p:spPr>
          <a:xfrm>
            <a:off x="9015992" y="2955065"/>
            <a:ext cx="3276600" cy="3276600"/>
          </a:xfrm>
          <a:prstGeom prst="rect">
            <a:avLst/>
          </a:prstGeom>
        </p:spPr>
      </p:pic>
      <p:cxnSp>
        <p:nvCxnSpPr>
          <p:cNvPr id="34" name="Straight Connector 33">
            <a:extLst>
              <a:ext uri="{FF2B5EF4-FFF2-40B4-BE49-F238E27FC236}">
                <a16:creationId xmlns:a16="http://schemas.microsoft.com/office/drawing/2014/main" id="{AFCF674C-D208-4497-A189-02E8503DA8F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00100" y="7119187"/>
            <a:ext cx="105918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pic>
        <p:nvPicPr>
          <p:cNvPr id="4" name="Picture 3" descr="Pastel color gradient">
            <a:extLst>
              <a:ext uri="{FF2B5EF4-FFF2-40B4-BE49-F238E27FC236}">
                <a16:creationId xmlns:a16="http://schemas.microsoft.com/office/drawing/2014/main" id="{F945B430-88F8-C434-E7B5-F42BF93D7A71}"/>
              </a:ext>
            </a:extLst>
          </p:cNvPr>
          <p:cNvPicPr>
            <a:picLocks noChangeAspect="1"/>
          </p:cNvPicPr>
          <p:nvPr/>
        </p:nvPicPr>
        <p:blipFill rotWithShape="1">
          <a:blip r:embed="rId5"/>
          <a:srcRect t="15730"/>
          <a:stretch/>
        </p:blipFill>
        <p:spPr>
          <a:xfrm>
            <a:off x="20" y="10"/>
            <a:ext cx="12191980" cy="976406"/>
          </a:xfrm>
          <a:prstGeom prst="rect">
            <a:avLst/>
          </a:prstGeom>
        </p:spPr>
      </p:pic>
      <p:sp>
        <p:nvSpPr>
          <p:cNvPr id="2" name="TextBox 1">
            <a:extLst>
              <a:ext uri="{FF2B5EF4-FFF2-40B4-BE49-F238E27FC236}">
                <a16:creationId xmlns:a16="http://schemas.microsoft.com/office/drawing/2014/main" id="{E6BC05E0-471A-5070-4DD6-3263B2EB5A53}"/>
              </a:ext>
            </a:extLst>
          </p:cNvPr>
          <p:cNvSpPr txBox="1"/>
          <p:nvPr/>
        </p:nvSpPr>
        <p:spPr>
          <a:xfrm>
            <a:off x="800100" y="1842542"/>
            <a:ext cx="9153525" cy="523220"/>
          </a:xfrm>
          <a:prstGeom prst="rect">
            <a:avLst/>
          </a:prstGeom>
          <a:noFill/>
        </p:spPr>
        <p:txBody>
          <a:bodyPr wrap="square" rtlCol="0">
            <a:spAutoFit/>
          </a:bodyPr>
          <a:lstStyle/>
          <a:p>
            <a:r>
              <a:rPr lang="en-US" sz="2800" b="1" dirty="0">
                <a:solidFill>
                  <a:srgbClr val="002060"/>
                </a:solidFill>
                <a:latin typeface="Arial" panose="020B0604020202020204" pitchFamily="34" charset="0"/>
                <a:cs typeface="Arial" panose="020B0604020202020204" pitchFamily="34" charset="0"/>
              </a:rPr>
              <a:t>New MAP Policy Manual published in August 2023 </a:t>
            </a:r>
          </a:p>
        </p:txBody>
      </p:sp>
    </p:spTree>
    <p:extLst>
      <p:ext uri="{BB962C8B-B14F-4D97-AF65-F5344CB8AC3E}">
        <p14:creationId xmlns:p14="http://schemas.microsoft.com/office/powerpoint/2010/main" val="92001356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F68B2C62-7648-4430-90D5-AE0F252AF11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sto MT"/>
              <a:ea typeface="+mn-ea"/>
              <a:cs typeface="+mn-cs"/>
            </a:endParaRPr>
          </a:p>
        </p:txBody>
      </p:sp>
      <p:cxnSp>
        <p:nvCxnSpPr>
          <p:cNvPr id="11" name="Straight Connector 10">
            <a:extLst>
              <a:ext uri="{FF2B5EF4-FFF2-40B4-BE49-F238E27FC236}">
                <a16:creationId xmlns:a16="http://schemas.microsoft.com/office/drawing/2014/main" id="{4BFD5B9F-5FB6-467D-83D5-DF82F190735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00100" y="723900"/>
            <a:ext cx="1524000" cy="0"/>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graphicFrame>
        <p:nvGraphicFramePr>
          <p:cNvPr id="5" name="Content Placeholder 2">
            <a:extLst>
              <a:ext uri="{FF2B5EF4-FFF2-40B4-BE49-F238E27FC236}">
                <a16:creationId xmlns:a16="http://schemas.microsoft.com/office/drawing/2014/main" id="{E899A3FE-C5F1-1FD7-D918-1519ED24B5B0}"/>
              </a:ext>
            </a:extLst>
          </p:cNvPr>
          <p:cNvGraphicFramePr>
            <a:graphicFrameLocks noGrp="1"/>
          </p:cNvGraphicFramePr>
          <p:nvPr>
            <p:ph idx="1"/>
            <p:extLst>
              <p:ext uri="{D42A27DB-BD31-4B8C-83A1-F6EECF244321}">
                <p14:modId xmlns:p14="http://schemas.microsoft.com/office/powerpoint/2010/main" val="2619984390"/>
              </p:ext>
            </p:extLst>
          </p:nvPr>
        </p:nvGraphicFramePr>
        <p:xfrm>
          <a:off x="4565539" y="842433"/>
          <a:ext cx="7025328" cy="54991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TextBox 2">
            <a:extLst>
              <a:ext uri="{FF2B5EF4-FFF2-40B4-BE49-F238E27FC236}">
                <a16:creationId xmlns:a16="http://schemas.microsoft.com/office/drawing/2014/main" id="{608C2C6B-4CE8-B7EB-940E-5BF5714A1587}"/>
              </a:ext>
            </a:extLst>
          </p:cNvPr>
          <p:cNvSpPr txBox="1"/>
          <p:nvPr/>
        </p:nvSpPr>
        <p:spPr>
          <a:xfrm>
            <a:off x="567267" y="1752600"/>
            <a:ext cx="3471333" cy="1200329"/>
          </a:xfrm>
          <a:prstGeom prst="rect">
            <a:avLst/>
          </a:prstGeom>
          <a:noFill/>
        </p:spPr>
        <p:txBody>
          <a:bodyPr wrap="square" rtlCol="0">
            <a:spAutoFit/>
          </a:bodyPr>
          <a:lstStyle/>
          <a:p>
            <a:r>
              <a:rPr lang="en-US" sz="3600" b="1" dirty="0">
                <a:solidFill>
                  <a:srgbClr val="002060"/>
                </a:solidFill>
                <a:latin typeface="Arial" panose="020B0604020202020204" pitchFamily="34" charset="0"/>
                <a:cs typeface="Arial" panose="020B0604020202020204" pitchFamily="34" charset="0"/>
              </a:rPr>
              <a:t>Clarity and reorganization</a:t>
            </a:r>
          </a:p>
        </p:txBody>
      </p:sp>
    </p:spTree>
    <p:extLst>
      <p:ext uri="{BB962C8B-B14F-4D97-AF65-F5344CB8AC3E}">
        <p14:creationId xmlns:p14="http://schemas.microsoft.com/office/powerpoint/2010/main" val="426436074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F68B2C62-7648-4430-90D5-AE0F252AF11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sto MT"/>
              <a:ea typeface="+mn-ea"/>
              <a:cs typeface="+mn-cs"/>
            </a:endParaRPr>
          </a:p>
        </p:txBody>
      </p:sp>
      <p:cxnSp>
        <p:nvCxnSpPr>
          <p:cNvPr id="11" name="Straight Connector 10">
            <a:extLst>
              <a:ext uri="{FF2B5EF4-FFF2-40B4-BE49-F238E27FC236}">
                <a16:creationId xmlns:a16="http://schemas.microsoft.com/office/drawing/2014/main" id="{4BFD5B9F-5FB6-467D-83D5-DF82F190735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00100" y="723900"/>
            <a:ext cx="1524000" cy="0"/>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graphicFrame>
        <p:nvGraphicFramePr>
          <p:cNvPr id="5" name="Content Placeholder 2">
            <a:extLst>
              <a:ext uri="{FF2B5EF4-FFF2-40B4-BE49-F238E27FC236}">
                <a16:creationId xmlns:a16="http://schemas.microsoft.com/office/drawing/2014/main" id="{DF19F3DC-B70E-0A96-D4AD-B30B80772D7A}"/>
              </a:ext>
            </a:extLst>
          </p:cNvPr>
          <p:cNvGraphicFramePr>
            <a:graphicFrameLocks noGrp="1"/>
          </p:cNvGraphicFramePr>
          <p:nvPr>
            <p:ph idx="1"/>
            <p:extLst>
              <p:ext uri="{D42A27DB-BD31-4B8C-83A1-F6EECF244321}">
                <p14:modId xmlns:p14="http://schemas.microsoft.com/office/powerpoint/2010/main" val="174208115"/>
              </p:ext>
            </p:extLst>
          </p:nvPr>
        </p:nvGraphicFramePr>
        <p:xfrm>
          <a:off x="4124325" y="819150"/>
          <a:ext cx="7267576" cy="54038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TextBox 5">
            <a:extLst>
              <a:ext uri="{FF2B5EF4-FFF2-40B4-BE49-F238E27FC236}">
                <a16:creationId xmlns:a16="http://schemas.microsoft.com/office/drawing/2014/main" id="{6030F8F2-3361-C363-A3B5-85F017699FED}"/>
              </a:ext>
            </a:extLst>
          </p:cNvPr>
          <p:cNvSpPr txBox="1"/>
          <p:nvPr/>
        </p:nvSpPr>
        <p:spPr>
          <a:xfrm>
            <a:off x="491067" y="1532467"/>
            <a:ext cx="4165600" cy="1754326"/>
          </a:xfrm>
          <a:prstGeom prst="rect">
            <a:avLst/>
          </a:prstGeom>
          <a:noFill/>
        </p:spPr>
        <p:txBody>
          <a:bodyPr wrap="square" rtlCol="0">
            <a:spAutoFit/>
          </a:bodyPr>
          <a:lstStyle/>
          <a:p>
            <a:r>
              <a:rPr lang="en-US" sz="3600" b="1" dirty="0">
                <a:solidFill>
                  <a:srgbClr val="002060"/>
                </a:solidFill>
                <a:latin typeface="Arial" panose="020B0604020202020204" pitchFamily="34" charset="0"/>
                <a:cs typeface="Arial" panose="020B0604020202020204" pitchFamily="34" charset="0"/>
              </a:rPr>
              <a:t>Transition to electronic </a:t>
            </a:r>
          </a:p>
          <a:p>
            <a:r>
              <a:rPr lang="en-US" sz="3600" b="1" dirty="0">
                <a:solidFill>
                  <a:srgbClr val="002060"/>
                </a:solidFill>
                <a:latin typeface="Arial" panose="020B0604020202020204" pitchFamily="34" charset="0"/>
                <a:cs typeface="Arial" panose="020B0604020202020204" pitchFamily="34" charset="0"/>
              </a:rPr>
              <a:t>format</a:t>
            </a:r>
          </a:p>
        </p:txBody>
      </p:sp>
      <p:sp>
        <p:nvSpPr>
          <p:cNvPr id="3" name="Rectangle 2" descr="Cloud Computing outline">
            <a:extLst>
              <a:ext uri="{FF2B5EF4-FFF2-40B4-BE49-F238E27FC236}">
                <a16:creationId xmlns:a16="http://schemas.microsoft.com/office/drawing/2014/main" id="{DB6F0810-8A95-DF78-5BA4-D511BC7AC14D}"/>
              </a:ext>
            </a:extLst>
          </p:cNvPr>
          <p:cNvSpPr/>
          <p:nvPr/>
        </p:nvSpPr>
        <p:spPr>
          <a:xfrm>
            <a:off x="4543425" y="3868213"/>
            <a:ext cx="638175" cy="794100"/>
          </a:xfrm>
          <a:prstGeom prst="rect">
            <a:avLst/>
          </a:prstGeom>
          <a:blipFill>
            <a:blip r:embed="rId7">
              <a:extLst>
                <a:ext uri="{96DAC541-7B7A-43D3-8B79-37D633B846F1}">
                  <asvg:svgBlip xmlns:asvg="http://schemas.microsoft.com/office/drawing/2016/SVG/main" r:embed="rId8"/>
                </a:ext>
              </a:extLst>
            </a:blip>
            <a:srcRect/>
            <a:stretch>
              <a:fillRect/>
            </a:stretch>
          </a:blipFill>
        </p:spPr>
        <p:style>
          <a:lnRef idx="2">
            <a:schemeClr val="lt1">
              <a:alpha val="0"/>
              <a:hueOff val="0"/>
              <a:satOff val="0"/>
              <a:lumOff val="0"/>
              <a:alphaOff val="0"/>
            </a:schemeClr>
          </a:lnRef>
          <a:fillRef idx="1">
            <a:scrgbClr r="0" g="0" b="0"/>
          </a:fillRef>
          <a:effectRef idx="0">
            <a:schemeClr val="accent5">
              <a:hueOff val="0"/>
              <a:satOff val="0"/>
              <a:lumOff val="0"/>
              <a:alphaOff val="0"/>
            </a:schemeClr>
          </a:effectRef>
          <a:fontRef idx="minor">
            <a:schemeClr val="lt1"/>
          </a:fontRef>
        </p:style>
        <p:txBody>
          <a:bodyPr/>
          <a:lstStyle/>
          <a:p>
            <a:endParaRPr lang="en-US" dirty="0"/>
          </a:p>
        </p:txBody>
      </p:sp>
    </p:spTree>
    <p:extLst>
      <p:ext uri="{BB962C8B-B14F-4D97-AF65-F5344CB8AC3E}">
        <p14:creationId xmlns:p14="http://schemas.microsoft.com/office/powerpoint/2010/main" val="332309838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F96802-3CC7-8EFE-2998-5CC78107FA32}"/>
              </a:ext>
            </a:extLst>
          </p:cNvPr>
          <p:cNvSpPr>
            <a:spLocks noGrp="1"/>
          </p:cNvSpPr>
          <p:nvPr>
            <p:ph type="title"/>
          </p:nvPr>
        </p:nvSpPr>
        <p:spPr>
          <a:xfrm>
            <a:off x="750365" y="264870"/>
            <a:ext cx="10691265" cy="487604"/>
          </a:xfrm>
        </p:spPr>
        <p:txBody>
          <a:bodyPr>
            <a:normAutofit/>
          </a:bodyPr>
          <a:lstStyle/>
          <a:p>
            <a:r>
              <a:rPr lang="en-US" sz="2000" b="1" cap="none" dirty="0">
                <a:solidFill>
                  <a:srgbClr val="002060"/>
                </a:solidFill>
                <a:latin typeface="Arial" panose="020B0604020202020204" pitchFamily="34" charset="0"/>
                <a:cs typeface="Arial" panose="020B0604020202020204" pitchFamily="34" charset="0"/>
              </a:rPr>
              <a:t>Key procedural changes from the modernization program </a:t>
            </a:r>
            <a:endParaRPr lang="en-US" sz="2000" b="1" dirty="0">
              <a:solidFill>
                <a:srgbClr val="002060"/>
              </a:solidFill>
              <a:latin typeface="Arial" panose="020B0604020202020204" pitchFamily="34" charset="0"/>
              <a:cs typeface="Arial" panose="020B0604020202020204" pitchFamily="34" charset="0"/>
            </a:endParaRPr>
          </a:p>
        </p:txBody>
      </p:sp>
      <p:graphicFrame>
        <p:nvGraphicFramePr>
          <p:cNvPr id="10" name="Diagram 9">
            <a:extLst>
              <a:ext uri="{FF2B5EF4-FFF2-40B4-BE49-F238E27FC236}">
                <a16:creationId xmlns:a16="http://schemas.microsoft.com/office/drawing/2014/main" id="{B596E8E2-0736-C238-4412-58A8299B2284}"/>
              </a:ext>
            </a:extLst>
          </p:cNvPr>
          <p:cNvGraphicFramePr/>
          <p:nvPr>
            <p:extLst>
              <p:ext uri="{D42A27DB-BD31-4B8C-83A1-F6EECF244321}">
                <p14:modId xmlns:p14="http://schemas.microsoft.com/office/powerpoint/2010/main" val="248769267"/>
              </p:ext>
            </p:extLst>
          </p:nvPr>
        </p:nvGraphicFramePr>
        <p:xfrm>
          <a:off x="508531" y="832527"/>
          <a:ext cx="11174934" cy="519294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15" name="Picture 14" descr="Pastel color gradient">
            <a:extLst>
              <a:ext uri="{FF2B5EF4-FFF2-40B4-BE49-F238E27FC236}">
                <a16:creationId xmlns:a16="http://schemas.microsoft.com/office/drawing/2014/main" id="{E10D5043-3F5B-4A56-248F-8C6DD3BA6121}"/>
              </a:ext>
            </a:extLst>
          </p:cNvPr>
          <p:cNvPicPr>
            <a:picLocks noChangeAspect="1"/>
          </p:cNvPicPr>
          <p:nvPr/>
        </p:nvPicPr>
        <p:blipFill rotWithShape="1">
          <a:blip r:embed="rId7"/>
          <a:srcRect l="36774" r="23546" b="-1"/>
          <a:stretch/>
        </p:blipFill>
        <p:spPr>
          <a:xfrm>
            <a:off x="0" y="6105525"/>
            <a:ext cx="12192000" cy="192534"/>
          </a:xfrm>
          <a:prstGeom prst="rect">
            <a:avLst/>
          </a:prstGeom>
        </p:spPr>
      </p:pic>
    </p:spTree>
    <p:extLst>
      <p:ext uri="{BB962C8B-B14F-4D97-AF65-F5344CB8AC3E}">
        <p14:creationId xmlns:p14="http://schemas.microsoft.com/office/powerpoint/2010/main" val="203083759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F96802-3CC7-8EFE-2998-5CC78107FA32}"/>
              </a:ext>
            </a:extLst>
          </p:cNvPr>
          <p:cNvSpPr>
            <a:spLocks noGrp="1"/>
          </p:cNvSpPr>
          <p:nvPr>
            <p:ph type="title"/>
          </p:nvPr>
        </p:nvSpPr>
        <p:spPr>
          <a:xfrm>
            <a:off x="750367" y="244001"/>
            <a:ext cx="10691265" cy="487604"/>
          </a:xfrm>
        </p:spPr>
        <p:txBody>
          <a:bodyPr>
            <a:normAutofit/>
          </a:bodyPr>
          <a:lstStyle/>
          <a:p>
            <a:r>
              <a:rPr lang="en-US" sz="2000" b="1" cap="none" dirty="0">
                <a:solidFill>
                  <a:srgbClr val="002060"/>
                </a:solidFill>
                <a:latin typeface="Arial" panose="020B0604020202020204" pitchFamily="34" charset="0"/>
                <a:cs typeface="Arial" panose="020B0604020202020204" pitchFamily="34" charset="0"/>
              </a:rPr>
              <a:t>Key procedural changes from the modernization program (Continued)</a:t>
            </a:r>
            <a:endParaRPr lang="en-US" sz="2000" b="1" dirty="0">
              <a:solidFill>
                <a:srgbClr val="002060"/>
              </a:solidFill>
              <a:latin typeface="Arial" panose="020B0604020202020204" pitchFamily="34" charset="0"/>
              <a:cs typeface="Arial" panose="020B0604020202020204" pitchFamily="34" charset="0"/>
            </a:endParaRPr>
          </a:p>
        </p:txBody>
      </p:sp>
      <p:graphicFrame>
        <p:nvGraphicFramePr>
          <p:cNvPr id="10" name="Diagram 9">
            <a:extLst>
              <a:ext uri="{FF2B5EF4-FFF2-40B4-BE49-F238E27FC236}">
                <a16:creationId xmlns:a16="http://schemas.microsoft.com/office/drawing/2014/main" id="{B596E8E2-0736-C238-4412-58A8299B2284}"/>
              </a:ext>
            </a:extLst>
          </p:cNvPr>
          <p:cNvGraphicFramePr/>
          <p:nvPr>
            <p:extLst>
              <p:ext uri="{D42A27DB-BD31-4B8C-83A1-F6EECF244321}">
                <p14:modId xmlns:p14="http://schemas.microsoft.com/office/powerpoint/2010/main" val="104931061"/>
              </p:ext>
            </p:extLst>
          </p:nvPr>
        </p:nvGraphicFramePr>
        <p:xfrm>
          <a:off x="111391" y="731605"/>
          <a:ext cx="11969218" cy="567304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15" name="Picture 14" descr="Pastel color gradient">
            <a:extLst>
              <a:ext uri="{FF2B5EF4-FFF2-40B4-BE49-F238E27FC236}">
                <a16:creationId xmlns:a16="http://schemas.microsoft.com/office/drawing/2014/main" id="{E10D5043-3F5B-4A56-248F-8C6DD3BA6121}"/>
              </a:ext>
            </a:extLst>
          </p:cNvPr>
          <p:cNvPicPr>
            <a:picLocks noChangeAspect="1"/>
          </p:cNvPicPr>
          <p:nvPr/>
        </p:nvPicPr>
        <p:blipFill rotWithShape="1">
          <a:blip r:embed="rId7"/>
          <a:srcRect l="36774" r="23546" b="-1"/>
          <a:stretch/>
        </p:blipFill>
        <p:spPr>
          <a:xfrm>
            <a:off x="0" y="6625549"/>
            <a:ext cx="12192000" cy="180984"/>
          </a:xfrm>
          <a:prstGeom prst="rect">
            <a:avLst/>
          </a:prstGeom>
        </p:spPr>
      </p:pic>
    </p:spTree>
    <p:extLst>
      <p:ext uri="{BB962C8B-B14F-4D97-AF65-F5344CB8AC3E}">
        <p14:creationId xmlns:p14="http://schemas.microsoft.com/office/powerpoint/2010/main" val="333545916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descr="Pastel color gradient">
            <a:extLst>
              <a:ext uri="{FF2B5EF4-FFF2-40B4-BE49-F238E27FC236}">
                <a16:creationId xmlns:a16="http://schemas.microsoft.com/office/drawing/2014/main" id="{F945B430-88F8-C434-E7B5-F42BF93D7A71}"/>
              </a:ext>
            </a:extLst>
          </p:cNvPr>
          <p:cNvPicPr>
            <a:picLocks noChangeAspect="1"/>
          </p:cNvPicPr>
          <p:nvPr/>
        </p:nvPicPr>
        <p:blipFill rotWithShape="1">
          <a:blip r:embed="rId2"/>
          <a:srcRect t="15730"/>
          <a:stretch/>
        </p:blipFill>
        <p:spPr>
          <a:xfrm>
            <a:off x="20" y="10"/>
            <a:ext cx="12191980" cy="976406"/>
          </a:xfrm>
          <a:prstGeom prst="rect">
            <a:avLst/>
          </a:prstGeom>
        </p:spPr>
      </p:pic>
      <p:sp>
        <p:nvSpPr>
          <p:cNvPr id="3" name="Subtitle 2">
            <a:extLst>
              <a:ext uri="{FF2B5EF4-FFF2-40B4-BE49-F238E27FC236}">
                <a16:creationId xmlns:a16="http://schemas.microsoft.com/office/drawing/2014/main" id="{BDC5F5C0-5550-3E43-03D3-7D8E07FC8322}"/>
              </a:ext>
            </a:extLst>
          </p:cNvPr>
          <p:cNvSpPr>
            <a:spLocks noGrp="1"/>
          </p:cNvSpPr>
          <p:nvPr>
            <p:ph type="subTitle" idx="1"/>
          </p:nvPr>
        </p:nvSpPr>
        <p:spPr>
          <a:xfrm>
            <a:off x="311149" y="976416"/>
            <a:ext cx="10487480" cy="5121422"/>
          </a:xfrm>
        </p:spPr>
        <p:txBody>
          <a:bodyPr vert="horz" lIns="91440" tIns="45720" rIns="91440" bIns="45720" rtlCol="0" anchor="t">
            <a:normAutofit fontScale="40000" lnSpcReduction="20000"/>
          </a:bodyPr>
          <a:lstStyle/>
          <a:p>
            <a:pPr marL="0" marR="0" algn="l">
              <a:spcBef>
                <a:spcPts val="0"/>
              </a:spcBef>
              <a:spcAft>
                <a:spcPts val="0"/>
              </a:spcAft>
            </a:pPr>
            <a:endParaRPr lang="en-US" sz="1900" b="0" i="0" dirty="0">
              <a:solidFill>
                <a:srgbClr val="242424"/>
              </a:solidFill>
              <a:effectLst/>
              <a:latin typeface="Arial" panose="020B0604020202020204" pitchFamily="34" charset="0"/>
              <a:cs typeface="Arial" panose="020B0604020202020204" pitchFamily="34" charset="0"/>
            </a:endParaRPr>
          </a:p>
          <a:p>
            <a:pPr marL="0" marR="0" algn="l">
              <a:spcBef>
                <a:spcPts val="0"/>
              </a:spcBef>
              <a:spcAft>
                <a:spcPts val="0"/>
              </a:spcAft>
            </a:pPr>
            <a:r>
              <a:rPr lang="en-US" sz="4200" b="1" dirty="0">
                <a:solidFill>
                  <a:srgbClr val="242424"/>
                </a:solidFill>
                <a:latin typeface="Arial" panose="020B0604020202020204" pitchFamily="34" charset="0"/>
                <a:cs typeface="Arial" panose="020B0604020202020204" pitchFamily="34" charset="0"/>
              </a:rPr>
              <a:t>Further improvements made and </a:t>
            </a:r>
            <a:r>
              <a:rPr lang="en-US" sz="4200" b="1" u="sng" dirty="0">
                <a:solidFill>
                  <a:srgbClr val="242424"/>
                </a:solidFill>
                <a:latin typeface="Arial" panose="020B0604020202020204" pitchFamily="34" charset="0"/>
                <a:cs typeface="Arial" panose="020B0604020202020204" pitchFamily="34" charset="0"/>
              </a:rPr>
              <a:t>published yesterday</a:t>
            </a:r>
            <a:endParaRPr lang="en-US" sz="4200" b="1" i="0" u="sng" dirty="0">
              <a:solidFill>
                <a:srgbClr val="242424"/>
              </a:solidFill>
              <a:effectLst/>
              <a:latin typeface="Arial" panose="020B0604020202020204" pitchFamily="34" charset="0"/>
              <a:cs typeface="Arial" panose="020B0604020202020204" pitchFamily="34" charset="0"/>
            </a:endParaRPr>
          </a:p>
          <a:p>
            <a:pPr marL="0" marR="0" algn="l">
              <a:spcBef>
                <a:spcPts val="0"/>
              </a:spcBef>
              <a:spcAft>
                <a:spcPts val="0"/>
              </a:spcAft>
            </a:pPr>
            <a:endParaRPr lang="en-US" sz="1900" dirty="0">
              <a:solidFill>
                <a:srgbClr val="242424"/>
              </a:solidFill>
              <a:latin typeface="Arial" panose="020B0604020202020204" pitchFamily="34" charset="0"/>
              <a:cs typeface="Arial" panose="020B0604020202020204" pitchFamily="34" charset="0"/>
            </a:endParaRPr>
          </a:p>
          <a:p>
            <a:pPr marL="0" marR="0" algn="l">
              <a:spcBef>
                <a:spcPts val="0"/>
              </a:spcBef>
              <a:spcAft>
                <a:spcPts val="0"/>
              </a:spcAft>
            </a:pPr>
            <a:r>
              <a:rPr lang="en-US" sz="4200" b="1" i="0" dirty="0">
                <a:solidFill>
                  <a:srgbClr val="242424"/>
                </a:solidFill>
                <a:effectLst/>
                <a:latin typeface="Arial" panose="020B0604020202020204" pitchFamily="34" charset="0"/>
                <a:cs typeface="Arial" panose="020B0604020202020204" pitchFamily="34" charset="0"/>
              </a:rPr>
              <a:t>Section 04</a:t>
            </a:r>
          </a:p>
          <a:p>
            <a:pPr marL="571500" indent="-571500">
              <a:spcBef>
                <a:spcPts val="0"/>
              </a:spcBef>
              <a:buFont typeface="Arial" panose="020B0604020202020204" pitchFamily="34" charset="0"/>
              <a:buChar char="•"/>
            </a:pPr>
            <a:r>
              <a:rPr lang="en-US" sz="4200" b="0" i="0" dirty="0">
                <a:solidFill>
                  <a:srgbClr val="242424"/>
                </a:solidFill>
                <a:effectLst/>
                <a:latin typeface="Arial" panose="020B0604020202020204" pitchFamily="34" charset="0"/>
                <a:cs typeface="Arial" panose="020B0604020202020204" pitchFamily="34" charset="0"/>
              </a:rPr>
              <a:t>Train the Trainer timeline for completion changed from 6 months to 3 months</a:t>
            </a:r>
          </a:p>
          <a:p>
            <a:pPr marL="571500" indent="-571500">
              <a:spcBef>
                <a:spcPts val="0"/>
              </a:spcBef>
              <a:buFont typeface="Arial" panose="020B0604020202020204" pitchFamily="34" charset="0"/>
              <a:buChar char="•"/>
            </a:pPr>
            <a:r>
              <a:rPr lang="en-US" sz="4200" b="0" i="0" dirty="0">
                <a:solidFill>
                  <a:srgbClr val="242424"/>
                </a:solidFill>
                <a:effectLst/>
                <a:latin typeface="Arial" panose="020B0604020202020204" pitchFamily="34" charset="0"/>
                <a:cs typeface="Arial" panose="020B0604020202020204" pitchFamily="34" charset="0"/>
              </a:rPr>
              <a:t>Review process of less than 2 years’ experience to be managed by the </a:t>
            </a:r>
            <a:r>
              <a:rPr lang="en-US" sz="4200" b="0" i="0" dirty="0">
                <a:effectLst/>
                <a:latin typeface="Arial" panose="020B0604020202020204" pitchFamily="34" charset="0"/>
                <a:cs typeface="Arial" panose="020B0604020202020204" pitchFamily="34" charset="0"/>
              </a:rPr>
              <a:t>state agency </a:t>
            </a:r>
            <a:r>
              <a:rPr lang="en-US" sz="4200" b="0" i="0" dirty="0">
                <a:solidFill>
                  <a:srgbClr val="242424"/>
                </a:solidFill>
                <a:effectLst/>
                <a:latin typeface="Arial" panose="020B0604020202020204" pitchFamily="34" charset="0"/>
                <a:cs typeface="Arial" panose="020B0604020202020204" pitchFamily="34" charset="0"/>
              </a:rPr>
              <a:t>map directors</a:t>
            </a:r>
          </a:p>
          <a:p>
            <a:pPr marL="571500" marR="0" indent="-571500" algn="l">
              <a:spcBef>
                <a:spcPts val="0"/>
              </a:spcBef>
              <a:spcAft>
                <a:spcPts val="0"/>
              </a:spcAft>
              <a:buFont typeface="Arial" panose="020B0604020202020204" pitchFamily="34" charset="0"/>
              <a:buChar char="•"/>
            </a:pPr>
            <a:endParaRPr lang="en-US" sz="4200" b="0" i="0" dirty="0">
              <a:solidFill>
                <a:srgbClr val="242424"/>
              </a:solidFill>
              <a:effectLst/>
              <a:latin typeface="Arial" panose="020B0604020202020204" pitchFamily="34" charset="0"/>
              <a:cs typeface="Arial" panose="020B0604020202020204" pitchFamily="34" charset="0"/>
            </a:endParaRPr>
          </a:p>
          <a:p>
            <a:pPr marR="0" algn="l">
              <a:spcBef>
                <a:spcPts val="0"/>
              </a:spcBef>
              <a:spcAft>
                <a:spcPts val="0"/>
              </a:spcAft>
            </a:pPr>
            <a:r>
              <a:rPr lang="en-US" sz="4200" b="1" i="0" dirty="0">
                <a:solidFill>
                  <a:srgbClr val="242424"/>
                </a:solidFill>
                <a:effectLst/>
                <a:latin typeface="Arial" panose="020B0604020202020204" pitchFamily="34" charset="0"/>
                <a:cs typeface="Arial" panose="020B0604020202020204" pitchFamily="34" charset="0"/>
              </a:rPr>
              <a:t>Section 08</a:t>
            </a:r>
          </a:p>
          <a:p>
            <a:pPr marL="571500" marR="0" indent="-571500" algn="l">
              <a:spcBef>
                <a:spcPts val="0"/>
              </a:spcBef>
              <a:spcAft>
                <a:spcPts val="0"/>
              </a:spcAft>
              <a:buFont typeface="Arial" panose="020B0604020202020204" pitchFamily="34" charset="0"/>
              <a:buChar char="•"/>
            </a:pPr>
            <a:r>
              <a:rPr lang="en-US" sz="4200" dirty="0">
                <a:latin typeface="Arial" panose="020B0604020202020204" pitchFamily="34" charset="0"/>
                <a:cs typeface="Arial" panose="020B0604020202020204" pitchFamily="34" charset="0"/>
              </a:rPr>
              <a:t>A copy of the prescription, for the HCP ordered medication, may be utilized as  HCP Order, at the MAP Registered site.    </a:t>
            </a:r>
          </a:p>
          <a:p>
            <a:pPr marL="571500" marR="0" indent="-571500" algn="l">
              <a:spcBef>
                <a:spcPts val="0"/>
              </a:spcBef>
              <a:spcAft>
                <a:spcPts val="0"/>
              </a:spcAft>
              <a:buFont typeface="Arial" panose="020B0604020202020204" pitchFamily="34" charset="0"/>
              <a:buChar char="•"/>
            </a:pPr>
            <a:endParaRPr lang="en-US" sz="4200" b="0" i="0" dirty="0">
              <a:solidFill>
                <a:srgbClr val="242424"/>
              </a:solidFill>
              <a:effectLst/>
              <a:latin typeface="Arial" panose="020B0604020202020204" pitchFamily="34" charset="0"/>
              <a:cs typeface="Arial" panose="020B0604020202020204" pitchFamily="34" charset="0"/>
            </a:endParaRPr>
          </a:p>
          <a:p>
            <a:pPr marR="0" algn="l">
              <a:spcBef>
                <a:spcPts val="0"/>
              </a:spcBef>
              <a:spcAft>
                <a:spcPts val="0"/>
              </a:spcAft>
            </a:pPr>
            <a:r>
              <a:rPr lang="en-US" sz="4200" b="1" i="0" dirty="0">
                <a:solidFill>
                  <a:srgbClr val="242424"/>
                </a:solidFill>
                <a:effectLst/>
                <a:latin typeface="Arial" panose="020B0604020202020204" pitchFamily="34" charset="0"/>
                <a:cs typeface="Arial" panose="020B0604020202020204" pitchFamily="34" charset="0"/>
              </a:rPr>
              <a:t>Section 17</a:t>
            </a:r>
          </a:p>
          <a:p>
            <a:pPr marL="571500" marR="0" indent="-571500" algn="l">
              <a:spcBef>
                <a:spcPts val="0"/>
              </a:spcBef>
              <a:spcAft>
                <a:spcPts val="0"/>
              </a:spcAft>
              <a:buFont typeface="Arial" panose="020B0604020202020204" pitchFamily="34" charset="0"/>
              <a:buChar char="•"/>
            </a:pPr>
            <a:r>
              <a:rPr lang="en-US" sz="4200" b="0" i="0" dirty="0">
                <a:solidFill>
                  <a:srgbClr val="242424"/>
                </a:solidFill>
                <a:effectLst/>
                <a:latin typeface="Arial" panose="020B0604020202020204" pitchFamily="34" charset="0"/>
                <a:cs typeface="Arial" panose="020B0604020202020204" pitchFamily="34" charset="0"/>
              </a:rPr>
              <a:t>Policy amended to</a:t>
            </a:r>
            <a:r>
              <a:rPr lang="en-US" sz="4200" b="0" i="0" dirty="0">
                <a:effectLst/>
                <a:latin typeface="Arial" panose="020B0604020202020204" pitchFamily="34" charset="0"/>
                <a:cs typeface="Arial" panose="020B0604020202020204" pitchFamily="34" charset="0"/>
              </a:rPr>
              <a:t> include the requirement of </a:t>
            </a:r>
            <a:r>
              <a:rPr lang="en-US" sz="4200" b="0" i="0" dirty="0">
                <a:solidFill>
                  <a:srgbClr val="242424"/>
                </a:solidFill>
                <a:effectLst/>
                <a:latin typeface="Arial" panose="020B0604020202020204" pitchFamily="34" charset="0"/>
                <a:cs typeface="Arial" panose="020B0604020202020204" pitchFamily="34" charset="0"/>
              </a:rPr>
              <a:t>online reporting of hotline MORs to DPH</a:t>
            </a:r>
          </a:p>
          <a:p>
            <a:endParaRPr lang="en-US" sz="4200" dirty="0">
              <a:latin typeface="Arial" panose="020B0604020202020204" pitchFamily="34" charset="0"/>
              <a:cs typeface="Arial" panose="020B0604020202020204" pitchFamily="34" charset="0"/>
            </a:endParaRPr>
          </a:p>
          <a:p>
            <a:r>
              <a:rPr lang="en-US" sz="4200" dirty="0">
                <a:latin typeface="Arial" panose="020B0604020202020204" pitchFamily="34" charset="0"/>
                <a:cs typeface="Arial" panose="020B0604020202020204" pitchFamily="34" charset="0"/>
              </a:rPr>
              <a:t>The online manual has also been made more user friendly by removing template forms from the body of the document and replacing with links to separate documents</a:t>
            </a:r>
          </a:p>
          <a:p>
            <a:endParaRPr lang="en-US" sz="4200" dirty="0">
              <a:latin typeface="Arial" panose="020B0604020202020204" pitchFamily="34" charset="0"/>
              <a:cs typeface="Arial" panose="020B0604020202020204" pitchFamily="34" charset="0"/>
            </a:endParaRPr>
          </a:p>
          <a:p>
            <a:r>
              <a:rPr lang="en-US" sz="4200" dirty="0">
                <a:latin typeface="Arial" panose="020B0604020202020204" pitchFamily="34" charset="0"/>
                <a:cs typeface="Arial" panose="020B0604020202020204" pitchFamily="34" charset="0"/>
              </a:rPr>
              <a:t>Questions? </a:t>
            </a:r>
          </a:p>
          <a:p>
            <a:endParaRPr lang="en-US" dirty="0"/>
          </a:p>
          <a:p>
            <a:endParaRPr lang="en-US" dirty="0"/>
          </a:p>
        </p:txBody>
      </p:sp>
      <p:sp>
        <p:nvSpPr>
          <p:cNvPr id="8" name="TextBox 7">
            <a:extLst>
              <a:ext uri="{FF2B5EF4-FFF2-40B4-BE49-F238E27FC236}">
                <a16:creationId xmlns:a16="http://schemas.microsoft.com/office/drawing/2014/main" id="{A5281A0C-84DA-1C23-4A58-070D778A6E39}"/>
              </a:ext>
            </a:extLst>
          </p:cNvPr>
          <p:cNvSpPr txBox="1"/>
          <p:nvPr/>
        </p:nvSpPr>
        <p:spPr>
          <a:xfrm>
            <a:off x="311149" y="271148"/>
            <a:ext cx="11699876" cy="523220"/>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002060"/>
                </a:solidFill>
                <a:effectLst/>
                <a:uLnTx/>
                <a:uFillTx/>
                <a:latin typeface="Arial" panose="020B0604020202020204" pitchFamily="34" charset="0"/>
                <a:ea typeface="ADLaM Display" panose="02010000000000000000" pitchFamily="2" charset="0"/>
                <a:cs typeface="Arial" panose="020B0604020202020204" pitchFamily="34" charset="0"/>
              </a:rPr>
              <a:t>Additional policy updates November </a:t>
            </a:r>
            <a:r>
              <a:rPr kumimoji="0" lang="en-US" sz="2800" b="1" i="0" u="none" strike="noStrike" kern="1200" cap="none" spc="0" normalizeH="0" baseline="0" noProof="0" dirty="0">
                <a:ln>
                  <a:noFill/>
                </a:ln>
                <a:effectLst/>
                <a:uLnTx/>
                <a:uFillTx/>
                <a:latin typeface="Arial" panose="020B0604020202020204" pitchFamily="34" charset="0"/>
                <a:ea typeface="ADLaM Display" panose="02010000000000000000" pitchFamily="2" charset="0"/>
                <a:cs typeface="Arial" panose="020B0604020202020204" pitchFamily="34" charset="0"/>
              </a:rPr>
              <a:t>15, </a:t>
            </a:r>
            <a:r>
              <a:rPr kumimoji="0" lang="en-US" sz="2800" b="1" i="0" u="none" strike="noStrike" kern="1200" cap="none" spc="0" normalizeH="0" baseline="0" noProof="0" dirty="0">
                <a:ln>
                  <a:noFill/>
                </a:ln>
                <a:solidFill>
                  <a:srgbClr val="002060"/>
                </a:solidFill>
                <a:effectLst/>
                <a:uLnTx/>
                <a:uFillTx/>
                <a:latin typeface="Arial" panose="020B0604020202020204" pitchFamily="34" charset="0"/>
                <a:ea typeface="ADLaM Display" panose="02010000000000000000" pitchFamily="2" charset="0"/>
                <a:cs typeface="Arial" panose="020B0604020202020204" pitchFamily="34" charset="0"/>
              </a:rPr>
              <a:t>2023</a:t>
            </a:r>
          </a:p>
        </p:txBody>
      </p:sp>
      <p:pic>
        <p:nvPicPr>
          <p:cNvPr id="5" name="Graphic 4" descr="Monthly calendar">
            <a:extLst>
              <a:ext uri="{FF2B5EF4-FFF2-40B4-BE49-F238E27FC236}">
                <a16:creationId xmlns:a16="http://schemas.microsoft.com/office/drawing/2014/main" id="{10EDD957-E595-384D-AAC3-7F423B74E3C9}"/>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635616" y="976416"/>
            <a:ext cx="1451609" cy="1451609"/>
          </a:xfrm>
          <a:prstGeom prst="rect">
            <a:avLst/>
          </a:prstGeom>
        </p:spPr>
      </p:pic>
      <p:pic>
        <p:nvPicPr>
          <p:cNvPr id="6" name="Picture 5" descr="Pastel color gradient">
            <a:extLst>
              <a:ext uri="{FF2B5EF4-FFF2-40B4-BE49-F238E27FC236}">
                <a16:creationId xmlns:a16="http://schemas.microsoft.com/office/drawing/2014/main" id="{0139E638-682C-0B43-8756-BBDDD2B0384A}"/>
              </a:ext>
            </a:extLst>
          </p:cNvPr>
          <p:cNvPicPr>
            <a:picLocks noChangeAspect="1"/>
          </p:cNvPicPr>
          <p:nvPr/>
        </p:nvPicPr>
        <p:blipFill rotWithShape="1">
          <a:blip r:embed="rId2"/>
          <a:srcRect l="36774" r="23546" b="-1"/>
          <a:stretch/>
        </p:blipFill>
        <p:spPr>
          <a:xfrm>
            <a:off x="163286" y="6396908"/>
            <a:ext cx="12192000" cy="461081"/>
          </a:xfrm>
          <a:prstGeom prst="rect">
            <a:avLst/>
          </a:prstGeom>
        </p:spPr>
      </p:pic>
    </p:spTree>
    <p:extLst>
      <p:ext uri="{BB962C8B-B14F-4D97-AF65-F5344CB8AC3E}">
        <p14:creationId xmlns:p14="http://schemas.microsoft.com/office/powerpoint/2010/main" val="1365778984"/>
      </p:ext>
    </p:extLst>
  </p:cSld>
  <p:clrMapOvr>
    <a:masterClrMapping/>
  </p:clrMapOvr>
</p:sld>
</file>

<file path=ppt/theme/theme1.xml><?xml version="1.0" encoding="utf-8"?>
<a:theme xmlns:a="http://schemas.openxmlformats.org/drawingml/2006/main" name="ChronicleVTI">
  <a:themeElements>
    <a:clrScheme name="AnalogousFromLightSeedRightStep">
      <a:dk1>
        <a:srgbClr val="000000"/>
      </a:dk1>
      <a:lt1>
        <a:srgbClr val="FFFFFF"/>
      </a:lt1>
      <a:dk2>
        <a:srgbClr val="272441"/>
      </a:dk2>
      <a:lt2>
        <a:srgbClr val="E8E4E2"/>
      </a:lt2>
      <a:accent1>
        <a:srgbClr val="4BADD2"/>
      </a:accent1>
      <a:accent2>
        <a:srgbClr val="6186D8"/>
      </a:accent2>
      <a:accent3>
        <a:srgbClr val="887EDF"/>
      </a:accent3>
      <a:accent4>
        <a:srgbClr val="9F61D8"/>
      </a:accent4>
      <a:accent5>
        <a:srgbClr val="D97EDF"/>
      </a:accent5>
      <a:accent6>
        <a:srgbClr val="D861AD"/>
      </a:accent6>
      <a:hlink>
        <a:srgbClr val="AA7561"/>
      </a:hlink>
      <a:folHlink>
        <a:srgbClr val="7F7F7F"/>
      </a:folHlink>
    </a:clrScheme>
    <a:fontScheme name="Univers Calisto">
      <a:majorFont>
        <a:latin typeface="Univers Condensed"/>
        <a:ea typeface=""/>
        <a:cs typeface=""/>
      </a:majorFont>
      <a:minorFont>
        <a:latin typeface="Calisto M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hronicleVTI" id="{508E4D90-5116-4BF0-876B-3F422DD1F65F}" vid="{AA21DC3D-92A8-43A4-8358-ED428371CD55}"/>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TM10001115[[fn=Parcel]]</Template>
  <TotalTime>2784</TotalTime>
  <Words>1842</Words>
  <Application>Microsoft Office PowerPoint</Application>
  <PresentationFormat>Widescreen</PresentationFormat>
  <Paragraphs>172</Paragraphs>
  <Slides>19</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19</vt:i4>
      </vt:variant>
    </vt:vector>
  </HeadingPairs>
  <TitlesOfParts>
    <vt:vector size="27" baseType="lpstr">
      <vt:lpstr>Abadi</vt:lpstr>
      <vt:lpstr>Arial</vt:lpstr>
      <vt:lpstr>Calibri</vt:lpstr>
      <vt:lpstr>Calisto MT</vt:lpstr>
      <vt:lpstr>Times New Roman</vt:lpstr>
      <vt:lpstr>Univers Condensed</vt:lpstr>
      <vt:lpstr>Wingdings</vt:lpstr>
      <vt:lpstr>ChronicleVTI</vt:lpstr>
      <vt:lpstr>Department of Public Heath </vt:lpstr>
      <vt:lpstr>PowerPoint Presentation</vt:lpstr>
      <vt:lpstr>PowerPoint Presentation</vt:lpstr>
      <vt:lpstr>PowerPoint Presentation</vt:lpstr>
      <vt:lpstr>PowerPoint Presentation</vt:lpstr>
      <vt:lpstr>PowerPoint Presentation</vt:lpstr>
      <vt:lpstr>Key procedural changes from the modernization program </vt:lpstr>
      <vt:lpstr>Key procedural changes from the modernization program (Continued)</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Department of Public Heath (DPH)  Medication Administration Program (MAP)</dc:title>
  <dc:creator>Shinde, Aishwarya J (DPH)</dc:creator>
  <cp:lastModifiedBy>Dillon, Jonathan (DPH)</cp:lastModifiedBy>
  <cp:revision>23</cp:revision>
  <dcterms:created xsi:type="dcterms:W3CDTF">2023-10-19T17:53:05Z</dcterms:created>
  <dcterms:modified xsi:type="dcterms:W3CDTF">2023-11-16T14:33:12Z</dcterms:modified>
</cp:coreProperties>
</file>