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1"/>
  </p:notesMasterIdLst>
  <p:sldIdLst>
    <p:sldId id="256" r:id="rId4"/>
    <p:sldId id="257" r:id="rId5"/>
    <p:sldId id="258" r:id="rId6"/>
    <p:sldId id="259" r:id="rId7"/>
    <p:sldId id="324" r:id="rId8"/>
    <p:sldId id="311" r:id="rId9"/>
    <p:sldId id="388" r:id="rId10"/>
    <p:sldId id="336" r:id="rId11"/>
    <p:sldId id="334" r:id="rId12"/>
    <p:sldId id="335" r:id="rId13"/>
    <p:sldId id="327" r:id="rId14"/>
    <p:sldId id="333" r:id="rId15"/>
    <p:sldId id="275" r:id="rId16"/>
    <p:sldId id="266" r:id="rId17"/>
    <p:sldId id="267" r:id="rId18"/>
    <p:sldId id="269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D181B6-2A81-49C4-9700-1ECDE910ABEF}" v="20" dt="2026-03-11T19:56:02.9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2615" autoAdjust="0"/>
  </p:normalViewPr>
  <p:slideViewPr>
    <p:cSldViewPr snapToGrid="0">
      <p:cViewPr varScale="1">
        <p:scale>
          <a:sx n="78" d="100"/>
          <a:sy n="78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custSel mod addSld delSld modSld sldOrd">
      <pc:chgData name="Gannett, Yukiko (EOTSS)" userId="1a375f8e-71eb-464a-9d86-65c78107010f" providerId="ADAL" clId="{D7A972D2-A29A-4420-BEF5-445AADFA06AE}" dt="2026-03-11T19:55:40.943" v="486" actId="2696"/>
      <pc:docMkLst>
        <pc:docMk/>
      </pc:docMkLst>
      <pc:sldChg chg="modSp mod ord">
        <pc:chgData name="Gannett, Yukiko (EOTSS)" userId="1a375f8e-71eb-464a-9d86-65c78107010f" providerId="ADAL" clId="{D7A972D2-A29A-4420-BEF5-445AADFA06AE}" dt="2026-03-11T14:18:18.565" v="459"/>
        <pc:sldMkLst>
          <pc:docMk/>
          <pc:sldMk cId="4274120308" sldId="256"/>
        </pc:sldMkLst>
        <pc:spChg chg="mod">
          <ac:chgData name="Gannett, Yukiko (EOTSS)" userId="1a375f8e-71eb-464a-9d86-65c78107010f" providerId="ADAL" clId="{D7A972D2-A29A-4420-BEF5-445AADFA06AE}" dt="2026-03-04T20:43:45.380" v="7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Gannett, Yukiko (EOTSS)" userId="1a375f8e-71eb-464a-9d86-65c78107010f" providerId="ADAL" clId="{D7A972D2-A29A-4420-BEF5-445AADFA06AE}" dt="2026-03-11T13:48:59.926" v="456" actId="207"/>
        <pc:sldMkLst>
          <pc:docMk/>
          <pc:sldMk cId="907641570" sldId="257"/>
        </pc:sldMkLst>
        <pc:spChg chg="mod">
          <ac:chgData name="Gannett, Yukiko (EOTSS)" userId="1a375f8e-71eb-464a-9d86-65c78107010f" providerId="ADAL" clId="{D7A972D2-A29A-4420-BEF5-445AADFA06AE}" dt="2026-03-11T13:48:59.926" v="456" actId="20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Gannett, Yukiko (EOTSS)" userId="1a375f8e-71eb-464a-9d86-65c78107010f" providerId="ADAL" clId="{D7A972D2-A29A-4420-BEF5-445AADFA06AE}" dt="2026-03-04T20:50:55.732" v="244" actId="20577"/>
        <pc:sldMkLst>
          <pc:docMk/>
          <pc:sldMk cId="2890622037" sldId="275"/>
        </pc:sldMkLst>
        <pc:spChg chg="mod">
          <ac:chgData name="Gannett, Yukiko (EOTSS)" userId="1a375f8e-71eb-464a-9d86-65c78107010f" providerId="ADAL" clId="{D7A972D2-A29A-4420-BEF5-445AADFA06AE}" dt="2026-03-04T20:50:55.732" v="244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Gannett, Yukiko (EOTSS)" userId="1a375f8e-71eb-464a-9d86-65c78107010f" providerId="ADAL" clId="{D7A972D2-A29A-4420-BEF5-445AADFA06AE}" dt="2026-03-10T17:53:48.894" v="299" actId="20577"/>
        <pc:sldMkLst>
          <pc:docMk/>
          <pc:sldMk cId="2354202818" sldId="311"/>
        </pc:sldMkLst>
        <pc:spChg chg="mod">
          <ac:chgData name="Gannett, Yukiko (EOTSS)" userId="1a375f8e-71eb-464a-9d86-65c78107010f" providerId="ADAL" clId="{D7A972D2-A29A-4420-BEF5-445AADFA06AE}" dt="2026-03-10T17:53:48.894" v="299" actId="20577"/>
          <ac:spMkLst>
            <pc:docMk/>
            <pc:sldMk cId="2354202818" sldId="311"/>
            <ac:spMk id="4" creationId="{FD10731A-A3C1-9E72-06BF-8198567D139F}"/>
          </ac:spMkLst>
        </pc:spChg>
      </pc:sldChg>
      <pc:sldChg chg="add">
        <pc:chgData name="Gannett, Yukiko (EOTSS)" userId="1a375f8e-71eb-464a-9d86-65c78107010f" providerId="ADAL" clId="{D7A972D2-A29A-4420-BEF5-445AADFA06AE}" dt="2026-03-10T17:44:21.997" v="246" actId="2890"/>
        <pc:sldMkLst>
          <pc:docMk/>
          <pc:sldMk cId="150320867" sldId="336"/>
        </pc:sldMkLst>
      </pc:sldChg>
      <pc:sldChg chg="modSp add del mod">
        <pc:chgData name="Gannett, Yukiko (EOTSS)" userId="1a375f8e-71eb-464a-9d86-65c78107010f" providerId="ADAL" clId="{D7A972D2-A29A-4420-BEF5-445AADFA06AE}" dt="2026-03-10T18:02:21.181" v="441" actId="2696"/>
        <pc:sldMkLst>
          <pc:docMk/>
          <pc:sldMk cId="3982798287" sldId="387"/>
        </pc:sldMkLst>
        <pc:spChg chg="mod">
          <ac:chgData name="Gannett, Yukiko (EOTSS)" userId="1a375f8e-71eb-464a-9d86-65c78107010f" providerId="ADAL" clId="{D7A972D2-A29A-4420-BEF5-445AADFA06AE}" dt="2026-03-10T17:58:52.601" v="315" actId="27636"/>
          <ac:spMkLst>
            <pc:docMk/>
            <pc:sldMk cId="3982798287" sldId="387"/>
            <ac:spMk id="3" creationId="{5F5BE273-C95E-7917-9701-A2C1D8221284}"/>
          </ac:spMkLst>
        </pc:spChg>
      </pc:sldChg>
      <pc:sldChg chg="modSp add mod modNotesTx">
        <pc:chgData name="Gannett, Yukiko (EOTSS)" userId="1a375f8e-71eb-464a-9d86-65c78107010f" providerId="ADAL" clId="{D7A972D2-A29A-4420-BEF5-445AADFA06AE}" dt="2026-03-10T18:05:04.357" v="453" actId="113"/>
        <pc:sldMkLst>
          <pc:docMk/>
          <pc:sldMk cId="2666834505" sldId="388"/>
        </pc:sldMkLst>
        <pc:spChg chg="mod">
          <ac:chgData name="Gannett, Yukiko (EOTSS)" userId="1a375f8e-71eb-464a-9d86-65c78107010f" providerId="ADAL" clId="{D7A972D2-A29A-4420-BEF5-445AADFA06AE}" dt="2026-03-10T17:58:17.893" v="311" actId="20577"/>
          <ac:spMkLst>
            <pc:docMk/>
            <pc:sldMk cId="2666834505" sldId="388"/>
            <ac:spMk id="2" creationId="{BFDA8D57-8A5D-C4B0-1F6E-06F19610BF57}"/>
          </ac:spMkLst>
        </pc:spChg>
        <pc:spChg chg="mod">
          <ac:chgData name="Gannett, Yukiko (EOTSS)" userId="1a375f8e-71eb-464a-9d86-65c78107010f" providerId="ADAL" clId="{D7A972D2-A29A-4420-BEF5-445AADFA06AE}" dt="2026-03-10T18:02:39.348" v="443" actId="113"/>
          <ac:spMkLst>
            <pc:docMk/>
            <pc:sldMk cId="2666834505" sldId="388"/>
            <ac:spMk id="3" creationId="{A35F96DB-D72D-3B3B-8232-F549329EF7FE}"/>
          </ac:spMkLst>
        </pc:spChg>
      </pc:sldChg>
      <pc:sldChg chg="modSp add del mod">
        <pc:chgData name="Gannett, Yukiko (EOTSS)" userId="1a375f8e-71eb-464a-9d86-65c78107010f" providerId="ADAL" clId="{D7A972D2-A29A-4420-BEF5-445AADFA06AE}" dt="2026-03-11T19:55:40.943" v="486" actId="2696"/>
        <pc:sldMkLst>
          <pc:docMk/>
          <pc:sldMk cId="842989447" sldId="389"/>
        </pc:sldMkLst>
        <pc:spChg chg="mod">
          <ac:chgData name="Gannett, Yukiko (EOTSS)" userId="1a375f8e-71eb-464a-9d86-65c78107010f" providerId="ADAL" clId="{D7A972D2-A29A-4420-BEF5-445AADFA06AE}" dt="2026-03-11T14:23:03.119" v="485" actId="113"/>
          <ac:spMkLst>
            <pc:docMk/>
            <pc:sldMk cId="842989447" sldId="389"/>
            <ac:spMk id="3" creationId="{464E4529-0AE8-C2AE-04B8-8237695B9B8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news/eotss-seeking-applications-to-the-digital-accessibility-and-equity-governance-board-0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mass.gov/orgs/digital-accessibility-and-equity-governance-board" TargetMode="External"/><Relationship Id="rId5" Type="http://schemas.openxmlformats.org/officeDocument/2006/relationships/hyperlink" Target="https://www.mass.gov/forms/apply-for-a-position-on-the-digital-accessibility-and-equity-governance-board" TargetMode="External"/><Relationship Id="rId4" Type="http://schemas.openxmlformats.org/officeDocument/2006/relationships/hyperlink" Target="https://www.mass.gov/info-details/how-to-apply-to-serve-on-the-digital-accessibility-and-equity-governance-board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39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EOTSS Seeking Applications to the Digital Accessibility and Equity Governance Board</a:t>
            </a:r>
            <a:r>
              <a:rPr lang="en-US" b="0" dirty="0"/>
              <a:t>:</a:t>
            </a:r>
            <a:br>
              <a:rPr lang="en-US" dirty="0"/>
            </a:br>
            <a:r>
              <a:rPr lang="en-US" dirty="0">
                <a:hlinkClick r:id="rId3"/>
              </a:rPr>
              <a:t>https://www.mass.gov/news/eotss-seeking-applications-to-the-digital-accessibility-and-equity-governance-board-0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to apply to serve on the Digital Accessibility and Equity Governance Board</a:t>
            </a:r>
            <a:r>
              <a:rPr lang="en-US" b="0" dirty="0"/>
              <a:t>:</a:t>
            </a:r>
            <a:br>
              <a:rPr lang="en-US" dirty="0"/>
            </a:br>
            <a:r>
              <a:rPr lang="en-US" dirty="0">
                <a:hlinkClick r:id="rId4"/>
              </a:rPr>
              <a:t>https://www.mass.gov/info-details/how-to-apply-to-serve-on-the-digital-accessibility-and-equity-governance-board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Apply for a position on the Digital Accessibility and Equity Governance Board</a:t>
            </a:r>
            <a:r>
              <a:rPr lang="en-US" b="0" dirty="0"/>
              <a:t>:</a:t>
            </a:r>
            <a:br>
              <a:rPr lang="en-US" b="0" dirty="0"/>
            </a:br>
            <a:r>
              <a:rPr lang="en-US" dirty="0">
                <a:hlinkClick r:id="rId5"/>
              </a:rPr>
              <a:t>https://www.mass.gov/forms/apply-for-a-position-on-the-digital-accessibility-and-equity-governance-board</a:t>
            </a:r>
            <a:endParaRPr lang="en-US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Digital Accessibility and Equity Governance Board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>
                <a:hlinkClick r:id="rId6"/>
              </a:rPr>
              <a:t>https://www.mass.gov/orgs/digital-accessibility-and-equity-governance-board</a:t>
            </a:r>
            <a:endParaRPr lang="en-US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499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3/11/2026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2486"/>
            <a:ext cx="9144000" cy="309630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Title II Research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292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March 11, 2026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18F33-96D5-8437-1132-0939F2F97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E08F8-271E-01DA-60A4-4BE2FB59C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II Research Groups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433FA-1648-1C85-51C5-95FBC310B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9188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Funding avenues</a:t>
            </a:r>
            <a:endParaRPr lang="en-US" dirty="0"/>
          </a:p>
          <a:p>
            <a:pPr lvl="1"/>
            <a:r>
              <a:rPr lang="en-US" dirty="0"/>
              <a:t>Caitlin Parton (MCD)</a:t>
            </a:r>
          </a:p>
          <a:p>
            <a:pPr lvl="1"/>
            <a:r>
              <a:rPr lang="en-US" dirty="0"/>
              <a:t>Ara Nerssessian (PSS)</a:t>
            </a:r>
          </a:p>
          <a:p>
            <a:pPr lvl="1"/>
            <a:r>
              <a:rPr lang="en-US" dirty="0"/>
              <a:t>Dan Sionkiewicz (HLC)</a:t>
            </a:r>
            <a:br>
              <a:rPr lang="en-US" dirty="0"/>
            </a:br>
            <a:endParaRPr lang="en-US" dirty="0"/>
          </a:p>
          <a:p>
            <a:pPr marL="0" lvl="0" indent="0">
              <a:buNone/>
            </a:pPr>
            <a:r>
              <a:rPr lang="en-US" b="1" dirty="0"/>
              <a:t>Tools to augment and assist to expedite current processes</a:t>
            </a:r>
            <a:endParaRPr lang="en-US" dirty="0"/>
          </a:p>
          <a:p>
            <a:pPr lvl="1"/>
            <a:r>
              <a:rPr lang="en-US" dirty="0"/>
              <a:t>Larry Goldberg (Public Member)</a:t>
            </a:r>
          </a:p>
          <a:p>
            <a:pPr lvl="1"/>
            <a:r>
              <a:rPr lang="en-US" dirty="0"/>
              <a:t>Ashley Bloom (TSS)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Curtis Kimball (LWD)</a:t>
            </a:r>
          </a:p>
        </p:txBody>
      </p:sp>
    </p:spTree>
    <p:extLst>
      <p:ext uri="{BB962C8B-B14F-4D97-AF65-F5344CB8AC3E}">
        <p14:creationId xmlns:p14="http://schemas.microsoft.com/office/powerpoint/2010/main" val="3077688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II Research Group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91880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Customer service accessibility</a:t>
            </a:r>
            <a:endParaRPr lang="en-US" dirty="0"/>
          </a:p>
          <a:p>
            <a:pPr lvl="1"/>
            <a:r>
              <a:rPr lang="en-US" dirty="0"/>
              <a:t>Ashley Bloom (TSS)</a:t>
            </a:r>
          </a:p>
          <a:p>
            <a:pPr lvl="1"/>
            <a:r>
              <a:rPr lang="en-US" dirty="0"/>
              <a:t>Brian Chase (HHS)</a:t>
            </a:r>
          </a:p>
          <a:p>
            <a:pPr lvl="1"/>
            <a:r>
              <a:rPr lang="en-US" dirty="0"/>
              <a:t>Sue Wunderlee (DOT)</a:t>
            </a:r>
            <a:br>
              <a:rPr lang="en-US" dirty="0"/>
            </a:br>
            <a:endParaRPr lang="en-US" dirty="0"/>
          </a:p>
          <a:p>
            <a:pPr marL="0" lvl="0" indent="0">
              <a:buNone/>
            </a:pPr>
            <a:r>
              <a:rPr lang="en-US" b="1" dirty="0"/>
              <a:t>Webinars, trainings, and guides to add to our resources</a:t>
            </a:r>
            <a:endParaRPr lang="en-US" dirty="0"/>
          </a:p>
          <a:p>
            <a:pPr lvl="1"/>
            <a:r>
              <a:rPr lang="en-US" dirty="0"/>
              <a:t>Ashley Bloom (TSS)</a:t>
            </a:r>
          </a:p>
          <a:p>
            <a:pPr lvl="1"/>
            <a:r>
              <a:rPr lang="en-US" dirty="0"/>
              <a:t>Sue Wunderlee (DOT)</a:t>
            </a:r>
          </a:p>
          <a:p>
            <a:pPr lvl="1"/>
            <a:r>
              <a:rPr lang="en-US" dirty="0"/>
              <a:t>Manwai Leung (HLC/EOED)</a:t>
            </a:r>
          </a:p>
          <a:p>
            <a:pPr lvl="1"/>
            <a:r>
              <a:rPr lang="en-US" dirty="0"/>
              <a:t>Shawn Garmer (EPS/VET)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717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Next Steps for Objective Working Group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Coming up for the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Continue your research and finalize your 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Present top 3-5 recommendations per research group to the March 27 board meeting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Finalize your presentation as the final recommendation to the board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Happy holidays</a:t>
            </a:r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Member Selection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Research Updates from Groups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24804"/>
          </a:xfrm>
        </p:spPr>
        <p:txBody>
          <a:bodyPr>
            <a:normAutofit/>
          </a:bodyPr>
          <a:lstStyle/>
          <a:p>
            <a:pPr marL="609600" indent="-457200"/>
            <a:r>
              <a:rPr lang="en-US" b="1" dirty="0"/>
              <a:t>Jason Snyder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SIAO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Health and Human Services</a:t>
            </a:r>
          </a:p>
          <a:p>
            <a:pPr marL="609600" indent="-457200"/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Hearing, or designee</a:t>
            </a:r>
          </a:p>
          <a:p>
            <a:pPr marL="609600" indent="-457200"/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Maria Michalski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SCIO, Executive Office of Public Safety 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457200"/>
            <a:r>
              <a:rPr lang="en-US" b="1" dirty="0"/>
              <a:t>Dan Sionkiewicz</a:t>
            </a:r>
            <a:r>
              <a:rPr lang="en-US" dirty="0"/>
              <a:t>, SCIO, Executive Office of Housing and Livable Communities</a:t>
            </a:r>
          </a:p>
          <a:p>
            <a:pPr marL="609600" indent="-457200"/>
            <a:r>
              <a:rPr lang="en-US" b="1" dirty="0"/>
              <a:t>Antoine Harrison</a:t>
            </a:r>
            <a:r>
              <a:rPr lang="en-US" dirty="0"/>
              <a:t>, SCIO, Executive Office of Education</a:t>
            </a:r>
          </a:p>
          <a:p>
            <a:pPr marL="609600" indent="-457200"/>
            <a:r>
              <a:rPr lang="en-US" b="1" dirty="0"/>
              <a:t>Greg Martin</a:t>
            </a:r>
            <a:r>
              <a:rPr lang="en-US" dirty="0"/>
              <a:t>, SCIO, Executive Office of Energy and Environmental Affairs, or designee</a:t>
            </a:r>
          </a:p>
          <a:p>
            <a:pPr marL="609600" indent="-457200"/>
            <a:r>
              <a:rPr lang="en-US" b="1" dirty="0"/>
              <a:t>Julia Wong</a:t>
            </a:r>
            <a:r>
              <a:rPr lang="en-US" dirty="0"/>
              <a:t>, SIAO, Executive Office of Administration and Finance</a:t>
            </a:r>
          </a:p>
          <a:p>
            <a:pPr marL="609600" indent="-457200"/>
            <a:r>
              <a:rPr lang="en-US" b="1" dirty="0"/>
              <a:t>Larry Goldberg</a:t>
            </a:r>
            <a:r>
              <a:rPr lang="en-US" dirty="0"/>
              <a:t>, Public Board Member</a:t>
            </a:r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Public Member Selection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2C92E-DB70-875B-4F53-9DF2B1280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A8D57-8A5D-C4B0-1F6E-06F19610B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Member Application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F96DB-D72D-3B3B-8232-F549329EF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1938"/>
            <a:ext cx="10515600" cy="5222631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Application Period</a:t>
            </a:r>
          </a:p>
          <a:p>
            <a:pPr indent="0">
              <a:lnSpc>
                <a:spcPct val="120000"/>
              </a:lnSpc>
              <a:buNone/>
            </a:pPr>
            <a:r>
              <a:rPr lang="en-US" dirty="0"/>
              <a:t>February 25 – March 27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Application Information</a:t>
            </a:r>
          </a:p>
          <a:p>
            <a:r>
              <a:rPr lang="en-US" b="1" dirty="0"/>
              <a:t>Press Release EOTSS Seeking Applications to the Digital Accessibility and Equity Governance Board </a:t>
            </a:r>
            <a:br>
              <a:rPr lang="en-US" b="1" dirty="0"/>
            </a:br>
            <a:r>
              <a:rPr lang="en-US" b="1" dirty="0"/>
              <a:t>- </a:t>
            </a:r>
            <a:r>
              <a:rPr lang="en-US" dirty="0"/>
              <a:t>Available in 6 languages and ASL</a:t>
            </a:r>
          </a:p>
          <a:p>
            <a:r>
              <a:rPr lang="en-US" b="1" dirty="0"/>
              <a:t>How to apply to serve on the Digital Accessibility and Equity Governance Board</a:t>
            </a:r>
            <a:br>
              <a:rPr lang="en-US" b="1" dirty="0"/>
            </a:br>
            <a:r>
              <a:rPr lang="en-US" b="1" dirty="0"/>
              <a:t>- </a:t>
            </a:r>
            <a:r>
              <a:rPr lang="en-US" dirty="0"/>
              <a:t>Available in 6 languages and ASL</a:t>
            </a:r>
          </a:p>
          <a:p>
            <a:r>
              <a:rPr lang="en-US" b="1" dirty="0"/>
              <a:t>Apply for a position on the Digital Accessibility and Equity Governance Board </a:t>
            </a:r>
            <a:r>
              <a:rPr lang="en-US" dirty="0"/>
              <a:t>(form)</a:t>
            </a:r>
            <a:endParaRPr lang="en-US" b="1" dirty="0"/>
          </a:p>
          <a:p>
            <a:r>
              <a:rPr lang="en-US" b="1" dirty="0"/>
              <a:t>Digital Accessibility and Equity Governance Board</a:t>
            </a:r>
          </a:p>
          <a:p>
            <a:endParaRPr lang="en-US" b="1" dirty="0"/>
          </a:p>
          <a:p>
            <a:pPr marL="0" indent="0">
              <a:buNone/>
            </a:pPr>
            <a:r>
              <a:rPr lang="en-US" sz="3200" dirty="0"/>
              <a:t>Please share to expand reach and encourage diverse applicants.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83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AB73A7-7260-0E93-D691-C22B8F422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C458B1-F597-2878-8DC5-AE4B748A50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Research Updates from Groups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28292CA-6B49-2B66-99E1-95FD443DB1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20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BF7E9-5240-E943-6CC2-426CD4DFE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1C7B1-351F-DC92-EDF0-084A29319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II Research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657E8-0DF2-CB8D-0780-179EF8DED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918801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en-US" b="1" dirty="0"/>
              <a:t>Municipality and schools digital accessibility</a:t>
            </a:r>
            <a:endParaRPr lang="en-US" dirty="0"/>
          </a:p>
          <a:p>
            <a:pPr lvl="1"/>
            <a:r>
              <a:rPr lang="en-US" dirty="0"/>
              <a:t>Antoine Harrison(EDU)</a:t>
            </a:r>
          </a:p>
          <a:p>
            <a:pPr lvl="1"/>
            <a:r>
              <a:rPr lang="en-US" dirty="0"/>
              <a:t>Larry Weru (EDU)</a:t>
            </a:r>
          </a:p>
          <a:p>
            <a:pPr lvl="1"/>
            <a:r>
              <a:rPr lang="en-US" dirty="0"/>
              <a:t>Ashley Bloom (TSS)</a:t>
            </a:r>
          </a:p>
          <a:p>
            <a:pPr lvl="1"/>
            <a:r>
              <a:rPr lang="en-US" dirty="0"/>
              <a:t>Adam Gojanovich (TSS)</a:t>
            </a:r>
            <a:br>
              <a:rPr lang="en-US" dirty="0"/>
            </a:br>
            <a:endParaRPr lang="en-US" dirty="0"/>
          </a:p>
          <a:p>
            <a:pPr marL="0" lvl="0" indent="0">
              <a:buNone/>
            </a:pPr>
            <a:r>
              <a:rPr lang="en-US" b="1" dirty="0"/>
              <a:t>What other states are doing for Title II</a:t>
            </a:r>
            <a:endParaRPr lang="en-US" dirty="0"/>
          </a:p>
          <a:p>
            <a:pPr lvl="1"/>
            <a:r>
              <a:rPr lang="en-US" dirty="0"/>
              <a:t>Michaela Lederman (EEA)</a:t>
            </a:r>
          </a:p>
          <a:p>
            <a:pPr lvl="1"/>
            <a:r>
              <a:rPr lang="en-US" dirty="0"/>
              <a:t>Julia Wong (ANF)</a:t>
            </a:r>
          </a:p>
          <a:p>
            <a:pPr lvl="1"/>
            <a:r>
              <a:rPr lang="en-US" dirty="0"/>
              <a:t>Ashley Bloom (TSS)</a:t>
            </a:r>
          </a:p>
          <a:p>
            <a:pPr lvl="1"/>
            <a:r>
              <a:rPr lang="en-US" dirty="0"/>
              <a:t>Shawn Garmer (EPS/VET)</a:t>
            </a:r>
          </a:p>
        </p:txBody>
      </p:sp>
    </p:spTree>
    <p:extLst>
      <p:ext uri="{BB962C8B-B14F-4D97-AF65-F5344CB8AC3E}">
        <p14:creationId xmlns:p14="http://schemas.microsoft.com/office/powerpoint/2010/main" val="3240005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8351</TotalTime>
  <Words>679</Words>
  <Application>Microsoft Office PowerPoint</Application>
  <PresentationFormat>Widescreen</PresentationFormat>
  <Paragraphs>90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Title II Research Group Meeting</vt:lpstr>
      <vt:lpstr>Meeting Agenda</vt:lpstr>
      <vt:lpstr>Introduction and Roll Call</vt:lpstr>
      <vt:lpstr>Working Group Member Roll Call</vt:lpstr>
      <vt:lpstr>Working Group Member Roll Call Continued</vt:lpstr>
      <vt:lpstr>Public Member Selection</vt:lpstr>
      <vt:lpstr>Public Member Application Information</vt:lpstr>
      <vt:lpstr>Research Updates from Groups</vt:lpstr>
      <vt:lpstr>Title II Research Groups</vt:lpstr>
      <vt:lpstr>Title II Research Groups (continued)</vt:lpstr>
      <vt:lpstr>Title II Research Group (continued)</vt:lpstr>
      <vt:lpstr>Next Steps for Objective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30</cp:revision>
  <dcterms:created xsi:type="dcterms:W3CDTF">2024-03-08T14:56:14Z</dcterms:created>
  <dcterms:modified xsi:type="dcterms:W3CDTF">2026-03-11T19:56:05Z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