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2"/>
  </p:notesMasterIdLst>
  <p:sldIdLst>
    <p:sldId id="256" r:id="rId4"/>
    <p:sldId id="257" r:id="rId5"/>
    <p:sldId id="258" r:id="rId6"/>
    <p:sldId id="354" r:id="rId7"/>
    <p:sldId id="259" r:id="rId8"/>
    <p:sldId id="389" r:id="rId9"/>
    <p:sldId id="388" r:id="rId10"/>
    <p:sldId id="343" r:id="rId11"/>
    <p:sldId id="352" r:id="rId12"/>
    <p:sldId id="340" r:id="rId13"/>
    <p:sldId id="346" r:id="rId14"/>
    <p:sldId id="355" r:id="rId15"/>
    <p:sldId id="333" r:id="rId16"/>
    <p:sldId id="275" r:id="rId17"/>
    <p:sldId id="266" r:id="rId18"/>
    <p:sldId id="267" r:id="rId19"/>
    <p:sldId id="269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390642-6354-4D48-AD5D-81F0CB474701}" v="38" dt="2026-03-16T19:48:38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177" autoAdjust="0"/>
  </p:normalViewPr>
  <p:slideViewPr>
    <p:cSldViewPr snapToGrid="0">
      <p:cViewPr varScale="1">
        <p:scale>
          <a:sx n="55" d="100"/>
          <a:sy n="55" d="100"/>
        </p:scale>
        <p:origin x="114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undo custSel addSld delSld modSld sldOrd">
      <pc:chgData name="Gannett, Yukiko (EOTSS)" userId="1a375f8e-71eb-464a-9d86-65c78107010f" providerId="ADAL" clId="{D7A972D2-A29A-4420-BEF5-445AADFA06AE}" dt="2026-03-16T19:47:56.690" v="844" actId="20577"/>
      <pc:docMkLst>
        <pc:docMk/>
      </pc:docMkLst>
      <pc:sldChg chg="modSp mod ord">
        <pc:chgData name="Gannett, Yukiko (EOTSS)" userId="1a375f8e-71eb-464a-9d86-65c78107010f" providerId="ADAL" clId="{D7A972D2-A29A-4420-BEF5-445AADFA06AE}" dt="2026-03-11T14:24:02.970" v="804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6-03-09T14:25:45.923" v="7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D7A972D2-A29A-4420-BEF5-445AADFA06AE}" dt="2026-03-11T13:47:18.265" v="801"/>
        <pc:sldMkLst>
          <pc:docMk/>
          <pc:sldMk cId="907641570" sldId="257"/>
        </pc:sldMkLst>
        <pc:spChg chg="mod">
          <ac:chgData name="Gannett, Yukiko (EOTSS)" userId="1a375f8e-71eb-464a-9d86-65c78107010f" providerId="ADAL" clId="{D7A972D2-A29A-4420-BEF5-445AADFA06AE}" dt="2026-03-11T13:47:18.265" v="801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Gannett, Yukiko (EOTSS)" userId="1a375f8e-71eb-464a-9d86-65c78107010f" providerId="ADAL" clId="{D7A972D2-A29A-4420-BEF5-445AADFA06AE}" dt="2026-03-13T13:53:09.885" v="839" actId="20577"/>
        <pc:sldMkLst>
          <pc:docMk/>
          <pc:sldMk cId="2890622037" sldId="275"/>
        </pc:sldMkLst>
        <pc:spChg chg="mod">
          <ac:chgData name="Gannett, Yukiko (EOTSS)" userId="1a375f8e-71eb-464a-9d86-65c78107010f" providerId="ADAL" clId="{D7A972D2-A29A-4420-BEF5-445AADFA06AE}" dt="2026-03-13T13:53:09.885" v="839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Gannett, Yukiko (EOTSS)" userId="1a375f8e-71eb-464a-9d86-65c78107010f" providerId="ADAL" clId="{D7A972D2-A29A-4420-BEF5-445AADFA06AE}" dt="2026-03-09T20:30:48.589" v="776" actId="20577"/>
        <pc:sldMkLst>
          <pc:docMk/>
          <pc:sldMk cId="3947675169" sldId="346"/>
        </pc:sldMkLst>
        <pc:spChg chg="mod">
          <ac:chgData name="Gannett, Yukiko (EOTSS)" userId="1a375f8e-71eb-464a-9d86-65c78107010f" providerId="ADAL" clId="{D7A972D2-A29A-4420-BEF5-445AADFA06AE}" dt="2026-03-09T20:27:56.392" v="708" actId="20577"/>
          <ac:spMkLst>
            <pc:docMk/>
            <pc:sldMk cId="3947675169" sldId="346"/>
            <ac:spMk id="2" creationId="{10AA672B-E613-9937-013F-652CFC87BB03}"/>
          </ac:spMkLst>
        </pc:spChg>
        <pc:spChg chg="mod">
          <ac:chgData name="Gannett, Yukiko (EOTSS)" userId="1a375f8e-71eb-464a-9d86-65c78107010f" providerId="ADAL" clId="{D7A972D2-A29A-4420-BEF5-445AADFA06AE}" dt="2026-03-09T20:30:48.589" v="776" actId="20577"/>
          <ac:spMkLst>
            <pc:docMk/>
            <pc:sldMk cId="3947675169" sldId="346"/>
            <ac:spMk id="3" creationId="{C5F3CF93-9566-2E3F-BB42-DF9B42778C9D}"/>
          </ac:spMkLst>
        </pc:spChg>
      </pc:sldChg>
      <pc:sldChg chg="addSp delSp modSp mod">
        <pc:chgData name="Gannett, Yukiko (EOTSS)" userId="1a375f8e-71eb-464a-9d86-65c78107010f" providerId="ADAL" clId="{D7A972D2-A29A-4420-BEF5-445AADFA06AE}" dt="2026-03-09T20:27:27.861" v="707" actId="478"/>
        <pc:sldMkLst>
          <pc:docMk/>
          <pc:sldMk cId="1552106218" sldId="352"/>
        </pc:sldMkLst>
        <pc:spChg chg="mod">
          <ac:chgData name="Gannett, Yukiko (EOTSS)" userId="1a375f8e-71eb-464a-9d86-65c78107010f" providerId="ADAL" clId="{D7A972D2-A29A-4420-BEF5-445AADFA06AE}" dt="2026-03-09T20:24:20.954" v="693" actId="20577"/>
          <ac:spMkLst>
            <pc:docMk/>
            <pc:sldMk cId="1552106218" sldId="352"/>
            <ac:spMk id="2" creationId="{D205038D-1539-2AF8-A5B9-EBE0F7011107}"/>
          </ac:spMkLst>
        </pc:spChg>
        <pc:spChg chg="mod">
          <ac:chgData name="Gannett, Yukiko (EOTSS)" userId="1a375f8e-71eb-464a-9d86-65c78107010f" providerId="ADAL" clId="{D7A972D2-A29A-4420-BEF5-445AADFA06AE}" dt="2026-03-09T20:27:22.600" v="705" actId="15"/>
          <ac:spMkLst>
            <pc:docMk/>
            <pc:sldMk cId="1552106218" sldId="352"/>
            <ac:spMk id="3" creationId="{1A2A5618-564D-2AF1-DF00-554DBABCA223}"/>
          </ac:spMkLst>
        </pc:spChg>
      </pc:sldChg>
      <pc:sldChg chg="modSp add mod">
        <pc:chgData name="Gannett, Yukiko (EOTSS)" userId="1a375f8e-71eb-464a-9d86-65c78107010f" providerId="ADAL" clId="{D7A972D2-A29A-4420-BEF5-445AADFA06AE}" dt="2026-03-16T19:47:56.690" v="844" actId="20577"/>
        <pc:sldMkLst>
          <pc:docMk/>
          <pc:sldMk cId="2666724697" sldId="355"/>
        </pc:sldMkLst>
        <pc:spChg chg="mod">
          <ac:chgData name="Gannett, Yukiko (EOTSS)" userId="1a375f8e-71eb-464a-9d86-65c78107010f" providerId="ADAL" clId="{D7A972D2-A29A-4420-BEF5-445AADFA06AE}" dt="2026-03-09T20:31:38.564" v="777"/>
          <ac:spMkLst>
            <pc:docMk/>
            <pc:sldMk cId="2666724697" sldId="355"/>
            <ac:spMk id="2" creationId="{AA6EEC01-7011-FD59-23DB-84B765096604}"/>
          </ac:spMkLst>
        </pc:spChg>
        <pc:spChg chg="mod">
          <ac:chgData name="Gannett, Yukiko (EOTSS)" userId="1a375f8e-71eb-464a-9d86-65c78107010f" providerId="ADAL" clId="{D7A972D2-A29A-4420-BEF5-445AADFA06AE}" dt="2026-03-16T19:47:56.690" v="844" actId="20577"/>
          <ac:spMkLst>
            <pc:docMk/>
            <pc:sldMk cId="2666724697" sldId="355"/>
            <ac:spMk id="3" creationId="{FD4C0363-D953-BFE7-C9F4-F75A2105D3E1}"/>
          </ac:spMkLst>
        </pc:spChg>
      </pc:sldChg>
      <pc:sldChg chg="add">
        <pc:chgData name="Gannett, Yukiko (EOTSS)" userId="1a375f8e-71eb-464a-9d86-65c78107010f" providerId="ADAL" clId="{D7A972D2-A29A-4420-BEF5-445AADFA06AE}" dt="2026-03-10T18:06:57.630" v="784"/>
        <pc:sldMkLst>
          <pc:docMk/>
          <pc:sldMk cId="2666834505" sldId="388"/>
        </pc:sldMkLst>
      </pc:sldChg>
      <pc:sldChg chg="add setBg">
        <pc:chgData name="Gannett, Yukiko (EOTSS)" userId="1a375f8e-71eb-464a-9d86-65c78107010f" providerId="ADAL" clId="{D7A972D2-A29A-4420-BEF5-445AADFA06AE}" dt="2026-03-10T18:07:53.370" v="791"/>
        <pc:sldMkLst>
          <pc:docMk/>
          <pc:sldMk cId="3570134489" sldId="389"/>
        </pc:sldMkLst>
      </pc:sldChg>
      <pc:sldChg chg="modSp add del mod">
        <pc:chgData name="Gannett, Yukiko (EOTSS)" userId="1a375f8e-71eb-464a-9d86-65c78107010f" providerId="ADAL" clId="{D7A972D2-A29A-4420-BEF5-445AADFA06AE}" dt="2026-03-16T19:02:58.122" v="840" actId="2696"/>
        <pc:sldMkLst>
          <pc:docMk/>
          <pc:sldMk cId="842989447" sldId="3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news/eotss-seeking-applications-to-the-digital-accessibility-and-equity-governance-board-0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mass.gov/orgs/digital-accessibility-and-equity-governance-board" TargetMode="External"/><Relationship Id="rId5" Type="http://schemas.openxmlformats.org/officeDocument/2006/relationships/hyperlink" Target="https://www.mass.gov/forms/apply-for-a-position-on-the-digital-accessibility-and-equity-governance-board" TargetMode="External"/><Relationship Id="rId4" Type="http://schemas.openxmlformats.org/officeDocument/2006/relationships/hyperlink" Target="https://www.mass.gov/info-details/how-to-apply-to-serve-on-the-digital-accessibility-and-equity-governance-board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EOTSS Seeking Applications to the Digital Accessibility and Equity Governance Board</a:t>
            </a:r>
            <a:r>
              <a:rPr lang="en-US" b="0" dirty="0"/>
              <a:t>:</a:t>
            </a:r>
            <a:br>
              <a:rPr lang="en-US" dirty="0"/>
            </a:br>
            <a:r>
              <a:rPr lang="en-US" dirty="0">
                <a:hlinkClick r:id="rId3"/>
              </a:rPr>
              <a:t>https://www.mass.gov/news/eotss-seeking-applications-to-the-digital-accessibility-and-equity-governance-board-0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to apply to serve on the Digital Accessibility and Equity Governance Board</a:t>
            </a:r>
            <a:r>
              <a:rPr lang="en-US" b="0" dirty="0"/>
              <a:t>:</a:t>
            </a:r>
            <a:br>
              <a:rPr lang="en-US" dirty="0"/>
            </a:br>
            <a:r>
              <a:rPr lang="en-US" dirty="0">
                <a:hlinkClick r:id="rId4"/>
              </a:rPr>
              <a:t>https://www.mass.gov/info-details/how-to-apply-to-serve-on-the-digital-accessibility-and-equity-governance-board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 for a position on the Digital Accessibility and Equity Governance Board</a:t>
            </a:r>
            <a:r>
              <a:rPr lang="en-US" b="0" dirty="0"/>
              <a:t>:</a:t>
            </a:r>
            <a:br>
              <a:rPr lang="en-US" b="0" dirty="0"/>
            </a:br>
            <a:r>
              <a:rPr lang="en-US" dirty="0">
                <a:hlinkClick r:id="rId5"/>
              </a:rPr>
              <a:t>https://www.mass.gov/forms/apply-for-a-position-on-the-digital-accessibility-and-equity-governance-board</a:t>
            </a:r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 Accessibility and Equity Governance Board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>
                <a:hlinkClick r:id="rId6"/>
              </a:rPr>
              <a:t>https://www.mass.gov/orgs/digital-accessibility-and-equity-governance-board</a:t>
            </a:r>
            <a:endParaRPr lang="en-US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499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1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6"/>
            <a:ext cx="9144000" cy="30636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Community Outreach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11485"/>
            <a:ext cx="9144000" cy="1436917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March 16,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431236-2C27-A174-158B-DCB7C88B2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071275-8D2B-4557-C1B3-5CB225FEF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8069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Accessibility Organization Engagement </a:t>
            </a:r>
          </a:p>
        </p:txBody>
      </p:sp>
    </p:spTree>
    <p:extLst>
      <p:ext uri="{BB962C8B-B14F-4D97-AF65-F5344CB8AC3E}">
        <p14:creationId xmlns:p14="http://schemas.microsoft.com/office/powerpoint/2010/main" val="2346692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A672B-E613-9937-013F-652CFC87B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Organization Engagement – Outreach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3CF93-9566-2E3F-BB42-DF9B42778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Outreach Progress Update:</a:t>
            </a:r>
          </a:p>
          <a:p>
            <a:pPr marL="509588">
              <a:lnSpc>
                <a:spcPct val="100000"/>
              </a:lnSpc>
            </a:pPr>
            <a:r>
              <a:rPr lang="en-US" dirty="0"/>
              <a:t>Follow-up communications sent to organizations contacted since the February meeting?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April Meeting Presenter Confirmed:</a:t>
            </a:r>
          </a:p>
          <a:p>
            <a:pPr marL="457200">
              <a:lnSpc>
                <a:spcPct val="100000"/>
              </a:lnSpc>
            </a:pPr>
            <a:r>
              <a:rPr lang="en-US" dirty="0"/>
              <a:t>Office of Veteran Advocate (OVC)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May Meeting Presenter Confirmed:</a:t>
            </a:r>
          </a:p>
          <a:p>
            <a:pPr marL="457200">
              <a:lnSpc>
                <a:spcPct val="100000"/>
              </a:lnSpc>
            </a:pPr>
            <a:r>
              <a:rPr lang="en-US" dirty="0"/>
              <a:t>Massachusetts Commission for the blind (MCB)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75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B95C8-5644-B5EF-5C0F-45BC7416B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EEC01-7011-FD59-23DB-84B765096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Organization Engagement – Today’s Presenters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C0363-D953-BFE7-C9F4-F75A2105D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Bay State Council </a:t>
            </a:r>
            <a:r>
              <a:rPr lang="en-US" b="1"/>
              <a:t>for the Blind</a:t>
            </a:r>
            <a:endParaRPr lang="en-US" b="1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David Kingsbury, President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Nona </a:t>
            </a:r>
            <a:r>
              <a:rPr lang="en-US" dirty="0" err="1"/>
              <a:t>Haroyan</a:t>
            </a:r>
            <a:r>
              <a:rPr lang="en-US" dirty="0"/>
              <a:t>, Advocacy Committee co-chair 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Jerry Berrier, Advocacy Committee co-chair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National Federation of the Blind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/>
              <a:t>Shara Winton, President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/>
              <a:t>Mika </a:t>
            </a:r>
            <a:r>
              <a:rPr lang="en-US" dirty="0" err="1"/>
              <a:t>Pyyhkala</a:t>
            </a:r>
            <a:r>
              <a:rPr lang="en-US" dirty="0"/>
              <a:t>, Second Vice President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National Braille Press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Brian A. Mac Donald, President &amp; CEO</a:t>
            </a:r>
          </a:p>
        </p:txBody>
      </p:sp>
    </p:spTree>
    <p:extLst>
      <p:ext uri="{BB962C8B-B14F-4D97-AF65-F5344CB8AC3E}">
        <p14:creationId xmlns:p14="http://schemas.microsoft.com/office/powerpoint/2010/main" val="2666724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165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Next Steps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for Community Outreach Working Group</a:t>
            </a:r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1330"/>
            <a:ext cx="10515600" cy="48378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Present working group update at the March 27 Board Meeting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Finalize April presentation schedule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Continue outreach for May and future sessions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Identify partnership and collaboration opportunities:</a:t>
            </a:r>
          </a:p>
          <a:p>
            <a:pPr marL="1093788" lvl="1">
              <a:lnSpc>
                <a:spcPct val="100000"/>
              </a:lnSpc>
            </a:pPr>
            <a:r>
              <a:rPr lang="en-US" sz="2800" dirty="0"/>
              <a:t>Based on organizational presentations</a:t>
            </a:r>
          </a:p>
          <a:p>
            <a:pPr marL="1093788" lvl="1">
              <a:lnSpc>
                <a:spcPct val="100000"/>
              </a:lnSpc>
            </a:pPr>
            <a:r>
              <a:rPr lang="en-US" sz="2800" dirty="0"/>
              <a:t>Aligned with DAEGB accessibility goals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1655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8319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5039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Public Member Application Information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Accessibility Feedback Form Updates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Accessibility Organization Engagement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Working Group Next Steps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60525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F3232-E7B0-EE6A-90AD-FA87E84CD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C1AA-5AD1-6DD9-6537-A5784298C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F2BBE-82D7-369A-A822-7FB21E86E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2429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/>
              <a:t>Jason Snyder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Brian Chase,</a:t>
            </a:r>
            <a:r>
              <a:rPr lang="en-US" dirty="0"/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Accessibility Officer, Executive Office of Health and Human Services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Paolo Franzese</a:t>
            </a:r>
            <a:r>
              <a:rPr lang="en-US" dirty="0"/>
              <a:t>, COO, Executive Office of Labor and Workforce Development</a:t>
            </a:r>
          </a:p>
        </p:txBody>
      </p:sp>
    </p:spTree>
    <p:extLst>
      <p:ext uri="{BB962C8B-B14F-4D97-AF65-F5344CB8AC3E}">
        <p14:creationId xmlns:p14="http://schemas.microsoft.com/office/powerpoint/2010/main" val="229270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2429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/>
              <a:t>Bing Chen</a:t>
            </a:r>
            <a:r>
              <a:rPr lang="en-US" dirty="0"/>
              <a:t>, SCIO, Executive Office of Veterans Services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John Oliveira</a:t>
            </a:r>
            <a:r>
              <a:rPr lang="en-US" dirty="0"/>
              <a:t>, Massachusetts Commissioner for the Blind </a:t>
            </a:r>
            <a:endParaRPr lang="en-US" b="1" dirty="0"/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David Kingsbury</a:t>
            </a:r>
            <a:r>
              <a:rPr lang="en-US" dirty="0"/>
              <a:t>, Public Member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Minh Ha</a:t>
            </a:r>
            <a:r>
              <a:rPr lang="en-US" dirty="0"/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Public Member Selection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134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2C92E-DB70-875B-4F53-9DF2B1280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8D57-8A5D-C4B0-1F6E-06F19610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Member Application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F96DB-D72D-3B3B-8232-F549329EF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1938"/>
            <a:ext cx="10515600" cy="522263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Application Period</a:t>
            </a:r>
          </a:p>
          <a:p>
            <a:pPr indent="0">
              <a:lnSpc>
                <a:spcPct val="120000"/>
              </a:lnSpc>
              <a:buNone/>
            </a:pPr>
            <a:r>
              <a:rPr lang="en-US" dirty="0"/>
              <a:t>February 25 – March 27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Application Information</a:t>
            </a:r>
          </a:p>
          <a:p>
            <a:r>
              <a:rPr lang="en-US" b="1" dirty="0"/>
              <a:t>Press Release EOTSS Seeking Applications to the Digital Accessibility and Equity Governance Board </a:t>
            </a:r>
            <a:br>
              <a:rPr lang="en-US" b="1" dirty="0"/>
            </a:br>
            <a:r>
              <a:rPr lang="en-US" b="1" dirty="0"/>
              <a:t>- </a:t>
            </a:r>
            <a:r>
              <a:rPr lang="en-US" dirty="0"/>
              <a:t>Available in 6 languages and ASL</a:t>
            </a:r>
          </a:p>
          <a:p>
            <a:r>
              <a:rPr lang="en-US" b="1" dirty="0"/>
              <a:t>How to apply to serve on the Digital Accessibility and Equity Governance Board</a:t>
            </a:r>
            <a:br>
              <a:rPr lang="en-US" b="1" dirty="0"/>
            </a:br>
            <a:r>
              <a:rPr lang="en-US" b="1" dirty="0"/>
              <a:t>- </a:t>
            </a:r>
            <a:r>
              <a:rPr lang="en-US" dirty="0"/>
              <a:t>Available in 6 languages and ASL</a:t>
            </a:r>
          </a:p>
          <a:p>
            <a:r>
              <a:rPr lang="en-US" b="1" dirty="0"/>
              <a:t>Apply for a position on the Digital Accessibility and Equity Governance Board </a:t>
            </a:r>
            <a:r>
              <a:rPr lang="en-US" dirty="0"/>
              <a:t>(form)</a:t>
            </a:r>
            <a:endParaRPr lang="en-US" b="1" dirty="0"/>
          </a:p>
          <a:p>
            <a:r>
              <a:rPr lang="en-US" b="1" dirty="0"/>
              <a:t>Digital Accessibility and Equity Governance Board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sz="3200" dirty="0"/>
              <a:t>Please share to expand reach and encourage diverse applicants.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3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409513-F21E-7F63-32EA-FD3C2DCD2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D07E2F-E085-F874-964A-6C8DB4A92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1986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2"/>
                </a:solidFill>
              </a:rPr>
              <a:t>Accessibility Feedback Form Updates </a:t>
            </a:r>
          </a:p>
        </p:txBody>
      </p:sp>
    </p:spTree>
    <p:extLst>
      <p:ext uri="{BB962C8B-B14F-4D97-AF65-F5344CB8AC3E}">
        <p14:creationId xmlns:p14="http://schemas.microsoft.com/office/powerpoint/2010/main" val="68174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038D-1539-2AF8-A5B9-EBE0F7011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Accessibility Feedback Form</a:t>
            </a:r>
            <a:br>
              <a:rPr lang="en-US" sz="4000" dirty="0"/>
            </a:br>
            <a:r>
              <a:rPr lang="en-US" sz="4000" dirty="0"/>
              <a:t>Launch &amp; Implementation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A5618-564D-2AF1-DF00-554DBABCA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99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Communications materials are being finalized for rollout of the new footer component.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 latest version of the Accessibility Feedback Form was shared with the working group for review, as requested during the February meeting.</a:t>
            </a:r>
          </a:p>
          <a:p>
            <a:pPr>
              <a:lnSpc>
                <a:spcPct val="100000"/>
              </a:lnSpc>
            </a:pPr>
            <a:r>
              <a:rPr lang="en-US" dirty="0"/>
              <a:t>Feedback and recommendations are welcome.</a:t>
            </a:r>
          </a:p>
        </p:txBody>
      </p:sp>
    </p:spTree>
    <p:extLst>
      <p:ext uri="{BB962C8B-B14F-4D97-AF65-F5344CB8AC3E}">
        <p14:creationId xmlns:p14="http://schemas.microsoft.com/office/powerpoint/2010/main" val="1552106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9233</TotalTime>
  <Words>630</Words>
  <Application>Microsoft Office PowerPoint</Application>
  <PresentationFormat>Widescreen</PresentationFormat>
  <Paragraphs>81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Community Outreach  Working Group Meeting</vt:lpstr>
      <vt:lpstr>Meeting Agenda</vt:lpstr>
      <vt:lpstr>Introduction and Roll Call</vt:lpstr>
      <vt:lpstr>Working Group Member Roll Call</vt:lpstr>
      <vt:lpstr>Working Group Member Roll Call (Cont.)</vt:lpstr>
      <vt:lpstr>Public Member Selection</vt:lpstr>
      <vt:lpstr>Public Member Application Information</vt:lpstr>
      <vt:lpstr>Accessibility Feedback Form Updates </vt:lpstr>
      <vt:lpstr>Accessibility Feedback Form Launch &amp; Implementation Update</vt:lpstr>
      <vt:lpstr>Accessibility Organization Engagement </vt:lpstr>
      <vt:lpstr>Accessibility Organization Engagement – Outreach Update</vt:lpstr>
      <vt:lpstr>Accessibility Organization Engagement – Today’s Presenters</vt:lpstr>
      <vt:lpstr>Next Steps  for Community Outreach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38</cp:revision>
  <dcterms:created xsi:type="dcterms:W3CDTF">2024-03-08T14:56:14Z</dcterms:created>
  <dcterms:modified xsi:type="dcterms:W3CDTF">2026-03-16T19:48:40Z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