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839" r:id="rId5"/>
    <p:sldMasterId id="2147484782" r:id="rId6"/>
    <p:sldMasterId id="2147484794" r:id="rId7"/>
    <p:sldMasterId id="2147485634" r:id="rId8"/>
  </p:sldMasterIdLst>
  <p:notesMasterIdLst>
    <p:notesMasterId r:id="rId30"/>
  </p:notesMasterIdLst>
  <p:sldIdLst>
    <p:sldId id="256" r:id="rId9"/>
    <p:sldId id="351" r:id="rId10"/>
    <p:sldId id="302" r:id="rId11"/>
    <p:sldId id="394" r:id="rId12"/>
    <p:sldId id="395" r:id="rId13"/>
    <p:sldId id="400" r:id="rId14"/>
    <p:sldId id="402" r:id="rId15"/>
    <p:sldId id="403" r:id="rId16"/>
    <p:sldId id="398" r:id="rId17"/>
    <p:sldId id="356" r:id="rId18"/>
    <p:sldId id="362" r:id="rId19"/>
    <p:sldId id="404" r:id="rId20"/>
    <p:sldId id="322" r:id="rId21"/>
    <p:sldId id="323" r:id="rId22"/>
    <p:sldId id="385" r:id="rId23"/>
    <p:sldId id="370" r:id="rId24"/>
    <p:sldId id="371" r:id="rId25"/>
    <p:sldId id="386" r:id="rId26"/>
    <p:sldId id="381" r:id="rId27"/>
    <p:sldId id="382" r:id="rId28"/>
    <p:sldId id="278" r:id="rId29"/>
  </p:sldIdLst>
  <p:sldSz cx="10160000" cy="7620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4025"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1225"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68425"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5625"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9F154-6CAB-4989-92C2-15B0C337B180}" v="1" dt="2026-03-16T22:11:34.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60" autoAdjust="0"/>
    <p:restoredTop sz="90939" autoAdjust="0"/>
  </p:normalViewPr>
  <p:slideViewPr>
    <p:cSldViewPr>
      <p:cViewPr varScale="1">
        <p:scale>
          <a:sx n="57" d="100"/>
          <a:sy n="57" d="100"/>
        </p:scale>
        <p:origin x="90"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A82413-8133-E041-B028-79B993150D3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A508D25-5088-8E3A-F219-EC77E211EEC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5B251EB-975A-46B1-A6EB-22D7B943DF60}" type="datetimeFigureOut">
              <a:rPr lang="en-US"/>
              <a:pPr>
                <a:defRPr/>
              </a:pPr>
              <a:t>3/16/2026</a:t>
            </a:fld>
            <a:endParaRPr lang="en-US"/>
          </a:p>
        </p:txBody>
      </p:sp>
      <p:sp>
        <p:nvSpPr>
          <p:cNvPr id="4" name="Slide Image Placeholder 3">
            <a:extLst>
              <a:ext uri="{FF2B5EF4-FFF2-40B4-BE49-F238E27FC236}">
                <a16:creationId xmlns:a16="http://schemas.microsoft.com/office/drawing/2014/main" id="{72EC1FFD-E753-6C30-0DE3-6EBD0D5CB0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CDBFE44-834D-847A-3269-384697AEC3E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2D5BA69-8725-4E01-0EC1-7647F7BCC36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BBE5B75-3E31-F724-C69C-2BB89DD4BE2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870FA3A-EC7F-47F1-88AA-D341501F71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977"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B01EA70-3122-9B66-ECEE-8FF2780E3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DD08953-660D-52D7-744F-B2ECA32CE1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LIKE TO START w/ QUICK OVERVIEW OF NBP &amp; LITTLE BACKGRND BLINDNESS for REF</a:t>
            </a:r>
          </a:p>
        </p:txBody>
      </p:sp>
      <p:sp>
        <p:nvSpPr>
          <p:cNvPr id="23556" name="Slide Number Placeholder 3">
            <a:extLst>
              <a:ext uri="{FF2B5EF4-FFF2-40B4-BE49-F238E27FC236}">
                <a16:creationId xmlns:a16="http://schemas.microsoft.com/office/drawing/2014/main" id="{18BB079B-B12C-B0DA-6650-4330BA7A2F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7F5240-9770-49FB-A5F6-EDD1F6C7B424}"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0924CA4-544D-3448-8BCA-FA4A4DC4F6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BF4A448-7A69-0584-C960-372B98BB48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NON PROFIT … TOOLS TO SUPPORT BRAILLE LITERACY AND LIFE LONG LEARNING.. 2 WAYS TO PRODUCE BRAILLE</a:t>
            </a:r>
          </a:p>
        </p:txBody>
      </p:sp>
      <p:sp>
        <p:nvSpPr>
          <p:cNvPr id="25604" name="Slide Number Placeholder 3">
            <a:extLst>
              <a:ext uri="{FF2B5EF4-FFF2-40B4-BE49-F238E27FC236}">
                <a16:creationId xmlns:a16="http://schemas.microsoft.com/office/drawing/2014/main" id="{FA8C2580-0DE0-8142-9E42-4CA32831A8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6F8531-5001-4A01-BCB6-5FAA7437BD6A}" type="slidenum">
              <a:rPr lang="en-US" altLang="en-US" smtClean="0">
                <a:solidFill>
                  <a:srgbClr val="000000"/>
                </a:solidFill>
              </a:rPr>
              <a:pPr/>
              <a:t>2</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129CA39-A509-E996-8D1D-A88215B252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6F5A536-96C0-9697-B845-E466D02F2C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FENWAY AREA SURROUNDED BY NE UNIV.  INVITE TOUR IF IN CITY.</a:t>
            </a:r>
          </a:p>
        </p:txBody>
      </p:sp>
      <p:sp>
        <p:nvSpPr>
          <p:cNvPr id="27652" name="Slide Number Placeholder 3">
            <a:extLst>
              <a:ext uri="{FF2B5EF4-FFF2-40B4-BE49-F238E27FC236}">
                <a16:creationId xmlns:a16="http://schemas.microsoft.com/office/drawing/2014/main" id="{BB681D97-CA1A-620B-F5CB-CACB96FCBA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A18E95-FBA4-402C-898E-978B885EC6B6}"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8210B8F-49BE-3441-6AD3-BA6449258A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DA4DB12-C10F-83D9-1B7D-FDDFE5F299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NBP’s BETTER MOUSETRAP – piezo actuation, more features</a:t>
            </a:r>
          </a:p>
        </p:txBody>
      </p:sp>
      <p:sp>
        <p:nvSpPr>
          <p:cNvPr id="55300" name="Slide Number Placeholder 3">
            <a:extLst>
              <a:ext uri="{FF2B5EF4-FFF2-40B4-BE49-F238E27FC236}">
                <a16:creationId xmlns:a16="http://schemas.microsoft.com/office/drawing/2014/main" id="{2BFA3ACB-FC27-173F-2C80-C81E2ACE72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460CAF-8A90-4FCF-B552-5809AAF87CF2}" type="slidenum">
              <a:rPr lang="en-US" altLang="en-US" smtClean="0"/>
              <a:pPr/>
              <a:t>13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4E7F31C-C61D-6326-A5BE-38F61F02EA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DC682A7-F6CB-99A3-D1D8-9B268E4A55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RED MOST PROMISE</a:t>
            </a:r>
          </a:p>
        </p:txBody>
      </p:sp>
      <p:sp>
        <p:nvSpPr>
          <p:cNvPr id="63492" name="Slide Number Placeholder 3">
            <a:extLst>
              <a:ext uri="{FF2B5EF4-FFF2-40B4-BE49-F238E27FC236}">
                <a16:creationId xmlns:a16="http://schemas.microsoft.com/office/drawing/2014/main" id="{3D14DB22-6836-97B9-6F91-5EE13042B6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8F94ED-2B26-4F08-B154-809325399F6F}" type="slidenum">
              <a:rPr lang="en-US" altLang="en-US" smtClean="0"/>
              <a:pPr/>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4"/>
            <a:ext cx="8636000" cy="1633361"/>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75" indent="0" algn="ctr">
              <a:buNone/>
              <a:defRPr>
                <a:solidFill>
                  <a:schemeClr val="tx1">
                    <a:tint val="75000"/>
                  </a:schemeClr>
                </a:solidFill>
              </a:defRPr>
            </a:lvl2pPr>
            <a:lvl3pPr marL="1015950" indent="0" algn="ctr">
              <a:buNone/>
              <a:defRPr>
                <a:solidFill>
                  <a:schemeClr val="tx1">
                    <a:tint val="75000"/>
                  </a:schemeClr>
                </a:solidFill>
              </a:defRPr>
            </a:lvl3pPr>
            <a:lvl4pPr marL="1523925" indent="0" algn="ctr">
              <a:buNone/>
              <a:defRPr>
                <a:solidFill>
                  <a:schemeClr val="tx1">
                    <a:tint val="75000"/>
                  </a:schemeClr>
                </a:solidFill>
              </a:defRPr>
            </a:lvl4pPr>
            <a:lvl5pPr marL="2031900" indent="0" algn="ctr">
              <a:buNone/>
              <a:defRPr>
                <a:solidFill>
                  <a:schemeClr val="tx1">
                    <a:tint val="75000"/>
                  </a:schemeClr>
                </a:solidFill>
              </a:defRPr>
            </a:lvl5pPr>
            <a:lvl6pPr marL="2539875" indent="0" algn="ctr">
              <a:buNone/>
              <a:defRPr>
                <a:solidFill>
                  <a:schemeClr val="tx1">
                    <a:tint val="75000"/>
                  </a:schemeClr>
                </a:solidFill>
              </a:defRPr>
            </a:lvl6pPr>
            <a:lvl7pPr marL="3047850" indent="0" algn="ctr">
              <a:buNone/>
              <a:defRPr>
                <a:solidFill>
                  <a:schemeClr val="tx1">
                    <a:tint val="75000"/>
                  </a:schemeClr>
                </a:solidFill>
              </a:defRPr>
            </a:lvl7pPr>
            <a:lvl8pPr marL="3555822" indent="0" algn="ctr">
              <a:buNone/>
              <a:defRPr>
                <a:solidFill>
                  <a:schemeClr val="tx1">
                    <a:tint val="75000"/>
                  </a:schemeClr>
                </a:solidFill>
              </a:defRPr>
            </a:lvl8pPr>
            <a:lvl9pPr marL="406379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155C4E-3B2A-41CA-564C-464EE57F993F}"/>
              </a:ext>
            </a:extLst>
          </p:cNvPr>
          <p:cNvSpPr>
            <a:spLocks noGrp="1"/>
          </p:cNvSpPr>
          <p:nvPr>
            <p:ph type="dt" sz="half" idx="10"/>
          </p:nvPr>
        </p:nvSpPr>
        <p:spPr/>
        <p:txBody>
          <a:bodyPr/>
          <a:lstStyle>
            <a:lvl1pPr>
              <a:defRPr/>
            </a:lvl1pPr>
          </a:lstStyle>
          <a:p>
            <a:pPr>
              <a:defRPr/>
            </a:pPr>
            <a:fld id="{5A24DDAA-9DEB-431F-B4DD-DF3F88754B1B}" type="datetimeFigureOut">
              <a:rPr lang="en-US"/>
              <a:pPr>
                <a:defRPr/>
              </a:pPr>
              <a:t>3/16/2026</a:t>
            </a:fld>
            <a:endParaRPr lang="en-US"/>
          </a:p>
        </p:txBody>
      </p:sp>
      <p:sp>
        <p:nvSpPr>
          <p:cNvPr id="5" name="Footer Placeholder 4">
            <a:extLst>
              <a:ext uri="{FF2B5EF4-FFF2-40B4-BE49-F238E27FC236}">
                <a16:creationId xmlns:a16="http://schemas.microsoft.com/office/drawing/2014/main" id="{45DC9F2F-0E1A-BC35-49BC-AF260FAFE6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C2AA25-5153-7C75-F2F8-D7BAB6FD9BC4}"/>
              </a:ext>
            </a:extLst>
          </p:cNvPr>
          <p:cNvSpPr>
            <a:spLocks noGrp="1"/>
          </p:cNvSpPr>
          <p:nvPr>
            <p:ph type="sldNum" sz="quarter" idx="12"/>
          </p:nvPr>
        </p:nvSpPr>
        <p:spPr/>
        <p:txBody>
          <a:bodyPr/>
          <a:lstStyle>
            <a:lvl1pPr>
              <a:defRPr/>
            </a:lvl1pPr>
          </a:lstStyle>
          <a:p>
            <a:pPr>
              <a:defRPr/>
            </a:pPr>
            <a:fld id="{CFCD2B54-38E4-4A2C-AB5F-1B1A9CC6B5D5}" type="slidenum">
              <a:rPr lang="en-US" altLang="en-US"/>
              <a:pPr>
                <a:defRPr/>
              </a:pPr>
              <a:t>‹#›</a:t>
            </a:fld>
            <a:endParaRPr lang="en-US" altLang="en-US"/>
          </a:p>
        </p:txBody>
      </p:sp>
    </p:spTree>
    <p:extLst>
      <p:ext uri="{BB962C8B-B14F-4D97-AF65-F5344CB8AC3E}">
        <p14:creationId xmlns:p14="http://schemas.microsoft.com/office/powerpoint/2010/main" val="111076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56551-75A3-7C0E-FB94-E31CA9DC24FC}"/>
              </a:ext>
            </a:extLst>
          </p:cNvPr>
          <p:cNvSpPr>
            <a:spLocks noGrp="1"/>
          </p:cNvSpPr>
          <p:nvPr>
            <p:ph type="dt" sz="half" idx="10"/>
          </p:nvPr>
        </p:nvSpPr>
        <p:spPr/>
        <p:txBody>
          <a:bodyPr/>
          <a:lstStyle>
            <a:lvl1pPr>
              <a:defRPr/>
            </a:lvl1pPr>
          </a:lstStyle>
          <a:p>
            <a:pPr>
              <a:defRPr/>
            </a:pPr>
            <a:fld id="{5C98A16C-B56F-4730-95CE-F633E75143C1}" type="datetimeFigureOut">
              <a:rPr lang="en-US"/>
              <a:pPr>
                <a:defRPr/>
              </a:pPr>
              <a:t>3/16/2026</a:t>
            </a:fld>
            <a:endParaRPr lang="en-US"/>
          </a:p>
        </p:txBody>
      </p:sp>
      <p:sp>
        <p:nvSpPr>
          <p:cNvPr id="5" name="Footer Placeholder 4">
            <a:extLst>
              <a:ext uri="{FF2B5EF4-FFF2-40B4-BE49-F238E27FC236}">
                <a16:creationId xmlns:a16="http://schemas.microsoft.com/office/drawing/2014/main" id="{066D9FF9-4157-0B35-E63F-16A714004A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51E42A-E5F8-2969-7FEE-87A099BC9AF1}"/>
              </a:ext>
            </a:extLst>
          </p:cNvPr>
          <p:cNvSpPr>
            <a:spLocks noGrp="1"/>
          </p:cNvSpPr>
          <p:nvPr>
            <p:ph type="sldNum" sz="quarter" idx="12"/>
          </p:nvPr>
        </p:nvSpPr>
        <p:spPr/>
        <p:txBody>
          <a:bodyPr/>
          <a:lstStyle>
            <a:lvl1pPr>
              <a:defRPr/>
            </a:lvl1pPr>
          </a:lstStyle>
          <a:p>
            <a:pPr>
              <a:defRPr/>
            </a:pPr>
            <a:fld id="{7C4C38F7-D811-48E7-B7EB-E8CD4B7DFA6F}" type="slidenum">
              <a:rPr lang="en-US" altLang="en-US"/>
              <a:pPr>
                <a:defRPr/>
              </a:pPr>
              <a:t>‹#›</a:t>
            </a:fld>
            <a:endParaRPr lang="en-US" altLang="en-US"/>
          </a:p>
        </p:txBody>
      </p:sp>
    </p:spTree>
    <p:extLst>
      <p:ext uri="{BB962C8B-B14F-4D97-AF65-F5344CB8AC3E}">
        <p14:creationId xmlns:p14="http://schemas.microsoft.com/office/powerpoint/2010/main" val="410973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71"/>
            <a:ext cx="2540000" cy="72248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4444" y="338671"/>
            <a:ext cx="7450667" cy="7224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F0414-E5D0-3645-A346-58CAAA8D4935}"/>
              </a:ext>
            </a:extLst>
          </p:cNvPr>
          <p:cNvSpPr>
            <a:spLocks noGrp="1"/>
          </p:cNvSpPr>
          <p:nvPr>
            <p:ph type="dt" sz="half" idx="10"/>
          </p:nvPr>
        </p:nvSpPr>
        <p:spPr/>
        <p:txBody>
          <a:bodyPr/>
          <a:lstStyle>
            <a:lvl1pPr>
              <a:defRPr/>
            </a:lvl1pPr>
          </a:lstStyle>
          <a:p>
            <a:pPr>
              <a:defRPr/>
            </a:pPr>
            <a:fld id="{24321882-B708-482D-BAAC-9C18610C19B8}" type="datetimeFigureOut">
              <a:rPr lang="en-US"/>
              <a:pPr>
                <a:defRPr/>
              </a:pPr>
              <a:t>3/16/2026</a:t>
            </a:fld>
            <a:endParaRPr lang="en-US"/>
          </a:p>
        </p:txBody>
      </p:sp>
      <p:sp>
        <p:nvSpPr>
          <p:cNvPr id="5" name="Footer Placeholder 4">
            <a:extLst>
              <a:ext uri="{FF2B5EF4-FFF2-40B4-BE49-F238E27FC236}">
                <a16:creationId xmlns:a16="http://schemas.microsoft.com/office/drawing/2014/main" id="{2546AC94-2876-2902-ECCA-D8AD5D80F4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590D8E-24E9-66D1-994F-6D76FD07E3FF}"/>
              </a:ext>
            </a:extLst>
          </p:cNvPr>
          <p:cNvSpPr>
            <a:spLocks noGrp="1"/>
          </p:cNvSpPr>
          <p:nvPr>
            <p:ph type="sldNum" sz="quarter" idx="12"/>
          </p:nvPr>
        </p:nvSpPr>
        <p:spPr/>
        <p:txBody>
          <a:bodyPr/>
          <a:lstStyle>
            <a:lvl1pPr>
              <a:defRPr/>
            </a:lvl1pPr>
          </a:lstStyle>
          <a:p>
            <a:pPr>
              <a:defRPr/>
            </a:pPr>
            <a:fld id="{FF565A25-FE17-4116-BA67-775ABCC88104}" type="slidenum">
              <a:rPr lang="en-US" altLang="en-US"/>
              <a:pPr>
                <a:defRPr/>
              </a:pPr>
              <a:t>‹#›</a:t>
            </a:fld>
            <a:endParaRPr lang="en-US" altLang="en-US"/>
          </a:p>
        </p:txBody>
      </p:sp>
    </p:spTree>
    <p:extLst>
      <p:ext uri="{BB962C8B-B14F-4D97-AF65-F5344CB8AC3E}">
        <p14:creationId xmlns:p14="http://schemas.microsoft.com/office/powerpoint/2010/main" val="902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3"/>
            <a:ext cx="8636000" cy="1633361"/>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80" indent="0" algn="ctr">
              <a:buNone/>
              <a:defRPr>
                <a:solidFill>
                  <a:schemeClr val="tx1">
                    <a:tint val="75000"/>
                  </a:schemeClr>
                </a:solidFill>
              </a:defRPr>
            </a:lvl2pPr>
            <a:lvl3pPr marL="1015960" indent="0" algn="ctr">
              <a:buNone/>
              <a:defRPr>
                <a:solidFill>
                  <a:schemeClr val="tx1">
                    <a:tint val="75000"/>
                  </a:schemeClr>
                </a:solidFill>
              </a:defRPr>
            </a:lvl3pPr>
            <a:lvl4pPr marL="1523940" indent="0" algn="ctr">
              <a:buNone/>
              <a:defRPr>
                <a:solidFill>
                  <a:schemeClr val="tx1">
                    <a:tint val="75000"/>
                  </a:schemeClr>
                </a:solidFill>
              </a:defRPr>
            </a:lvl4pPr>
            <a:lvl5pPr marL="2031920" indent="0" algn="ctr">
              <a:buNone/>
              <a:defRPr>
                <a:solidFill>
                  <a:schemeClr val="tx1">
                    <a:tint val="75000"/>
                  </a:schemeClr>
                </a:solidFill>
              </a:defRPr>
            </a:lvl5pPr>
            <a:lvl6pPr marL="2539900" indent="0" algn="ctr">
              <a:buNone/>
              <a:defRPr>
                <a:solidFill>
                  <a:schemeClr val="tx1">
                    <a:tint val="75000"/>
                  </a:schemeClr>
                </a:solidFill>
              </a:defRPr>
            </a:lvl6pPr>
            <a:lvl7pPr marL="3047880" indent="0" algn="ctr">
              <a:buNone/>
              <a:defRPr>
                <a:solidFill>
                  <a:schemeClr val="tx1">
                    <a:tint val="75000"/>
                  </a:schemeClr>
                </a:solidFill>
              </a:defRPr>
            </a:lvl7pPr>
            <a:lvl8pPr marL="3555858" indent="0" algn="ctr">
              <a:buNone/>
              <a:defRPr>
                <a:solidFill>
                  <a:schemeClr val="tx1">
                    <a:tint val="75000"/>
                  </a:schemeClr>
                </a:solidFill>
              </a:defRPr>
            </a:lvl8pPr>
            <a:lvl9pPr marL="406383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4F8D7A9-C90A-02C6-DEDA-11955E4C52F1}"/>
              </a:ext>
            </a:extLst>
          </p:cNvPr>
          <p:cNvSpPr>
            <a:spLocks noGrp="1"/>
          </p:cNvSpPr>
          <p:nvPr>
            <p:ph type="dt" sz="half" idx="10"/>
          </p:nvPr>
        </p:nvSpPr>
        <p:spPr/>
        <p:txBody>
          <a:bodyPr/>
          <a:lstStyle>
            <a:lvl1pPr>
              <a:defRPr/>
            </a:lvl1pPr>
          </a:lstStyle>
          <a:p>
            <a:pPr>
              <a:defRPr/>
            </a:pPr>
            <a:fld id="{C62A6DC1-3C64-4991-AB0C-6FEBB62375FF}" type="datetimeFigureOut">
              <a:rPr lang="en-US"/>
              <a:pPr>
                <a:defRPr/>
              </a:pPr>
              <a:t>3/16/2026</a:t>
            </a:fld>
            <a:endParaRPr lang="en-US"/>
          </a:p>
        </p:txBody>
      </p:sp>
      <p:sp>
        <p:nvSpPr>
          <p:cNvPr id="5" name="Footer Placeholder 4">
            <a:extLst>
              <a:ext uri="{FF2B5EF4-FFF2-40B4-BE49-F238E27FC236}">
                <a16:creationId xmlns:a16="http://schemas.microsoft.com/office/drawing/2014/main" id="{72B82510-C258-4774-2B7B-9ECA4069A5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ACADDA-BCF0-0BC9-F60E-FA305BE16754}"/>
              </a:ext>
            </a:extLst>
          </p:cNvPr>
          <p:cNvSpPr>
            <a:spLocks noGrp="1"/>
          </p:cNvSpPr>
          <p:nvPr>
            <p:ph type="sldNum" sz="quarter" idx="12"/>
          </p:nvPr>
        </p:nvSpPr>
        <p:spPr/>
        <p:txBody>
          <a:bodyPr/>
          <a:lstStyle>
            <a:lvl1pPr>
              <a:defRPr/>
            </a:lvl1pPr>
          </a:lstStyle>
          <a:p>
            <a:pPr>
              <a:defRPr/>
            </a:pPr>
            <a:fld id="{F3D5636B-7D71-4C75-9D25-68FF02B834CB}" type="slidenum">
              <a:rPr lang="en-US" altLang="en-US"/>
              <a:pPr>
                <a:defRPr/>
              </a:pPr>
              <a:t>‹#›</a:t>
            </a:fld>
            <a:endParaRPr lang="en-US" altLang="en-US"/>
          </a:p>
        </p:txBody>
      </p:sp>
    </p:spTree>
    <p:extLst>
      <p:ext uri="{BB962C8B-B14F-4D97-AF65-F5344CB8AC3E}">
        <p14:creationId xmlns:p14="http://schemas.microsoft.com/office/powerpoint/2010/main" val="1548309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948D7-37F9-5E0A-12EC-41E2E84D29CA}"/>
              </a:ext>
            </a:extLst>
          </p:cNvPr>
          <p:cNvSpPr>
            <a:spLocks noGrp="1"/>
          </p:cNvSpPr>
          <p:nvPr>
            <p:ph type="dt" sz="half" idx="10"/>
          </p:nvPr>
        </p:nvSpPr>
        <p:spPr/>
        <p:txBody>
          <a:bodyPr/>
          <a:lstStyle>
            <a:lvl1pPr>
              <a:defRPr/>
            </a:lvl1pPr>
          </a:lstStyle>
          <a:p>
            <a:pPr>
              <a:defRPr/>
            </a:pPr>
            <a:fld id="{1E9A53B9-CA15-4F01-8EFD-4D4BCE3F32E5}" type="datetimeFigureOut">
              <a:rPr lang="en-US"/>
              <a:pPr>
                <a:defRPr/>
              </a:pPr>
              <a:t>3/16/2026</a:t>
            </a:fld>
            <a:endParaRPr lang="en-US"/>
          </a:p>
        </p:txBody>
      </p:sp>
      <p:sp>
        <p:nvSpPr>
          <p:cNvPr id="5" name="Footer Placeholder 4">
            <a:extLst>
              <a:ext uri="{FF2B5EF4-FFF2-40B4-BE49-F238E27FC236}">
                <a16:creationId xmlns:a16="http://schemas.microsoft.com/office/drawing/2014/main" id="{FB1754AA-50D5-B7E2-958E-63252C4EDF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9EABF7-BD65-645C-DE12-7E247962C469}"/>
              </a:ext>
            </a:extLst>
          </p:cNvPr>
          <p:cNvSpPr>
            <a:spLocks noGrp="1"/>
          </p:cNvSpPr>
          <p:nvPr>
            <p:ph type="sldNum" sz="quarter" idx="12"/>
          </p:nvPr>
        </p:nvSpPr>
        <p:spPr/>
        <p:txBody>
          <a:bodyPr/>
          <a:lstStyle>
            <a:lvl1pPr>
              <a:defRPr/>
            </a:lvl1pPr>
          </a:lstStyle>
          <a:p>
            <a:pPr>
              <a:defRPr/>
            </a:pPr>
            <a:fld id="{8C9B2C31-A4BD-4E12-8CE0-B2B48C46402A}" type="slidenum">
              <a:rPr lang="en-US" altLang="en-US"/>
              <a:pPr>
                <a:defRPr/>
              </a:pPr>
              <a:t>‹#›</a:t>
            </a:fld>
            <a:endParaRPr lang="en-US" altLang="en-US"/>
          </a:p>
        </p:txBody>
      </p:sp>
    </p:spTree>
    <p:extLst>
      <p:ext uri="{BB962C8B-B14F-4D97-AF65-F5344CB8AC3E}">
        <p14:creationId xmlns:p14="http://schemas.microsoft.com/office/powerpoint/2010/main" val="1638026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59"/>
            <a:ext cx="8636000" cy="1513417"/>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80" indent="0">
              <a:buNone/>
              <a:defRPr sz="2000">
                <a:solidFill>
                  <a:schemeClr val="tx1">
                    <a:tint val="75000"/>
                  </a:schemeClr>
                </a:solidFill>
              </a:defRPr>
            </a:lvl2pPr>
            <a:lvl3pPr marL="1015960" indent="0">
              <a:buNone/>
              <a:defRPr sz="1800">
                <a:solidFill>
                  <a:schemeClr val="tx1">
                    <a:tint val="75000"/>
                  </a:schemeClr>
                </a:solidFill>
              </a:defRPr>
            </a:lvl3pPr>
            <a:lvl4pPr marL="1523940" indent="0">
              <a:buNone/>
              <a:defRPr sz="1600">
                <a:solidFill>
                  <a:schemeClr val="tx1">
                    <a:tint val="75000"/>
                  </a:schemeClr>
                </a:solidFill>
              </a:defRPr>
            </a:lvl4pPr>
            <a:lvl5pPr marL="2031920" indent="0">
              <a:buNone/>
              <a:defRPr sz="1600">
                <a:solidFill>
                  <a:schemeClr val="tx1">
                    <a:tint val="75000"/>
                  </a:schemeClr>
                </a:solidFill>
              </a:defRPr>
            </a:lvl5pPr>
            <a:lvl6pPr marL="2539900" indent="0">
              <a:buNone/>
              <a:defRPr sz="1600">
                <a:solidFill>
                  <a:schemeClr val="tx1">
                    <a:tint val="75000"/>
                  </a:schemeClr>
                </a:solidFill>
              </a:defRPr>
            </a:lvl6pPr>
            <a:lvl7pPr marL="3047880" indent="0">
              <a:buNone/>
              <a:defRPr sz="1600">
                <a:solidFill>
                  <a:schemeClr val="tx1">
                    <a:tint val="75000"/>
                  </a:schemeClr>
                </a:solidFill>
              </a:defRPr>
            </a:lvl7pPr>
            <a:lvl8pPr marL="3555858" indent="0">
              <a:buNone/>
              <a:defRPr sz="1600">
                <a:solidFill>
                  <a:schemeClr val="tx1">
                    <a:tint val="75000"/>
                  </a:schemeClr>
                </a:solidFill>
              </a:defRPr>
            </a:lvl8pPr>
            <a:lvl9pPr marL="406383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7F522F-D787-AC18-D933-89BD355851CF}"/>
              </a:ext>
            </a:extLst>
          </p:cNvPr>
          <p:cNvSpPr>
            <a:spLocks noGrp="1"/>
          </p:cNvSpPr>
          <p:nvPr>
            <p:ph type="dt" sz="half" idx="10"/>
          </p:nvPr>
        </p:nvSpPr>
        <p:spPr/>
        <p:txBody>
          <a:bodyPr/>
          <a:lstStyle>
            <a:lvl1pPr>
              <a:defRPr/>
            </a:lvl1pPr>
          </a:lstStyle>
          <a:p>
            <a:pPr>
              <a:defRPr/>
            </a:pPr>
            <a:fld id="{05E52469-93BF-43F9-9977-7FD10317C026}" type="datetimeFigureOut">
              <a:rPr lang="en-US"/>
              <a:pPr>
                <a:defRPr/>
              </a:pPr>
              <a:t>3/16/2026</a:t>
            </a:fld>
            <a:endParaRPr lang="en-US"/>
          </a:p>
        </p:txBody>
      </p:sp>
      <p:sp>
        <p:nvSpPr>
          <p:cNvPr id="5" name="Footer Placeholder 4">
            <a:extLst>
              <a:ext uri="{FF2B5EF4-FFF2-40B4-BE49-F238E27FC236}">
                <a16:creationId xmlns:a16="http://schemas.microsoft.com/office/drawing/2014/main" id="{CA9ECDB5-F4CA-91B9-B73C-D096E42CEE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E2992C-846E-B3EA-4479-38570F4A7090}"/>
              </a:ext>
            </a:extLst>
          </p:cNvPr>
          <p:cNvSpPr>
            <a:spLocks noGrp="1"/>
          </p:cNvSpPr>
          <p:nvPr>
            <p:ph type="sldNum" sz="quarter" idx="12"/>
          </p:nvPr>
        </p:nvSpPr>
        <p:spPr/>
        <p:txBody>
          <a:bodyPr/>
          <a:lstStyle>
            <a:lvl1pPr>
              <a:defRPr/>
            </a:lvl1pPr>
          </a:lstStyle>
          <a:p>
            <a:pPr>
              <a:defRPr/>
            </a:pPr>
            <a:fld id="{00926D69-2214-459C-AD81-5193BDF13379}" type="slidenum">
              <a:rPr lang="en-US" altLang="en-US"/>
              <a:pPr>
                <a:defRPr/>
              </a:pPr>
              <a:t>‹#›</a:t>
            </a:fld>
            <a:endParaRPr lang="en-US" altLang="en-US"/>
          </a:p>
        </p:txBody>
      </p:sp>
    </p:spTree>
    <p:extLst>
      <p:ext uri="{BB962C8B-B14F-4D97-AF65-F5344CB8AC3E}">
        <p14:creationId xmlns:p14="http://schemas.microsoft.com/office/powerpoint/2010/main" val="3758141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4448"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55876ED-3E07-89A6-DD14-DE27D8B0761B}"/>
              </a:ext>
            </a:extLst>
          </p:cNvPr>
          <p:cNvSpPr>
            <a:spLocks noGrp="1"/>
          </p:cNvSpPr>
          <p:nvPr>
            <p:ph type="dt" sz="half" idx="10"/>
          </p:nvPr>
        </p:nvSpPr>
        <p:spPr/>
        <p:txBody>
          <a:bodyPr/>
          <a:lstStyle>
            <a:lvl1pPr>
              <a:defRPr/>
            </a:lvl1pPr>
          </a:lstStyle>
          <a:p>
            <a:pPr>
              <a:defRPr/>
            </a:pPr>
            <a:fld id="{AE967B15-AEE9-4420-9083-3EF9D9279636}" type="datetimeFigureOut">
              <a:rPr lang="en-US"/>
              <a:pPr>
                <a:defRPr/>
              </a:pPr>
              <a:t>3/16/2026</a:t>
            </a:fld>
            <a:endParaRPr lang="en-US"/>
          </a:p>
        </p:txBody>
      </p:sp>
      <p:sp>
        <p:nvSpPr>
          <p:cNvPr id="6" name="Footer Placeholder 4">
            <a:extLst>
              <a:ext uri="{FF2B5EF4-FFF2-40B4-BE49-F238E27FC236}">
                <a16:creationId xmlns:a16="http://schemas.microsoft.com/office/drawing/2014/main" id="{89A6DFFD-77F6-0B51-7218-0CD4BA3F9D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14F417-87B2-D7E0-2326-318C468B4CD6}"/>
              </a:ext>
            </a:extLst>
          </p:cNvPr>
          <p:cNvSpPr>
            <a:spLocks noGrp="1"/>
          </p:cNvSpPr>
          <p:nvPr>
            <p:ph type="sldNum" sz="quarter" idx="12"/>
          </p:nvPr>
        </p:nvSpPr>
        <p:spPr/>
        <p:txBody>
          <a:bodyPr/>
          <a:lstStyle>
            <a:lvl1pPr>
              <a:defRPr/>
            </a:lvl1pPr>
          </a:lstStyle>
          <a:p>
            <a:pPr>
              <a:defRPr/>
            </a:pPr>
            <a:fld id="{1EA5A924-3B79-4A1A-8D73-F04407AA1830}" type="slidenum">
              <a:rPr lang="en-US" altLang="en-US"/>
              <a:pPr>
                <a:defRPr/>
              </a:pPr>
              <a:t>‹#›</a:t>
            </a:fld>
            <a:endParaRPr lang="en-US" altLang="en-US"/>
          </a:p>
        </p:txBody>
      </p:sp>
    </p:spTree>
    <p:extLst>
      <p:ext uri="{BB962C8B-B14F-4D97-AF65-F5344CB8AC3E}">
        <p14:creationId xmlns:p14="http://schemas.microsoft.com/office/powerpoint/2010/main" val="109952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80" indent="0">
              <a:buNone/>
              <a:defRPr sz="2200" b="1"/>
            </a:lvl2pPr>
            <a:lvl3pPr marL="1015960" indent="0">
              <a:buNone/>
              <a:defRPr sz="2000" b="1"/>
            </a:lvl3pPr>
            <a:lvl4pPr marL="1523940" indent="0">
              <a:buNone/>
              <a:defRPr sz="1800" b="1"/>
            </a:lvl4pPr>
            <a:lvl5pPr marL="2031920" indent="0">
              <a:buNone/>
              <a:defRPr sz="1800" b="1"/>
            </a:lvl5pPr>
            <a:lvl6pPr marL="2539900" indent="0">
              <a:buNone/>
              <a:defRPr sz="1800" b="1"/>
            </a:lvl6pPr>
            <a:lvl7pPr marL="3047880" indent="0">
              <a:buNone/>
              <a:defRPr sz="1800" b="1"/>
            </a:lvl7pPr>
            <a:lvl8pPr marL="3555858" indent="0">
              <a:buNone/>
              <a:defRPr sz="1800" b="1"/>
            </a:lvl8pPr>
            <a:lvl9pPr marL="4063836" indent="0">
              <a:buNone/>
              <a:defRPr sz="1800" b="1"/>
            </a:lvl9pPr>
          </a:lstStyle>
          <a:p>
            <a:pPr lvl="0"/>
            <a:r>
              <a:rPr lang="en-US"/>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3" y="1705681"/>
            <a:ext cx="4490861" cy="710847"/>
          </a:xfrm>
        </p:spPr>
        <p:txBody>
          <a:bodyPr anchor="b"/>
          <a:lstStyle>
            <a:lvl1pPr marL="0" indent="0">
              <a:buNone/>
              <a:defRPr sz="2700" b="1"/>
            </a:lvl1pPr>
            <a:lvl2pPr marL="507980" indent="0">
              <a:buNone/>
              <a:defRPr sz="2200" b="1"/>
            </a:lvl2pPr>
            <a:lvl3pPr marL="1015960" indent="0">
              <a:buNone/>
              <a:defRPr sz="2000" b="1"/>
            </a:lvl3pPr>
            <a:lvl4pPr marL="1523940" indent="0">
              <a:buNone/>
              <a:defRPr sz="1800" b="1"/>
            </a:lvl4pPr>
            <a:lvl5pPr marL="2031920" indent="0">
              <a:buNone/>
              <a:defRPr sz="1800" b="1"/>
            </a:lvl5pPr>
            <a:lvl6pPr marL="2539900" indent="0">
              <a:buNone/>
              <a:defRPr sz="1800" b="1"/>
            </a:lvl6pPr>
            <a:lvl7pPr marL="3047880" indent="0">
              <a:buNone/>
              <a:defRPr sz="1800" b="1"/>
            </a:lvl7pPr>
            <a:lvl8pPr marL="3555858" indent="0">
              <a:buNone/>
              <a:defRPr sz="1800" b="1"/>
            </a:lvl8pPr>
            <a:lvl9pPr marL="406383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61143"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01C2CF2-4450-E573-6C4F-73D64C081F41}"/>
              </a:ext>
            </a:extLst>
          </p:cNvPr>
          <p:cNvSpPr>
            <a:spLocks noGrp="1"/>
          </p:cNvSpPr>
          <p:nvPr>
            <p:ph type="dt" sz="half" idx="10"/>
          </p:nvPr>
        </p:nvSpPr>
        <p:spPr/>
        <p:txBody>
          <a:bodyPr/>
          <a:lstStyle>
            <a:lvl1pPr>
              <a:defRPr/>
            </a:lvl1pPr>
          </a:lstStyle>
          <a:p>
            <a:pPr>
              <a:defRPr/>
            </a:pPr>
            <a:fld id="{8E527217-04AD-4E4E-85F8-9AD62EFB5F71}" type="datetimeFigureOut">
              <a:rPr lang="en-US"/>
              <a:pPr>
                <a:defRPr/>
              </a:pPr>
              <a:t>3/16/2026</a:t>
            </a:fld>
            <a:endParaRPr lang="en-US"/>
          </a:p>
        </p:txBody>
      </p:sp>
      <p:sp>
        <p:nvSpPr>
          <p:cNvPr id="8" name="Footer Placeholder 4">
            <a:extLst>
              <a:ext uri="{FF2B5EF4-FFF2-40B4-BE49-F238E27FC236}">
                <a16:creationId xmlns:a16="http://schemas.microsoft.com/office/drawing/2014/main" id="{1E463F21-3112-2A89-8C2D-E36BE806B12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7DABC00-98C4-3036-6D0A-58B385175340}"/>
              </a:ext>
            </a:extLst>
          </p:cNvPr>
          <p:cNvSpPr>
            <a:spLocks noGrp="1"/>
          </p:cNvSpPr>
          <p:nvPr>
            <p:ph type="sldNum" sz="quarter" idx="12"/>
          </p:nvPr>
        </p:nvSpPr>
        <p:spPr/>
        <p:txBody>
          <a:bodyPr/>
          <a:lstStyle>
            <a:lvl1pPr>
              <a:defRPr/>
            </a:lvl1pPr>
          </a:lstStyle>
          <a:p>
            <a:pPr>
              <a:defRPr/>
            </a:pPr>
            <a:fld id="{0267021E-92E8-4185-8E4D-7A07263B780A}" type="slidenum">
              <a:rPr lang="en-US" altLang="en-US"/>
              <a:pPr>
                <a:defRPr/>
              </a:pPr>
              <a:t>‹#›</a:t>
            </a:fld>
            <a:endParaRPr lang="en-US" altLang="en-US"/>
          </a:p>
        </p:txBody>
      </p:sp>
    </p:spTree>
    <p:extLst>
      <p:ext uri="{BB962C8B-B14F-4D97-AF65-F5344CB8AC3E}">
        <p14:creationId xmlns:p14="http://schemas.microsoft.com/office/powerpoint/2010/main" val="1316692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6D6956-80F4-3361-DE24-36247D75811A}"/>
              </a:ext>
            </a:extLst>
          </p:cNvPr>
          <p:cNvSpPr>
            <a:spLocks noGrp="1"/>
          </p:cNvSpPr>
          <p:nvPr>
            <p:ph type="dt" sz="half" idx="10"/>
          </p:nvPr>
        </p:nvSpPr>
        <p:spPr/>
        <p:txBody>
          <a:bodyPr/>
          <a:lstStyle>
            <a:lvl1pPr>
              <a:defRPr/>
            </a:lvl1pPr>
          </a:lstStyle>
          <a:p>
            <a:pPr>
              <a:defRPr/>
            </a:pPr>
            <a:fld id="{649658E6-62F4-43CB-9E6D-6425F1A170D2}" type="datetimeFigureOut">
              <a:rPr lang="en-US"/>
              <a:pPr>
                <a:defRPr/>
              </a:pPr>
              <a:t>3/16/2026</a:t>
            </a:fld>
            <a:endParaRPr lang="en-US"/>
          </a:p>
        </p:txBody>
      </p:sp>
      <p:sp>
        <p:nvSpPr>
          <p:cNvPr id="4" name="Footer Placeholder 4">
            <a:extLst>
              <a:ext uri="{FF2B5EF4-FFF2-40B4-BE49-F238E27FC236}">
                <a16:creationId xmlns:a16="http://schemas.microsoft.com/office/drawing/2014/main" id="{1A1E5BC2-D8CD-C442-5D91-0CBE0CB3F2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1EC983D-65C5-E5AA-FD5A-7234E21FE6EA}"/>
              </a:ext>
            </a:extLst>
          </p:cNvPr>
          <p:cNvSpPr>
            <a:spLocks noGrp="1"/>
          </p:cNvSpPr>
          <p:nvPr>
            <p:ph type="sldNum" sz="quarter" idx="12"/>
          </p:nvPr>
        </p:nvSpPr>
        <p:spPr/>
        <p:txBody>
          <a:bodyPr/>
          <a:lstStyle>
            <a:lvl1pPr>
              <a:defRPr/>
            </a:lvl1pPr>
          </a:lstStyle>
          <a:p>
            <a:pPr>
              <a:defRPr/>
            </a:pPr>
            <a:fld id="{0145F33B-3E09-4783-B722-607D62D9ED63}" type="slidenum">
              <a:rPr lang="en-US" altLang="en-US"/>
              <a:pPr>
                <a:defRPr/>
              </a:pPr>
              <a:t>‹#›</a:t>
            </a:fld>
            <a:endParaRPr lang="en-US" altLang="en-US"/>
          </a:p>
        </p:txBody>
      </p:sp>
    </p:spTree>
    <p:extLst>
      <p:ext uri="{BB962C8B-B14F-4D97-AF65-F5344CB8AC3E}">
        <p14:creationId xmlns:p14="http://schemas.microsoft.com/office/powerpoint/2010/main" val="1890860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152C58-F37A-7765-0730-C953A7796C64}"/>
              </a:ext>
            </a:extLst>
          </p:cNvPr>
          <p:cNvSpPr>
            <a:spLocks noGrp="1"/>
          </p:cNvSpPr>
          <p:nvPr>
            <p:ph type="dt" sz="half" idx="10"/>
          </p:nvPr>
        </p:nvSpPr>
        <p:spPr/>
        <p:txBody>
          <a:bodyPr/>
          <a:lstStyle>
            <a:lvl1pPr>
              <a:defRPr/>
            </a:lvl1pPr>
          </a:lstStyle>
          <a:p>
            <a:pPr>
              <a:defRPr/>
            </a:pPr>
            <a:fld id="{03BC9D3F-1ED4-4905-AD49-49FBEDF7D0E6}" type="datetimeFigureOut">
              <a:rPr lang="en-US"/>
              <a:pPr>
                <a:defRPr/>
              </a:pPr>
              <a:t>3/16/2026</a:t>
            </a:fld>
            <a:endParaRPr lang="en-US"/>
          </a:p>
        </p:txBody>
      </p:sp>
      <p:sp>
        <p:nvSpPr>
          <p:cNvPr id="3" name="Footer Placeholder 4">
            <a:extLst>
              <a:ext uri="{FF2B5EF4-FFF2-40B4-BE49-F238E27FC236}">
                <a16:creationId xmlns:a16="http://schemas.microsoft.com/office/drawing/2014/main" id="{E69266E1-5588-CBD9-3ED0-4BA0FEDB84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65E1D2F-196E-1030-841B-4DBBEF6B9B47}"/>
              </a:ext>
            </a:extLst>
          </p:cNvPr>
          <p:cNvSpPr>
            <a:spLocks noGrp="1"/>
          </p:cNvSpPr>
          <p:nvPr>
            <p:ph type="sldNum" sz="quarter" idx="12"/>
          </p:nvPr>
        </p:nvSpPr>
        <p:spPr/>
        <p:txBody>
          <a:bodyPr/>
          <a:lstStyle>
            <a:lvl1pPr>
              <a:defRPr/>
            </a:lvl1pPr>
          </a:lstStyle>
          <a:p>
            <a:pPr>
              <a:defRPr/>
            </a:pPr>
            <a:fld id="{B22DC245-8BB5-4E63-8BE6-0DF241A26060}" type="slidenum">
              <a:rPr lang="en-US" altLang="en-US"/>
              <a:pPr>
                <a:defRPr/>
              </a:pPr>
              <a:t>‹#›</a:t>
            </a:fld>
            <a:endParaRPr lang="en-US" altLang="en-US"/>
          </a:p>
        </p:txBody>
      </p:sp>
    </p:spTree>
    <p:extLst>
      <p:ext uri="{BB962C8B-B14F-4D97-AF65-F5344CB8AC3E}">
        <p14:creationId xmlns:p14="http://schemas.microsoft.com/office/powerpoint/2010/main" val="176895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4" y="303392"/>
            <a:ext cx="3342570" cy="1291167"/>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72278" y="303393"/>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4" y="1594556"/>
            <a:ext cx="3342570" cy="5212292"/>
          </a:xfrm>
        </p:spPr>
        <p:txBody>
          <a:bodyPr/>
          <a:lstStyle>
            <a:lvl1pPr marL="0" indent="0">
              <a:buNone/>
              <a:defRPr sz="1600"/>
            </a:lvl1pPr>
            <a:lvl2pPr marL="507980" indent="0">
              <a:buNone/>
              <a:defRPr sz="1300"/>
            </a:lvl2pPr>
            <a:lvl3pPr marL="1015960" indent="0">
              <a:buNone/>
              <a:defRPr sz="1100"/>
            </a:lvl3pPr>
            <a:lvl4pPr marL="1523940" indent="0">
              <a:buNone/>
              <a:defRPr sz="1000"/>
            </a:lvl4pPr>
            <a:lvl5pPr marL="2031920" indent="0">
              <a:buNone/>
              <a:defRPr sz="1000"/>
            </a:lvl5pPr>
            <a:lvl6pPr marL="2539900" indent="0">
              <a:buNone/>
              <a:defRPr sz="1000"/>
            </a:lvl6pPr>
            <a:lvl7pPr marL="3047880" indent="0">
              <a:buNone/>
              <a:defRPr sz="1000"/>
            </a:lvl7pPr>
            <a:lvl8pPr marL="3555858" indent="0">
              <a:buNone/>
              <a:defRPr sz="1000"/>
            </a:lvl8pPr>
            <a:lvl9pPr marL="4063836"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653836D-F755-56E6-86C4-B76CCF3B00BF}"/>
              </a:ext>
            </a:extLst>
          </p:cNvPr>
          <p:cNvSpPr>
            <a:spLocks noGrp="1"/>
          </p:cNvSpPr>
          <p:nvPr>
            <p:ph type="dt" sz="half" idx="10"/>
          </p:nvPr>
        </p:nvSpPr>
        <p:spPr/>
        <p:txBody>
          <a:bodyPr/>
          <a:lstStyle>
            <a:lvl1pPr>
              <a:defRPr/>
            </a:lvl1pPr>
          </a:lstStyle>
          <a:p>
            <a:pPr>
              <a:defRPr/>
            </a:pPr>
            <a:fld id="{D6A8AFF2-83DD-4DE2-904A-8C8F337B0E37}" type="datetimeFigureOut">
              <a:rPr lang="en-US"/>
              <a:pPr>
                <a:defRPr/>
              </a:pPr>
              <a:t>3/16/2026</a:t>
            </a:fld>
            <a:endParaRPr lang="en-US"/>
          </a:p>
        </p:txBody>
      </p:sp>
      <p:sp>
        <p:nvSpPr>
          <p:cNvPr id="6" name="Footer Placeholder 4">
            <a:extLst>
              <a:ext uri="{FF2B5EF4-FFF2-40B4-BE49-F238E27FC236}">
                <a16:creationId xmlns:a16="http://schemas.microsoft.com/office/drawing/2014/main" id="{E5204EB6-A6AD-DFC9-B87A-39B7359F15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831DB0-3490-4B39-C842-561C421721BD}"/>
              </a:ext>
            </a:extLst>
          </p:cNvPr>
          <p:cNvSpPr>
            <a:spLocks noGrp="1"/>
          </p:cNvSpPr>
          <p:nvPr>
            <p:ph type="sldNum" sz="quarter" idx="12"/>
          </p:nvPr>
        </p:nvSpPr>
        <p:spPr/>
        <p:txBody>
          <a:bodyPr/>
          <a:lstStyle>
            <a:lvl1pPr>
              <a:defRPr/>
            </a:lvl1pPr>
          </a:lstStyle>
          <a:p>
            <a:pPr>
              <a:defRPr/>
            </a:pPr>
            <a:fld id="{4EEBBF46-798B-47CA-B036-85BD2316523F}" type="slidenum">
              <a:rPr lang="en-US" altLang="en-US"/>
              <a:pPr>
                <a:defRPr/>
              </a:pPr>
              <a:t>‹#›</a:t>
            </a:fld>
            <a:endParaRPr lang="en-US" altLang="en-US"/>
          </a:p>
        </p:txBody>
      </p:sp>
    </p:spTree>
    <p:extLst>
      <p:ext uri="{BB962C8B-B14F-4D97-AF65-F5344CB8AC3E}">
        <p14:creationId xmlns:p14="http://schemas.microsoft.com/office/powerpoint/2010/main" val="250256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40F7A-D01F-766E-6F4E-141FA59D6A4F}"/>
              </a:ext>
            </a:extLst>
          </p:cNvPr>
          <p:cNvSpPr>
            <a:spLocks noGrp="1"/>
          </p:cNvSpPr>
          <p:nvPr>
            <p:ph type="dt" sz="half" idx="10"/>
          </p:nvPr>
        </p:nvSpPr>
        <p:spPr/>
        <p:txBody>
          <a:bodyPr/>
          <a:lstStyle>
            <a:lvl1pPr>
              <a:defRPr/>
            </a:lvl1pPr>
          </a:lstStyle>
          <a:p>
            <a:pPr>
              <a:defRPr/>
            </a:pPr>
            <a:fld id="{CE255FBB-897B-488F-9F1F-45A4AAA8A185}" type="datetimeFigureOut">
              <a:rPr lang="en-US"/>
              <a:pPr>
                <a:defRPr/>
              </a:pPr>
              <a:t>3/16/2026</a:t>
            </a:fld>
            <a:endParaRPr lang="en-US"/>
          </a:p>
        </p:txBody>
      </p:sp>
      <p:sp>
        <p:nvSpPr>
          <p:cNvPr id="5" name="Footer Placeholder 4">
            <a:extLst>
              <a:ext uri="{FF2B5EF4-FFF2-40B4-BE49-F238E27FC236}">
                <a16:creationId xmlns:a16="http://schemas.microsoft.com/office/drawing/2014/main" id="{A3613606-61E0-7A0A-DD78-49272CE6F4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04925A-1282-4BA0-7104-EE6A908C88DD}"/>
              </a:ext>
            </a:extLst>
          </p:cNvPr>
          <p:cNvSpPr>
            <a:spLocks noGrp="1"/>
          </p:cNvSpPr>
          <p:nvPr>
            <p:ph type="sldNum" sz="quarter" idx="12"/>
          </p:nvPr>
        </p:nvSpPr>
        <p:spPr/>
        <p:txBody>
          <a:bodyPr/>
          <a:lstStyle>
            <a:lvl1pPr>
              <a:defRPr/>
            </a:lvl1pPr>
          </a:lstStyle>
          <a:p>
            <a:pPr>
              <a:defRPr/>
            </a:pPr>
            <a:fld id="{7BCC29E2-1B55-426D-9A09-52713B07ACB3}" type="slidenum">
              <a:rPr lang="en-US" altLang="en-US"/>
              <a:pPr>
                <a:defRPr/>
              </a:pPr>
              <a:t>‹#›</a:t>
            </a:fld>
            <a:endParaRPr lang="en-US" altLang="en-US"/>
          </a:p>
        </p:txBody>
      </p:sp>
    </p:spTree>
    <p:extLst>
      <p:ext uri="{BB962C8B-B14F-4D97-AF65-F5344CB8AC3E}">
        <p14:creationId xmlns:p14="http://schemas.microsoft.com/office/powerpoint/2010/main" val="3106117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91431" y="680861"/>
            <a:ext cx="6096000" cy="4572000"/>
          </a:xfrm>
        </p:spPr>
        <p:txBody>
          <a:bodyPr rtlCol="0">
            <a:normAutofit/>
          </a:bodyPr>
          <a:lstStyle>
            <a:lvl1pPr marL="0" indent="0">
              <a:buNone/>
              <a:defRPr sz="3600"/>
            </a:lvl1pPr>
            <a:lvl2pPr marL="507980" indent="0">
              <a:buNone/>
              <a:defRPr sz="3100"/>
            </a:lvl2pPr>
            <a:lvl3pPr marL="1015960" indent="0">
              <a:buNone/>
              <a:defRPr sz="2700"/>
            </a:lvl3pPr>
            <a:lvl4pPr marL="1523940" indent="0">
              <a:buNone/>
              <a:defRPr sz="2200"/>
            </a:lvl4pPr>
            <a:lvl5pPr marL="2031920" indent="0">
              <a:buNone/>
              <a:defRPr sz="2200"/>
            </a:lvl5pPr>
            <a:lvl6pPr marL="2539900" indent="0">
              <a:buNone/>
              <a:defRPr sz="2200"/>
            </a:lvl6pPr>
            <a:lvl7pPr marL="3047880" indent="0">
              <a:buNone/>
              <a:defRPr sz="2200"/>
            </a:lvl7pPr>
            <a:lvl8pPr marL="3555858" indent="0">
              <a:buNone/>
              <a:defRPr sz="2200"/>
            </a:lvl8pPr>
            <a:lvl9pPr marL="4063836" indent="0">
              <a:buNone/>
              <a:defRPr sz="2200"/>
            </a:lvl9pPr>
          </a:lstStyle>
          <a:p>
            <a:pPr lvl="0"/>
            <a:endParaRPr lang="en-US" noProof="0"/>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80" indent="0">
              <a:buNone/>
              <a:defRPr sz="1300"/>
            </a:lvl2pPr>
            <a:lvl3pPr marL="1015960" indent="0">
              <a:buNone/>
              <a:defRPr sz="1100"/>
            </a:lvl3pPr>
            <a:lvl4pPr marL="1523940" indent="0">
              <a:buNone/>
              <a:defRPr sz="1000"/>
            </a:lvl4pPr>
            <a:lvl5pPr marL="2031920" indent="0">
              <a:buNone/>
              <a:defRPr sz="1000"/>
            </a:lvl5pPr>
            <a:lvl6pPr marL="2539900" indent="0">
              <a:buNone/>
              <a:defRPr sz="1000"/>
            </a:lvl6pPr>
            <a:lvl7pPr marL="3047880" indent="0">
              <a:buNone/>
              <a:defRPr sz="1000"/>
            </a:lvl7pPr>
            <a:lvl8pPr marL="3555858" indent="0">
              <a:buNone/>
              <a:defRPr sz="1000"/>
            </a:lvl8pPr>
            <a:lvl9pPr marL="4063836"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D6B4E60-9E10-F640-098F-65C55EF0A0A7}"/>
              </a:ext>
            </a:extLst>
          </p:cNvPr>
          <p:cNvSpPr>
            <a:spLocks noGrp="1"/>
          </p:cNvSpPr>
          <p:nvPr>
            <p:ph type="dt" sz="half" idx="10"/>
          </p:nvPr>
        </p:nvSpPr>
        <p:spPr/>
        <p:txBody>
          <a:bodyPr/>
          <a:lstStyle>
            <a:lvl1pPr>
              <a:defRPr/>
            </a:lvl1pPr>
          </a:lstStyle>
          <a:p>
            <a:pPr>
              <a:defRPr/>
            </a:pPr>
            <a:fld id="{797DDE7D-2DB6-4556-A8D2-6504D8998A33}" type="datetimeFigureOut">
              <a:rPr lang="en-US"/>
              <a:pPr>
                <a:defRPr/>
              </a:pPr>
              <a:t>3/16/2026</a:t>
            </a:fld>
            <a:endParaRPr lang="en-US"/>
          </a:p>
        </p:txBody>
      </p:sp>
      <p:sp>
        <p:nvSpPr>
          <p:cNvPr id="6" name="Footer Placeholder 4">
            <a:extLst>
              <a:ext uri="{FF2B5EF4-FFF2-40B4-BE49-F238E27FC236}">
                <a16:creationId xmlns:a16="http://schemas.microsoft.com/office/drawing/2014/main" id="{CF34AFA7-2811-CAD6-1E2F-C590713770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15B952-10A7-855B-FDA8-B8D5E2DA017B}"/>
              </a:ext>
            </a:extLst>
          </p:cNvPr>
          <p:cNvSpPr>
            <a:spLocks noGrp="1"/>
          </p:cNvSpPr>
          <p:nvPr>
            <p:ph type="sldNum" sz="quarter" idx="12"/>
          </p:nvPr>
        </p:nvSpPr>
        <p:spPr/>
        <p:txBody>
          <a:bodyPr/>
          <a:lstStyle>
            <a:lvl1pPr>
              <a:defRPr/>
            </a:lvl1pPr>
          </a:lstStyle>
          <a:p>
            <a:pPr>
              <a:defRPr/>
            </a:pPr>
            <a:fld id="{D6FABB87-96F8-42D3-BA3F-04EE08541802}" type="slidenum">
              <a:rPr lang="en-US" altLang="en-US"/>
              <a:pPr>
                <a:defRPr/>
              </a:pPr>
              <a:t>‹#›</a:t>
            </a:fld>
            <a:endParaRPr lang="en-US" altLang="en-US"/>
          </a:p>
        </p:txBody>
      </p:sp>
    </p:spTree>
    <p:extLst>
      <p:ext uri="{BB962C8B-B14F-4D97-AF65-F5344CB8AC3E}">
        <p14:creationId xmlns:p14="http://schemas.microsoft.com/office/powerpoint/2010/main" val="339361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DE69D-906A-0F9A-0983-BA0968D2F8EC}"/>
              </a:ext>
            </a:extLst>
          </p:cNvPr>
          <p:cNvSpPr>
            <a:spLocks noGrp="1"/>
          </p:cNvSpPr>
          <p:nvPr>
            <p:ph type="dt" sz="half" idx="10"/>
          </p:nvPr>
        </p:nvSpPr>
        <p:spPr/>
        <p:txBody>
          <a:bodyPr/>
          <a:lstStyle>
            <a:lvl1pPr>
              <a:defRPr/>
            </a:lvl1pPr>
          </a:lstStyle>
          <a:p>
            <a:pPr>
              <a:defRPr/>
            </a:pPr>
            <a:fld id="{6E8321C8-0F42-4950-9472-CF585493D793}" type="datetimeFigureOut">
              <a:rPr lang="en-US"/>
              <a:pPr>
                <a:defRPr/>
              </a:pPr>
              <a:t>3/16/2026</a:t>
            </a:fld>
            <a:endParaRPr lang="en-US"/>
          </a:p>
        </p:txBody>
      </p:sp>
      <p:sp>
        <p:nvSpPr>
          <p:cNvPr id="5" name="Footer Placeholder 4">
            <a:extLst>
              <a:ext uri="{FF2B5EF4-FFF2-40B4-BE49-F238E27FC236}">
                <a16:creationId xmlns:a16="http://schemas.microsoft.com/office/drawing/2014/main" id="{F961F5C6-6AE9-8BE0-55B1-2E74E20B58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5E3B0B-0FDC-53DE-CFFA-7C16CB0688F6}"/>
              </a:ext>
            </a:extLst>
          </p:cNvPr>
          <p:cNvSpPr>
            <a:spLocks noGrp="1"/>
          </p:cNvSpPr>
          <p:nvPr>
            <p:ph type="sldNum" sz="quarter" idx="12"/>
          </p:nvPr>
        </p:nvSpPr>
        <p:spPr/>
        <p:txBody>
          <a:bodyPr/>
          <a:lstStyle>
            <a:lvl1pPr>
              <a:defRPr/>
            </a:lvl1pPr>
          </a:lstStyle>
          <a:p>
            <a:pPr>
              <a:defRPr/>
            </a:pPr>
            <a:fld id="{BAC78194-EEED-4153-B911-3BCE3AC8BB16}" type="slidenum">
              <a:rPr lang="en-US" altLang="en-US"/>
              <a:pPr>
                <a:defRPr/>
              </a:pPr>
              <a:t>‹#›</a:t>
            </a:fld>
            <a:endParaRPr lang="en-US" altLang="en-US"/>
          </a:p>
        </p:txBody>
      </p:sp>
    </p:spTree>
    <p:extLst>
      <p:ext uri="{BB962C8B-B14F-4D97-AF65-F5344CB8AC3E}">
        <p14:creationId xmlns:p14="http://schemas.microsoft.com/office/powerpoint/2010/main" val="1725390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70"/>
            <a:ext cx="2540000" cy="72248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4444" y="338670"/>
            <a:ext cx="7450667" cy="7224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64445-936B-5934-E01F-819E6F37603C}"/>
              </a:ext>
            </a:extLst>
          </p:cNvPr>
          <p:cNvSpPr>
            <a:spLocks noGrp="1"/>
          </p:cNvSpPr>
          <p:nvPr>
            <p:ph type="dt" sz="half" idx="10"/>
          </p:nvPr>
        </p:nvSpPr>
        <p:spPr/>
        <p:txBody>
          <a:bodyPr/>
          <a:lstStyle>
            <a:lvl1pPr>
              <a:defRPr/>
            </a:lvl1pPr>
          </a:lstStyle>
          <a:p>
            <a:pPr>
              <a:defRPr/>
            </a:pPr>
            <a:fld id="{2ADF7098-48AD-4C7F-8074-FD784738DA73}" type="datetimeFigureOut">
              <a:rPr lang="en-US"/>
              <a:pPr>
                <a:defRPr/>
              </a:pPr>
              <a:t>3/16/2026</a:t>
            </a:fld>
            <a:endParaRPr lang="en-US"/>
          </a:p>
        </p:txBody>
      </p:sp>
      <p:sp>
        <p:nvSpPr>
          <p:cNvPr id="5" name="Footer Placeholder 4">
            <a:extLst>
              <a:ext uri="{FF2B5EF4-FFF2-40B4-BE49-F238E27FC236}">
                <a16:creationId xmlns:a16="http://schemas.microsoft.com/office/drawing/2014/main" id="{3AA3E0E1-9CB4-1C78-5C00-79FEB8E37F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475C55-3BB1-A19C-DBA2-91CFD536B341}"/>
              </a:ext>
            </a:extLst>
          </p:cNvPr>
          <p:cNvSpPr>
            <a:spLocks noGrp="1"/>
          </p:cNvSpPr>
          <p:nvPr>
            <p:ph type="sldNum" sz="quarter" idx="12"/>
          </p:nvPr>
        </p:nvSpPr>
        <p:spPr/>
        <p:txBody>
          <a:bodyPr/>
          <a:lstStyle>
            <a:lvl1pPr>
              <a:defRPr/>
            </a:lvl1pPr>
          </a:lstStyle>
          <a:p>
            <a:pPr>
              <a:defRPr/>
            </a:pPr>
            <a:fld id="{FE0FE71D-9829-4535-991C-30D4775BFB30}" type="slidenum">
              <a:rPr lang="en-US" altLang="en-US"/>
              <a:pPr>
                <a:defRPr/>
              </a:pPr>
              <a:t>‹#›</a:t>
            </a:fld>
            <a:endParaRPr lang="en-US" altLang="en-US"/>
          </a:p>
        </p:txBody>
      </p:sp>
    </p:spTree>
    <p:extLst>
      <p:ext uri="{BB962C8B-B14F-4D97-AF65-F5344CB8AC3E}">
        <p14:creationId xmlns:p14="http://schemas.microsoft.com/office/powerpoint/2010/main" val="1809140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4"/>
            <a:ext cx="8636000" cy="1633361"/>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75" indent="0" algn="ctr">
              <a:buNone/>
              <a:defRPr>
                <a:solidFill>
                  <a:schemeClr val="tx1">
                    <a:tint val="75000"/>
                  </a:schemeClr>
                </a:solidFill>
              </a:defRPr>
            </a:lvl2pPr>
            <a:lvl3pPr marL="1015950" indent="0" algn="ctr">
              <a:buNone/>
              <a:defRPr>
                <a:solidFill>
                  <a:schemeClr val="tx1">
                    <a:tint val="75000"/>
                  </a:schemeClr>
                </a:solidFill>
              </a:defRPr>
            </a:lvl3pPr>
            <a:lvl4pPr marL="1523925" indent="0" algn="ctr">
              <a:buNone/>
              <a:defRPr>
                <a:solidFill>
                  <a:schemeClr val="tx1">
                    <a:tint val="75000"/>
                  </a:schemeClr>
                </a:solidFill>
              </a:defRPr>
            </a:lvl4pPr>
            <a:lvl5pPr marL="2031900" indent="0" algn="ctr">
              <a:buNone/>
              <a:defRPr>
                <a:solidFill>
                  <a:schemeClr val="tx1">
                    <a:tint val="75000"/>
                  </a:schemeClr>
                </a:solidFill>
              </a:defRPr>
            </a:lvl5pPr>
            <a:lvl6pPr marL="2539875" indent="0" algn="ctr">
              <a:buNone/>
              <a:defRPr>
                <a:solidFill>
                  <a:schemeClr val="tx1">
                    <a:tint val="75000"/>
                  </a:schemeClr>
                </a:solidFill>
              </a:defRPr>
            </a:lvl6pPr>
            <a:lvl7pPr marL="3047850" indent="0" algn="ctr">
              <a:buNone/>
              <a:defRPr>
                <a:solidFill>
                  <a:schemeClr val="tx1">
                    <a:tint val="75000"/>
                  </a:schemeClr>
                </a:solidFill>
              </a:defRPr>
            </a:lvl7pPr>
            <a:lvl8pPr marL="3555822" indent="0" algn="ctr">
              <a:buNone/>
              <a:defRPr>
                <a:solidFill>
                  <a:schemeClr val="tx1">
                    <a:tint val="75000"/>
                  </a:schemeClr>
                </a:solidFill>
              </a:defRPr>
            </a:lvl8pPr>
            <a:lvl9pPr marL="406379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189A63-2039-165F-9555-000A9DCA6A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C3E280-52C1-131E-222C-4B1C7EC877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75FE04-B994-862E-3CAF-70B295BDC39E}"/>
              </a:ext>
            </a:extLst>
          </p:cNvPr>
          <p:cNvSpPr>
            <a:spLocks noGrp="1"/>
          </p:cNvSpPr>
          <p:nvPr>
            <p:ph type="sldNum" sz="quarter" idx="12"/>
          </p:nvPr>
        </p:nvSpPr>
        <p:spPr/>
        <p:txBody>
          <a:bodyPr/>
          <a:lstStyle>
            <a:lvl1pPr>
              <a:defRPr/>
            </a:lvl1pPr>
          </a:lstStyle>
          <a:p>
            <a:pPr>
              <a:defRPr/>
            </a:pPr>
            <a:fld id="{6CFD70BA-7CEB-467C-8AD2-5BFD0439C598}" type="slidenum">
              <a:rPr lang="en-US" altLang="en-US"/>
              <a:pPr>
                <a:defRPr/>
              </a:pPr>
              <a:t>‹#›</a:t>
            </a:fld>
            <a:endParaRPr lang="en-US" altLang="en-US"/>
          </a:p>
        </p:txBody>
      </p:sp>
    </p:spTree>
    <p:extLst>
      <p:ext uri="{BB962C8B-B14F-4D97-AF65-F5344CB8AC3E}">
        <p14:creationId xmlns:p14="http://schemas.microsoft.com/office/powerpoint/2010/main" val="1875543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4867D-AA0E-F9F1-A588-CE1D76D0129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946EC9B-4915-BD50-A265-4E398959BD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E925D3-DB70-C973-7C22-925365DCA833}"/>
              </a:ext>
            </a:extLst>
          </p:cNvPr>
          <p:cNvSpPr>
            <a:spLocks noGrp="1"/>
          </p:cNvSpPr>
          <p:nvPr>
            <p:ph type="sldNum" sz="quarter" idx="12"/>
          </p:nvPr>
        </p:nvSpPr>
        <p:spPr/>
        <p:txBody>
          <a:bodyPr/>
          <a:lstStyle>
            <a:lvl1pPr>
              <a:defRPr/>
            </a:lvl1pPr>
          </a:lstStyle>
          <a:p>
            <a:pPr>
              <a:defRPr/>
            </a:pPr>
            <a:fld id="{280609F5-7EDF-4F4D-9E00-F1CB9EF26D6F}" type="slidenum">
              <a:rPr lang="en-US" altLang="en-US"/>
              <a:pPr>
                <a:defRPr/>
              </a:pPr>
              <a:t>‹#›</a:t>
            </a:fld>
            <a:endParaRPr lang="en-US" altLang="en-US"/>
          </a:p>
        </p:txBody>
      </p:sp>
    </p:spTree>
    <p:extLst>
      <p:ext uri="{BB962C8B-B14F-4D97-AF65-F5344CB8AC3E}">
        <p14:creationId xmlns:p14="http://schemas.microsoft.com/office/powerpoint/2010/main" val="1586029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0"/>
            <a:ext cx="8636000" cy="1513417"/>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75" indent="0">
              <a:buNone/>
              <a:defRPr sz="2000">
                <a:solidFill>
                  <a:schemeClr val="tx1">
                    <a:tint val="75000"/>
                  </a:schemeClr>
                </a:solidFill>
              </a:defRPr>
            </a:lvl2pPr>
            <a:lvl3pPr marL="1015950" indent="0">
              <a:buNone/>
              <a:defRPr sz="1800">
                <a:solidFill>
                  <a:schemeClr val="tx1">
                    <a:tint val="75000"/>
                  </a:schemeClr>
                </a:solidFill>
              </a:defRPr>
            </a:lvl3pPr>
            <a:lvl4pPr marL="1523925" indent="0">
              <a:buNone/>
              <a:defRPr sz="1600">
                <a:solidFill>
                  <a:schemeClr val="tx1">
                    <a:tint val="75000"/>
                  </a:schemeClr>
                </a:solidFill>
              </a:defRPr>
            </a:lvl4pPr>
            <a:lvl5pPr marL="2031900" indent="0">
              <a:buNone/>
              <a:defRPr sz="1600">
                <a:solidFill>
                  <a:schemeClr val="tx1">
                    <a:tint val="75000"/>
                  </a:schemeClr>
                </a:solidFill>
              </a:defRPr>
            </a:lvl5pPr>
            <a:lvl6pPr marL="2539875" indent="0">
              <a:buNone/>
              <a:defRPr sz="1600">
                <a:solidFill>
                  <a:schemeClr val="tx1">
                    <a:tint val="75000"/>
                  </a:schemeClr>
                </a:solidFill>
              </a:defRPr>
            </a:lvl6pPr>
            <a:lvl7pPr marL="3047850" indent="0">
              <a:buNone/>
              <a:defRPr sz="1600">
                <a:solidFill>
                  <a:schemeClr val="tx1">
                    <a:tint val="75000"/>
                  </a:schemeClr>
                </a:solidFill>
              </a:defRPr>
            </a:lvl7pPr>
            <a:lvl8pPr marL="3555822" indent="0">
              <a:buNone/>
              <a:defRPr sz="1600">
                <a:solidFill>
                  <a:schemeClr val="tx1">
                    <a:tint val="75000"/>
                  </a:schemeClr>
                </a:solidFill>
              </a:defRPr>
            </a:lvl8pPr>
            <a:lvl9pPr marL="406379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8AD51-0918-D2D4-C0F7-109464EEEDF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A3B05EC-58AD-2D19-190A-C43C7CA860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594676-AFF8-E59B-E72E-531817239AC9}"/>
              </a:ext>
            </a:extLst>
          </p:cNvPr>
          <p:cNvSpPr>
            <a:spLocks noGrp="1"/>
          </p:cNvSpPr>
          <p:nvPr>
            <p:ph type="sldNum" sz="quarter" idx="12"/>
          </p:nvPr>
        </p:nvSpPr>
        <p:spPr/>
        <p:txBody>
          <a:bodyPr/>
          <a:lstStyle>
            <a:lvl1pPr>
              <a:defRPr/>
            </a:lvl1pPr>
          </a:lstStyle>
          <a:p>
            <a:pPr>
              <a:defRPr/>
            </a:pPr>
            <a:fld id="{8F24C3D4-3247-4998-8CA1-9BC6515CE15F}" type="slidenum">
              <a:rPr lang="en-US" altLang="en-US"/>
              <a:pPr>
                <a:defRPr/>
              </a:pPr>
              <a:t>‹#›</a:t>
            </a:fld>
            <a:endParaRPr lang="en-US" altLang="en-US"/>
          </a:p>
        </p:txBody>
      </p:sp>
    </p:spTree>
    <p:extLst>
      <p:ext uri="{BB962C8B-B14F-4D97-AF65-F5344CB8AC3E}">
        <p14:creationId xmlns:p14="http://schemas.microsoft.com/office/powerpoint/2010/main" val="2749280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4449"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DAED63C-CA5D-423A-2B8F-104A185593F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8125E85-0EC4-B6BC-6698-8B20A5B4FC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F7E2A3-1096-C6E1-5DD9-33D4624D8400}"/>
              </a:ext>
            </a:extLst>
          </p:cNvPr>
          <p:cNvSpPr>
            <a:spLocks noGrp="1"/>
          </p:cNvSpPr>
          <p:nvPr>
            <p:ph type="sldNum" sz="quarter" idx="12"/>
          </p:nvPr>
        </p:nvSpPr>
        <p:spPr/>
        <p:txBody>
          <a:bodyPr/>
          <a:lstStyle>
            <a:lvl1pPr>
              <a:defRPr/>
            </a:lvl1pPr>
          </a:lstStyle>
          <a:p>
            <a:pPr>
              <a:defRPr/>
            </a:pPr>
            <a:fld id="{145C416A-ADA5-4771-A1B8-CE47D9BEC630}" type="slidenum">
              <a:rPr lang="en-US" altLang="en-US"/>
              <a:pPr>
                <a:defRPr/>
              </a:pPr>
              <a:t>‹#›</a:t>
            </a:fld>
            <a:endParaRPr lang="en-US" altLang="en-US"/>
          </a:p>
        </p:txBody>
      </p:sp>
    </p:spTree>
    <p:extLst>
      <p:ext uri="{BB962C8B-B14F-4D97-AF65-F5344CB8AC3E}">
        <p14:creationId xmlns:p14="http://schemas.microsoft.com/office/powerpoint/2010/main" val="4190167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75" indent="0">
              <a:buNone/>
              <a:defRPr sz="2200" b="1"/>
            </a:lvl2pPr>
            <a:lvl3pPr marL="1015950" indent="0">
              <a:buNone/>
              <a:defRPr sz="2000" b="1"/>
            </a:lvl3pPr>
            <a:lvl4pPr marL="1523925" indent="0">
              <a:buNone/>
              <a:defRPr sz="1800" b="1"/>
            </a:lvl4pPr>
            <a:lvl5pPr marL="2031900" indent="0">
              <a:buNone/>
              <a:defRPr sz="1800" b="1"/>
            </a:lvl5pPr>
            <a:lvl6pPr marL="2539875" indent="0">
              <a:buNone/>
              <a:defRPr sz="1800" b="1"/>
            </a:lvl6pPr>
            <a:lvl7pPr marL="3047850" indent="0">
              <a:buNone/>
              <a:defRPr sz="1800" b="1"/>
            </a:lvl7pPr>
            <a:lvl8pPr marL="3555822" indent="0">
              <a:buNone/>
              <a:defRPr sz="1800" b="1"/>
            </a:lvl8pPr>
            <a:lvl9pPr marL="4063795" indent="0">
              <a:buNone/>
              <a:defRPr sz="1800" b="1"/>
            </a:lvl9pPr>
          </a:lstStyle>
          <a:p>
            <a:pPr lvl="0"/>
            <a:r>
              <a:rPr lang="en-US"/>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4" y="1705681"/>
            <a:ext cx="4490861" cy="710847"/>
          </a:xfrm>
        </p:spPr>
        <p:txBody>
          <a:bodyPr anchor="b"/>
          <a:lstStyle>
            <a:lvl1pPr marL="0" indent="0">
              <a:buNone/>
              <a:defRPr sz="2700" b="1"/>
            </a:lvl1pPr>
            <a:lvl2pPr marL="507975" indent="0">
              <a:buNone/>
              <a:defRPr sz="2200" b="1"/>
            </a:lvl2pPr>
            <a:lvl3pPr marL="1015950" indent="0">
              <a:buNone/>
              <a:defRPr sz="2000" b="1"/>
            </a:lvl3pPr>
            <a:lvl4pPr marL="1523925" indent="0">
              <a:buNone/>
              <a:defRPr sz="1800" b="1"/>
            </a:lvl4pPr>
            <a:lvl5pPr marL="2031900" indent="0">
              <a:buNone/>
              <a:defRPr sz="1800" b="1"/>
            </a:lvl5pPr>
            <a:lvl6pPr marL="2539875" indent="0">
              <a:buNone/>
              <a:defRPr sz="1800" b="1"/>
            </a:lvl6pPr>
            <a:lvl7pPr marL="3047850" indent="0">
              <a:buNone/>
              <a:defRPr sz="1800" b="1"/>
            </a:lvl7pPr>
            <a:lvl8pPr marL="3555822" indent="0">
              <a:buNone/>
              <a:defRPr sz="1800" b="1"/>
            </a:lvl8pPr>
            <a:lvl9pPr marL="4063795"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61144"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C47B2E7-F1AD-C3C7-6AD9-64A3BF6A3D8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71C7AD1-66FB-D078-F62D-BE2F0048488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ADE031E-3FC9-3494-C523-6ED1949E7E1E}"/>
              </a:ext>
            </a:extLst>
          </p:cNvPr>
          <p:cNvSpPr>
            <a:spLocks noGrp="1"/>
          </p:cNvSpPr>
          <p:nvPr>
            <p:ph type="sldNum" sz="quarter" idx="12"/>
          </p:nvPr>
        </p:nvSpPr>
        <p:spPr/>
        <p:txBody>
          <a:bodyPr/>
          <a:lstStyle>
            <a:lvl1pPr>
              <a:defRPr/>
            </a:lvl1pPr>
          </a:lstStyle>
          <a:p>
            <a:pPr>
              <a:defRPr/>
            </a:pPr>
            <a:fld id="{06A17192-499D-48DB-9AC4-621710716BCA}" type="slidenum">
              <a:rPr lang="en-US" altLang="en-US"/>
              <a:pPr>
                <a:defRPr/>
              </a:pPr>
              <a:t>‹#›</a:t>
            </a:fld>
            <a:endParaRPr lang="en-US" altLang="en-US"/>
          </a:p>
        </p:txBody>
      </p:sp>
    </p:spTree>
    <p:extLst>
      <p:ext uri="{BB962C8B-B14F-4D97-AF65-F5344CB8AC3E}">
        <p14:creationId xmlns:p14="http://schemas.microsoft.com/office/powerpoint/2010/main" val="3575767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575678-AA56-2899-643A-B5A5DA15A68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A5226D2-5A0B-D48F-D3A9-71C42144AD4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F83DCA-78C4-76A7-F26D-609EEC4AE3AB}"/>
              </a:ext>
            </a:extLst>
          </p:cNvPr>
          <p:cNvSpPr>
            <a:spLocks noGrp="1"/>
          </p:cNvSpPr>
          <p:nvPr>
            <p:ph type="sldNum" sz="quarter" idx="12"/>
          </p:nvPr>
        </p:nvSpPr>
        <p:spPr/>
        <p:txBody>
          <a:bodyPr/>
          <a:lstStyle>
            <a:lvl1pPr>
              <a:defRPr/>
            </a:lvl1pPr>
          </a:lstStyle>
          <a:p>
            <a:pPr>
              <a:defRPr/>
            </a:pPr>
            <a:fld id="{E8329094-460B-4D9A-BCB6-353DB0B497FC}" type="slidenum">
              <a:rPr lang="en-US" altLang="en-US"/>
              <a:pPr>
                <a:defRPr/>
              </a:pPr>
              <a:t>‹#›</a:t>
            </a:fld>
            <a:endParaRPr lang="en-US" altLang="en-US"/>
          </a:p>
        </p:txBody>
      </p:sp>
    </p:spTree>
    <p:extLst>
      <p:ext uri="{BB962C8B-B14F-4D97-AF65-F5344CB8AC3E}">
        <p14:creationId xmlns:p14="http://schemas.microsoft.com/office/powerpoint/2010/main" val="3802618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300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0"/>
            <a:ext cx="8636000" cy="1513417"/>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75" indent="0">
              <a:buNone/>
              <a:defRPr sz="2000">
                <a:solidFill>
                  <a:schemeClr val="tx1">
                    <a:tint val="75000"/>
                  </a:schemeClr>
                </a:solidFill>
              </a:defRPr>
            </a:lvl2pPr>
            <a:lvl3pPr marL="1015950" indent="0">
              <a:buNone/>
              <a:defRPr sz="1800">
                <a:solidFill>
                  <a:schemeClr val="tx1">
                    <a:tint val="75000"/>
                  </a:schemeClr>
                </a:solidFill>
              </a:defRPr>
            </a:lvl3pPr>
            <a:lvl4pPr marL="1523925" indent="0">
              <a:buNone/>
              <a:defRPr sz="1600">
                <a:solidFill>
                  <a:schemeClr val="tx1">
                    <a:tint val="75000"/>
                  </a:schemeClr>
                </a:solidFill>
              </a:defRPr>
            </a:lvl4pPr>
            <a:lvl5pPr marL="2031900" indent="0">
              <a:buNone/>
              <a:defRPr sz="1600">
                <a:solidFill>
                  <a:schemeClr val="tx1">
                    <a:tint val="75000"/>
                  </a:schemeClr>
                </a:solidFill>
              </a:defRPr>
            </a:lvl5pPr>
            <a:lvl6pPr marL="2539875" indent="0">
              <a:buNone/>
              <a:defRPr sz="1600">
                <a:solidFill>
                  <a:schemeClr val="tx1">
                    <a:tint val="75000"/>
                  </a:schemeClr>
                </a:solidFill>
              </a:defRPr>
            </a:lvl6pPr>
            <a:lvl7pPr marL="3047850" indent="0">
              <a:buNone/>
              <a:defRPr sz="1600">
                <a:solidFill>
                  <a:schemeClr val="tx1">
                    <a:tint val="75000"/>
                  </a:schemeClr>
                </a:solidFill>
              </a:defRPr>
            </a:lvl7pPr>
            <a:lvl8pPr marL="3555822" indent="0">
              <a:buNone/>
              <a:defRPr sz="1600">
                <a:solidFill>
                  <a:schemeClr val="tx1">
                    <a:tint val="75000"/>
                  </a:schemeClr>
                </a:solidFill>
              </a:defRPr>
            </a:lvl8pPr>
            <a:lvl9pPr marL="406379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3EB60F-40EA-0FEF-0085-CF545DB6195B}"/>
              </a:ext>
            </a:extLst>
          </p:cNvPr>
          <p:cNvSpPr>
            <a:spLocks noGrp="1"/>
          </p:cNvSpPr>
          <p:nvPr>
            <p:ph type="dt" sz="half" idx="10"/>
          </p:nvPr>
        </p:nvSpPr>
        <p:spPr/>
        <p:txBody>
          <a:bodyPr/>
          <a:lstStyle>
            <a:lvl1pPr>
              <a:defRPr/>
            </a:lvl1pPr>
          </a:lstStyle>
          <a:p>
            <a:pPr>
              <a:defRPr/>
            </a:pPr>
            <a:fld id="{93A78F1A-1710-4C00-B0CC-8D045C6E1A24}" type="datetimeFigureOut">
              <a:rPr lang="en-US"/>
              <a:pPr>
                <a:defRPr/>
              </a:pPr>
              <a:t>3/16/2026</a:t>
            </a:fld>
            <a:endParaRPr lang="en-US"/>
          </a:p>
        </p:txBody>
      </p:sp>
      <p:sp>
        <p:nvSpPr>
          <p:cNvPr id="5" name="Footer Placeholder 4">
            <a:extLst>
              <a:ext uri="{FF2B5EF4-FFF2-40B4-BE49-F238E27FC236}">
                <a16:creationId xmlns:a16="http://schemas.microsoft.com/office/drawing/2014/main" id="{DCF6B988-1144-A556-D377-91E597DFAD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F9D7D-B386-172C-47BC-5C732686094B}"/>
              </a:ext>
            </a:extLst>
          </p:cNvPr>
          <p:cNvSpPr>
            <a:spLocks noGrp="1"/>
          </p:cNvSpPr>
          <p:nvPr>
            <p:ph type="sldNum" sz="quarter" idx="12"/>
          </p:nvPr>
        </p:nvSpPr>
        <p:spPr/>
        <p:txBody>
          <a:bodyPr/>
          <a:lstStyle>
            <a:lvl1pPr>
              <a:defRPr/>
            </a:lvl1pPr>
          </a:lstStyle>
          <a:p>
            <a:pPr>
              <a:defRPr/>
            </a:pPr>
            <a:fld id="{D78BC79A-9C47-4336-B4ED-545B495172BF}" type="slidenum">
              <a:rPr lang="en-US" altLang="en-US"/>
              <a:pPr>
                <a:defRPr/>
              </a:pPr>
              <a:t>‹#›</a:t>
            </a:fld>
            <a:endParaRPr lang="en-US" altLang="en-US"/>
          </a:p>
        </p:txBody>
      </p:sp>
    </p:spTree>
    <p:extLst>
      <p:ext uri="{BB962C8B-B14F-4D97-AF65-F5344CB8AC3E}">
        <p14:creationId xmlns:p14="http://schemas.microsoft.com/office/powerpoint/2010/main" val="1500237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5" y="303392"/>
            <a:ext cx="3342570" cy="1291167"/>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72278" y="303394"/>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5" y="1594556"/>
            <a:ext cx="3342570" cy="5212292"/>
          </a:xfrm>
        </p:spPr>
        <p:txBody>
          <a:bodyPr/>
          <a:lstStyle>
            <a:lvl1pPr marL="0" indent="0">
              <a:buNone/>
              <a:defRPr sz="1600"/>
            </a:lvl1pPr>
            <a:lvl2pPr marL="507975" indent="0">
              <a:buNone/>
              <a:defRPr sz="1300"/>
            </a:lvl2pPr>
            <a:lvl3pPr marL="1015950" indent="0">
              <a:buNone/>
              <a:defRPr sz="1100"/>
            </a:lvl3pPr>
            <a:lvl4pPr marL="1523925" indent="0">
              <a:buNone/>
              <a:defRPr sz="1000"/>
            </a:lvl4pPr>
            <a:lvl5pPr marL="2031900" indent="0">
              <a:buNone/>
              <a:defRPr sz="1000"/>
            </a:lvl5pPr>
            <a:lvl6pPr marL="2539875" indent="0">
              <a:buNone/>
              <a:defRPr sz="1000"/>
            </a:lvl6pPr>
            <a:lvl7pPr marL="3047850" indent="0">
              <a:buNone/>
              <a:defRPr sz="1000"/>
            </a:lvl7pPr>
            <a:lvl8pPr marL="3555822" indent="0">
              <a:buNone/>
              <a:defRPr sz="1000"/>
            </a:lvl8pPr>
            <a:lvl9pPr marL="406379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191919B-7CF9-2011-3479-36F04368610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7CF8D1D-C072-5011-1833-CEEEC63AA0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25BDF0-AEBE-31CF-E623-D1EB14900511}"/>
              </a:ext>
            </a:extLst>
          </p:cNvPr>
          <p:cNvSpPr>
            <a:spLocks noGrp="1"/>
          </p:cNvSpPr>
          <p:nvPr>
            <p:ph type="sldNum" sz="quarter" idx="12"/>
          </p:nvPr>
        </p:nvSpPr>
        <p:spPr/>
        <p:txBody>
          <a:bodyPr/>
          <a:lstStyle>
            <a:lvl1pPr>
              <a:defRPr/>
            </a:lvl1pPr>
          </a:lstStyle>
          <a:p>
            <a:pPr>
              <a:defRPr/>
            </a:pPr>
            <a:fld id="{E5A661D4-5D4A-42AA-A59F-C66CDAF46D7A}" type="slidenum">
              <a:rPr lang="en-US" altLang="en-US"/>
              <a:pPr>
                <a:defRPr/>
              </a:pPr>
              <a:t>‹#›</a:t>
            </a:fld>
            <a:endParaRPr lang="en-US" altLang="en-US"/>
          </a:p>
        </p:txBody>
      </p:sp>
    </p:spTree>
    <p:extLst>
      <p:ext uri="{BB962C8B-B14F-4D97-AF65-F5344CB8AC3E}">
        <p14:creationId xmlns:p14="http://schemas.microsoft.com/office/powerpoint/2010/main" val="1675395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91431" y="680861"/>
            <a:ext cx="6096000" cy="4572000"/>
          </a:xfrm>
        </p:spPr>
        <p:txBody>
          <a:bodyPr rtlCol="0">
            <a:normAutofit/>
          </a:bodyPr>
          <a:lstStyle>
            <a:lvl1pPr marL="0" indent="0">
              <a:buNone/>
              <a:defRPr sz="3600"/>
            </a:lvl1pPr>
            <a:lvl2pPr marL="507975" indent="0">
              <a:buNone/>
              <a:defRPr sz="3100"/>
            </a:lvl2pPr>
            <a:lvl3pPr marL="1015950" indent="0">
              <a:buNone/>
              <a:defRPr sz="2700"/>
            </a:lvl3pPr>
            <a:lvl4pPr marL="1523925" indent="0">
              <a:buNone/>
              <a:defRPr sz="2200"/>
            </a:lvl4pPr>
            <a:lvl5pPr marL="2031900" indent="0">
              <a:buNone/>
              <a:defRPr sz="2200"/>
            </a:lvl5pPr>
            <a:lvl6pPr marL="2539875" indent="0">
              <a:buNone/>
              <a:defRPr sz="2200"/>
            </a:lvl6pPr>
            <a:lvl7pPr marL="3047850" indent="0">
              <a:buNone/>
              <a:defRPr sz="2200"/>
            </a:lvl7pPr>
            <a:lvl8pPr marL="3555822" indent="0">
              <a:buNone/>
              <a:defRPr sz="2200"/>
            </a:lvl8pPr>
            <a:lvl9pPr marL="4063795" indent="0">
              <a:buNone/>
              <a:defRPr sz="2200"/>
            </a:lvl9pPr>
          </a:lstStyle>
          <a:p>
            <a:pPr lvl="0"/>
            <a:endParaRPr lang="en-US" noProof="0"/>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75" indent="0">
              <a:buNone/>
              <a:defRPr sz="1300"/>
            </a:lvl2pPr>
            <a:lvl3pPr marL="1015950" indent="0">
              <a:buNone/>
              <a:defRPr sz="1100"/>
            </a:lvl3pPr>
            <a:lvl4pPr marL="1523925" indent="0">
              <a:buNone/>
              <a:defRPr sz="1000"/>
            </a:lvl4pPr>
            <a:lvl5pPr marL="2031900" indent="0">
              <a:buNone/>
              <a:defRPr sz="1000"/>
            </a:lvl5pPr>
            <a:lvl6pPr marL="2539875" indent="0">
              <a:buNone/>
              <a:defRPr sz="1000"/>
            </a:lvl6pPr>
            <a:lvl7pPr marL="3047850" indent="0">
              <a:buNone/>
              <a:defRPr sz="1000"/>
            </a:lvl7pPr>
            <a:lvl8pPr marL="3555822" indent="0">
              <a:buNone/>
              <a:defRPr sz="1000"/>
            </a:lvl8pPr>
            <a:lvl9pPr marL="406379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FB5F8F3-E7CF-9456-64F0-EB7B618C06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A69255D-5153-0337-3CCA-4AFEBDBD34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5E875B-F436-6D22-B607-14CF6611793D}"/>
              </a:ext>
            </a:extLst>
          </p:cNvPr>
          <p:cNvSpPr>
            <a:spLocks noGrp="1"/>
          </p:cNvSpPr>
          <p:nvPr>
            <p:ph type="sldNum" sz="quarter" idx="12"/>
          </p:nvPr>
        </p:nvSpPr>
        <p:spPr/>
        <p:txBody>
          <a:bodyPr/>
          <a:lstStyle>
            <a:lvl1pPr>
              <a:defRPr/>
            </a:lvl1pPr>
          </a:lstStyle>
          <a:p>
            <a:pPr>
              <a:defRPr/>
            </a:pPr>
            <a:fld id="{81E821AE-7830-4A5F-BC80-74972F48C1A8}" type="slidenum">
              <a:rPr lang="en-US" altLang="en-US"/>
              <a:pPr>
                <a:defRPr/>
              </a:pPr>
              <a:t>‹#›</a:t>
            </a:fld>
            <a:endParaRPr lang="en-US" altLang="en-US"/>
          </a:p>
        </p:txBody>
      </p:sp>
    </p:spTree>
    <p:extLst>
      <p:ext uri="{BB962C8B-B14F-4D97-AF65-F5344CB8AC3E}">
        <p14:creationId xmlns:p14="http://schemas.microsoft.com/office/powerpoint/2010/main" val="112188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D0254-7589-21F5-B012-1210F8B4CB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1C2891-13ED-C84C-B30D-4E8F81496B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C7FBFE-3849-F00E-5C30-24CC24614BD4}"/>
              </a:ext>
            </a:extLst>
          </p:cNvPr>
          <p:cNvSpPr>
            <a:spLocks noGrp="1"/>
          </p:cNvSpPr>
          <p:nvPr>
            <p:ph type="sldNum" sz="quarter" idx="12"/>
          </p:nvPr>
        </p:nvSpPr>
        <p:spPr/>
        <p:txBody>
          <a:bodyPr/>
          <a:lstStyle>
            <a:lvl1pPr>
              <a:defRPr/>
            </a:lvl1pPr>
          </a:lstStyle>
          <a:p>
            <a:pPr>
              <a:defRPr/>
            </a:pPr>
            <a:fld id="{8DF9D572-DA7D-4A64-B4AC-90C74B6086CD}" type="slidenum">
              <a:rPr lang="en-US" altLang="en-US"/>
              <a:pPr>
                <a:defRPr/>
              </a:pPr>
              <a:t>‹#›</a:t>
            </a:fld>
            <a:endParaRPr lang="en-US" altLang="en-US"/>
          </a:p>
        </p:txBody>
      </p:sp>
    </p:spTree>
    <p:extLst>
      <p:ext uri="{BB962C8B-B14F-4D97-AF65-F5344CB8AC3E}">
        <p14:creationId xmlns:p14="http://schemas.microsoft.com/office/powerpoint/2010/main" val="652927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71"/>
            <a:ext cx="2540000" cy="72248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4444" y="338671"/>
            <a:ext cx="7450667" cy="7224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DB931-3085-203A-0EB3-20ED6E4D74E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902B739-E247-1187-5701-930071DCE1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25A421-2279-91EA-768F-604BA703E6E4}"/>
              </a:ext>
            </a:extLst>
          </p:cNvPr>
          <p:cNvSpPr>
            <a:spLocks noGrp="1"/>
          </p:cNvSpPr>
          <p:nvPr>
            <p:ph type="sldNum" sz="quarter" idx="12"/>
          </p:nvPr>
        </p:nvSpPr>
        <p:spPr/>
        <p:txBody>
          <a:bodyPr/>
          <a:lstStyle>
            <a:lvl1pPr>
              <a:defRPr/>
            </a:lvl1pPr>
          </a:lstStyle>
          <a:p>
            <a:pPr>
              <a:defRPr/>
            </a:pPr>
            <a:fld id="{C78CF4BB-F923-46C9-BF84-50BD3BA87CEB}" type="slidenum">
              <a:rPr lang="en-US" altLang="en-US"/>
              <a:pPr>
                <a:defRPr/>
              </a:pPr>
              <a:t>‹#›</a:t>
            </a:fld>
            <a:endParaRPr lang="en-US" altLang="en-US"/>
          </a:p>
        </p:txBody>
      </p:sp>
    </p:spTree>
    <p:extLst>
      <p:ext uri="{BB962C8B-B14F-4D97-AF65-F5344CB8AC3E}">
        <p14:creationId xmlns:p14="http://schemas.microsoft.com/office/powerpoint/2010/main" val="1398247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4"/>
            <a:ext cx="8636000" cy="1633361"/>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75" indent="0" algn="ctr">
              <a:buNone/>
              <a:defRPr>
                <a:solidFill>
                  <a:schemeClr val="tx1">
                    <a:tint val="75000"/>
                  </a:schemeClr>
                </a:solidFill>
              </a:defRPr>
            </a:lvl2pPr>
            <a:lvl3pPr marL="1015950" indent="0" algn="ctr">
              <a:buNone/>
              <a:defRPr>
                <a:solidFill>
                  <a:schemeClr val="tx1">
                    <a:tint val="75000"/>
                  </a:schemeClr>
                </a:solidFill>
              </a:defRPr>
            </a:lvl3pPr>
            <a:lvl4pPr marL="1523925" indent="0" algn="ctr">
              <a:buNone/>
              <a:defRPr>
                <a:solidFill>
                  <a:schemeClr val="tx1">
                    <a:tint val="75000"/>
                  </a:schemeClr>
                </a:solidFill>
              </a:defRPr>
            </a:lvl4pPr>
            <a:lvl5pPr marL="2031900" indent="0" algn="ctr">
              <a:buNone/>
              <a:defRPr>
                <a:solidFill>
                  <a:schemeClr val="tx1">
                    <a:tint val="75000"/>
                  </a:schemeClr>
                </a:solidFill>
              </a:defRPr>
            </a:lvl5pPr>
            <a:lvl6pPr marL="2539875" indent="0" algn="ctr">
              <a:buNone/>
              <a:defRPr>
                <a:solidFill>
                  <a:schemeClr val="tx1">
                    <a:tint val="75000"/>
                  </a:schemeClr>
                </a:solidFill>
              </a:defRPr>
            </a:lvl6pPr>
            <a:lvl7pPr marL="3047850" indent="0" algn="ctr">
              <a:buNone/>
              <a:defRPr>
                <a:solidFill>
                  <a:schemeClr val="tx1">
                    <a:tint val="75000"/>
                  </a:schemeClr>
                </a:solidFill>
              </a:defRPr>
            </a:lvl7pPr>
            <a:lvl8pPr marL="3555822" indent="0" algn="ctr">
              <a:buNone/>
              <a:defRPr>
                <a:solidFill>
                  <a:schemeClr val="tx1">
                    <a:tint val="75000"/>
                  </a:schemeClr>
                </a:solidFill>
              </a:defRPr>
            </a:lvl8pPr>
            <a:lvl9pPr marL="406379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F736776-F363-55DE-7016-37FFEF46CF3F}"/>
              </a:ext>
            </a:extLst>
          </p:cNvPr>
          <p:cNvSpPr>
            <a:spLocks noGrp="1"/>
          </p:cNvSpPr>
          <p:nvPr>
            <p:ph type="dt" sz="half" idx="10"/>
          </p:nvPr>
        </p:nvSpPr>
        <p:spPr/>
        <p:txBody>
          <a:bodyPr/>
          <a:lstStyle>
            <a:lvl1pPr>
              <a:defRPr/>
            </a:lvl1pPr>
          </a:lstStyle>
          <a:p>
            <a:pPr>
              <a:defRPr/>
            </a:pPr>
            <a:fld id="{25B6386F-CED2-415E-987F-486602AB3609}" type="datetimeFigureOut">
              <a:rPr lang="en-US"/>
              <a:pPr>
                <a:defRPr/>
              </a:pPr>
              <a:t>3/16/2026</a:t>
            </a:fld>
            <a:endParaRPr lang="en-US"/>
          </a:p>
        </p:txBody>
      </p:sp>
      <p:sp>
        <p:nvSpPr>
          <p:cNvPr id="5" name="Footer Placeholder 4">
            <a:extLst>
              <a:ext uri="{FF2B5EF4-FFF2-40B4-BE49-F238E27FC236}">
                <a16:creationId xmlns:a16="http://schemas.microsoft.com/office/drawing/2014/main" id="{BCDB3DA5-E186-A859-73E4-E556F4F56B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A2042F-70E2-003C-9EC0-385CFBA2A8D6}"/>
              </a:ext>
            </a:extLst>
          </p:cNvPr>
          <p:cNvSpPr>
            <a:spLocks noGrp="1"/>
          </p:cNvSpPr>
          <p:nvPr>
            <p:ph type="sldNum" sz="quarter" idx="12"/>
          </p:nvPr>
        </p:nvSpPr>
        <p:spPr/>
        <p:txBody>
          <a:bodyPr/>
          <a:lstStyle>
            <a:lvl1pPr>
              <a:defRPr/>
            </a:lvl1pPr>
          </a:lstStyle>
          <a:p>
            <a:pPr>
              <a:defRPr/>
            </a:pPr>
            <a:fld id="{779F8C48-9CAB-4530-90D8-9C671BA6E6BB}" type="slidenum">
              <a:rPr lang="en-US" altLang="en-US"/>
              <a:pPr>
                <a:defRPr/>
              </a:pPr>
              <a:t>‹#›</a:t>
            </a:fld>
            <a:endParaRPr lang="en-US" altLang="en-US"/>
          </a:p>
        </p:txBody>
      </p:sp>
    </p:spTree>
    <p:extLst>
      <p:ext uri="{BB962C8B-B14F-4D97-AF65-F5344CB8AC3E}">
        <p14:creationId xmlns:p14="http://schemas.microsoft.com/office/powerpoint/2010/main" val="591018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1D2FC-B32A-F63F-BB82-B93AAE5C291A}"/>
              </a:ext>
            </a:extLst>
          </p:cNvPr>
          <p:cNvSpPr>
            <a:spLocks noGrp="1"/>
          </p:cNvSpPr>
          <p:nvPr>
            <p:ph type="dt" sz="half" idx="10"/>
          </p:nvPr>
        </p:nvSpPr>
        <p:spPr/>
        <p:txBody>
          <a:bodyPr/>
          <a:lstStyle>
            <a:lvl1pPr>
              <a:defRPr/>
            </a:lvl1pPr>
          </a:lstStyle>
          <a:p>
            <a:pPr>
              <a:defRPr/>
            </a:pPr>
            <a:fld id="{C23374D6-0D7B-4BD5-B886-A6AA3C2895C0}" type="datetimeFigureOut">
              <a:rPr lang="en-US"/>
              <a:pPr>
                <a:defRPr/>
              </a:pPr>
              <a:t>3/16/2026</a:t>
            </a:fld>
            <a:endParaRPr lang="en-US"/>
          </a:p>
        </p:txBody>
      </p:sp>
      <p:sp>
        <p:nvSpPr>
          <p:cNvPr id="5" name="Footer Placeholder 4">
            <a:extLst>
              <a:ext uri="{FF2B5EF4-FFF2-40B4-BE49-F238E27FC236}">
                <a16:creationId xmlns:a16="http://schemas.microsoft.com/office/drawing/2014/main" id="{FE20FB19-4D4E-A828-506A-46DF70CEF4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78F9AD-B0FD-46E3-BCE1-8065FAB68D71}"/>
              </a:ext>
            </a:extLst>
          </p:cNvPr>
          <p:cNvSpPr>
            <a:spLocks noGrp="1"/>
          </p:cNvSpPr>
          <p:nvPr>
            <p:ph type="sldNum" sz="quarter" idx="12"/>
          </p:nvPr>
        </p:nvSpPr>
        <p:spPr/>
        <p:txBody>
          <a:bodyPr/>
          <a:lstStyle>
            <a:lvl1pPr>
              <a:defRPr/>
            </a:lvl1pPr>
          </a:lstStyle>
          <a:p>
            <a:pPr>
              <a:defRPr/>
            </a:pPr>
            <a:fld id="{096AD6B6-CF71-4F64-839D-30BD914EB329}" type="slidenum">
              <a:rPr lang="en-US" altLang="en-US"/>
              <a:pPr>
                <a:defRPr/>
              </a:pPr>
              <a:t>‹#›</a:t>
            </a:fld>
            <a:endParaRPr lang="en-US" altLang="en-US"/>
          </a:p>
        </p:txBody>
      </p:sp>
    </p:spTree>
    <p:extLst>
      <p:ext uri="{BB962C8B-B14F-4D97-AF65-F5344CB8AC3E}">
        <p14:creationId xmlns:p14="http://schemas.microsoft.com/office/powerpoint/2010/main" val="168061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0"/>
            <a:ext cx="8636000" cy="1513417"/>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75" indent="0">
              <a:buNone/>
              <a:defRPr sz="2000">
                <a:solidFill>
                  <a:schemeClr val="tx1">
                    <a:tint val="75000"/>
                  </a:schemeClr>
                </a:solidFill>
              </a:defRPr>
            </a:lvl2pPr>
            <a:lvl3pPr marL="1015950" indent="0">
              <a:buNone/>
              <a:defRPr sz="1800">
                <a:solidFill>
                  <a:schemeClr val="tx1">
                    <a:tint val="75000"/>
                  </a:schemeClr>
                </a:solidFill>
              </a:defRPr>
            </a:lvl3pPr>
            <a:lvl4pPr marL="1523925" indent="0">
              <a:buNone/>
              <a:defRPr sz="1600">
                <a:solidFill>
                  <a:schemeClr val="tx1">
                    <a:tint val="75000"/>
                  </a:schemeClr>
                </a:solidFill>
              </a:defRPr>
            </a:lvl4pPr>
            <a:lvl5pPr marL="2031900" indent="0">
              <a:buNone/>
              <a:defRPr sz="1600">
                <a:solidFill>
                  <a:schemeClr val="tx1">
                    <a:tint val="75000"/>
                  </a:schemeClr>
                </a:solidFill>
              </a:defRPr>
            </a:lvl5pPr>
            <a:lvl6pPr marL="2539875" indent="0">
              <a:buNone/>
              <a:defRPr sz="1600">
                <a:solidFill>
                  <a:schemeClr val="tx1">
                    <a:tint val="75000"/>
                  </a:schemeClr>
                </a:solidFill>
              </a:defRPr>
            </a:lvl6pPr>
            <a:lvl7pPr marL="3047850" indent="0">
              <a:buNone/>
              <a:defRPr sz="1600">
                <a:solidFill>
                  <a:schemeClr val="tx1">
                    <a:tint val="75000"/>
                  </a:schemeClr>
                </a:solidFill>
              </a:defRPr>
            </a:lvl7pPr>
            <a:lvl8pPr marL="3555822" indent="0">
              <a:buNone/>
              <a:defRPr sz="1600">
                <a:solidFill>
                  <a:schemeClr val="tx1">
                    <a:tint val="75000"/>
                  </a:schemeClr>
                </a:solidFill>
              </a:defRPr>
            </a:lvl8pPr>
            <a:lvl9pPr marL="406379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D4BCC7-D51F-C727-E80A-547C6E40F6FD}"/>
              </a:ext>
            </a:extLst>
          </p:cNvPr>
          <p:cNvSpPr>
            <a:spLocks noGrp="1"/>
          </p:cNvSpPr>
          <p:nvPr>
            <p:ph type="dt" sz="half" idx="10"/>
          </p:nvPr>
        </p:nvSpPr>
        <p:spPr/>
        <p:txBody>
          <a:bodyPr/>
          <a:lstStyle>
            <a:lvl1pPr>
              <a:defRPr/>
            </a:lvl1pPr>
          </a:lstStyle>
          <a:p>
            <a:pPr>
              <a:defRPr/>
            </a:pPr>
            <a:fld id="{5D49EE49-40A6-4179-A66B-9B7D79B1B17B}" type="datetimeFigureOut">
              <a:rPr lang="en-US"/>
              <a:pPr>
                <a:defRPr/>
              </a:pPr>
              <a:t>3/16/2026</a:t>
            </a:fld>
            <a:endParaRPr lang="en-US"/>
          </a:p>
        </p:txBody>
      </p:sp>
      <p:sp>
        <p:nvSpPr>
          <p:cNvPr id="5" name="Footer Placeholder 4">
            <a:extLst>
              <a:ext uri="{FF2B5EF4-FFF2-40B4-BE49-F238E27FC236}">
                <a16:creationId xmlns:a16="http://schemas.microsoft.com/office/drawing/2014/main" id="{3B94C28B-A8DF-CA57-99F9-797E781336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5226E0-E7F6-A314-6424-A0A045CC6750}"/>
              </a:ext>
            </a:extLst>
          </p:cNvPr>
          <p:cNvSpPr>
            <a:spLocks noGrp="1"/>
          </p:cNvSpPr>
          <p:nvPr>
            <p:ph type="sldNum" sz="quarter" idx="12"/>
          </p:nvPr>
        </p:nvSpPr>
        <p:spPr/>
        <p:txBody>
          <a:bodyPr/>
          <a:lstStyle>
            <a:lvl1pPr>
              <a:defRPr/>
            </a:lvl1pPr>
          </a:lstStyle>
          <a:p>
            <a:pPr>
              <a:defRPr/>
            </a:pPr>
            <a:fld id="{782D6175-792B-477E-890F-7686738D025E}" type="slidenum">
              <a:rPr lang="en-US" altLang="en-US"/>
              <a:pPr>
                <a:defRPr/>
              </a:pPr>
              <a:t>‹#›</a:t>
            </a:fld>
            <a:endParaRPr lang="en-US" altLang="en-US"/>
          </a:p>
        </p:txBody>
      </p:sp>
    </p:spTree>
    <p:extLst>
      <p:ext uri="{BB962C8B-B14F-4D97-AF65-F5344CB8AC3E}">
        <p14:creationId xmlns:p14="http://schemas.microsoft.com/office/powerpoint/2010/main" val="2597966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4449"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460183-9604-226D-7B94-EA9A0413FBD1}"/>
              </a:ext>
            </a:extLst>
          </p:cNvPr>
          <p:cNvSpPr>
            <a:spLocks noGrp="1"/>
          </p:cNvSpPr>
          <p:nvPr>
            <p:ph type="dt" sz="half" idx="10"/>
          </p:nvPr>
        </p:nvSpPr>
        <p:spPr/>
        <p:txBody>
          <a:bodyPr/>
          <a:lstStyle>
            <a:lvl1pPr>
              <a:defRPr/>
            </a:lvl1pPr>
          </a:lstStyle>
          <a:p>
            <a:pPr>
              <a:defRPr/>
            </a:pPr>
            <a:fld id="{BAF70DE6-95B4-4FE0-B327-E017B971232B}" type="datetimeFigureOut">
              <a:rPr lang="en-US"/>
              <a:pPr>
                <a:defRPr/>
              </a:pPr>
              <a:t>3/16/2026</a:t>
            </a:fld>
            <a:endParaRPr lang="en-US"/>
          </a:p>
        </p:txBody>
      </p:sp>
      <p:sp>
        <p:nvSpPr>
          <p:cNvPr id="6" name="Footer Placeholder 4">
            <a:extLst>
              <a:ext uri="{FF2B5EF4-FFF2-40B4-BE49-F238E27FC236}">
                <a16:creationId xmlns:a16="http://schemas.microsoft.com/office/drawing/2014/main" id="{2F3EA70D-34EE-51A8-7CA4-7526EE2181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BF7C6D-3E4D-DA9D-A85E-E22EA57A7E52}"/>
              </a:ext>
            </a:extLst>
          </p:cNvPr>
          <p:cNvSpPr>
            <a:spLocks noGrp="1"/>
          </p:cNvSpPr>
          <p:nvPr>
            <p:ph type="sldNum" sz="quarter" idx="12"/>
          </p:nvPr>
        </p:nvSpPr>
        <p:spPr/>
        <p:txBody>
          <a:bodyPr/>
          <a:lstStyle>
            <a:lvl1pPr>
              <a:defRPr/>
            </a:lvl1pPr>
          </a:lstStyle>
          <a:p>
            <a:pPr>
              <a:defRPr/>
            </a:pPr>
            <a:fld id="{3A2BA31A-02FD-442D-9F13-77465386DE5B}" type="slidenum">
              <a:rPr lang="en-US" altLang="en-US"/>
              <a:pPr>
                <a:defRPr/>
              </a:pPr>
              <a:t>‹#›</a:t>
            </a:fld>
            <a:endParaRPr lang="en-US" altLang="en-US"/>
          </a:p>
        </p:txBody>
      </p:sp>
    </p:spTree>
    <p:extLst>
      <p:ext uri="{BB962C8B-B14F-4D97-AF65-F5344CB8AC3E}">
        <p14:creationId xmlns:p14="http://schemas.microsoft.com/office/powerpoint/2010/main" val="95016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75" indent="0">
              <a:buNone/>
              <a:defRPr sz="2200" b="1"/>
            </a:lvl2pPr>
            <a:lvl3pPr marL="1015950" indent="0">
              <a:buNone/>
              <a:defRPr sz="2000" b="1"/>
            </a:lvl3pPr>
            <a:lvl4pPr marL="1523925" indent="0">
              <a:buNone/>
              <a:defRPr sz="1800" b="1"/>
            </a:lvl4pPr>
            <a:lvl5pPr marL="2031900" indent="0">
              <a:buNone/>
              <a:defRPr sz="1800" b="1"/>
            </a:lvl5pPr>
            <a:lvl6pPr marL="2539875" indent="0">
              <a:buNone/>
              <a:defRPr sz="1800" b="1"/>
            </a:lvl6pPr>
            <a:lvl7pPr marL="3047850" indent="0">
              <a:buNone/>
              <a:defRPr sz="1800" b="1"/>
            </a:lvl7pPr>
            <a:lvl8pPr marL="3555822" indent="0">
              <a:buNone/>
              <a:defRPr sz="1800" b="1"/>
            </a:lvl8pPr>
            <a:lvl9pPr marL="4063795" indent="0">
              <a:buNone/>
              <a:defRPr sz="1800" b="1"/>
            </a:lvl9pPr>
          </a:lstStyle>
          <a:p>
            <a:pPr lvl="0"/>
            <a:r>
              <a:rPr lang="en-US"/>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4" y="1705681"/>
            <a:ext cx="4490861" cy="710847"/>
          </a:xfrm>
        </p:spPr>
        <p:txBody>
          <a:bodyPr anchor="b"/>
          <a:lstStyle>
            <a:lvl1pPr marL="0" indent="0">
              <a:buNone/>
              <a:defRPr sz="2700" b="1"/>
            </a:lvl1pPr>
            <a:lvl2pPr marL="507975" indent="0">
              <a:buNone/>
              <a:defRPr sz="2200" b="1"/>
            </a:lvl2pPr>
            <a:lvl3pPr marL="1015950" indent="0">
              <a:buNone/>
              <a:defRPr sz="2000" b="1"/>
            </a:lvl3pPr>
            <a:lvl4pPr marL="1523925" indent="0">
              <a:buNone/>
              <a:defRPr sz="1800" b="1"/>
            </a:lvl4pPr>
            <a:lvl5pPr marL="2031900" indent="0">
              <a:buNone/>
              <a:defRPr sz="1800" b="1"/>
            </a:lvl5pPr>
            <a:lvl6pPr marL="2539875" indent="0">
              <a:buNone/>
              <a:defRPr sz="1800" b="1"/>
            </a:lvl6pPr>
            <a:lvl7pPr marL="3047850" indent="0">
              <a:buNone/>
              <a:defRPr sz="1800" b="1"/>
            </a:lvl7pPr>
            <a:lvl8pPr marL="3555822" indent="0">
              <a:buNone/>
              <a:defRPr sz="1800" b="1"/>
            </a:lvl8pPr>
            <a:lvl9pPr marL="4063795"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61144"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AA82E1-E9F0-EDFD-D606-5BE613F52046}"/>
              </a:ext>
            </a:extLst>
          </p:cNvPr>
          <p:cNvSpPr>
            <a:spLocks noGrp="1"/>
          </p:cNvSpPr>
          <p:nvPr>
            <p:ph type="dt" sz="half" idx="10"/>
          </p:nvPr>
        </p:nvSpPr>
        <p:spPr/>
        <p:txBody>
          <a:bodyPr/>
          <a:lstStyle>
            <a:lvl1pPr>
              <a:defRPr/>
            </a:lvl1pPr>
          </a:lstStyle>
          <a:p>
            <a:pPr>
              <a:defRPr/>
            </a:pPr>
            <a:fld id="{CE446CA0-449A-4D5E-A851-F414BED76DF5}" type="datetimeFigureOut">
              <a:rPr lang="en-US"/>
              <a:pPr>
                <a:defRPr/>
              </a:pPr>
              <a:t>3/16/2026</a:t>
            </a:fld>
            <a:endParaRPr lang="en-US"/>
          </a:p>
        </p:txBody>
      </p:sp>
      <p:sp>
        <p:nvSpPr>
          <p:cNvPr id="8" name="Footer Placeholder 4">
            <a:extLst>
              <a:ext uri="{FF2B5EF4-FFF2-40B4-BE49-F238E27FC236}">
                <a16:creationId xmlns:a16="http://schemas.microsoft.com/office/drawing/2014/main" id="{817176A2-1988-50BE-28C0-CF7CB9C01E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91FB5BE-B7AD-B905-8EB9-696E4A6EFF6F}"/>
              </a:ext>
            </a:extLst>
          </p:cNvPr>
          <p:cNvSpPr>
            <a:spLocks noGrp="1"/>
          </p:cNvSpPr>
          <p:nvPr>
            <p:ph type="sldNum" sz="quarter" idx="12"/>
          </p:nvPr>
        </p:nvSpPr>
        <p:spPr/>
        <p:txBody>
          <a:bodyPr/>
          <a:lstStyle>
            <a:lvl1pPr>
              <a:defRPr/>
            </a:lvl1pPr>
          </a:lstStyle>
          <a:p>
            <a:pPr>
              <a:defRPr/>
            </a:pPr>
            <a:fld id="{D8755CC9-D4CB-415E-889F-09ACEDCBCBC0}" type="slidenum">
              <a:rPr lang="en-US" altLang="en-US"/>
              <a:pPr>
                <a:defRPr/>
              </a:pPr>
              <a:t>‹#›</a:t>
            </a:fld>
            <a:endParaRPr lang="en-US" altLang="en-US"/>
          </a:p>
        </p:txBody>
      </p:sp>
    </p:spTree>
    <p:extLst>
      <p:ext uri="{BB962C8B-B14F-4D97-AF65-F5344CB8AC3E}">
        <p14:creationId xmlns:p14="http://schemas.microsoft.com/office/powerpoint/2010/main" val="953471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E3832F7-E5E6-079B-9B6E-F03A934C040E}"/>
              </a:ext>
            </a:extLst>
          </p:cNvPr>
          <p:cNvSpPr>
            <a:spLocks noGrp="1"/>
          </p:cNvSpPr>
          <p:nvPr>
            <p:ph type="dt" sz="half" idx="10"/>
          </p:nvPr>
        </p:nvSpPr>
        <p:spPr/>
        <p:txBody>
          <a:bodyPr/>
          <a:lstStyle>
            <a:lvl1pPr>
              <a:defRPr/>
            </a:lvl1pPr>
          </a:lstStyle>
          <a:p>
            <a:pPr>
              <a:defRPr/>
            </a:pPr>
            <a:fld id="{9D1FB3CF-9564-4A5C-A683-48AD733BA1C5}" type="datetimeFigureOut">
              <a:rPr lang="en-US"/>
              <a:pPr>
                <a:defRPr/>
              </a:pPr>
              <a:t>3/16/2026</a:t>
            </a:fld>
            <a:endParaRPr lang="en-US"/>
          </a:p>
        </p:txBody>
      </p:sp>
      <p:sp>
        <p:nvSpPr>
          <p:cNvPr id="4" name="Footer Placeholder 4">
            <a:extLst>
              <a:ext uri="{FF2B5EF4-FFF2-40B4-BE49-F238E27FC236}">
                <a16:creationId xmlns:a16="http://schemas.microsoft.com/office/drawing/2014/main" id="{7474C39D-8B01-6047-95A9-8BC6FC424CB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1429DD2-8FBC-F116-A90F-EDA353CBE89B}"/>
              </a:ext>
            </a:extLst>
          </p:cNvPr>
          <p:cNvSpPr>
            <a:spLocks noGrp="1"/>
          </p:cNvSpPr>
          <p:nvPr>
            <p:ph type="sldNum" sz="quarter" idx="12"/>
          </p:nvPr>
        </p:nvSpPr>
        <p:spPr/>
        <p:txBody>
          <a:bodyPr/>
          <a:lstStyle>
            <a:lvl1pPr>
              <a:defRPr/>
            </a:lvl1pPr>
          </a:lstStyle>
          <a:p>
            <a:pPr>
              <a:defRPr/>
            </a:pPr>
            <a:fld id="{B4386D88-E618-461D-BABF-F859D4492B36}" type="slidenum">
              <a:rPr lang="en-US" altLang="en-US"/>
              <a:pPr>
                <a:defRPr/>
              </a:pPr>
              <a:t>‹#›</a:t>
            </a:fld>
            <a:endParaRPr lang="en-US" altLang="en-US"/>
          </a:p>
        </p:txBody>
      </p:sp>
    </p:spTree>
    <p:extLst>
      <p:ext uri="{BB962C8B-B14F-4D97-AF65-F5344CB8AC3E}">
        <p14:creationId xmlns:p14="http://schemas.microsoft.com/office/powerpoint/2010/main" val="77313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4449"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B7F4867-1A56-E144-2772-CA4145CDBE14}"/>
              </a:ext>
            </a:extLst>
          </p:cNvPr>
          <p:cNvSpPr>
            <a:spLocks noGrp="1"/>
          </p:cNvSpPr>
          <p:nvPr>
            <p:ph type="dt" sz="half" idx="10"/>
          </p:nvPr>
        </p:nvSpPr>
        <p:spPr/>
        <p:txBody>
          <a:bodyPr/>
          <a:lstStyle>
            <a:lvl1pPr>
              <a:defRPr/>
            </a:lvl1pPr>
          </a:lstStyle>
          <a:p>
            <a:pPr>
              <a:defRPr/>
            </a:pPr>
            <a:fld id="{5EC0A89C-017E-4F43-B732-82116EDD132D}" type="datetimeFigureOut">
              <a:rPr lang="en-US"/>
              <a:pPr>
                <a:defRPr/>
              </a:pPr>
              <a:t>3/16/2026</a:t>
            </a:fld>
            <a:endParaRPr lang="en-US"/>
          </a:p>
        </p:txBody>
      </p:sp>
      <p:sp>
        <p:nvSpPr>
          <p:cNvPr id="6" name="Footer Placeholder 4">
            <a:extLst>
              <a:ext uri="{FF2B5EF4-FFF2-40B4-BE49-F238E27FC236}">
                <a16:creationId xmlns:a16="http://schemas.microsoft.com/office/drawing/2014/main" id="{BC00C6F6-6877-D75E-3F69-32FD33B061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B23B12-F843-3BC3-6C6D-04D654EA0AD7}"/>
              </a:ext>
            </a:extLst>
          </p:cNvPr>
          <p:cNvSpPr>
            <a:spLocks noGrp="1"/>
          </p:cNvSpPr>
          <p:nvPr>
            <p:ph type="sldNum" sz="quarter" idx="12"/>
          </p:nvPr>
        </p:nvSpPr>
        <p:spPr/>
        <p:txBody>
          <a:bodyPr/>
          <a:lstStyle>
            <a:lvl1pPr>
              <a:defRPr/>
            </a:lvl1pPr>
          </a:lstStyle>
          <a:p>
            <a:pPr>
              <a:defRPr/>
            </a:pPr>
            <a:fld id="{FBC59D38-2139-4202-BA9F-9DE2DFC01C7A}" type="slidenum">
              <a:rPr lang="en-US" altLang="en-US"/>
              <a:pPr>
                <a:defRPr/>
              </a:pPr>
              <a:t>‹#›</a:t>
            </a:fld>
            <a:endParaRPr lang="en-US" altLang="en-US"/>
          </a:p>
        </p:txBody>
      </p:sp>
    </p:spTree>
    <p:extLst>
      <p:ext uri="{BB962C8B-B14F-4D97-AF65-F5344CB8AC3E}">
        <p14:creationId xmlns:p14="http://schemas.microsoft.com/office/powerpoint/2010/main" val="16320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444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5" y="303392"/>
            <a:ext cx="3342570" cy="1291167"/>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72278" y="303394"/>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5" y="1594556"/>
            <a:ext cx="3342570" cy="5212292"/>
          </a:xfrm>
        </p:spPr>
        <p:txBody>
          <a:bodyPr/>
          <a:lstStyle>
            <a:lvl1pPr marL="0" indent="0">
              <a:buNone/>
              <a:defRPr sz="1600"/>
            </a:lvl1pPr>
            <a:lvl2pPr marL="507975" indent="0">
              <a:buNone/>
              <a:defRPr sz="1300"/>
            </a:lvl2pPr>
            <a:lvl3pPr marL="1015950" indent="0">
              <a:buNone/>
              <a:defRPr sz="1100"/>
            </a:lvl3pPr>
            <a:lvl4pPr marL="1523925" indent="0">
              <a:buNone/>
              <a:defRPr sz="1000"/>
            </a:lvl4pPr>
            <a:lvl5pPr marL="2031900" indent="0">
              <a:buNone/>
              <a:defRPr sz="1000"/>
            </a:lvl5pPr>
            <a:lvl6pPr marL="2539875" indent="0">
              <a:buNone/>
              <a:defRPr sz="1000"/>
            </a:lvl6pPr>
            <a:lvl7pPr marL="3047850" indent="0">
              <a:buNone/>
              <a:defRPr sz="1000"/>
            </a:lvl7pPr>
            <a:lvl8pPr marL="3555822" indent="0">
              <a:buNone/>
              <a:defRPr sz="1000"/>
            </a:lvl8pPr>
            <a:lvl9pPr marL="406379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3862773-BA33-3A91-FCAE-0B6561E49ED7}"/>
              </a:ext>
            </a:extLst>
          </p:cNvPr>
          <p:cNvSpPr>
            <a:spLocks noGrp="1"/>
          </p:cNvSpPr>
          <p:nvPr>
            <p:ph type="dt" sz="half" idx="10"/>
          </p:nvPr>
        </p:nvSpPr>
        <p:spPr/>
        <p:txBody>
          <a:bodyPr/>
          <a:lstStyle>
            <a:lvl1pPr>
              <a:defRPr/>
            </a:lvl1pPr>
          </a:lstStyle>
          <a:p>
            <a:pPr>
              <a:defRPr/>
            </a:pPr>
            <a:fld id="{072D057E-D309-4F44-BDD5-6A94032B5072}" type="datetimeFigureOut">
              <a:rPr lang="en-US"/>
              <a:pPr>
                <a:defRPr/>
              </a:pPr>
              <a:t>3/16/2026</a:t>
            </a:fld>
            <a:endParaRPr lang="en-US"/>
          </a:p>
        </p:txBody>
      </p:sp>
      <p:sp>
        <p:nvSpPr>
          <p:cNvPr id="6" name="Footer Placeholder 4">
            <a:extLst>
              <a:ext uri="{FF2B5EF4-FFF2-40B4-BE49-F238E27FC236}">
                <a16:creationId xmlns:a16="http://schemas.microsoft.com/office/drawing/2014/main" id="{E18A7A0D-9EA2-FF52-7964-2D6F6D8075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9EE027-A774-0AC5-08C3-C87B88D303DC}"/>
              </a:ext>
            </a:extLst>
          </p:cNvPr>
          <p:cNvSpPr>
            <a:spLocks noGrp="1"/>
          </p:cNvSpPr>
          <p:nvPr>
            <p:ph type="sldNum" sz="quarter" idx="12"/>
          </p:nvPr>
        </p:nvSpPr>
        <p:spPr/>
        <p:txBody>
          <a:bodyPr/>
          <a:lstStyle>
            <a:lvl1pPr>
              <a:defRPr/>
            </a:lvl1pPr>
          </a:lstStyle>
          <a:p>
            <a:pPr>
              <a:defRPr/>
            </a:pPr>
            <a:fld id="{AB845C53-9335-4BF3-931B-BBA95005B9F4}" type="slidenum">
              <a:rPr lang="en-US" altLang="en-US"/>
              <a:pPr>
                <a:defRPr/>
              </a:pPr>
              <a:t>‹#›</a:t>
            </a:fld>
            <a:endParaRPr lang="en-US" altLang="en-US"/>
          </a:p>
        </p:txBody>
      </p:sp>
    </p:spTree>
    <p:extLst>
      <p:ext uri="{BB962C8B-B14F-4D97-AF65-F5344CB8AC3E}">
        <p14:creationId xmlns:p14="http://schemas.microsoft.com/office/powerpoint/2010/main" val="1062790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91431" y="680861"/>
            <a:ext cx="6096000" cy="4572000"/>
          </a:xfrm>
        </p:spPr>
        <p:txBody>
          <a:bodyPr rtlCol="0">
            <a:normAutofit/>
          </a:bodyPr>
          <a:lstStyle>
            <a:lvl1pPr marL="0" indent="0">
              <a:buNone/>
              <a:defRPr sz="3600"/>
            </a:lvl1pPr>
            <a:lvl2pPr marL="507975" indent="0">
              <a:buNone/>
              <a:defRPr sz="3100"/>
            </a:lvl2pPr>
            <a:lvl3pPr marL="1015950" indent="0">
              <a:buNone/>
              <a:defRPr sz="2700"/>
            </a:lvl3pPr>
            <a:lvl4pPr marL="1523925" indent="0">
              <a:buNone/>
              <a:defRPr sz="2200"/>
            </a:lvl4pPr>
            <a:lvl5pPr marL="2031900" indent="0">
              <a:buNone/>
              <a:defRPr sz="2200"/>
            </a:lvl5pPr>
            <a:lvl6pPr marL="2539875" indent="0">
              <a:buNone/>
              <a:defRPr sz="2200"/>
            </a:lvl6pPr>
            <a:lvl7pPr marL="3047850" indent="0">
              <a:buNone/>
              <a:defRPr sz="2200"/>
            </a:lvl7pPr>
            <a:lvl8pPr marL="3555822" indent="0">
              <a:buNone/>
              <a:defRPr sz="2200"/>
            </a:lvl8pPr>
            <a:lvl9pPr marL="4063795" indent="0">
              <a:buNone/>
              <a:defRPr sz="2200"/>
            </a:lvl9pPr>
          </a:lstStyle>
          <a:p>
            <a:pPr lvl="0"/>
            <a:endParaRPr lang="en-US" noProof="0"/>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75" indent="0">
              <a:buNone/>
              <a:defRPr sz="1300"/>
            </a:lvl2pPr>
            <a:lvl3pPr marL="1015950" indent="0">
              <a:buNone/>
              <a:defRPr sz="1100"/>
            </a:lvl3pPr>
            <a:lvl4pPr marL="1523925" indent="0">
              <a:buNone/>
              <a:defRPr sz="1000"/>
            </a:lvl4pPr>
            <a:lvl5pPr marL="2031900" indent="0">
              <a:buNone/>
              <a:defRPr sz="1000"/>
            </a:lvl5pPr>
            <a:lvl6pPr marL="2539875" indent="0">
              <a:buNone/>
              <a:defRPr sz="1000"/>
            </a:lvl6pPr>
            <a:lvl7pPr marL="3047850" indent="0">
              <a:buNone/>
              <a:defRPr sz="1000"/>
            </a:lvl7pPr>
            <a:lvl8pPr marL="3555822" indent="0">
              <a:buNone/>
              <a:defRPr sz="1000"/>
            </a:lvl8pPr>
            <a:lvl9pPr marL="406379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16551F1-5E58-FCD7-D404-1BCF7155262F}"/>
              </a:ext>
            </a:extLst>
          </p:cNvPr>
          <p:cNvSpPr>
            <a:spLocks noGrp="1"/>
          </p:cNvSpPr>
          <p:nvPr>
            <p:ph type="dt" sz="half" idx="10"/>
          </p:nvPr>
        </p:nvSpPr>
        <p:spPr/>
        <p:txBody>
          <a:bodyPr/>
          <a:lstStyle>
            <a:lvl1pPr>
              <a:defRPr/>
            </a:lvl1pPr>
          </a:lstStyle>
          <a:p>
            <a:pPr>
              <a:defRPr/>
            </a:pPr>
            <a:fld id="{474D688C-77FC-4C47-B867-674DB932893B}" type="datetimeFigureOut">
              <a:rPr lang="en-US"/>
              <a:pPr>
                <a:defRPr/>
              </a:pPr>
              <a:t>3/16/2026</a:t>
            </a:fld>
            <a:endParaRPr lang="en-US"/>
          </a:p>
        </p:txBody>
      </p:sp>
      <p:sp>
        <p:nvSpPr>
          <p:cNvPr id="6" name="Footer Placeholder 4">
            <a:extLst>
              <a:ext uri="{FF2B5EF4-FFF2-40B4-BE49-F238E27FC236}">
                <a16:creationId xmlns:a16="http://schemas.microsoft.com/office/drawing/2014/main" id="{3E18B47A-0883-63D9-1222-FD0A2F5890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CA1827-D1E1-A5D3-FDE5-23F409F75E6F}"/>
              </a:ext>
            </a:extLst>
          </p:cNvPr>
          <p:cNvSpPr>
            <a:spLocks noGrp="1"/>
          </p:cNvSpPr>
          <p:nvPr>
            <p:ph type="sldNum" sz="quarter" idx="12"/>
          </p:nvPr>
        </p:nvSpPr>
        <p:spPr/>
        <p:txBody>
          <a:bodyPr/>
          <a:lstStyle>
            <a:lvl1pPr>
              <a:defRPr/>
            </a:lvl1pPr>
          </a:lstStyle>
          <a:p>
            <a:pPr>
              <a:defRPr/>
            </a:pPr>
            <a:fld id="{0128B393-64F2-4BA2-AF07-75FE7B0F279E}" type="slidenum">
              <a:rPr lang="en-US" altLang="en-US"/>
              <a:pPr>
                <a:defRPr/>
              </a:pPr>
              <a:t>‹#›</a:t>
            </a:fld>
            <a:endParaRPr lang="en-US" altLang="en-US"/>
          </a:p>
        </p:txBody>
      </p:sp>
    </p:spTree>
    <p:extLst>
      <p:ext uri="{BB962C8B-B14F-4D97-AF65-F5344CB8AC3E}">
        <p14:creationId xmlns:p14="http://schemas.microsoft.com/office/powerpoint/2010/main" val="478563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93EC9-C2E3-0954-6AE0-F2F613393FE4}"/>
              </a:ext>
            </a:extLst>
          </p:cNvPr>
          <p:cNvSpPr>
            <a:spLocks noGrp="1"/>
          </p:cNvSpPr>
          <p:nvPr>
            <p:ph type="dt" sz="half" idx="10"/>
          </p:nvPr>
        </p:nvSpPr>
        <p:spPr/>
        <p:txBody>
          <a:bodyPr/>
          <a:lstStyle>
            <a:lvl1pPr>
              <a:defRPr/>
            </a:lvl1pPr>
          </a:lstStyle>
          <a:p>
            <a:pPr>
              <a:defRPr/>
            </a:pPr>
            <a:fld id="{570A27F9-3885-409A-BA7F-A9B231DAE787}" type="datetimeFigureOut">
              <a:rPr lang="en-US"/>
              <a:pPr>
                <a:defRPr/>
              </a:pPr>
              <a:t>3/16/2026</a:t>
            </a:fld>
            <a:endParaRPr lang="en-US"/>
          </a:p>
        </p:txBody>
      </p:sp>
      <p:sp>
        <p:nvSpPr>
          <p:cNvPr id="5" name="Footer Placeholder 4">
            <a:extLst>
              <a:ext uri="{FF2B5EF4-FFF2-40B4-BE49-F238E27FC236}">
                <a16:creationId xmlns:a16="http://schemas.microsoft.com/office/drawing/2014/main" id="{72DBF275-D1D2-5085-4E19-062891CFE1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483DA6-C995-A320-9D03-7965C2A993FA}"/>
              </a:ext>
            </a:extLst>
          </p:cNvPr>
          <p:cNvSpPr>
            <a:spLocks noGrp="1"/>
          </p:cNvSpPr>
          <p:nvPr>
            <p:ph type="sldNum" sz="quarter" idx="12"/>
          </p:nvPr>
        </p:nvSpPr>
        <p:spPr/>
        <p:txBody>
          <a:bodyPr/>
          <a:lstStyle>
            <a:lvl1pPr>
              <a:defRPr/>
            </a:lvl1pPr>
          </a:lstStyle>
          <a:p>
            <a:pPr>
              <a:defRPr/>
            </a:pPr>
            <a:fld id="{686604DF-5D2E-4E56-845F-86F17022A445}" type="slidenum">
              <a:rPr lang="en-US" altLang="en-US"/>
              <a:pPr>
                <a:defRPr/>
              </a:pPr>
              <a:t>‹#›</a:t>
            </a:fld>
            <a:endParaRPr lang="en-US" altLang="en-US"/>
          </a:p>
        </p:txBody>
      </p:sp>
    </p:spTree>
    <p:extLst>
      <p:ext uri="{BB962C8B-B14F-4D97-AF65-F5344CB8AC3E}">
        <p14:creationId xmlns:p14="http://schemas.microsoft.com/office/powerpoint/2010/main" val="760502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71"/>
            <a:ext cx="2540000" cy="72248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4444" y="338671"/>
            <a:ext cx="7450667" cy="7224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ED71F-3171-F393-EFFC-F4D8E8F761CF}"/>
              </a:ext>
            </a:extLst>
          </p:cNvPr>
          <p:cNvSpPr>
            <a:spLocks noGrp="1"/>
          </p:cNvSpPr>
          <p:nvPr>
            <p:ph type="dt" sz="half" idx="10"/>
          </p:nvPr>
        </p:nvSpPr>
        <p:spPr/>
        <p:txBody>
          <a:bodyPr/>
          <a:lstStyle>
            <a:lvl1pPr>
              <a:defRPr/>
            </a:lvl1pPr>
          </a:lstStyle>
          <a:p>
            <a:pPr>
              <a:defRPr/>
            </a:pPr>
            <a:fld id="{B07BE7E4-FFC9-4B2B-B013-5667A49C9090}" type="datetimeFigureOut">
              <a:rPr lang="en-US"/>
              <a:pPr>
                <a:defRPr/>
              </a:pPr>
              <a:t>3/16/2026</a:t>
            </a:fld>
            <a:endParaRPr lang="en-US"/>
          </a:p>
        </p:txBody>
      </p:sp>
      <p:sp>
        <p:nvSpPr>
          <p:cNvPr id="5" name="Footer Placeholder 4">
            <a:extLst>
              <a:ext uri="{FF2B5EF4-FFF2-40B4-BE49-F238E27FC236}">
                <a16:creationId xmlns:a16="http://schemas.microsoft.com/office/drawing/2014/main" id="{11524274-1593-5959-B70E-2E22F95137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176796-14A2-5620-838F-2192312FEF1F}"/>
              </a:ext>
            </a:extLst>
          </p:cNvPr>
          <p:cNvSpPr>
            <a:spLocks noGrp="1"/>
          </p:cNvSpPr>
          <p:nvPr>
            <p:ph type="sldNum" sz="quarter" idx="12"/>
          </p:nvPr>
        </p:nvSpPr>
        <p:spPr/>
        <p:txBody>
          <a:bodyPr/>
          <a:lstStyle>
            <a:lvl1pPr>
              <a:defRPr/>
            </a:lvl1pPr>
          </a:lstStyle>
          <a:p>
            <a:pPr>
              <a:defRPr/>
            </a:pPr>
            <a:fld id="{E6FC98A8-B881-4EDE-80F5-79DC30017F0B}" type="slidenum">
              <a:rPr lang="en-US" altLang="en-US"/>
              <a:pPr>
                <a:defRPr/>
              </a:pPr>
              <a:t>‹#›</a:t>
            </a:fld>
            <a:endParaRPr lang="en-US" altLang="en-US"/>
          </a:p>
        </p:txBody>
      </p:sp>
    </p:spTree>
    <p:extLst>
      <p:ext uri="{BB962C8B-B14F-4D97-AF65-F5344CB8AC3E}">
        <p14:creationId xmlns:p14="http://schemas.microsoft.com/office/powerpoint/2010/main" val="200406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3"/>
            <a:ext cx="8636000" cy="1633361"/>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80" indent="0" algn="ctr">
              <a:buNone/>
              <a:defRPr>
                <a:solidFill>
                  <a:schemeClr val="tx1">
                    <a:tint val="75000"/>
                  </a:schemeClr>
                </a:solidFill>
              </a:defRPr>
            </a:lvl2pPr>
            <a:lvl3pPr marL="1015960" indent="0" algn="ctr">
              <a:buNone/>
              <a:defRPr>
                <a:solidFill>
                  <a:schemeClr val="tx1">
                    <a:tint val="75000"/>
                  </a:schemeClr>
                </a:solidFill>
              </a:defRPr>
            </a:lvl3pPr>
            <a:lvl4pPr marL="1523940" indent="0" algn="ctr">
              <a:buNone/>
              <a:defRPr>
                <a:solidFill>
                  <a:schemeClr val="tx1">
                    <a:tint val="75000"/>
                  </a:schemeClr>
                </a:solidFill>
              </a:defRPr>
            </a:lvl4pPr>
            <a:lvl5pPr marL="2031920" indent="0" algn="ctr">
              <a:buNone/>
              <a:defRPr>
                <a:solidFill>
                  <a:schemeClr val="tx1">
                    <a:tint val="75000"/>
                  </a:schemeClr>
                </a:solidFill>
              </a:defRPr>
            </a:lvl5pPr>
            <a:lvl6pPr marL="2539900" indent="0" algn="ctr">
              <a:buNone/>
              <a:defRPr>
                <a:solidFill>
                  <a:schemeClr val="tx1">
                    <a:tint val="75000"/>
                  </a:schemeClr>
                </a:solidFill>
              </a:defRPr>
            </a:lvl6pPr>
            <a:lvl7pPr marL="3047880" indent="0" algn="ctr">
              <a:buNone/>
              <a:defRPr>
                <a:solidFill>
                  <a:schemeClr val="tx1">
                    <a:tint val="75000"/>
                  </a:schemeClr>
                </a:solidFill>
              </a:defRPr>
            </a:lvl7pPr>
            <a:lvl8pPr marL="3555858" indent="0" algn="ctr">
              <a:buNone/>
              <a:defRPr>
                <a:solidFill>
                  <a:schemeClr val="tx1">
                    <a:tint val="75000"/>
                  </a:schemeClr>
                </a:solidFill>
              </a:defRPr>
            </a:lvl8pPr>
            <a:lvl9pPr marL="406383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3EEA696-A894-2B4B-4E0D-E61EAB7135D7}"/>
              </a:ext>
            </a:extLst>
          </p:cNvPr>
          <p:cNvSpPr>
            <a:spLocks noGrp="1"/>
          </p:cNvSpPr>
          <p:nvPr>
            <p:ph type="dt" sz="half" idx="10"/>
          </p:nvPr>
        </p:nvSpPr>
        <p:spPr/>
        <p:txBody>
          <a:bodyPr/>
          <a:lstStyle>
            <a:lvl1pPr>
              <a:defRPr/>
            </a:lvl1pPr>
          </a:lstStyle>
          <a:p>
            <a:pPr>
              <a:defRPr/>
            </a:pPr>
            <a:fld id="{22A56808-C56D-44B7-B61E-DC08F2A21376}" type="datetimeFigureOut">
              <a:rPr lang="en-US"/>
              <a:pPr>
                <a:defRPr/>
              </a:pPr>
              <a:t>3/16/2026</a:t>
            </a:fld>
            <a:endParaRPr lang="en-US"/>
          </a:p>
        </p:txBody>
      </p:sp>
      <p:sp>
        <p:nvSpPr>
          <p:cNvPr id="5" name="Footer Placeholder 4">
            <a:extLst>
              <a:ext uri="{FF2B5EF4-FFF2-40B4-BE49-F238E27FC236}">
                <a16:creationId xmlns:a16="http://schemas.microsoft.com/office/drawing/2014/main" id="{7BCE4C73-39CF-912D-996F-17382E7F39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3A3427-086C-7279-EFCA-C5C3DA8920A2}"/>
              </a:ext>
            </a:extLst>
          </p:cNvPr>
          <p:cNvSpPr>
            <a:spLocks noGrp="1"/>
          </p:cNvSpPr>
          <p:nvPr>
            <p:ph type="sldNum" sz="quarter" idx="12"/>
          </p:nvPr>
        </p:nvSpPr>
        <p:spPr/>
        <p:txBody>
          <a:bodyPr/>
          <a:lstStyle>
            <a:lvl1pPr>
              <a:defRPr/>
            </a:lvl1pPr>
          </a:lstStyle>
          <a:p>
            <a:pPr>
              <a:defRPr/>
            </a:pPr>
            <a:fld id="{C9E2883A-9334-411B-8714-A6F0E833196E}" type="slidenum">
              <a:rPr lang="en-US" altLang="en-US"/>
              <a:pPr>
                <a:defRPr/>
              </a:pPr>
              <a:t>‹#›</a:t>
            </a:fld>
            <a:endParaRPr lang="en-US" altLang="en-US"/>
          </a:p>
        </p:txBody>
      </p:sp>
    </p:spTree>
    <p:extLst>
      <p:ext uri="{BB962C8B-B14F-4D97-AF65-F5344CB8AC3E}">
        <p14:creationId xmlns:p14="http://schemas.microsoft.com/office/powerpoint/2010/main" val="394741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3173F-A36E-A6A8-35E8-16741A4EADC3}"/>
              </a:ext>
            </a:extLst>
          </p:cNvPr>
          <p:cNvSpPr>
            <a:spLocks noGrp="1"/>
          </p:cNvSpPr>
          <p:nvPr>
            <p:ph type="dt" sz="half" idx="10"/>
          </p:nvPr>
        </p:nvSpPr>
        <p:spPr/>
        <p:txBody>
          <a:bodyPr/>
          <a:lstStyle>
            <a:lvl1pPr>
              <a:defRPr/>
            </a:lvl1pPr>
          </a:lstStyle>
          <a:p>
            <a:pPr>
              <a:defRPr/>
            </a:pPr>
            <a:fld id="{28D74EC0-13E2-4FDE-A703-B638EFA76876}" type="datetimeFigureOut">
              <a:rPr lang="en-US"/>
              <a:pPr>
                <a:defRPr/>
              </a:pPr>
              <a:t>3/16/2026</a:t>
            </a:fld>
            <a:endParaRPr lang="en-US"/>
          </a:p>
        </p:txBody>
      </p:sp>
      <p:sp>
        <p:nvSpPr>
          <p:cNvPr id="5" name="Footer Placeholder 4">
            <a:extLst>
              <a:ext uri="{FF2B5EF4-FFF2-40B4-BE49-F238E27FC236}">
                <a16:creationId xmlns:a16="http://schemas.microsoft.com/office/drawing/2014/main" id="{8BBA8763-81A6-8960-6FEE-C2951AC64B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0AE086-374C-D346-899C-94BD6FD6428E}"/>
              </a:ext>
            </a:extLst>
          </p:cNvPr>
          <p:cNvSpPr>
            <a:spLocks noGrp="1"/>
          </p:cNvSpPr>
          <p:nvPr>
            <p:ph type="sldNum" sz="quarter" idx="12"/>
          </p:nvPr>
        </p:nvSpPr>
        <p:spPr/>
        <p:txBody>
          <a:bodyPr/>
          <a:lstStyle>
            <a:lvl1pPr>
              <a:defRPr/>
            </a:lvl1pPr>
          </a:lstStyle>
          <a:p>
            <a:pPr>
              <a:defRPr/>
            </a:pPr>
            <a:fld id="{790712FE-A2E3-4C36-9A8E-F1AADA2EB1D0}" type="slidenum">
              <a:rPr lang="en-US" altLang="en-US"/>
              <a:pPr>
                <a:defRPr/>
              </a:pPr>
              <a:t>‹#›</a:t>
            </a:fld>
            <a:endParaRPr lang="en-US" altLang="en-US"/>
          </a:p>
        </p:txBody>
      </p:sp>
    </p:spTree>
    <p:extLst>
      <p:ext uri="{BB962C8B-B14F-4D97-AF65-F5344CB8AC3E}">
        <p14:creationId xmlns:p14="http://schemas.microsoft.com/office/powerpoint/2010/main" val="4289819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59"/>
            <a:ext cx="8636000" cy="1513417"/>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80" indent="0">
              <a:buNone/>
              <a:defRPr sz="2000">
                <a:solidFill>
                  <a:schemeClr val="tx1">
                    <a:tint val="75000"/>
                  </a:schemeClr>
                </a:solidFill>
              </a:defRPr>
            </a:lvl2pPr>
            <a:lvl3pPr marL="1015960" indent="0">
              <a:buNone/>
              <a:defRPr sz="1800">
                <a:solidFill>
                  <a:schemeClr val="tx1">
                    <a:tint val="75000"/>
                  </a:schemeClr>
                </a:solidFill>
              </a:defRPr>
            </a:lvl3pPr>
            <a:lvl4pPr marL="1523940" indent="0">
              <a:buNone/>
              <a:defRPr sz="1600">
                <a:solidFill>
                  <a:schemeClr val="tx1">
                    <a:tint val="75000"/>
                  </a:schemeClr>
                </a:solidFill>
              </a:defRPr>
            </a:lvl4pPr>
            <a:lvl5pPr marL="2031920" indent="0">
              <a:buNone/>
              <a:defRPr sz="1600">
                <a:solidFill>
                  <a:schemeClr val="tx1">
                    <a:tint val="75000"/>
                  </a:schemeClr>
                </a:solidFill>
              </a:defRPr>
            </a:lvl5pPr>
            <a:lvl6pPr marL="2539900" indent="0">
              <a:buNone/>
              <a:defRPr sz="1600">
                <a:solidFill>
                  <a:schemeClr val="tx1">
                    <a:tint val="75000"/>
                  </a:schemeClr>
                </a:solidFill>
              </a:defRPr>
            </a:lvl6pPr>
            <a:lvl7pPr marL="3047880" indent="0">
              <a:buNone/>
              <a:defRPr sz="1600">
                <a:solidFill>
                  <a:schemeClr val="tx1">
                    <a:tint val="75000"/>
                  </a:schemeClr>
                </a:solidFill>
              </a:defRPr>
            </a:lvl7pPr>
            <a:lvl8pPr marL="3555858" indent="0">
              <a:buNone/>
              <a:defRPr sz="1600">
                <a:solidFill>
                  <a:schemeClr val="tx1">
                    <a:tint val="75000"/>
                  </a:schemeClr>
                </a:solidFill>
              </a:defRPr>
            </a:lvl8pPr>
            <a:lvl9pPr marL="406383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854ECE-5CD4-F9FC-AFDD-922D336D7CBD}"/>
              </a:ext>
            </a:extLst>
          </p:cNvPr>
          <p:cNvSpPr>
            <a:spLocks noGrp="1"/>
          </p:cNvSpPr>
          <p:nvPr>
            <p:ph type="dt" sz="half" idx="10"/>
          </p:nvPr>
        </p:nvSpPr>
        <p:spPr/>
        <p:txBody>
          <a:bodyPr/>
          <a:lstStyle>
            <a:lvl1pPr>
              <a:defRPr/>
            </a:lvl1pPr>
          </a:lstStyle>
          <a:p>
            <a:pPr>
              <a:defRPr/>
            </a:pPr>
            <a:fld id="{87A16A70-AA40-4CC4-9041-441916E1EB32}" type="datetimeFigureOut">
              <a:rPr lang="en-US"/>
              <a:pPr>
                <a:defRPr/>
              </a:pPr>
              <a:t>3/16/2026</a:t>
            </a:fld>
            <a:endParaRPr lang="en-US"/>
          </a:p>
        </p:txBody>
      </p:sp>
      <p:sp>
        <p:nvSpPr>
          <p:cNvPr id="5" name="Footer Placeholder 4">
            <a:extLst>
              <a:ext uri="{FF2B5EF4-FFF2-40B4-BE49-F238E27FC236}">
                <a16:creationId xmlns:a16="http://schemas.microsoft.com/office/drawing/2014/main" id="{73EC12B6-C7F0-BF0B-2921-F3BA493851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B10BBB-08B8-AFDA-F476-E13569223D45}"/>
              </a:ext>
            </a:extLst>
          </p:cNvPr>
          <p:cNvSpPr>
            <a:spLocks noGrp="1"/>
          </p:cNvSpPr>
          <p:nvPr>
            <p:ph type="sldNum" sz="quarter" idx="12"/>
          </p:nvPr>
        </p:nvSpPr>
        <p:spPr/>
        <p:txBody>
          <a:bodyPr/>
          <a:lstStyle>
            <a:lvl1pPr>
              <a:defRPr/>
            </a:lvl1pPr>
          </a:lstStyle>
          <a:p>
            <a:pPr>
              <a:defRPr/>
            </a:pPr>
            <a:fld id="{C7A83335-6C6C-4690-90C3-7D1DFA3F5654}" type="slidenum">
              <a:rPr lang="en-US" altLang="en-US"/>
              <a:pPr>
                <a:defRPr/>
              </a:pPr>
              <a:t>‹#›</a:t>
            </a:fld>
            <a:endParaRPr lang="en-US" altLang="en-US"/>
          </a:p>
        </p:txBody>
      </p:sp>
    </p:spTree>
    <p:extLst>
      <p:ext uri="{BB962C8B-B14F-4D97-AF65-F5344CB8AC3E}">
        <p14:creationId xmlns:p14="http://schemas.microsoft.com/office/powerpoint/2010/main" val="4096601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4448"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0CD0A8-A59E-F8B1-1A4A-4C26A55B738F}"/>
              </a:ext>
            </a:extLst>
          </p:cNvPr>
          <p:cNvSpPr>
            <a:spLocks noGrp="1"/>
          </p:cNvSpPr>
          <p:nvPr>
            <p:ph type="dt" sz="half" idx="10"/>
          </p:nvPr>
        </p:nvSpPr>
        <p:spPr/>
        <p:txBody>
          <a:bodyPr/>
          <a:lstStyle>
            <a:lvl1pPr>
              <a:defRPr/>
            </a:lvl1pPr>
          </a:lstStyle>
          <a:p>
            <a:pPr>
              <a:defRPr/>
            </a:pPr>
            <a:fld id="{D88FD547-1BBD-4D69-89A7-72AE3832B82D}" type="datetimeFigureOut">
              <a:rPr lang="en-US"/>
              <a:pPr>
                <a:defRPr/>
              </a:pPr>
              <a:t>3/16/2026</a:t>
            </a:fld>
            <a:endParaRPr lang="en-US"/>
          </a:p>
        </p:txBody>
      </p:sp>
      <p:sp>
        <p:nvSpPr>
          <p:cNvPr id="6" name="Footer Placeholder 4">
            <a:extLst>
              <a:ext uri="{FF2B5EF4-FFF2-40B4-BE49-F238E27FC236}">
                <a16:creationId xmlns:a16="http://schemas.microsoft.com/office/drawing/2014/main" id="{82263D4E-7E56-E278-DBE3-D00222440A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7E1C91-C12E-609F-28FB-352FF6F4654A}"/>
              </a:ext>
            </a:extLst>
          </p:cNvPr>
          <p:cNvSpPr>
            <a:spLocks noGrp="1"/>
          </p:cNvSpPr>
          <p:nvPr>
            <p:ph type="sldNum" sz="quarter" idx="12"/>
          </p:nvPr>
        </p:nvSpPr>
        <p:spPr/>
        <p:txBody>
          <a:bodyPr/>
          <a:lstStyle>
            <a:lvl1pPr>
              <a:defRPr/>
            </a:lvl1pPr>
          </a:lstStyle>
          <a:p>
            <a:pPr>
              <a:defRPr/>
            </a:pPr>
            <a:fld id="{EB6E972F-5E39-4E2E-9014-96A2704B9928}" type="slidenum">
              <a:rPr lang="en-US" altLang="en-US"/>
              <a:pPr>
                <a:defRPr/>
              </a:pPr>
              <a:t>‹#›</a:t>
            </a:fld>
            <a:endParaRPr lang="en-US" altLang="en-US"/>
          </a:p>
        </p:txBody>
      </p:sp>
    </p:spTree>
    <p:extLst>
      <p:ext uri="{BB962C8B-B14F-4D97-AF65-F5344CB8AC3E}">
        <p14:creationId xmlns:p14="http://schemas.microsoft.com/office/powerpoint/2010/main" val="2420209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80" indent="0">
              <a:buNone/>
              <a:defRPr sz="2200" b="1"/>
            </a:lvl2pPr>
            <a:lvl3pPr marL="1015960" indent="0">
              <a:buNone/>
              <a:defRPr sz="2000" b="1"/>
            </a:lvl3pPr>
            <a:lvl4pPr marL="1523940" indent="0">
              <a:buNone/>
              <a:defRPr sz="1800" b="1"/>
            </a:lvl4pPr>
            <a:lvl5pPr marL="2031920" indent="0">
              <a:buNone/>
              <a:defRPr sz="1800" b="1"/>
            </a:lvl5pPr>
            <a:lvl6pPr marL="2539900" indent="0">
              <a:buNone/>
              <a:defRPr sz="1800" b="1"/>
            </a:lvl6pPr>
            <a:lvl7pPr marL="3047880" indent="0">
              <a:buNone/>
              <a:defRPr sz="1800" b="1"/>
            </a:lvl7pPr>
            <a:lvl8pPr marL="3555858" indent="0">
              <a:buNone/>
              <a:defRPr sz="1800" b="1"/>
            </a:lvl8pPr>
            <a:lvl9pPr marL="4063836" indent="0">
              <a:buNone/>
              <a:defRPr sz="1800" b="1"/>
            </a:lvl9pPr>
          </a:lstStyle>
          <a:p>
            <a:pPr lvl="0"/>
            <a:r>
              <a:rPr lang="en-US"/>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3" y="1705681"/>
            <a:ext cx="4490861" cy="710847"/>
          </a:xfrm>
        </p:spPr>
        <p:txBody>
          <a:bodyPr anchor="b"/>
          <a:lstStyle>
            <a:lvl1pPr marL="0" indent="0">
              <a:buNone/>
              <a:defRPr sz="2700" b="1"/>
            </a:lvl1pPr>
            <a:lvl2pPr marL="507980" indent="0">
              <a:buNone/>
              <a:defRPr sz="2200" b="1"/>
            </a:lvl2pPr>
            <a:lvl3pPr marL="1015960" indent="0">
              <a:buNone/>
              <a:defRPr sz="2000" b="1"/>
            </a:lvl3pPr>
            <a:lvl4pPr marL="1523940" indent="0">
              <a:buNone/>
              <a:defRPr sz="1800" b="1"/>
            </a:lvl4pPr>
            <a:lvl5pPr marL="2031920" indent="0">
              <a:buNone/>
              <a:defRPr sz="1800" b="1"/>
            </a:lvl5pPr>
            <a:lvl6pPr marL="2539900" indent="0">
              <a:buNone/>
              <a:defRPr sz="1800" b="1"/>
            </a:lvl6pPr>
            <a:lvl7pPr marL="3047880" indent="0">
              <a:buNone/>
              <a:defRPr sz="1800" b="1"/>
            </a:lvl7pPr>
            <a:lvl8pPr marL="3555858" indent="0">
              <a:buNone/>
              <a:defRPr sz="1800" b="1"/>
            </a:lvl8pPr>
            <a:lvl9pPr marL="406383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61143"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7B6BCE-65E2-12E9-62A5-FA4F0D52AC3F}"/>
              </a:ext>
            </a:extLst>
          </p:cNvPr>
          <p:cNvSpPr>
            <a:spLocks noGrp="1"/>
          </p:cNvSpPr>
          <p:nvPr>
            <p:ph type="dt" sz="half" idx="10"/>
          </p:nvPr>
        </p:nvSpPr>
        <p:spPr/>
        <p:txBody>
          <a:bodyPr/>
          <a:lstStyle>
            <a:lvl1pPr>
              <a:defRPr/>
            </a:lvl1pPr>
          </a:lstStyle>
          <a:p>
            <a:pPr>
              <a:defRPr/>
            </a:pPr>
            <a:fld id="{D189AA24-2DBE-44BA-BC87-5307490849AB}" type="datetimeFigureOut">
              <a:rPr lang="en-US"/>
              <a:pPr>
                <a:defRPr/>
              </a:pPr>
              <a:t>3/16/2026</a:t>
            </a:fld>
            <a:endParaRPr lang="en-US"/>
          </a:p>
        </p:txBody>
      </p:sp>
      <p:sp>
        <p:nvSpPr>
          <p:cNvPr id="8" name="Footer Placeholder 4">
            <a:extLst>
              <a:ext uri="{FF2B5EF4-FFF2-40B4-BE49-F238E27FC236}">
                <a16:creationId xmlns:a16="http://schemas.microsoft.com/office/drawing/2014/main" id="{A7A013BE-5C00-7DC2-8C02-E29A7F705F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7D91691-DF12-F5FF-C1CD-9029F0AAA5AA}"/>
              </a:ext>
            </a:extLst>
          </p:cNvPr>
          <p:cNvSpPr>
            <a:spLocks noGrp="1"/>
          </p:cNvSpPr>
          <p:nvPr>
            <p:ph type="sldNum" sz="quarter" idx="12"/>
          </p:nvPr>
        </p:nvSpPr>
        <p:spPr/>
        <p:txBody>
          <a:bodyPr/>
          <a:lstStyle>
            <a:lvl1pPr>
              <a:defRPr/>
            </a:lvl1pPr>
          </a:lstStyle>
          <a:p>
            <a:pPr>
              <a:defRPr/>
            </a:pPr>
            <a:fld id="{C4B0CA90-F957-4C67-8144-ED65CFB95988}" type="slidenum">
              <a:rPr lang="en-US" altLang="en-US"/>
              <a:pPr>
                <a:defRPr/>
              </a:pPr>
              <a:t>‹#›</a:t>
            </a:fld>
            <a:endParaRPr lang="en-US" altLang="en-US"/>
          </a:p>
        </p:txBody>
      </p:sp>
    </p:spTree>
    <p:extLst>
      <p:ext uri="{BB962C8B-B14F-4D97-AF65-F5344CB8AC3E}">
        <p14:creationId xmlns:p14="http://schemas.microsoft.com/office/powerpoint/2010/main" val="163577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75" indent="0">
              <a:buNone/>
              <a:defRPr sz="2200" b="1"/>
            </a:lvl2pPr>
            <a:lvl3pPr marL="1015950" indent="0">
              <a:buNone/>
              <a:defRPr sz="2000" b="1"/>
            </a:lvl3pPr>
            <a:lvl4pPr marL="1523925" indent="0">
              <a:buNone/>
              <a:defRPr sz="1800" b="1"/>
            </a:lvl4pPr>
            <a:lvl5pPr marL="2031900" indent="0">
              <a:buNone/>
              <a:defRPr sz="1800" b="1"/>
            </a:lvl5pPr>
            <a:lvl6pPr marL="2539875" indent="0">
              <a:buNone/>
              <a:defRPr sz="1800" b="1"/>
            </a:lvl6pPr>
            <a:lvl7pPr marL="3047850" indent="0">
              <a:buNone/>
              <a:defRPr sz="1800" b="1"/>
            </a:lvl7pPr>
            <a:lvl8pPr marL="3555822" indent="0">
              <a:buNone/>
              <a:defRPr sz="1800" b="1"/>
            </a:lvl8pPr>
            <a:lvl9pPr marL="4063795" indent="0">
              <a:buNone/>
              <a:defRPr sz="1800" b="1"/>
            </a:lvl9pPr>
          </a:lstStyle>
          <a:p>
            <a:pPr lvl="0"/>
            <a:r>
              <a:rPr lang="en-US"/>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4" y="1705681"/>
            <a:ext cx="4490861" cy="710847"/>
          </a:xfrm>
        </p:spPr>
        <p:txBody>
          <a:bodyPr anchor="b"/>
          <a:lstStyle>
            <a:lvl1pPr marL="0" indent="0">
              <a:buNone/>
              <a:defRPr sz="2700" b="1"/>
            </a:lvl1pPr>
            <a:lvl2pPr marL="507975" indent="0">
              <a:buNone/>
              <a:defRPr sz="2200" b="1"/>
            </a:lvl2pPr>
            <a:lvl3pPr marL="1015950" indent="0">
              <a:buNone/>
              <a:defRPr sz="2000" b="1"/>
            </a:lvl3pPr>
            <a:lvl4pPr marL="1523925" indent="0">
              <a:buNone/>
              <a:defRPr sz="1800" b="1"/>
            </a:lvl4pPr>
            <a:lvl5pPr marL="2031900" indent="0">
              <a:buNone/>
              <a:defRPr sz="1800" b="1"/>
            </a:lvl5pPr>
            <a:lvl6pPr marL="2539875" indent="0">
              <a:buNone/>
              <a:defRPr sz="1800" b="1"/>
            </a:lvl6pPr>
            <a:lvl7pPr marL="3047850" indent="0">
              <a:buNone/>
              <a:defRPr sz="1800" b="1"/>
            </a:lvl7pPr>
            <a:lvl8pPr marL="3555822" indent="0">
              <a:buNone/>
              <a:defRPr sz="1800" b="1"/>
            </a:lvl8pPr>
            <a:lvl9pPr marL="4063795"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61144"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0F36D35-709F-E0F1-241F-B4D446725772}"/>
              </a:ext>
            </a:extLst>
          </p:cNvPr>
          <p:cNvSpPr>
            <a:spLocks noGrp="1"/>
          </p:cNvSpPr>
          <p:nvPr>
            <p:ph type="dt" sz="half" idx="10"/>
          </p:nvPr>
        </p:nvSpPr>
        <p:spPr/>
        <p:txBody>
          <a:bodyPr/>
          <a:lstStyle>
            <a:lvl1pPr>
              <a:defRPr/>
            </a:lvl1pPr>
          </a:lstStyle>
          <a:p>
            <a:pPr>
              <a:defRPr/>
            </a:pPr>
            <a:fld id="{98DD49F0-7ECD-470D-A8E6-245E93588D5C}" type="datetimeFigureOut">
              <a:rPr lang="en-US"/>
              <a:pPr>
                <a:defRPr/>
              </a:pPr>
              <a:t>3/16/2026</a:t>
            </a:fld>
            <a:endParaRPr lang="en-US"/>
          </a:p>
        </p:txBody>
      </p:sp>
      <p:sp>
        <p:nvSpPr>
          <p:cNvPr id="8" name="Footer Placeholder 4">
            <a:extLst>
              <a:ext uri="{FF2B5EF4-FFF2-40B4-BE49-F238E27FC236}">
                <a16:creationId xmlns:a16="http://schemas.microsoft.com/office/drawing/2014/main" id="{C79DA5BC-6336-7059-018D-9A1D6D36057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B1DCEFE-88E7-4530-4ABE-5A30305717DF}"/>
              </a:ext>
            </a:extLst>
          </p:cNvPr>
          <p:cNvSpPr>
            <a:spLocks noGrp="1"/>
          </p:cNvSpPr>
          <p:nvPr>
            <p:ph type="sldNum" sz="quarter" idx="12"/>
          </p:nvPr>
        </p:nvSpPr>
        <p:spPr/>
        <p:txBody>
          <a:bodyPr/>
          <a:lstStyle>
            <a:lvl1pPr>
              <a:defRPr/>
            </a:lvl1pPr>
          </a:lstStyle>
          <a:p>
            <a:pPr>
              <a:defRPr/>
            </a:pPr>
            <a:fld id="{73F623DC-935E-40B1-A45B-7BD8D6F57529}" type="slidenum">
              <a:rPr lang="en-US" altLang="en-US"/>
              <a:pPr>
                <a:defRPr/>
              </a:pPr>
              <a:t>‹#›</a:t>
            </a:fld>
            <a:endParaRPr lang="en-US" altLang="en-US"/>
          </a:p>
        </p:txBody>
      </p:sp>
    </p:spTree>
    <p:extLst>
      <p:ext uri="{BB962C8B-B14F-4D97-AF65-F5344CB8AC3E}">
        <p14:creationId xmlns:p14="http://schemas.microsoft.com/office/powerpoint/2010/main" val="3692044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1486A1-D0EC-5140-B82D-0386D8544252}"/>
              </a:ext>
            </a:extLst>
          </p:cNvPr>
          <p:cNvSpPr>
            <a:spLocks noGrp="1"/>
          </p:cNvSpPr>
          <p:nvPr>
            <p:ph type="dt" sz="half" idx="10"/>
          </p:nvPr>
        </p:nvSpPr>
        <p:spPr/>
        <p:txBody>
          <a:bodyPr/>
          <a:lstStyle>
            <a:lvl1pPr>
              <a:defRPr/>
            </a:lvl1pPr>
          </a:lstStyle>
          <a:p>
            <a:pPr>
              <a:defRPr/>
            </a:pPr>
            <a:fld id="{2CF3CDBE-C0A5-482C-A750-EAEDBDCF4D40}" type="datetimeFigureOut">
              <a:rPr lang="en-US"/>
              <a:pPr>
                <a:defRPr/>
              </a:pPr>
              <a:t>3/16/2026</a:t>
            </a:fld>
            <a:endParaRPr lang="en-US"/>
          </a:p>
        </p:txBody>
      </p:sp>
      <p:sp>
        <p:nvSpPr>
          <p:cNvPr id="4" name="Footer Placeholder 4">
            <a:extLst>
              <a:ext uri="{FF2B5EF4-FFF2-40B4-BE49-F238E27FC236}">
                <a16:creationId xmlns:a16="http://schemas.microsoft.com/office/drawing/2014/main" id="{725876BB-4296-5879-1CC4-FCDDB88633F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DA613B9-896D-381D-5F7E-47F6613C98F9}"/>
              </a:ext>
            </a:extLst>
          </p:cNvPr>
          <p:cNvSpPr>
            <a:spLocks noGrp="1"/>
          </p:cNvSpPr>
          <p:nvPr>
            <p:ph type="sldNum" sz="quarter" idx="12"/>
          </p:nvPr>
        </p:nvSpPr>
        <p:spPr/>
        <p:txBody>
          <a:bodyPr/>
          <a:lstStyle>
            <a:lvl1pPr>
              <a:defRPr/>
            </a:lvl1pPr>
          </a:lstStyle>
          <a:p>
            <a:pPr>
              <a:defRPr/>
            </a:pPr>
            <a:fld id="{392CA659-9D8C-42D3-820F-3860A90E24B2}" type="slidenum">
              <a:rPr lang="en-US" altLang="en-US"/>
              <a:pPr>
                <a:defRPr/>
              </a:pPr>
              <a:t>‹#›</a:t>
            </a:fld>
            <a:endParaRPr lang="en-US" altLang="en-US"/>
          </a:p>
        </p:txBody>
      </p:sp>
    </p:spTree>
    <p:extLst>
      <p:ext uri="{BB962C8B-B14F-4D97-AF65-F5344CB8AC3E}">
        <p14:creationId xmlns:p14="http://schemas.microsoft.com/office/powerpoint/2010/main" val="1586464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5ECB82-6561-23C0-2793-3BBE0B793876}"/>
              </a:ext>
            </a:extLst>
          </p:cNvPr>
          <p:cNvSpPr>
            <a:spLocks noGrp="1"/>
          </p:cNvSpPr>
          <p:nvPr>
            <p:ph type="dt" sz="half" idx="10"/>
          </p:nvPr>
        </p:nvSpPr>
        <p:spPr/>
        <p:txBody>
          <a:bodyPr/>
          <a:lstStyle>
            <a:lvl1pPr>
              <a:defRPr/>
            </a:lvl1pPr>
          </a:lstStyle>
          <a:p>
            <a:pPr>
              <a:defRPr/>
            </a:pPr>
            <a:fld id="{DFC4C9C3-38F2-4DAF-84FE-E99DDD1DBE3C}" type="datetimeFigureOut">
              <a:rPr lang="en-US"/>
              <a:pPr>
                <a:defRPr/>
              </a:pPr>
              <a:t>3/16/2026</a:t>
            </a:fld>
            <a:endParaRPr lang="en-US"/>
          </a:p>
        </p:txBody>
      </p:sp>
      <p:sp>
        <p:nvSpPr>
          <p:cNvPr id="3" name="Footer Placeholder 4">
            <a:extLst>
              <a:ext uri="{FF2B5EF4-FFF2-40B4-BE49-F238E27FC236}">
                <a16:creationId xmlns:a16="http://schemas.microsoft.com/office/drawing/2014/main" id="{B0B6C121-3E64-0EB5-D3D2-F4253C0EF1B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94EE913-D2DE-66CA-B645-C276FF924FAE}"/>
              </a:ext>
            </a:extLst>
          </p:cNvPr>
          <p:cNvSpPr>
            <a:spLocks noGrp="1"/>
          </p:cNvSpPr>
          <p:nvPr>
            <p:ph type="sldNum" sz="quarter" idx="12"/>
          </p:nvPr>
        </p:nvSpPr>
        <p:spPr/>
        <p:txBody>
          <a:bodyPr/>
          <a:lstStyle>
            <a:lvl1pPr>
              <a:defRPr/>
            </a:lvl1pPr>
          </a:lstStyle>
          <a:p>
            <a:pPr>
              <a:defRPr/>
            </a:pPr>
            <a:fld id="{F0FC1E46-F0B7-48D5-9342-CCD44018480D}" type="slidenum">
              <a:rPr lang="en-US" altLang="en-US"/>
              <a:pPr>
                <a:defRPr/>
              </a:pPr>
              <a:t>‹#›</a:t>
            </a:fld>
            <a:endParaRPr lang="en-US" altLang="en-US"/>
          </a:p>
        </p:txBody>
      </p:sp>
    </p:spTree>
    <p:extLst>
      <p:ext uri="{BB962C8B-B14F-4D97-AF65-F5344CB8AC3E}">
        <p14:creationId xmlns:p14="http://schemas.microsoft.com/office/powerpoint/2010/main" val="1618117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4" y="303392"/>
            <a:ext cx="3342570" cy="1291167"/>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72278" y="303393"/>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4" y="1594556"/>
            <a:ext cx="3342570" cy="5212292"/>
          </a:xfrm>
        </p:spPr>
        <p:txBody>
          <a:bodyPr/>
          <a:lstStyle>
            <a:lvl1pPr marL="0" indent="0">
              <a:buNone/>
              <a:defRPr sz="1600"/>
            </a:lvl1pPr>
            <a:lvl2pPr marL="507980" indent="0">
              <a:buNone/>
              <a:defRPr sz="1300"/>
            </a:lvl2pPr>
            <a:lvl3pPr marL="1015960" indent="0">
              <a:buNone/>
              <a:defRPr sz="1100"/>
            </a:lvl3pPr>
            <a:lvl4pPr marL="1523940" indent="0">
              <a:buNone/>
              <a:defRPr sz="1000"/>
            </a:lvl4pPr>
            <a:lvl5pPr marL="2031920" indent="0">
              <a:buNone/>
              <a:defRPr sz="1000"/>
            </a:lvl5pPr>
            <a:lvl6pPr marL="2539900" indent="0">
              <a:buNone/>
              <a:defRPr sz="1000"/>
            </a:lvl6pPr>
            <a:lvl7pPr marL="3047880" indent="0">
              <a:buNone/>
              <a:defRPr sz="1000"/>
            </a:lvl7pPr>
            <a:lvl8pPr marL="3555858" indent="0">
              <a:buNone/>
              <a:defRPr sz="1000"/>
            </a:lvl8pPr>
            <a:lvl9pPr marL="4063836"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ABE32EE-8562-957D-0D60-563769031671}"/>
              </a:ext>
            </a:extLst>
          </p:cNvPr>
          <p:cNvSpPr>
            <a:spLocks noGrp="1"/>
          </p:cNvSpPr>
          <p:nvPr>
            <p:ph type="dt" sz="half" idx="10"/>
          </p:nvPr>
        </p:nvSpPr>
        <p:spPr/>
        <p:txBody>
          <a:bodyPr/>
          <a:lstStyle>
            <a:lvl1pPr>
              <a:defRPr/>
            </a:lvl1pPr>
          </a:lstStyle>
          <a:p>
            <a:pPr>
              <a:defRPr/>
            </a:pPr>
            <a:fld id="{E70EE285-F1C6-4B32-827F-B02463367FF2}" type="datetimeFigureOut">
              <a:rPr lang="en-US"/>
              <a:pPr>
                <a:defRPr/>
              </a:pPr>
              <a:t>3/16/2026</a:t>
            </a:fld>
            <a:endParaRPr lang="en-US"/>
          </a:p>
        </p:txBody>
      </p:sp>
      <p:sp>
        <p:nvSpPr>
          <p:cNvPr id="6" name="Footer Placeholder 4">
            <a:extLst>
              <a:ext uri="{FF2B5EF4-FFF2-40B4-BE49-F238E27FC236}">
                <a16:creationId xmlns:a16="http://schemas.microsoft.com/office/drawing/2014/main" id="{1CE53A24-2890-A07A-0A20-6188252A99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2D0A5F-E75A-08FD-C0A7-F4AF08140DEC}"/>
              </a:ext>
            </a:extLst>
          </p:cNvPr>
          <p:cNvSpPr>
            <a:spLocks noGrp="1"/>
          </p:cNvSpPr>
          <p:nvPr>
            <p:ph type="sldNum" sz="quarter" idx="12"/>
          </p:nvPr>
        </p:nvSpPr>
        <p:spPr/>
        <p:txBody>
          <a:bodyPr/>
          <a:lstStyle>
            <a:lvl1pPr>
              <a:defRPr/>
            </a:lvl1pPr>
          </a:lstStyle>
          <a:p>
            <a:pPr>
              <a:defRPr/>
            </a:pPr>
            <a:fld id="{F71B1F9C-6798-44D9-B934-70F03E1673E0}" type="slidenum">
              <a:rPr lang="en-US" altLang="en-US"/>
              <a:pPr>
                <a:defRPr/>
              </a:pPr>
              <a:t>‹#›</a:t>
            </a:fld>
            <a:endParaRPr lang="en-US" altLang="en-US"/>
          </a:p>
        </p:txBody>
      </p:sp>
    </p:spTree>
    <p:extLst>
      <p:ext uri="{BB962C8B-B14F-4D97-AF65-F5344CB8AC3E}">
        <p14:creationId xmlns:p14="http://schemas.microsoft.com/office/powerpoint/2010/main" val="3875933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91431" y="680861"/>
            <a:ext cx="6096000" cy="4572000"/>
          </a:xfrm>
        </p:spPr>
        <p:txBody>
          <a:bodyPr rtlCol="0">
            <a:normAutofit/>
          </a:bodyPr>
          <a:lstStyle>
            <a:lvl1pPr marL="0" indent="0">
              <a:buNone/>
              <a:defRPr sz="3600"/>
            </a:lvl1pPr>
            <a:lvl2pPr marL="507980" indent="0">
              <a:buNone/>
              <a:defRPr sz="3100"/>
            </a:lvl2pPr>
            <a:lvl3pPr marL="1015960" indent="0">
              <a:buNone/>
              <a:defRPr sz="2700"/>
            </a:lvl3pPr>
            <a:lvl4pPr marL="1523940" indent="0">
              <a:buNone/>
              <a:defRPr sz="2200"/>
            </a:lvl4pPr>
            <a:lvl5pPr marL="2031920" indent="0">
              <a:buNone/>
              <a:defRPr sz="2200"/>
            </a:lvl5pPr>
            <a:lvl6pPr marL="2539900" indent="0">
              <a:buNone/>
              <a:defRPr sz="2200"/>
            </a:lvl6pPr>
            <a:lvl7pPr marL="3047880" indent="0">
              <a:buNone/>
              <a:defRPr sz="2200"/>
            </a:lvl7pPr>
            <a:lvl8pPr marL="3555858" indent="0">
              <a:buNone/>
              <a:defRPr sz="2200"/>
            </a:lvl8pPr>
            <a:lvl9pPr marL="4063836" indent="0">
              <a:buNone/>
              <a:defRPr sz="2200"/>
            </a:lvl9pPr>
          </a:lstStyle>
          <a:p>
            <a:pPr lvl="0"/>
            <a:endParaRPr lang="en-US" noProof="0"/>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80" indent="0">
              <a:buNone/>
              <a:defRPr sz="1300"/>
            </a:lvl2pPr>
            <a:lvl3pPr marL="1015960" indent="0">
              <a:buNone/>
              <a:defRPr sz="1100"/>
            </a:lvl3pPr>
            <a:lvl4pPr marL="1523940" indent="0">
              <a:buNone/>
              <a:defRPr sz="1000"/>
            </a:lvl4pPr>
            <a:lvl5pPr marL="2031920" indent="0">
              <a:buNone/>
              <a:defRPr sz="1000"/>
            </a:lvl5pPr>
            <a:lvl6pPr marL="2539900" indent="0">
              <a:buNone/>
              <a:defRPr sz="1000"/>
            </a:lvl6pPr>
            <a:lvl7pPr marL="3047880" indent="0">
              <a:buNone/>
              <a:defRPr sz="1000"/>
            </a:lvl7pPr>
            <a:lvl8pPr marL="3555858" indent="0">
              <a:buNone/>
              <a:defRPr sz="1000"/>
            </a:lvl8pPr>
            <a:lvl9pPr marL="4063836"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213C1DB-387D-A42E-CA58-648B4B078B63}"/>
              </a:ext>
            </a:extLst>
          </p:cNvPr>
          <p:cNvSpPr>
            <a:spLocks noGrp="1"/>
          </p:cNvSpPr>
          <p:nvPr>
            <p:ph type="dt" sz="half" idx="10"/>
          </p:nvPr>
        </p:nvSpPr>
        <p:spPr/>
        <p:txBody>
          <a:bodyPr/>
          <a:lstStyle>
            <a:lvl1pPr>
              <a:defRPr/>
            </a:lvl1pPr>
          </a:lstStyle>
          <a:p>
            <a:pPr>
              <a:defRPr/>
            </a:pPr>
            <a:fld id="{F26B24AE-1338-4DDB-AB6D-DD6EDFAB360B}" type="datetimeFigureOut">
              <a:rPr lang="en-US"/>
              <a:pPr>
                <a:defRPr/>
              </a:pPr>
              <a:t>3/16/2026</a:t>
            </a:fld>
            <a:endParaRPr lang="en-US"/>
          </a:p>
        </p:txBody>
      </p:sp>
      <p:sp>
        <p:nvSpPr>
          <p:cNvPr id="6" name="Footer Placeholder 4">
            <a:extLst>
              <a:ext uri="{FF2B5EF4-FFF2-40B4-BE49-F238E27FC236}">
                <a16:creationId xmlns:a16="http://schemas.microsoft.com/office/drawing/2014/main" id="{6DBB0F66-B656-60D5-A0C2-EE36EFC32B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1E9942-10C2-9077-99AB-1B8F11549261}"/>
              </a:ext>
            </a:extLst>
          </p:cNvPr>
          <p:cNvSpPr>
            <a:spLocks noGrp="1"/>
          </p:cNvSpPr>
          <p:nvPr>
            <p:ph type="sldNum" sz="quarter" idx="12"/>
          </p:nvPr>
        </p:nvSpPr>
        <p:spPr/>
        <p:txBody>
          <a:bodyPr/>
          <a:lstStyle>
            <a:lvl1pPr>
              <a:defRPr/>
            </a:lvl1pPr>
          </a:lstStyle>
          <a:p>
            <a:pPr>
              <a:defRPr/>
            </a:pPr>
            <a:fld id="{CF2C4E8F-8F8B-4D35-88B3-75537D7CB992}" type="slidenum">
              <a:rPr lang="en-US" altLang="en-US"/>
              <a:pPr>
                <a:defRPr/>
              </a:pPr>
              <a:t>‹#›</a:t>
            </a:fld>
            <a:endParaRPr lang="en-US" altLang="en-US"/>
          </a:p>
        </p:txBody>
      </p:sp>
    </p:spTree>
    <p:extLst>
      <p:ext uri="{BB962C8B-B14F-4D97-AF65-F5344CB8AC3E}">
        <p14:creationId xmlns:p14="http://schemas.microsoft.com/office/powerpoint/2010/main" val="4213476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C8760-3F19-B5E9-17E0-861FD8375472}"/>
              </a:ext>
            </a:extLst>
          </p:cNvPr>
          <p:cNvSpPr>
            <a:spLocks noGrp="1"/>
          </p:cNvSpPr>
          <p:nvPr>
            <p:ph type="dt" sz="half" idx="10"/>
          </p:nvPr>
        </p:nvSpPr>
        <p:spPr/>
        <p:txBody>
          <a:bodyPr/>
          <a:lstStyle>
            <a:lvl1pPr>
              <a:defRPr/>
            </a:lvl1pPr>
          </a:lstStyle>
          <a:p>
            <a:pPr>
              <a:defRPr/>
            </a:pPr>
            <a:fld id="{A22AD348-4DFA-4992-92F9-06C67922CCDD}" type="datetimeFigureOut">
              <a:rPr lang="en-US"/>
              <a:pPr>
                <a:defRPr/>
              </a:pPr>
              <a:t>3/16/2026</a:t>
            </a:fld>
            <a:endParaRPr lang="en-US"/>
          </a:p>
        </p:txBody>
      </p:sp>
      <p:sp>
        <p:nvSpPr>
          <p:cNvPr id="5" name="Footer Placeholder 4">
            <a:extLst>
              <a:ext uri="{FF2B5EF4-FFF2-40B4-BE49-F238E27FC236}">
                <a16:creationId xmlns:a16="http://schemas.microsoft.com/office/drawing/2014/main" id="{A24EDC91-08C8-9935-39F0-772F5ECCFC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ECC1C2-39A1-2417-431C-1A3163F3311E}"/>
              </a:ext>
            </a:extLst>
          </p:cNvPr>
          <p:cNvSpPr>
            <a:spLocks noGrp="1"/>
          </p:cNvSpPr>
          <p:nvPr>
            <p:ph type="sldNum" sz="quarter" idx="12"/>
          </p:nvPr>
        </p:nvSpPr>
        <p:spPr/>
        <p:txBody>
          <a:bodyPr/>
          <a:lstStyle>
            <a:lvl1pPr>
              <a:defRPr/>
            </a:lvl1pPr>
          </a:lstStyle>
          <a:p>
            <a:pPr>
              <a:defRPr/>
            </a:pPr>
            <a:fld id="{8F646205-F367-4A3F-849F-B1177DEC22A9}" type="slidenum">
              <a:rPr lang="en-US" altLang="en-US"/>
              <a:pPr>
                <a:defRPr/>
              </a:pPr>
              <a:t>‹#›</a:t>
            </a:fld>
            <a:endParaRPr lang="en-US" altLang="en-US"/>
          </a:p>
        </p:txBody>
      </p:sp>
    </p:spTree>
    <p:extLst>
      <p:ext uri="{BB962C8B-B14F-4D97-AF65-F5344CB8AC3E}">
        <p14:creationId xmlns:p14="http://schemas.microsoft.com/office/powerpoint/2010/main" val="2253613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70"/>
            <a:ext cx="2540000" cy="72248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4444" y="338670"/>
            <a:ext cx="7450667" cy="7224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7CC2B-5770-4482-6FF9-E3E5B3786935}"/>
              </a:ext>
            </a:extLst>
          </p:cNvPr>
          <p:cNvSpPr>
            <a:spLocks noGrp="1"/>
          </p:cNvSpPr>
          <p:nvPr>
            <p:ph type="dt" sz="half" idx="10"/>
          </p:nvPr>
        </p:nvSpPr>
        <p:spPr/>
        <p:txBody>
          <a:bodyPr/>
          <a:lstStyle>
            <a:lvl1pPr>
              <a:defRPr/>
            </a:lvl1pPr>
          </a:lstStyle>
          <a:p>
            <a:pPr>
              <a:defRPr/>
            </a:pPr>
            <a:fld id="{9FC5D2E4-EFA1-4895-8935-5260B1D130FE}" type="datetimeFigureOut">
              <a:rPr lang="en-US"/>
              <a:pPr>
                <a:defRPr/>
              </a:pPr>
              <a:t>3/16/2026</a:t>
            </a:fld>
            <a:endParaRPr lang="en-US"/>
          </a:p>
        </p:txBody>
      </p:sp>
      <p:sp>
        <p:nvSpPr>
          <p:cNvPr id="5" name="Footer Placeholder 4">
            <a:extLst>
              <a:ext uri="{FF2B5EF4-FFF2-40B4-BE49-F238E27FC236}">
                <a16:creationId xmlns:a16="http://schemas.microsoft.com/office/drawing/2014/main" id="{ADB9C540-4D13-8DF9-FD5A-BBF36CE64C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07862-D6A7-0307-4707-67C5815030C7}"/>
              </a:ext>
            </a:extLst>
          </p:cNvPr>
          <p:cNvSpPr>
            <a:spLocks noGrp="1"/>
          </p:cNvSpPr>
          <p:nvPr>
            <p:ph type="sldNum" sz="quarter" idx="12"/>
          </p:nvPr>
        </p:nvSpPr>
        <p:spPr/>
        <p:txBody>
          <a:bodyPr/>
          <a:lstStyle>
            <a:lvl1pPr>
              <a:defRPr/>
            </a:lvl1pPr>
          </a:lstStyle>
          <a:p>
            <a:pPr>
              <a:defRPr/>
            </a:pPr>
            <a:fld id="{A5A78AE3-9886-4941-8BD2-A03D52F7F287}" type="slidenum">
              <a:rPr lang="en-US" altLang="en-US"/>
              <a:pPr>
                <a:defRPr/>
              </a:pPr>
              <a:t>‹#›</a:t>
            </a:fld>
            <a:endParaRPr lang="en-US" altLang="en-US"/>
          </a:p>
        </p:txBody>
      </p:sp>
    </p:spTree>
    <p:extLst>
      <p:ext uri="{BB962C8B-B14F-4D97-AF65-F5344CB8AC3E}">
        <p14:creationId xmlns:p14="http://schemas.microsoft.com/office/powerpoint/2010/main" val="76425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48A8F6-9FA4-56DE-5163-413FC58E915C}"/>
              </a:ext>
            </a:extLst>
          </p:cNvPr>
          <p:cNvSpPr>
            <a:spLocks noGrp="1"/>
          </p:cNvSpPr>
          <p:nvPr>
            <p:ph type="dt" sz="half" idx="10"/>
          </p:nvPr>
        </p:nvSpPr>
        <p:spPr/>
        <p:txBody>
          <a:bodyPr/>
          <a:lstStyle>
            <a:lvl1pPr>
              <a:defRPr/>
            </a:lvl1pPr>
          </a:lstStyle>
          <a:p>
            <a:pPr>
              <a:defRPr/>
            </a:pPr>
            <a:fld id="{76A7662C-4894-4A66-B017-41A325E98D4C}" type="datetimeFigureOut">
              <a:rPr lang="en-US"/>
              <a:pPr>
                <a:defRPr/>
              </a:pPr>
              <a:t>3/16/2026</a:t>
            </a:fld>
            <a:endParaRPr lang="en-US"/>
          </a:p>
        </p:txBody>
      </p:sp>
      <p:sp>
        <p:nvSpPr>
          <p:cNvPr id="4" name="Footer Placeholder 4">
            <a:extLst>
              <a:ext uri="{FF2B5EF4-FFF2-40B4-BE49-F238E27FC236}">
                <a16:creationId xmlns:a16="http://schemas.microsoft.com/office/drawing/2014/main" id="{ACD961AB-36C7-1A96-5DA3-6ADC5B9BD6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DBA4150-317F-B33C-2C76-53A97FEB4E6C}"/>
              </a:ext>
            </a:extLst>
          </p:cNvPr>
          <p:cNvSpPr>
            <a:spLocks noGrp="1"/>
          </p:cNvSpPr>
          <p:nvPr>
            <p:ph type="sldNum" sz="quarter" idx="12"/>
          </p:nvPr>
        </p:nvSpPr>
        <p:spPr/>
        <p:txBody>
          <a:bodyPr/>
          <a:lstStyle>
            <a:lvl1pPr>
              <a:defRPr/>
            </a:lvl1pPr>
          </a:lstStyle>
          <a:p>
            <a:pPr>
              <a:defRPr/>
            </a:pPr>
            <a:fld id="{84496C25-423C-40DA-98F5-BC14F2EA0EFA}" type="slidenum">
              <a:rPr lang="en-US" altLang="en-US"/>
              <a:pPr>
                <a:defRPr/>
              </a:pPr>
              <a:t>‹#›</a:t>
            </a:fld>
            <a:endParaRPr lang="en-US" altLang="en-US"/>
          </a:p>
        </p:txBody>
      </p:sp>
    </p:spTree>
    <p:extLst>
      <p:ext uri="{BB962C8B-B14F-4D97-AF65-F5344CB8AC3E}">
        <p14:creationId xmlns:p14="http://schemas.microsoft.com/office/powerpoint/2010/main" val="415190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555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5" y="303392"/>
            <a:ext cx="3342570" cy="1291167"/>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72278" y="303394"/>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5" y="1594556"/>
            <a:ext cx="3342570" cy="5212292"/>
          </a:xfrm>
        </p:spPr>
        <p:txBody>
          <a:bodyPr/>
          <a:lstStyle>
            <a:lvl1pPr marL="0" indent="0">
              <a:buNone/>
              <a:defRPr sz="1600"/>
            </a:lvl1pPr>
            <a:lvl2pPr marL="507975" indent="0">
              <a:buNone/>
              <a:defRPr sz="1300"/>
            </a:lvl2pPr>
            <a:lvl3pPr marL="1015950" indent="0">
              <a:buNone/>
              <a:defRPr sz="1100"/>
            </a:lvl3pPr>
            <a:lvl4pPr marL="1523925" indent="0">
              <a:buNone/>
              <a:defRPr sz="1000"/>
            </a:lvl4pPr>
            <a:lvl5pPr marL="2031900" indent="0">
              <a:buNone/>
              <a:defRPr sz="1000"/>
            </a:lvl5pPr>
            <a:lvl6pPr marL="2539875" indent="0">
              <a:buNone/>
              <a:defRPr sz="1000"/>
            </a:lvl6pPr>
            <a:lvl7pPr marL="3047850" indent="0">
              <a:buNone/>
              <a:defRPr sz="1000"/>
            </a:lvl7pPr>
            <a:lvl8pPr marL="3555822" indent="0">
              <a:buNone/>
              <a:defRPr sz="1000"/>
            </a:lvl8pPr>
            <a:lvl9pPr marL="406379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8CAB5FC-B836-8358-203F-155EAF2C3FF4}"/>
              </a:ext>
            </a:extLst>
          </p:cNvPr>
          <p:cNvSpPr>
            <a:spLocks noGrp="1"/>
          </p:cNvSpPr>
          <p:nvPr>
            <p:ph type="dt" sz="half" idx="10"/>
          </p:nvPr>
        </p:nvSpPr>
        <p:spPr/>
        <p:txBody>
          <a:bodyPr/>
          <a:lstStyle>
            <a:lvl1pPr>
              <a:defRPr/>
            </a:lvl1pPr>
          </a:lstStyle>
          <a:p>
            <a:pPr>
              <a:defRPr/>
            </a:pPr>
            <a:fld id="{89CB3874-CEED-4FCC-88CE-29F7E19D6E41}" type="datetimeFigureOut">
              <a:rPr lang="en-US"/>
              <a:pPr>
                <a:defRPr/>
              </a:pPr>
              <a:t>3/16/2026</a:t>
            </a:fld>
            <a:endParaRPr lang="en-US"/>
          </a:p>
        </p:txBody>
      </p:sp>
      <p:sp>
        <p:nvSpPr>
          <p:cNvPr id="6" name="Footer Placeholder 4">
            <a:extLst>
              <a:ext uri="{FF2B5EF4-FFF2-40B4-BE49-F238E27FC236}">
                <a16:creationId xmlns:a16="http://schemas.microsoft.com/office/drawing/2014/main" id="{13E8DAED-3F31-C288-0B0B-2EB0A3051F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6F312F-A690-D4F7-9DC0-506784BF0F8D}"/>
              </a:ext>
            </a:extLst>
          </p:cNvPr>
          <p:cNvSpPr>
            <a:spLocks noGrp="1"/>
          </p:cNvSpPr>
          <p:nvPr>
            <p:ph type="sldNum" sz="quarter" idx="12"/>
          </p:nvPr>
        </p:nvSpPr>
        <p:spPr/>
        <p:txBody>
          <a:bodyPr/>
          <a:lstStyle>
            <a:lvl1pPr>
              <a:defRPr/>
            </a:lvl1pPr>
          </a:lstStyle>
          <a:p>
            <a:pPr>
              <a:defRPr/>
            </a:pPr>
            <a:fld id="{83B3719C-96A0-4C13-A7E6-6B2E2A6A4BE8}" type="slidenum">
              <a:rPr lang="en-US" altLang="en-US"/>
              <a:pPr>
                <a:defRPr/>
              </a:pPr>
              <a:t>‹#›</a:t>
            </a:fld>
            <a:endParaRPr lang="en-US" altLang="en-US"/>
          </a:p>
        </p:txBody>
      </p:sp>
    </p:spTree>
    <p:extLst>
      <p:ext uri="{BB962C8B-B14F-4D97-AF65-F5344CB8AC3E}">
        <p14:creationId xmlns:p14="http://schemas.microsoft.com/office/powerpoint/2010/main" val="362662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91431" y="680861"/>
            <a:ext cx="6096000" cy="4572000"/>
          </a:xfrm>
        </p:spPr>
        <p:txBody>
          <a:bodyPr rtlCol="0">
            <a:normAutofit/>
          </a:bodyPr>
          <a:lstStyle>
            <a:lvl1pPr marL="0" indent="0">
              <a:buNone/>
              <a:defRPr sz="3600"/>
            </a:lvl1pPr>
            <a:lvl2pPr marL="507975" indent="0">
              <a:buNone/>
              <a:defRPr sz="3100"/>
            </a:lvl2pPr>
            <a:lvl3pPr marL="1015950" indent="0">
              <a:buNone/>
              <a:defRPr sz="2700"/>
            </a:lvl3pPr>
            <a:lvl4pPr marL="1523925" indent="0">
              <a:buNone/>
              <a:defRPr sz="2200"/>
            </a:lvl4pPr>
            <a:lvl5pPr marL="2031900" indent="0">
              <a:buNone/>
              <a:defRPr sz="2200"/>
            </a:lvl5pPr>
            <a:lvl6pPr marL="2539875" indent="0">
              <a:buNone/>
              <a:defRPr sz="2200"/>
            </a:lvl6pPr>
            <a:lvl7pPr marL="3047850" indent="0">
              <a:buNone/>
              <a:defRPr sz="2200"/>
            </a:lvl7pPr>
            <a:lvl8pPr marL="3555822" indent="0">
              <a:buNone/>
              <a:defRPr sz="2200"/>
            </a:lvl8pPr>
            <a:lvl9pPr marL="4063795" indent="0">
              <a:buNone/>
              <a:defRPr sz="2200"/>
            </a:lvl9pPr>
          </a:lstStyle>
          <a:p>
            <a:pPr lvl="0"/>
            <a:endParaRPr lang="en-US" noProof="0"/>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75" indent="0">
              <a:buNone/>
              <a:defRPr sz="1300"/>
            </a:lvl2pPr>
            <a:lvl3pPr marL="1015950" indent="0">
              <a:buNone/>
              <a:defRPr sz="1100"/>
            </a:lvl3pPr>
            <a:lvl4pPr marL="1523925" indent="0">
              <a:buNone/>
              <a:defRPr sz="1000"/>
            </a:lvl4pPr>
            <a:lvl5pPr marL="2031900" indent="0">
              <a:buNone/>
              <a:defRPr sz="1000"/>
            </a:lvl5pPr>
            <a:lvl6pPr marL="2539875" indent="0">
              <a:buNone/>
              <a:defRPr sz="1000"/>
            </a:lvl6pPr>
            <a:lvl7pPr marL="3047850" indent="0">
              <a:buNone/>
              <a:defRPr sz="1000"/>
            </a:lvl7pPr>
            <a:lvl8pPr marL="3555822" indent="0">
              <a:buNone/>
              <a:defRPr sz="1000"/>
            </a:lvl8pPr>
            <a:lvl9pPr marL="406379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A24836D-9EA6-D727-88DD-1F3D8D086ACF}"/>
              </a:ext>
            </a:extLst>
          </p:cNvPr>
          <p:cNvSpPr>
            <a:spLocks noGrp="1"/>
          </p:cNvSpPr>
          <p:nvPr>
            <p:ph type="dt" sz="half" idx="10"/>
          </p:nvPr>
        </p:nvSpPr>
        <p:spPr/>
        <p:txBody>
          <a:bodyPr/>
          <a:lstStyle>
            <a:lvl1pPr>
              <a:defRPr/>
            </a:lvl1pPr>
          </a:lstStyle>
          <a:p>
            <a:pPr>
              <a:defRPr/>
            </a:pPr>
            <a:fld id="{09D8B6ED-0C98-4025-86EA-1619EE9B86B5}" type="datetimeFigureOut">
              <a:rPr lang="en-US"/>
              <a:pPr>
                <a:defRPr/>
              </a:pPr>
              <a:t>3/16/2026</a:t>
            </a:fld>
            <a:endParaRPr lang="en-US"/>
          </a:p>
        </p:txBody>
      </p:sp>
      <p:sp>
        <p:nvSpPr>
          <p:cNvPr id="6" name="Footer Placeholder 4">
            <a:extLst>
              <a:ext uri="{FF2B5EF4-FFF2-40B4-BE49-F238E27FC236}">
                <a16:creationId xmlns:a16="http://schemas.microsoft.com/office/drawing/2014/main" id="{A35ECFA0-C85A-40E4-BC0A-F0FFC55493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162AFD-A6D7-6ECB-0B09-32EBA4535E90}"/>
              </a:ext>
            </a:extLst>
          </p:cNvPr>
          <p:cNvSpPr>
            <a:spLocks noGrp="1"/>
          </p:cNvSpPr>
          <p:nvPr>
            <p:ph type="sldNum" sz="quarter" idx="12"/>
          </p:nvPr>
        </p:nvSpPr>
        <p:spPr/>
        <p:txBody>
          <a:bodyPr/>
          <a:lstStyle>
            <a:lvl1pPr>
              <a:defRPr/>
            </a:lvl1pPr>
          </a:lstStyle>
          <a:p>
            <a:pPr>
              <a:defRPr/>
            </a:pPr>
            <a:fld id="{E54CF465-8547-41F2-ABE8-B1A7782BCA7D}" type="slidenum">
              <a:rPr lang="en-US" altLang="en-US"/>
              <a:pPr>
                <a:defRPr/>
              </a:pPr>
              <a:t>‹#›</a:t>
            </a:fld>
            <a:endParaRPr lang="en-US" altLang="en-US"/>
          </a:p>
        </p:txBody>
      </p:sp>
    </p:spTree>
    <p:extLst>
      <p:ext uri="{BB962C8B-B14F-4D97-AF65-F5344CB8AC3E}">
        <p14:creationId xmlns:p14="http://schemas.microsoft.com/office/powerpoint/2010/main" val="156783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ED5F28B-1CA7-749A-4855-ECB74D950831}"/>
              </a:ext>
            </a:extLst>
          </p:cNvPr>
          <p:cNvSpPr>
            <a:spLocks noGrp="1"/>
          </p:cNvSpPr>
          <p:nvPr>
            <p:ph type="title"/>
          </p:nvPr>
        </p:nvSpPr>
        <p:spPr bwMode="auto">
          <a:xfrm>
            <a:off x="508000" y="304800"/>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5" tIns="50795" rIns="101595" bIns="50795"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523EEC4-0119-81C5-157A-5F5045FFBA8B}"/>
              </a:ext>
            </a:extLst>
          </p:cNvPr>
          <p:cNvSpPr>
            <a:spLocks noGrp="1"/>
          </p:cNvSpPr>
          <p:nvPr>
            <p:ph type="body" idx="1"/>
          </p:nvPr>
        </p:nvSpPr>
        <p:spPr bwMode="auto">
          <a:xfrm>
            <a:off x="508000" y="1778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5" tIns="50795" rIns="101595" bIns="5079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DD48A2B-D5A5-0A4D-0B7B-41557BA3ED51}"/>
              </a:ext>
            </a:extLst>
          </p:cNvPr>
          <p:cNvSpPr>
            <a:spLocks noGrp="1"/>
          </p:cNvSpPr>
          <p:nvPr>
            <p:ph type="dt" sz="half" idx="2"/>
          </p:nvPr>
        </p:nvSpPr>
        <p:spPr>
          <a:xfrm>
            <a:off x="508000" y="7062788"/>
            <a:ext cx="2370138" cy="404812"/>
          </a:xfrm>
          <a:prstGeom prst="rect">
            <a:avLst/>
          </a:prstGeom>
        </p:spPr>
        <p:txBody>
          <a:bodyPr vert="horz" lIns="101595" tIns="50795" rIns="101595" bIns="50795" rtlCol="0" anchor="ctr"/>
          <a:lstStyle>
            <a:lvl1pPr algn="l">
              <a:defRPr sz="1300">
                <a:solidFill>
                  <a:schemeClr val="tx1">
                    <a:tint val="75000"/>
                  </a:schemeClr>
                </a:solidFill>
              </a:defRPr>
            </a:lvl1pPr>
          </a:lstStyle>
          <a:p>
            <a:pPr>
              <a:defRPr/>
            </a:pPr>
            <a:fld id="{5FE0AB3F-6BD8-4088-AF4F-1C230F71DFA3}" type="datetimeFigureOut">
              <a:rPr lang="en-US"/>
              <a:pPr>
                <a:defRPr/>
              </a:pPr>
              <a:t>3/16/2026</a:t>
            </a:fld>
            <a:endParaRPr lang="en-US"/>
          </a:p>
        </p:txBody>
      </p:sp>
      <p:sp>
        <p:nvSpPr>
          <p:cNvPr id="5" name="Footer Placeholder 4">
            <a:extLst>
              <a:ext uri="{FF2B5EF4-FFF2-40B4-BE49-F238E27FC236}">
                <a16:creationId xmlns:a16="http://schemas.microsoft.com/office/drawing/2014/main" id="{1A2D2C1F-AFD7-75AA-3D3A-372A84A26C85}"/>
              </a:ext>
            </a:extLst>
          </p:cNvPr>
          <p:cNvSpPr>
            <a:spLocks noGrp="1"/>
          </p:cNvSpPr>
          <p:nvPr>
            <p:ph type="ftr" sz="quarter" idx="3"/>
          </p:nvPr>
        </p:nvSpPr>
        <p:spPr>
          <a:xfrm>
            <a:off x="3471863" y="7062788"/>
            <a:ext cx="3216275" cy="404812"/>
          </a:xfrm>
          <a:prstGeom prst="rect">
            <a:avLst/>
          </a:prstGeom>
        </p:spPr>
        <p:txBody>
          <a:bodyPr vert="horz" lIns="101595" tIns="50795" rIns="101595" bIns="50795" rtlCol="0" anchor="ctr"/>
          <a:lstStyle>
            <a:lvl1pPr algn="ctr">
              <a:defRPr sz="13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8597B3C-DBEF-F5E2-D19E-13513839051E}"/>
              </a:ext>
            </a:extLst>
          </p:cNvPr>
          <p:cNvSpPr>
            <a:spLocks noGrp="1"/>
          </p:cNvSpPr>
          <p:nvPr>
            <p:ph type="sldNum" sz="quarter" idx="4"/>
          </p:nvPr>
        </p:nvSpPr>
        <p:spPr>
          <a:xfrm>
            <a:off x="7281863" y="7062788"/>
            <a:ext cx="2370137" cy="404812"/>
          </a:xfrm>
          <a:prstGeom prst="rect">
            <a:avLst/>
          </a:prstGeom>
        </p:spPr>
        <p:txBody>
          <a:bodyPr vert="horz" wrap="square" lIns="101595" tIns="50795" rIns="101595" bIns="50795" numCol="1" anchor="ctr" anchorCtr="0" compatLnSpc="1">
            <a:prstTxWarp prst="textNoShape">
              <a:avLst/>
            </a:prstTxWarp>
          </a:bodyPr>
          <a:lstStyle>
            <a:lvl1pPr algn="r">
              <a:defRPr sz="1300">
                <a:solidFill>
                  <a:srgbClr val="898989"/>
                </a:solidFill>
              </a:defRPr>
            </a:lvl1pPr>
          </a:lstStyle>
          <a:p>
            <a:pPr>
              <a:defRPr/>
            </a:pPr>
            <a:fld id="{6F334CE8-9B19-42B7-9A0C-60BFF3F91D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620" r:id="rId7"/>
    <p:sldLayoutId id="2147485585" r:id="rId8"/>
    <p:sldLayoutId id="2147485586" r:id="rId9"/>
    <p:sldLayoutId id="2147485587" r:id="rId10"/>
    <p:sldLayoutId id="2147485588" r:id="rId11"/>
  </p:sldLayoutIdLst>
  <p:txStyles>
    <p:titleStyle>
      <a:lvl1pPr algn="ctr" defTabSz="1012825" rtl="0" eaLnBrk="0" fontAlgn="base" hangingPunct="0">
        <a:spcBef>
          <a:spcPct val="0"/>
        </a:spcBef>
        <a:spcAft>
          <a:spcPct val="0"/>
        </a:spcAft>
        <a:defRPr sz="4900" kern="1200">
          <a:solidFill>
            <a:schemeClr val="tx1"/>
          </a:solidFill>
          <a:latin typeface="+mj-lt"/>
          <a:ea typeface="+mj-ea"/>
          <a:cs typeface="+mj-cs"/>
        </a:defRPr>
      </a:lvl1pPr>
      <a:lvl2pPr algn="ctr" defTabSz="1012825" rtl="0" eaLnBrk="0" fontAlgn="base" hangingPunct="0">
        <a:spcBef>
          <a:spcPct val="0"/>
        </a:spcBef>
        <a:spcAft>
          <a:spcPct val="0"/>
        </a:spcAft>
        <a:defRPr sz="4900">
          <a:solidFill>
            <a:schemeClr val="tx1"/>
          </a:solidFill>
          <a:latin typeface="Calibri" pitchFamily="34" charset="0"/>
        </a:defRPr>
      </a:lvl2pPr>
      <a:lvl3pPr algn="ctr" defTabSz="1012825" rtl="0" eaLnBrk="0" fontAlgn="base" hangingPunct="0">
        <a:spcBef>
          <a:spcPct val="0"/>
        </a:spcBef>
        <a:spcAft>
          <a:spcPct val="0"/>
        </a:spcAft>
        <a:defRPr sz="4900">
          <a:solidFill>
            <a:schemeClr val="tx1"/>
          </a:solidFill>
          <a:latin typeface="Calibri" pitchFamily="34" charset="0"/>
        </a:defRPr>
      </a:lvl3pPr>
      <a:lvl4pPr algn="ctr" defTabSz="1012825" rtl="0" eaLnBrk="0" fontAlgn="base" hangingPunct="0">
        <a:spcBef>
          <a:spcPct val="0"/>
        </a:spcBef>
        <a:spcAft>
          <a:spcPct val="0"/>
        </a:spcAft>
        <a:defRPr sz="4900">
          <a:solidFill>
            <a:schemeClr val="tx1"/>
          </a:solidFill>
          <a:latin typeface="Calibri" pitchFamily="34" charset="0"/>
        </a:defRPr>
      </a:lvl4pPr>
      <a:lvl5pPr algn="ctr" defTabSz="1012825" rtl="0" eaLnBrk="0" fontAlgn="base" hangingPunct="0">
        <a:spcBef>
          <a:spcPct val="0"/>
        </a:spcBef>
        <a:spcAft>
          <a:spcPct val="0"/>
        </a:spcAft>
        <a:defRPr sz="4900">
          <a:solidFill>
            <a:schemeClr val="tx1"/>
          </a:solidFill>
          <a:latin typeface="Calibri" pitchFamily="34" charset="0"/>
        </a:defRPr>
      </a:lvl5pPr>
      <a:lvl6pPr marL="457195" algn="ctr" defTabSz="1014403" rtl="0" fontAlgn="base">
        <a:spcBef>
          <a:spcPct val="0"/>
        </a:spcBef>
        <a:spcAft>
          <a:spcPct val="0"/>
        </a:spcAft>
        <a:defRPr sz="4900">
          <a:solidFill>
            <a:schemeClr val="tx1"/>
          </a:solidFill>
          <a:latin typeface="Calibri" pitchFamily="34" charset="0"/>
        </a:defRPr>
      </a:lvl6pPr>
      <a:lvl7pPr marL="914391" algn="ctr" defTabSz="1014403" rtl="0" fontAlgn="base">
        <a:spcBef>
          <a:spcPct val="0"/>
        </a:spcBef>
        <a:spcAft>
          <a:spcPct val="0"/>
        </a:spcAft>
        <a:defRPr sz="4900">
          <a:solidFill>
            <a:schemeClr val="tx1"/>
          </a:solidFill>
          <a:latin typeface="Calibri" pitchFamily="34" charset="0"/>
        </a:defRPr>
      </a:lvl7pPr>
      <a:lvl8pPr marL="1371586" algn="ctr" defTabSz="1014403" rtl="0" fontAlgn="base">
        <a:spcBef>
          <a:spcPct val="0"/>
        </a:spcBef>
        <a:spcAft>
          <a:spcPct val="0"/>
        </a:spcAft>
        <a:defRPr sz="4900">
          <a:solidFill>
            <a:schemeClr val="tx1"/>
          </a:solidFill>
          <a:latin typeface="Calibri" pitchFamily="34" charset="0"/>
        </a:defRPr>
      </a:lvl8pPr>
      <a:lvl9pPr marL="1828782" algn="ctr" defTabSz="1014403" rtl="0" fontAlgn="base">
        <a:spcBef>
          <a:spcPct val="0"/>
        </a:spcBef>
        <a:spcAft>
          <a:spcPct val="0"/>
        </a:spcAft>
        <a:defRPr sz="4900">
          <a:solidFill>
            <a:schemeClr val="tx1"/>
          </a:solidFill>
          <a:latin typeface="Calibri" pitchFamily="34" charset="0"/>
        </a:defRPr>
      </a:lvl9pPr>
    </p:titleStyle>
    <p:bodyStyle>
      <a:lvl1pPr marL="377825" indent="-377825" algn="l" defTabSz="1012825"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22325" indent="-314325" algn="l" defTabSz="1012825"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2pPr>
      <a:lvl3pPr marL="1266825" indent="-250825" algn="l" defTabSz="101282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774825" indent="-250825" algn="l" defTabSz="10128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82825" indent="-250825" algn="l" defTabSz="10128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93861"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35"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09"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783"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5"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5" algn="l" defTabSz="1015950" rtl="0" eaLnBrk="1" latinLnBrk="0" hangingPunct="1">
        <a:defRPr sz="2000" kern="1200">
          <a:solidFill>
            <a:schemeClr val="tx1"/>
          </a:solidFill>
          <a:latin typeface="+mn-lt"/>
          <a:ea typeface="+mn-ea"/>
          <a:cs typeface="+mn-cs"/>
        </a:defRPr>
      </a:lvl4pPr>
      <a:lvl5pPr marL="2031900" algn="l" defTabSz="1015950" rtl="0" eaLnBrk="1" latinLnBrk="0" hangingPunct="1">
        <a:defRPr sz="2000" kern="1200">
          <a:solidFill>
            <a:schemeClr val="tx1"/>
          </a:solidFill>
          <a:latin typeface="+mn-lt"/>
          <a:ea typeface="+mn-ea"/>
          <a:cs typeface="+mn-cs"/>
        </a:defRPr>
      </a:lvl5pPr>
      <a:lvl6pPr marL="2539875" algn="l" defTabSz="1015950" rtl="0" eaLnBrk="1" latinLnBrk="0" hangingPunct="1">
        <a:defRPr sz="2000" kern="1200">
          <a:solidFill>
            <a:schemeClr val="tx1"/>
          </a:solidFill>
          <a:latin typeface="+mn-lt"/>
          <a:ea typeface="+mn-ea"/>
          <a:cs typeface="+mn-cs"/>
        </a:defRPr>
      </a:lvl6pPr>
      <a:lvl7pPr marL="3047850"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5" algn="l" defTabSz="101595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3F854956-4359-7461-B145-C957477431A6}"/>
              </a:ext>
            </a:extLst>
          </p:cNvPr>
          <p:cNvSpPr>
            <a:spLocks noGrp="1"/>
          </p:cNvSpPr>
          <p:nvPr>
            <p:ph type="title"/>
          </p:nvPr>
        </p:nvSpPr>
        <p:spPr bwMode="auto">
          <a:xfrm>
            <a:off x="508000" y="304800"/>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6" tIns="50796" rIns="101596" bIns="50796"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95AF465-6D22-9BD3-88C0-96D4F9BC8830}"/>
              </a:ext>
            </a:extLst>
          </p:cNvPr>
          <p:cNvSpPr>
            <a:spLocks noGrp="1"/>
          </p:cNvSpPr>
          <p:nvPr>
            <p:ph type="body" idx="1"/>
          </p:nvPr>
        </p:nvSpPr>
        <p:spPr bwMode="auto">
          <a:xfrm>
            <a:off x="508000" y="1778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6" tIns="50796" rIns="101596" bIns="507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602491-01D9-CF3D-2017-B46A7F066F6E}"/>
              </a:ext>
            </a:extLst>
          </p:cNvPr>
          <p:cNvSpPr>
            <a:spLocks noGrp="1"/>
          </p:cNvSpPr>
          <p:nvPr>
            <p:ph type="dt" sz="half" idx="2"/>
          </p:nvPr>
        </p:nvSpPr>
        <p:spPr>
          <a:xfrm>
            <a:off x="508000" y="7062788"/>
            <a:ext cx="2370138" cy="404812"/>
          </a:xfrm>
          <a:prstGeom prst="rect">
            <a:avLst/>
          </a:prstGeom>
        </p:spPr>
        <p:txBody>
          <a:bodyPr vert="horz" lIns="101596" tIns="50796" rIns="101596" bIns="50796" rtlCol="0" anchor="ctr"/>
          <a:lstStyle>
            <a:lvl1pPr algn="l">
              <a:defRPr sz="1300">
                <a:solidFill>
                  <a:prstClr val="black">
                    <a:tint val="75000"/>
                  </a:prstClr>
                </a:solidFill>
              </a:defRPr>
            </a:lvl1pPr>
          </a:lstStyle>
          <a:p>
            <a:pPr>
              <a:defRPr/>
            </a:pPr>
            <a:fld id="{BA459BAD-C168-4423-AA49-12106B14081E}" type="datetimeFigureOut">
              <a:rPr lang="en-US"/>
              <a:pPr>
                <a:defRPr/>
              </a:pPr>
              <a:t>3/16/2026</a:t>
            </a:fld>
            <a:endParaRPr lang="en-US"/>
          </a:p>
        </p:txBody>
      </p:sp>
      <p:sp>
        <p:nvSpPr>
          <p:cNvPr id="5" name="Footer Placeholder 4">
            <a:extLst>
              <a:ext uri="{FF2B5EF4-FFF2-40B4-BE49-F238E27FC236}">
                <a16:creationId xmlns:a16="http://schemas.microsoft.com/office/drawing/2014/main" id="{944546F8-C6D0-039A-8BDF-7DE23DC43603}"/>
              </a:ext>
            </a:extLst>
          </p:cNvPr>
          <p:cNvSpPr>
            <a:spLocks noGrp="1"/>
          </p:cNvSpPr>
          <p:nvPr>
            <p:ph type="ftr" sz="quarter" idx="3"/>
          </p:nvPr>
        </p:nvSpPr>
        <p:spPr>
          <a:xfrm>
            <a:off x="3471863" y="7062788"/>
            <a:ext cx="3216275" cy="404812"/>
          </a:xfrm>
          <a:prstGeom prst="rect">
            <a:avLst/>
          </a:prstGeom>
        </p:spPr>
        <p:txBody>
          <a:bodyPr vert="horz" lIns="101596" tIns="50796" rIns="101596" bIns="50796" rtlCol="0" anchor="ctr"/>
          <a:lstStyle>
            <a:lvl1pPr algn="ctr">
              <a:defRPr sz="13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11FE3D09-ECCF-50CF-1C0C-71C916BB6A53}"/>
              </a:ext>
            </a:extLst>
          </p:cNvPr>
          <p:cNvSpPr>
            <a:spLocks noGrp="1"/>
          </p:cNvSpPr>
          <p:nvPr>
            <p:ph type="sldNum" sz="quarter" idx="4"/>
          </p:nvPr>
        </p:nvSpPr>
        <p:spPr>
          <a:xfrm>
            <a:off x="7281863" y="7062788"/>
            <a:ext cx="2370137" cy="404812"/>
          </a:xfrm>
          <a:prstGeom prst="rect">
            <a:avLst/>
          </a:prstGeom>
        </p:spPr>
        <p:txBody>
          <a:bodyPr vert="horz" wrap="square" lIns="101596" tIns="50796" rIns="101596" bIns="50796" numCol="1" anchor="ctr" anchorCtr="0" compatLnSpc="1">
            <a:prstTxWarp prst="textNoShape">
              <a:avLst/>
            </a:prstTxWarp>
          </a:bodyPr>
          <a:lstStyle>
            <a:lvl1pPr algn="r">
              <a:defRPr sz="1300">
                <a:solidFill>
                  <a:srgbClr val="898989"/>
                </a:solidFill>
              </a:defRPr>
            </a:lvl1pPr>
          </a:lstStyle>
          <a:p>
            <a:pPr>
              <a:defRPr/>
            </a:pPr>
            <a:fld id="{B4D9F43A-B683-4631-88B4-CB22C7148C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89" r:id="rId1"/>
    <p:sldLayoutId id="2147485590" r:id="rId2"/>
    <p:sldLayoutId id="2147485591" r:id="rId3"/>
    <p:sldLayoutId id="2147485592" r:id="rId4"/>
    <p:sldLayoutId id="2147485593" r:id="rId5"/>
    <p:sldLayoutId id="2147485594" r:id="rId6"/>
    <p:sldLayoutId id="2147485595" r:id="rId7"/>
    <p:sldLayoutId id="2147485596" r:id="rId8"/>
    <p:sldLayoutId id="2147485597" r:id="rId9"/>
    <p:sldLayoutId id="2147485598" r:id="rId10"/>
    <p:sldLayoutId id="2147485599" r:id="rId11"/>
  </p:sldLayoutIdLst>
  <p:txStyles>
    <p:titleStyle>
      <a:lvl1pPr algn="ctr" defTabSz="1014413" rtl="0" eaLnBrk="0" fontAlgn="base" hangingPunct="0">
        <a:spcBef>
          <a:spcPct val="0"/>
        </a:spcBef>
        <a:spcAft>
          <a:spcPct val="0"/>
        </a:spcAft>
        <a:defRPr sz="4900" kern="1200">
          <a:solidFill>
            <a:schemeClr val="tx1"/>
          </a:solidFill>
          <a:latin typeface="+mj-lt"/>
          <a:ea typeface="+mj-ea"/>
          <a:cs typeface="+mj-cs"/>
        </a:defRPr>
      </a:lvl1pPr>
      <a:lvl2pPr algn="ctr" defTabSz="1014413" rtl="0" eaLnBrk="0" fontAlgn="base" hangingPunct="0">
        <a:spcBef>
          <a:spcPct val="0"/>
        </a:spcBef>
        <a:spcAft>
          <a:spcPct val="0"/>
        </a:spcAft>
        <a:defRPr sz="4900">
          <a:solidFill>
            <a:schemeClr val="tx1"/>
          </a:solidFill>
          <a:latin typeface="Calibri" pitchFamily="34" charset="0"/>
        </a:defRPr>
      </a:lvl2pPr>
      <a:lvl3pPr algn="ctr" defTabSz="1014413" rtl="0" eaLnBrk="0" fontAlgn="base" hangingPunct="0">
        <a:spcBef>
          <a:spcPct val="0"/>
        </a:spcBef>
        <a:spcAft>
          <a:spcPct val="0"/>
        </a:spcAft>
        <a:defRPr sz="4900">
          <a:solidFill>
            <a:schemeClr val="tx1"/>
          </a:solidFill>
          <a:latin typeface="Calibri" pitchFamily="34" charset="0"/>
        </a:defRPr>
      </a:lvl3pPr>
      <a:lvl4pPr algn="ctr" defTabSz="1014413" rtl="0" eaLnBrk="0" fontAlgn="base" hangingPunct="0">
        <a:spcBef>
          <a:spcPct val="0"/>
        </a:spcBef>
        <a:spcAft>
          <a:spcPct val="0"/>
        </a:spcAft>
        <a:defRPr sz="4900">
          <a:solidFill>
            <a:schemeClr val="tx1"/>
          </a:solidFill>
          <a:latin typeface="Calibri" pitchFamily="34" charset="0"/>
        </a:defRPr>
      </a:lvl4pPr>
      <a:lvl5pPr algn="ctr" defTabSz="1014413" rtl="0" eaLnBrk="0" fontAlgn="base" hangingPunct="0">
        <a:spcBef>
          <a:spcPct val="0"/>
        </a:spcBef>
        <a:spcAft>
          <a:spcPct val="0"/>
        </a:spcAft>
        <a:defRPr sz="4900">
          <a:solidFill>
            <a:schemeClr val="tx1"/>
          </a:solidFill>
          <a:latin typeface="Calibri" pitchFamily="34"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p:titleStyle>
    <p:bodyStyle>
      <a:lvl1pPr marL="379413" indent="-379413" algn="l" defTabSz="1014413"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23913" indent="-315913" algn="l" defTabSz="10144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2pPr>
      <a:lvl3pPr marL="1268413" indent="-252413" algn="l" defTabSz="101441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776413" indent="-252413" algn="l" defTabSz="10144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84413" indent="-252413" algn="l" defTabSz="10144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93889"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68"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4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82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60" rtl="0" eaLnBrk="1" latinLnBrk="0" hangingPunct="1">
        <a:defRPr sz="2000" kern="1200">
          <a:solidFill>
            <a:schemeClr val="tx1"/>
          </a:solidFill>
          <a:latin typeface="+mn-lt"/>
          <a:ea typeface="+mn-ea"/>
          <a:cs typeface="+mn-cs"/>
        </a:defRPr>
      </a:lvl1pPr>
      <a:lvl2pPr marL="507980" algn="l" defTabSz="1015960" rtl="0" eaLnBrk="1" latinLnBrk="0" hangingPunct="1">
        <a:defRPr sz="2000" kern="1200">
          <a:solidFill>
            <a:schemeClr val="tx1"/>
          </a:solidFill>
          <a:latin typeface="+mn-lt"/>
          <a:ea typeface="+mn-ea"/>
          <a:cs typeface="+mn-cs"/>
        </a:defRPr>
      </a:lvl2pPr>
      <a:lvl3pPr marL="1015960" algn="l" defTabSz="1015960" rtl="0" eaLnBrk="1" latinLnBrk="0" hangingPunct="1">
        <a:defRPr sz="2000" kern="1200">
          <a:solidFill>
            <a:schemeClr val="tx1"/>
          </a:solidFill>
          <a:latin typeface="+mn-lt"/>
          <a:ea typeface="+mn-ea"/>
          <a:cs typeface="+mn-cs"/>
        </a:defRPr>
      </a:lvl3pPr>
      <a:lvl4pPr marL="1523940" algn="l" defTabSz="1015960" rtl="0" eaLnBrk="1" latinLnBrk="0" hangingPunct="1">
        <a:defRPr sz="2000" kern="1200">
          <a:solidFill>
            <a:schemeClr val="tx1"/>
          </a:solidFill>
          <a:latin typeface="+mn-lt"/>
          <a:ea typeface="+mn-ea"/>
          <a:cs typeface="+mn-cs"/>
        </a:defRPr>
      </a:lvl4pPr>
      <a:lvl5pPr marL="2031920" algn="l" defTabSz="1015960" rtl="0" eaLnBrk="1" latinLnBrk="0" hangingPunct="1">
        <a:defRPr sz="2000" kern="1200">
          <a:solidFill>
            <a:schemeClr val="tx1"/>
          </a:solidFill>
          <a:latin typeface="+mn-lt"/>
          <a:ea typeface="+mn-ea"/>
          <a:cs typeface="+mn-cs"/>
        </a:defRPr>
      </a:lvl5pPr>
      <a:lvl6pPr marL="2539900" algn="l" defTabSz="1015960" rtl="0" eaLnBrk="1" latinLnBrk="0" hangingPunct="1">
        <a:defRPr sz="2000" kern="1200">
          <a:solidFill>
            <a:schemeClr val="tx1"/>
          </a:solidFill>
          <a:latin typeface="+mn-lt"/>
          <a:ea typeface="+mn-ea"/>
          <a:cs typeface="+mn-cs"/>
        </a:defRPr>
      </a:lvl6pPr>
      <a:lvl7pPr marL="3047880" algn="l" defTabSz="1015960" rtl="0" eaLnBrk="1" latinLnBrk="0" hangingPunct="1">
        <a:defRPr sz="2000" kern="1200">
          <a:solidFill>
            <a:schemeClr val="tx1"/>
          </a:solidFill>
          <a:latin typeface="+mn-lt"/>
          <a:ea typeface="+mn-ea"/>
          <a:cs typeface="+mn-cs"/>
        </a:defRPr>
      </a:lvl7pPr>
      <a:lvl8pPr marL="3555858" algn="l" defTabSz="1015960" rtl="0" eaLnBrk="1" latinLnBrk="0" hangingPunct="1">
        <a:defRPr sz="2000" kern="1200">
          <a:solidFill>
            <a:schemeClr val="tx1"/>
          </a:solidFill>
          <a:latin typeface="+mn-lt"/>
          <a:ea typeface="+mn-ea"/>
          <a:cs typeface="+mn-cs"/>
        </a:defRPr>
      </a:lvl8pPr>
      <a:lvl9pPr marL="4063836" algn="l" defTabSz="101596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1C12791-19A7-4BDF-DCE8-76B5E6EF255F}"/>
              </a:ext>
            </a:extLst>
          </p:cNvPr>
          <p:cNvSpPr>
            <a:spLocks noGrp="1"/>
          </p:cNvSpPr>
          <p:nvPr>
            <p:ph type="title"/>
          </p:nvPr>
        </p:nvSpPr>
        <p:spPr bwMode="auto">
          <a:xfrm>
            <a:off x="508000" y="304800"/>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5" tIns="50795" rIns="101595" bIns="50795"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E679820D-ACCD-F906-3C69-58C75C5EE5C4}"/>
              </a:ext>
            </a:extLst>
          </p:cNvPr>
          <p:cNvSpPr>
            <a:spLocks noGrp="1"/>
          </p:cNvSpPr>
          <p:nvPr>
            <p:ph type="body" idx="1"/>
          </p:nvPr>
        </p:nvSpPr>
        <p:spPr bwMode="auto">
          <a:xfrm>
            <a:off x="508000" y="1778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5" tIns="50795" rIns="101595" bIns="5079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293979-9ACE-B3CD-5887-32F7E8028CAD}"/>
              </a:ext>
            </a:extLst>
          </p:cNvPr>
          <p:cNvSpPr>
            <a:spLocks noGrp="1"/>
          </p:cNvSpPr>
          <p:nvPr>
            <p:ph type="dt" sz="half" idx="2"/>
          </p:nvPr>
        </p:nvSpPr>
        <p:spPr>
          <a:xfrm>
            <a:off x="508000" y="7062788"/>
            <a:ext cx="2370138" cy="404812"/>
          </a:xfrm>
          <a:prstGeom prst="rect">
            <a:avLst/>
          </a:prstGeom>
        </p:spPr>
        <p:txBody>
          <a:bodyPr vert="horz" lIns="101595" tIns="50795" rIns="101595" bIns="50795" rtlCol="0" anchor="ctr"/>
          <a:lstStyle>
            <a:lvl1pPr algn="l">
              <a:defRPr sz="1300">
                <a:solidFill>
                  <a:prstClr val="black">
                    <a:tint val="75000"/>
                  </a:prstClr>
                </a:solidFill>
              </a:defRPr>
            </a:lvl1pPr>
          </a:lstStyle>
          <a:p>
            <a:pPr>
              <a:defRPr/>
            </a:pPr>
            <a:endParaRPr lang="en-US"/>
          </a:p>
        </p:txBody>
      </p:sp>
      <p:sp>
        <p:nvSpPr>
          <p:cNvPr id="5" name="Footer Placeholder 4">
            <a:extLst>
              <a:ext uri="{FF2B5EF4-FFF2-40B4-BE49-F238E27FC236}">
                <a16:creationId xmlns:a16="http://schemas.microsoft.com/office/drawing/2014/main" id="{5BD9FEDA-7BB8-F19E-09E2-0DA0AE7C6358}"/>
              </a:ext>
            </a:extLst>
          </p:cNvPr>
          <p:cNvSpPr>
            <a:spLocks noGrp="1"/>
          </p:cNvSpPr>
          <p:nvPr>
            <p:ph type="ftr" sz="quarter" idx="3"/>
          </p:nvPr>
        </p:nvSpPr>
        <p:spPr>
          <a:xfrm>
            <a:off x="3471863" y="7062788"/>
            <a:ext cx="3216275" cy="404812"/>
          </a:xfrm>
          <a:prstGeom prst="rect">
            <a:avLst/>
          </a:prstGeom>
        </p:spPr>
        <p:txBody>
          <a:bodyPr vert="horz" lIns="101595" tIns="50795" rIns="101595" bIns="50795" rtlCol="0" anchor="ctr"/>
          <a:lstStyle>
            <a:lvl1pPr algn="ctr">
              <a:defRPr sz="13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F801CFD4-D398-D051-281D-E781DCDC138B}"/>
              </a:ext>
            </a:extLst>
          </p:cNvPr>
          <p:cNvSpPr>
            <a:spLocks noGrp="1"/>
          </p:cNvSpPr>
          <p:nvPr>
            <p:ph type="sldNum" sz="quarter" idx="4"/>
          </p:nvPr>
        </p:nvSpPr>
        <p:spPr>
          <a:xfrm>
            <a:off x="7281863" y="7062788"/>
            <a:ext cx="2370137" cy="404812"/>
          </a:xfrm>
          <a:prstGeom prst="rect">
            <a:avLst/>
          </a:prstGeom>
        </p:spPr>
        <p:txBody>
          <a:bodyPr vert="horz" wrap="square" lIns="101595" tIns="50795" rIns="101595" bIns="50795" numCol="1" anchor="ctr" anchorCtr="0" compatLnSpc="1">
            <a:prstTxWarp prst="textNoShape">
              <a:avLst/>
            </a:prstTxWarp>
          </a:bodyPr>
          <a:lstStyle>
            <a:lvl1pPr algn="r">
              <a:defRPr sz="1300">
                <a:solidFill>
                  <a:srgbClr val="898989"/>
                </a:solidFill>
              </a:defRPr>
            </a:lvl1pPr>
          </a:lstStyle>
          <a:p>
            <a:pPr>
              <a:defRPr/>
            </a:pPr>
            <a:fld id="{5960A11E-EC58-466B-B7E1-8C18B30682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32" r:id="rId7"/>
    <p:sldLayoutId id="2147485606" r:id="rId8"/>
    <p:sldLayoutId id="2147485607" r:id="rId9"/>
    <p:sldLayoutId id="2147485608" r:id="rId10"/>
    <p:sldLayoutId id="2147485609" r:id="rId11"/>
  </p:sldLayoutIdLst>
  <p:hf sldNum="0" hdr="0" ftr="0" dt="0"/>
  <p:txStyles>
    <p:titleStyle>
      <a:lvl1pPr algn="ctr" defTabSz="1012825" rtl="0" eaLnBrk="0" fontAlgn="base" hangingPunct="0">
        <a:spcBef>
          <a:spcPct val="0"/>
        </a:spcBef>
        <a:spcAft>
          <a:spcPct val="0"/>
        </a:spcAft>
        <a:defRPr sz="4900" kern="1200">
          <a:solidFill>
            <a:schemeClr val="tx1"/>
          </a:solidFill>
          <a:latin typeface="+mj-lt"/>
          <a:ea typeface="+mj-ea"/>
          <a:cs typeface="+mj-cs"/>
        </a:defRPr>
      </a:lvl1pPr>
      <a:lvl2pPr algn="ctr" defTabSz="1012825" rtl="0" eaLnBrk="0" fontAlgn="base" hangingPunct="0">
        <a:spcBef>
          <a:spcPct val="0"/>
        </a:spcBef>
        <a:spcAft>
          <a:spcPct val="0"/>
        </a:spcAft>
        <a:defRPr sz="4900">
          <a:solidFill>
            <a:schemeClr val="tx1"/>
          </a:solidFill>
          <a:latin typeface="Calibri" pitchFamily="34" charset="0"/>
        </a:defRPr>
      </a:lvl2pPr>
      <a:lvl3pPr algn="ctr" defTabSz="1012825" rtl="0" eaLnBrk="0" fontAlgn="base" hangingPunct="0">
        <a:spcBef>
          <a:spcPct val="0"/>
        </a:spcBef>
        <a:spcAft>
          <a:spcPct val="0"/>
        </a:spcAft>
        <a:defRPr sz="4900">
          <a:solidFill>
            <a:schemeClr val="tx1"/>
          </a:solidFill>
          <a:latin typeface="Calibri" pitchFamily="34" charset="0"/>
        </a:defRPr>
      </a:lvl3pPr>
      <a:lvl4pPr algn="ctr" defTabSz="1012825" rtl="0" eaLnBrk="0" fontAlgn="base" hangingPunct="0">
        <a:spcBef>
          <a:spcPct val="0"/>
        </a:spcBef>
        <a:spcAft>
          <a:spcPct val="0"/>
        </a:spcAft>
        <a:defRPr sz="4900">
          <a:solidFill>
            <a:schemeClr val="tx1"/>
          </a:solidFill>
          <a:latin typeface="Calibri" pitchFamily="34" charset="0"/>
        </a:defRPr>
      </a:lvl4pPr>
      <a:lvl5pPr algn="ctr" defTabSz="1012825" rtl="0" eaLnBrk="0" fontAlgn="base" hangingPunct="0">
        <a:spcBef>
          <a:spcPct val="0"/>
        </a:spcBef>
        <a:spcAft>
          <a:spcPct val="0"/>
        </a:spcAft>
        <a:defRPr sz="4900">
          <a:solidFill>
            <a:schemeClr val="tx1"/>
          </a:solidFill>
          <a:latin typeface="Calibri" pitchFamily="34" charset="0"/>
        </a:defRPr>
      </a:lvl5pPr>
      <a:lvl6pPr marL="457195" algn="ctr" defTabSz="1014403" rtl="0" fontAlgn="base">
        <a:spcBef>
          <a:spcPct val="0"/>
        </a:spcBef>
        <a:spcAft>
          <a:spcPct val="0"/>
        </a:spcAft>
        <a:defRPr sz="4900">
          <a:solidFill>
            <a:schemeClr val="tx1"/>
          </a:solidFill>
          <a:latin typeface="Calibri" pitchFamily="34" charset="0"/>
        </a:defRPr>
      </a:lvl6pPr>
      <a:lvl7pPr marL="914391" algn="ctr" defTabSz="1014403" rtl="0" fontAlgn="base">
        <a:spcBef>
          <a:spcPct val="0"/>
        </a:spcBef>
        <a:spcAft>
          <a:spcPct val="0"/>
        </a:spcAft>
        <a:defRPr sz="4900">
          <a:solidFill>
            <a:schemeClr val="tx1"/>
          </a:solidFill>
          <a:latin typeface="Calibri" pitchFamily="34" charset="0"/>
        </a:defRPr>
      </a:lvl7pPr>
      <a:lvl8pPr marL="1371586" algn="ctr" defTabSz="1014403" rtl="0" fontAlgn="base">
        <a:spcBef>
          <a:spcPct val="0"/>
        </a:spcBef>
        <a:spcAft>
          <a:spcPct val="0"/>
        </a:spcAft>
        <a:defRPr sz="4900">
          <a:solidFill>
            <a:schemeClr val="tx1"/>
          </a:solidFill>
          <a:latin typeface="Calibri" pitchFamily="34" charset="0"/>
        </a:defRPr>
      </a:lvl8pPr>
      <a:lvl9pPr marL="1828782" algn="ctr" defTabSz="1014403" rtl="0" fontAlgn="base">
        <a:spcBef>
          <a:spcPct val="0"/>
        </a:spcBef>
        <a:spcAft>
          <a:spcPct val="0"/>
        </a:spcAft>
        <a:defRPr sz="4900">
          <a:solidFill>
            <a:schemeClr val="tx1"/>
          </a:solidFill>
          <a:latin typeface="Calibri" pitchFamily="34" charset="0"/>
        </a:defRPr>
      </a:lvl9pPr>
    </p:titleStyle>
    <p:bodyStyle>
      <a:lvl1pPr marL="377825" indent="-377825" algn="l" defTabSz="1012825"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22325" indent="-314325" algn="l" defTabSz="1012825"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2pPr>
      <a:lvl3pPr marL="1266825" indent="-250825" algn="l" defTabSz="101282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774825" indent="-250825" algn="l" defTabSz="10128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82825" indent="-250825" algn="l" defTabSz="10128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93861"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35"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09"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783"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5"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5" algn="l" defTabSz="1015950" rtl="0" eaLnBrk="1" latinLnBrk="0" hangingPunct="1">
        <a:defRPr sz="2000" kern="1200">
          <a:solidFill>
            <a:schemeClr val="tx1"/>
          </a:solidFill>
          <a:latin typeface="+mn-lt"/>
          <a:ea typeface="+mn-ea"/>
          <a:cs typeface="+mn-cs"/>
        </a:defRPr>
      </a:lvl4pPr>
      <a:lvl5pPr marL="2031900" algn="l" defTabSz="1015950" rtl="0" eaLnBrk="1" latinLnBrk="0" hangingPunct="1">
        <a:defRPr sz="2000" kern="1200">
          <a:solidFill>
            <a:schemeClr val="tx1"/>
          </a:solidFill>
          <a:latin typeface="+mn-lt"/>
          <a:ea typeface="+mn-ea"/>
          <a:cs typeface="+mn-cs"/>
        </a:defRPr>
      </a:lvl5pPr>
      <a:lvl6pPr marL="2539875" algn="l" defTabSz="1015950" rtl="0" eaLnBrk="1" latinLnBrk="0" hangingPunct="1">
        <a:defRPr sz="2000" kern="1200">
          <a:solidFill>
            <a:schemeClr val="tx1"/>
          </a:solidFill>
          <a:latin typeface="+mn-lt"/>
          <a:ea typeface="+mn-ea"/>
          <a:cs typeface="+mn-cs"/>
        </a:defRPr>
      </a:lvl6pPr>
      <a:lvl7pPr marL="3047850"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5" algn="l" defTabSz="101595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8DFD309-11F2-AA43-F1F2-34B3199880CF}"/>
              </a:ext>
            </a:extLst>
          </p:cNvPr>
          <p:cNvSpPr>
            <a:spLocks noGrp="1"/>
          </p:cNvSpPr>
          <p:nvPr>
            <p:ph type="title"/>
          </p:nvPr>
        </p:nvSpPr>
        <p:spPr bwMode="auto">
          <a:xfrm>
            <a:off x="508000" y="304800"/>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5" tIns="50795" rIns="101595" bIns="50795"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1D1EFBAA-A378-738F-7741-E7506FD9549B}"/>
              </a:ext>
            </a:extLst>
          </p:cNvPr>
          <p:cNvSpPr>
            <a:spLocks noGrp="1"/>
          </p:cNvSpPr>
          <p:nvPr>
            <p:ph type="body" idx="1"/>
          </p:nvPr>
        </p:nvSpPr>
        <p:spPr bwMode="auto">
          <a:xfrm>
            <a:off x="508000" y="1778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5" tIns="50795" rIns="101595" bIns="5079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035795-E692-60DF-9464-BEB9D79545A5}"/>
              </a:ext>
            </a:extLst>
          </p:cNvPr>
          <p:cNvSpPr>
            <a:spLocks noGrp="1"/>
          </p:cNvSpPr>
          <p:nvPr>
            <p:ph type="dt" sz="half" idx="2"/>
          </p:nvPr>
        </p:nvSpPr>
        <p:spPr>
          <a:xfrm>
            <a:off x="508000" y="7062788"/>
            <a:ext cx="2370138" cy="404812"/>
          </a:xfrm>
          <a:prstGeom prst="rect">
            <a:avLst/>
          </a:prstGeom>
        </p:spPr>
        <p:txBody>
          <a:bodyPr vert="horz" lIns="101595" tIns="50795" rIns="101595" bIns="50795" rtlCol="0" anchor="ctr"/>
          <a:lstStyle>
            <a:lvl1pPr algn="l">
              <a:defRPr sz="1300">
                <a:solidFill>
                  <a:prstClr val="black">
                    <a:tint val="75000"/>
                  </a:prstClr>
                </a:solidFill>
              </a:defRPr>
            </a:lvl1pPr>
          </a:lstStyle>
          <a:p>
            <a:pPr>
              <a:defRPr/>
            </a:pPr>
            <a:fld id="{8B2055B1-1321-49EF-AABC-98C4BCE238BA}" type="datetimeFigureOut">
              <a:rPr lang="en-US"/>
              <a:pPr>
                <a:defRPr/>
              </a:pPr>
              <a:t>3/16/2026</a:t>
            </a:fld>
            <a:endParaRPr lang="en-US"/>
          </a:p>
        </p:txBody>
      </p:sp>
      <p:sp>
        <p:nvSpPr>
          <p:cNvPr id="5" name="Footer Placeholder 4">
            <a:extLst>
              <a:ext uri="{FF2B5EF4-FFF2-40B4-BE49-F238E27FC236}">
                <a16:creationId xmlns:a16="http://schemas.microsoft.com/office/drawing/2014/main" id="{728F0252-04BD-0428-448B-799A5F48B0BE}"/>
              </a:ext>
            </a:extLst>
          </p:cNvPr>
          <p:cNvSpPr>
            <a:spLocks noGrp="1"/>
          </p:cNvSpPr>
          <p:nvPr>
            <p:ph type="ftr" sz="quarter" idx="3"/>
          </p:nvPr>
        </p:nvSpPr>
        <p:spPr>
          <a:xfrm>
            <a:off x="3471863" y="7062788"/>
            <a:ext cx="3216275" cy="404812"/>
          </a:xfrm>
          <a:prstGeom prst="rect">
            <a:avLst/>
          </a:prstGeom>
        </p:spPr>
        <p:txBody>
          <a:bodyPr vert="horz" lIns="101595" tIns="50795" rIns="101595" bIns="50795" rtlCol="0" anchor="ctr"/>
          <a:lstStyle>
            <a:lvl1pPr algn="ctr">
              <a:defRPr sz="13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935A83E9-2AD9-2FFB-37FA-602D3894C4AB}"/>
              </a:ext>
            </a:extLst>
          </p:cNvPr>
          <p:cNvSpPr>
            <a:spLocks noGrp="1"/>
          </p:cNvSpPr>
          <p:nvPr>
            <p:ph type="sldNum" sz="quarter" idx="4"/>
          </p:nvPr>
        </p:nvSpPr>
        <p:spPr>
          <a:xfrm>
            <a:off x="7281863" y="7062788"/>
            <a:ext cx="2370137" cy="404812"/>
          </a:xfrm>
          <a:prstGeom prst="rect">
            <a:avLst/>
          </a:prstGeom>
        </p:spPr>
        <p:txBody>
          <a:bodyPr vert="horz" wrap="square" lIns="101595" tIns="50795" rIns="101595" bIns="50795" numCol="1" anchor="ctr" anchorCtr="0" compatLnSpc="1">
            <a:prstTxWarp prst="textNoShape">
              <a:avLst/>
            </a:prstTxWarp>
          </a:bodyPr>
          <a:lstStyle>
            <a:lvl1pPr algn="r">
              <a:defRPr sz="1300">
                <a:solidFill>
                  <a:srgbClr val="898989"/>
                </a:solidFill>
              </a:defRPr>
            </a:lvl1pPr>
          </a:lstStyle>
          <a:p>
            <a:pPr>
              <a:defRPr/>
            </a:pPr>
            <a:fld id="{4157A9A3-3630-45FB-9D13-32465CBB13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10" r:id="rId1"/>
    <p:sldLayoutId id="2147485611" r:id="rId2"/>
    <p:sldLayoutId id="2147485612" r:id="rId3"/>
    <p:sldLayoutId id="2147485613" r:id="rId4"/>
    <p:sldLayoutId id="2147485614" r:id="rId5"/>
    <p:sldLayoutId id="2147485615" r:id="rId6"/>
    <p:sldLayoutId id="2147485633" r:id="rId7"/>
    <p:sldLayoutId id="2147485616" r:id="rId8"/>
    <p:sldLayoutId id="2147485617" r:id="rId9"/>
    <p:sldLayoutId id="2147485618" r:id="rId10"/>
    <p:sldLayoutId id="2147485619" r:id="rId11"/>
  </p:sldLayoutIdLst>
  <p:txStyles>
    <p:titleStyle>
      <a:lvl1pPr algn="ctr" defTabSz="1012825" rtl="0" eaLnBrk="0" fontAlgn="base" hangingPunct="0">
        <a:spcBef>
          <a:spcPct val="0"/>
        </a:spcBef>
        <a:spcAft>
          <a:spcPct val="0"/>
        </a:spcAft>
        <a:defRPr sz="4900" kern="1200">
          <a:solidFill>
            <a:schemeClr val="tx1"/>
          </a:solidFill>
          <a:latin typeface="+mj-lt"/>
          <a:ea typeface="+mj-ea"/>
          <a:cs typeface="+mj-cs"/>
        </a:defRPr>
      </a:lvl1pPr>
      <a:lvl2pPr algn="ctr" defTabSz="1012825" rtl="0" eaLnBrk="0" fontAlgn="base" hangingPunct="0">
        <a:spcBef>
          <a:spcPct val="0"/>
        </a:spcBef>
        <a:spcAft>
          <a:spcPct val="0"/>
        </a:spcAft>
        <a:defRPr sz="4900">
          <a:solidFill>
            <a:schemeClr val="tx1"/>
          </a:solidFill>
          <a:latin typeface="Calibri" pitchFamily="34" charset="0"/>
        </a:defRPr>
      </a:lvl2pPr>
      <a:lvl3pPr algn="ctr" defTabSz="1012825" rtl="0" eaLnBrk="0" fontAlgn="base" hangingPunct="0">
        <a:spcBef>
          <a:spcPct val="0"/>
        </a:spcBef>
        <a:spcAft>
          <a:spcPct val="0"/>
        </a:spcAft>
        <a:defRPr sz="4900">
          <a:solidFill>
            <a:schemeClr val="tx1"/>
          </a:solidFill>
          <a:latin typeface="Calibri" pitchFamily="34" charset="0"/>
        </a:defRPr>
      </a:lvl3pPr>
      <a:lvl4pPr algn="ctr" defTabSz="1012825" rtl="0" eaLnBrk="0" fontAlgn="base" hangingPunct="0">
        <a:spcBef>
          <a:spcPct val="0"/>
        </a:spcBef>
        <a:spcAft>
          <a:spcPct val="0"/>
        </a:spcAft>
        <a:defRPr sz="4900">
          <a:solidFill>
            <a:schemeClr val="tx1"/>
          </a:solidFill>
          <a:latin typeface="Calibri" pitchFamily="34" charset="0"/>
        </a:defRPr>
      </a:lvl4pPr>
      <a:lvl5pPr algn="ctr" defTabSz="1012825" rtl="0" eaLnBrk="0" fontAlgn="base" hangingPunct="0">
        <a:spcBef>
          <a:spcPct val="0"/>
        </a:spcBef>
        <a:spcAft>
          <a:spcPct val="0"/>
        </a:spcAft>
        <a:defRPr sz="4900">
          <a:solidFill>
            <a:schemeClr val="tx1"/>
          </a:solidFill>
          <a:latin typeface="Calibri" pitchFamily="34" charset="0"/>
        </a:defRPr>
      </a:lvl5pPr>
      <a:lvl6pPr marL="457195" algn="ctr" defTabSz="1014403" rtl="0" fontAlgn="base">
        <a:spcBef>
          <a:spcPct val="0"/>
        </a:spcBef>
        <a:spcAft>
          <a:spcPct val="0"/>
        </a:spcAft>
        <a:defRPr sz="4900">
          <a:solidFill>
            <a:schemeClr val="tx1"/>
          </a:solidFill>
          <a:latin typeface="Calibri" pitchFamily="34" charset="0"/>
        </a:defRPr>
      </a:lvl6pPr>
      <a:lvl7pPr marL="914391" algn="ctr" defTabSz="1014403" rtl="0" fontAlgn="base">
        <a:spcBef>
          <a:spcPct val="0"/>
        </a:spcBef>
        <a:spcAft>
          <a:spcPct val="0"/>
        </a:spcAft>
        <a:defRPr sz="4900">
          <a:solidFill>
            <a:schemeClr val="tx1"/>
          </a:solidFill>
          <a:latin typeface="Calibri" pitchFamily="34" charset="0"/>
        </a:defRPr>
      </a:lvl7pPr>
      <a:lvl8pPr marL="1371586" algn="ctr" defTabSz="1014403" rtl="0" fontAlgn="base">
        <a:spcBef>
          <a:spcPct val="0"/>
        </a:spcBef>
        <a:spcAft>
          <a:spcPct val="0"/>
        </a:spcAft>
        <a:defRPr sz="4900">
          <a:solidFill>
            <a:schemeClr val="tx1"/>
          </a:solidFill>
          <a:latin typeface="Calibri" pitchFamily="34" charset="0"/>
        </a:defRPr>
      </a:lvl8pPr>
      <a:lvl9pPr marL="1828782" algn="ctr" defTabSz="1014403" rtl="0" fontAlgn="base">
        <a:spcBef>
          <a:spcPct val="0"/>
        </a:spcBef>
        <a:spcAft>
          <a:spcPct val="0"/>
        </a:spcAft>
        <a:defRPr sz="4900">
          <a:solidFill>
            <a:schemeClr val="tx1"/>
          </a:solidFill>
          <a:latin typeface="Calibri" pitchFamily="34" charset="0"/>
        </a:defRPr>
      </a:lvl9pPr>
    </p:titleStyle>
    <p:bodyStyle>
      <a:lvl1pPr marL="377825" indent="-377825" algn="l" defTabSz="1012825"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22325" indent="-314325" algn="l" defTabSz="1012825"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2pPr>
      <a:lvl3pPr marL="1266825" indent="-250825" algn="l" defTabSz="1012825"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774825" indent="-250825" algn="l" defTabSz="10128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82825" indent="-250825" algn="l" defTabSz="10128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93861"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35"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09"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783" indent="-253987" algn="l" defTabSz="101595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5"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5" algn="l" defTabSz="1015950" rtl="0" eaLnBrk="1" latinLnBrk="0" hangingPunct="1">
        <a:defRPr sz="2000" kern="1200">
          <a:solidFill>
            <a:schemeClr val="tx1"/>
          </a:solidFill>
          <a:latin typeface="+mn-lt"/>
          <a:ea typeface="+mn-ea"/>
          <a:cs typeface="+mn-cs"/>
        </a:defRPr>
      </a:lvl4pPr>
      <a:lvl5pPr marL="2031900" algn="l" defTabSz="1015950" rtl="0" eaLnBrk="1" latinLnBrk="0" hangingPunct="1">
        <a:defRPr sz="2000" kern="1200">
          <a:solidFill>
            <a:schemeClr val="tx1"/>
          </a:solidFill>
          <a:latin typeface="+mn-lt"/>
          <a:ea typeface="+mn-ea"/>
          <a:cs typeface="+mn-cs"/>
        </a:defRPr>
      </a:lvl5pPr>
      <a:lvl6pPr marL="2539875" algn="l" defTabSz="1015950" rtl="0" eaLnBrk="1" latinLnBrk="0" hangingPunct="1">
        <a:defRPr sz="2000" kern="1200">
          <a:solidFill>
            <a:schemeClr val="tx1"/>
          </a:solidFill>
          <a:latin typeface="+mn-lt"/>
          <a:ea typeface="+mn-ea"/>
          <a:cs typeface="+mn-cs"/>
        </a:defRPr>
      </a:lvl6pPr>
      <a:lvl7pPr marL="3047850"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5" algn="l" defTabSz="101595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C82ED1A-319E-8132-34DB-C06CC054D6CF}"/>
              </a:ext>
            </a:extLst>
          </p:cNvPr>
          <p:cNvSpPr>
            <a:spLocks noGrp="1"/>
          </p:cNvSpPr>
          <p:nvPr>
            <p:ph type="title"/>
          </p:nvPr>
        </p:nvSpPr>
        <p:spPr bwMode="auto">
          <a:xfrm>
            <a:off x="508000" y="304800"/>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6" tIns="50796" rIns="101596" bIns="50796"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EB6BBDB-05F1-FDD2-FE31-B053768113D2}"/>
              </a:ext>
            </a:extLst>
          </p:cNvPr>
          <p:cNvSpPr>
            <a:spLocks noGrp="1"/>
          </p:cNvSpPr>
          <p:nvPr>
            <p:ph type="body" idx="1"/>
          </p:nvPr>
        </p:nvSpPr>
        <p:spPr bwMode="auto">
          <a:xfrm>
            <a:off x="508000" y="1778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6" tIns="50796" rIns="101596" bIns="507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2F04A0-1C04-0A4C-8004-9EC209A410A7}"/>
              </a:ext>
            </a:extLst>
          </p:cNvPr>
          <p:cNvSpPr>
            <a:spLocks noGrp="1"/>
          </p:cNvSpPr>
          <p:nvPr>
            <p:ph type="dt" sz="half" idx="2"/>
          </p:nvPr>
        </p:nvSpPr>
        <p:spPr>
          <a:xfrm>
            <a:off x="508000" y="7062788"/>
            <a:ext cx="2370138" cy="404812"/>
          </a:xfrm>
          <a:prstGeom prst="rect">
            <a:avLst/>
          </a:prstGeom>
        </p:spPr>
        <p:txBody>
          <a:bodyPr vert="horz" lIns="101596" tIns="50796" rIns="101596" bIns="50796" rtlCol="0" anchor="ctr"/>
          <a:lstStyle>
            <a:lvl1pPr algn="l">
              <a:defRPr sz="1300">
                <a:solidFill>
                  <a:prstClr val="black">
                    <a:tint val="75000"/>
                  </a:prstClr>
                </a:solidFill>
              </a:defRPr>
            </a:lvl1pPr>
          </a:lstStyle>
          <a:p>
            <a:pPr>
              <a:defRPr/>
            </a:pPr>
            <a:fld id="{0749437C-DD44-468D-A7E5-1853DE23159C}" type="datetimeFigureOut">
              <a:rPr lang="en-US"/>
              <a:pPr>
                <a:defRPr/>
              </a:pPr>
              <a:t>3/16/2026</a:t>
            </a:fld>
            <a:endParaRPr lang="en-US"/>
          </a:p>
        </p:txBody>
      </p:sp>
      <p:sp>
        <p:nvSpPr>
          <p:cNvPr id="5" name="Footer Placeholder 4">
            <a:extLst>
              <a:ext uri="{FF2B5EF4-FFF2-40B4-BE49-F238E27FC236}">
                <a16:creationId xmlns:a16="http://schemas.microsoft.com/office/drawing/2014/main" id="{0498C456-067C-DED8-EB33-CC1C1CDC7F94}"/>
              </a:ext>
            </a:extLst>
          </p:cNvPr>
          <p:cNvSpPr>
            <a:spLocks noGrp="1"/>
          </p:cNvSpPr>
          <p:nvPr>
            <p:ph type="ftr" sz="quarter" idx="3"/>
          </p:nvPr>
        </p:nvSpPr>
        <p:spPr>
          <a:xfrm>
            <a:off x="3471863" y="7062788"/>
            <a:ext cx="3216275" cy="404812"/>
          </a:xfrm>
          <a:prstGeom prst="rect">
            <a:avLst/>
          </a:prstGeom>
        </p:spPr>
        <p:txBody>
          <a:bodyPr vert="horz" lIns="101596" tIns="50796" rIns="101596" bIns="50796" rtlCol="0" anchor="ctr"/>
          <a:lstStyle>
            <a:lvl1pPr algn="ctr">
              <a:defRPr sz="13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942904C2-675D-0F5F-A63C-9FF7C307E24A}"/>
              </a:ext>
            </a:extLst>
          </p:cNvPr>
          <p:cNvSpPr>
            <a:spLocks noGrp="1"/>
          </p:cNvSpPr>
          <p:nvPr>
            <p:ph type="sldNum" sz="quarter" idx="4"/>
          </p:nvPr>
        </p:nvSpPr>
        <p:spPr>
          <a:xfrm>
            <a:off x="7281863" y="7062788"/>
            <a:ext cx="2370137" cy="404812"/>
          </a:xfrm>
          <a:prstGeom prst="rect">
            <a:avLst/>
          </a:prstGeom>
        </p:spPr>
        <p:txBody>
          <a:bodyPr vert="horz" wrap="square" lIns="101596" tIns="50796" rIns="101596" bIns="50796" numCol="1" anchor="ctr" anchorCtr="0" compatLnSpc="1">
            <a:prstTxWarp prst="textNoShape">
              <a:avLst/>
            </a:prstTxWarp>
          </a:bodyPr>
          <a:lstStyle>
            <a:lvl1pPr algn="r">
              <a:defRPr sz="1300">
                <a:solidFill>
                  <a:srgbClr val="898989"/>
                </a:solidFill>
              </a:defRPr>
            </a:lvl1pPr>
          </a:lstStyle>
          <a:p>
            <a:pPr>
              <a:defRPr/>
            </a:pPr>
            <a:fld id="{4F56EA78-B635-4EBF-9195-6B7415F966CA}" type="slidenum">
              <a:rPr lang="en-US" altLang="en-US"/>
              <a:pPr>
                <a:defRPr/>
              </a:pPr>
              <a:t>‹#›</a:t>
            </a:fld>
            <a:endParaRPr lang="en-US" altLang="en-US"/>
          </a:p>
        </p:txBody>
      </p:sp>
    </p:spTree>
    <p:extLst>
      <p:ext uri="{BB962C8B-B14F-4D97-AF65-F5344CB8AC3E}">
        <p14:creationId xmlns:p14="http://schemas.microsoft.com/office/powerpoint/2010/main" val="1067253010"/>
      </p:ext>
    </p:extLst>
  </p:cSld>
  <p:clrMap bg1="lt1" tx1="dk1" bg2="lt2" tx2="dk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Lst>
  <p:txStyles>
    <p:titleStyle>
      <a:lvl1pPr algn="ctr" defTabSz="1014413" rtl="0" eaLnBrk="0" fontAlgn="base" hangingPunct="0">
        <a:spcBef>
          <a:spcPct val="0"/>
        </a:spcBef>
        <a:spcAft>
          <a:spcPct val="0"/>
        </a:spcAft>
        <a:defRPr sz="4900" kern="1200">
          <a:solidFill>
            <a:schemeClr val="tx1"/>
          </a:solidFill>
          <a:latin typeface="+mj-lt"/>
          <a:ea typeface="+mj-ea"/>
          <a:cs typeface="+mj-cs"/>
        </a:defRPr>
      </a:lvl1pPr>
      <a:lvl2pPr algn="ctr" defTabSz="1014413" rtl="0" eaLnBrk="0" fontAlgn="base" hangingPunct="0">
        <a:spcBef>
          <a:spcPct val="0"/>
        </a:spcBef>
        <a:spcAft>
          <a:spcPct val="0"/>
        </a:spcAft>
        <a:defRPr sz="4900">
          <a:solidFill>
            <a:schemeClr val="tx1"/>
          </a:solidFill>
          <a:latin typeface="Calibri" pitchFamily="34" charset="0"/>
        </a:defRPr>
      </a:lvl2pPr>
      <a:lvl3pPr algn="ctr" defTabSz="1014413" rtl="0" eaLnBrk="0" fontAlgn="base" hangingPunct="0">
        <a:spcBef>
          <a:spcPct val="0"/>
        </a:spcBef>
        <a:spcAft>
          <a:spcPct val="0"/>
        </a:spcAft>
        <a:defRPr sz="4900">
          <a:solidFill>
            <a:schemeClr val="tx1"/>
          </a:solidFill>
          <a:latin typeface="Calibri" pitchFamily="34" charset="0"/>
        </a:defRPr>
      </a:lvl3pPr>
      <a:lvl4pPr algn="ctr" defTabSz="1014413" rtl="0" eaLnBrk="0" fontAlgn="base" hangingPunct="0">
        <a:spcBef>
          <a:spcPct val="0"/>
        </a:spcBef>
        <a:spcAft>
          <a:spcPct val="0"/>
        </a:spcAft>
        <a:defRPr sz="4900">
          <a:solidFill>
            <a:schemeClr val="tx1"/>
          </a:solidFill>
          <a:latin typeface="Calibri" pitchFamily="34" charset="0"/>
        </a:defRPr>
      </a:lvl4pPr>
      <a:lvl5pPr algn="ctr" defTabSz="1014413" rtl="0" eaLnBrk="0" fontAlgn="base" hangingPunct="0">
        <a:spcBef>
          <a:spcPct val="0"/>
        </a:spcBef>
        <a:spcAft>
          <a:spcPct val="0"/>
        </a:spcAft>
        <a:defRPr sz="4900">
          <a:solidFill>
            <a:schemeClr val="tx1"/>
          </a:solidFill>
          <a:latin typeface="Calibri" pitchFamily="34"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p:titleStyle>
    <p:bodyStyle>
      <a:lvl1pPr marL="379413" indent="-379413" algn="l" defTabSz="1014413"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23913" indent="-315913" algn="l" defTabSz="10144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2pPr>
      <a:lvl3pPr marL="1268413" indent="-252413" algn="l" defTabSz="101441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776413" indent="-252413" algn="l" defTabSz="10144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84413" indent="-252413" algn="l" defTabSz="10144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93889"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68"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4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82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60" rtl="0" eaLnBrk="1" latinLnBrk="0" hangingPunct="1">
        <a:defRPr sz="2000" kern="1200">
          <a:solidFill>
            <a:schemeClr val="tx1"/>
          </a:solidFill>
          <a:latin typeface="+mn-lt"/>
          <a:ea typeface="+mn-ea"/>
          <a:cs typeface="+mn-cs"/>
        </a:defRPr>
      </a:lvl1pPr>
      <a:lvl2pPr marL="507980" algn="l" defTabSz="1015960" rtl="0" eaLnBrk="1" latinLnBrk="0" hangingPunct="1">
        <a:defRPr sz="2000" kern="1200">
          <a:solidFill>
            <a:schemeClr val="tx1"/>
          </a:solidFill>
          <a:latin typeface="+mn-lt"/>
          <a:ea typeface="+mn-ea"/>
          <a:cs typeface="+mn-cs"/>
        </a:defRPr>
      </a:lvl2pPr>
      <a:lvl3pPr marL="1015960" algn="l" defTabSz="1015960" rtl="0" eaLnBrk="1" latinLnBrk="0" hangingPunct="1">
        <a:defRPr sz="2000" kern="1200">
          <a:solidFill>
            <a:schemeClr val="tx1"/>
          </a:solidFill>
          <a:latin typeface="+mn-lt"/>
          <a:ea typeface="+mn-ea"/>
          <a:cs typeface="+mn-cs"/>
        </a:defRPr>
      </a:lvl3pPr>
      <a:lvl4pPr marL="1523940" algn="l" defTabSz="1015960" rtl="0" eaLnBrk="1" latinLnBrk="0" hangingPunct="1">
        <a:defRPr sz="2000" kern="1200">
          <a:solidFill>
            <a:schemeClr val="tx1"/>
          </a:solidFill>
          <a:latin typeface="+mn-lt"/>
          <a:ea typeface="+mn-ea"/>
          <a:cs typeface="+mn-cs"/>
        </a:defRPr>
      </a:lvl4pPr>
      <a:lvl5pPr marL="2031920" algn="l" defTabSz="1015960" rtl="0" eaLnBrk="1" latinLnBrk="0" hangingPunct="1">
        <a:defRPr sz="2000" kern="1200">
          <a:solidFill>
            <a:schemeClr val="tx1"/>
          </a:solidFill>
          <a:latin typeface="+mn-lt"/>
          <a:ea typeface="+mn-ea"/>
          <a:cs typeface="+mn-cs"/>
        </a:defRPr>
      </a:lvl5pPr>
      <a:lvl6pPr marL="2539900" algn="l" defTabSz="1015960" rtl="0" eaLnBrk="1" latinLnBrk="0" hangingPunct="1">
        <a:defRPr sz="2000" kern="1200">
          <a:solidFill>
            <a:schemeClr val="tx1"/>
          </a:solidFill>
          <a:latin typeface="+mn-lt"/>
          <a:ea typeface="+mn-ea"/>
          <a:cs typeface="+mn-cs"/>
        </a:defRPr>
      </a:lvl6pPr>
      <a:lvl7pPr marL="3047880" algn="l" defTabSz="1015960" rtl="0" eaLnBrk="1" latinLnBrk="0" hangingPunct="1">
        <a:defRPr sz="2000" kern="1200">
          <a:solidFill>
            <a:schemeClr val="tx1"/>
          </a:solidFill>
          <a:latin typeface="+mn-lt"/>
          <a:ea typeface="+mn-ea"/>
          <a:cs typeface="+mn-cs"/>
        </a:defRPr>
      </a:lvl7pPr>
      <a:lvl8pPr marL="3555858" algn="l" defTabSz="1015960" rtl="0" eaLnBrk="1" latinLnBrk="0" hangingPunct="1">
        <a:defRPr sz="2000" kern="1200">
          <a:solidFill>
            <a:schemeClr val="tx1"/>
          </a:solidFill>
          <a:latin typeface="+mn-lt"/>
          <a:ea typeface="+mn-ea"/>
          <a:cs typeface="+mn-cs"/>
        </a:defRPr>
      </a:lvl8pPr>
      <a:lvl9pPr marL="4063836" algn="l" defTabSz="101596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macdonald@nbp.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descr="Brian MacDonald" title="Contact Information">
            <a:extLst>
              <a:ext uri="{FF2B5EF4-FFF2-40B4-BE49-F238E27FC236}">
                <a16:creationId xmlns:a16="http://schemas.microsoft.com/office/drawing/2014/main" id="{CFDB9B1E-CC62-814B-B605-388AA0AAE88C}"/>
              </a:ext>
            </a:extLst>
          </p:cNvPr>
          <p:cNvSpPr>
            <a:spLocks noGrp="1" noChangeArrowheads="1"/>
          </p:cNvSpPr>
          <p:nvPr>
            <p:ph type="ctrTitle"/>
          </p:nvPr>
        </p:nvSpPr>
        <p:spPr>
          <a:xfrm>
            <a:off x="628650" y="457200"/>
            <a:ext cx="9055100" cy="1930400"/>
          </a:xfrm>
        </p:spPr>
        <p:txBody>
          <a:bodyPr lIns="0" tIns="0" rIns="0" bIns="0" rtlCol="0">
            <a:normAutofit/>
          </a:bodyPr>
          <a:lstStyle/>
          <a:p>
            <a:pPr defTabSz="1015950" eaLnBrk="1" fontAlgn="auto" hangingPunct="1">
              <a:lnSpc>
                <a:spcPct val="95000"/>
              </a:lnSpc>
              <a:spcAft>
                <a:spcPts val="0"/>
              </a:spcAft>
              <a:defRPr/>
            </a:pPr>
            <a:r>
              <a:rPr lang="en-US" sz="4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DAEGB – Community Outreach</a:t>
            </a:r>
            <a:br>
              <a:rPr lang="en-US" sz="40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Contact Information</a:t>
            </a:r>
          </a:p>
        </p:txBody>
      </p:sp>
      <p:sp>
        <p:nvSpPr>
          <p:cNvPr id="22531" name="Text Box 4" descr="Brian Mac Donald - email and conact information" title="Contact page">
            <a:extLst>
              <a:ext uri="{FF2B5EF4-FFF2-40B4-BE49-F238E27FC236}">
                <a16:creationId xmlns:a16="http://schemas.microsoft.com/office/drawing/2014/main" id="{D7029AB2-A54D-3B77-E0C3-0291B82D0ACA}"/>
              </a:ext>
            </a:extLst>
          </p:cNvPr>
          <p:cNvSpPr txBox="1">
            <a:spLocks noChangeArrowheads="1"/>
          </p:cNvSpPr>
          <p:nvPr/>
        </p:nvSpPr>
        <p:spPr bwMode="auto">
          <a:xfrm>
            <a:off x="889000" y="2133600"/>
            <a:ext cx="8382000" cy="266072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defRPr/>
            </a:pPr>
            <a:endParaRPr lang="en-US" altLang="en-US" sz="2100" b="1" dirty="0">
              <a:solidFill>
                <a:srgbClr val="1A2A37"/>
              </a:solidFill>
            </a:endParaRPr>
          </a:p>
          <a:p>
            <a:pPr algn="ctr" eaLnBrk="1" hangingPunct="1">
              <a:lnSpc>
                <a:spcPct val="95000"/>
              </a:lnSpc>
              <a:defRPr/>
            </a:pPr>
            <a:r>
              <a:rPr lang="en-US" altLang="en-US" sz="2000" dirty="0">
                <a:solidFill>
                  <a:srgbClr val="1A2A37"/>
                </a:solidFill>
                <a:cs typeface="Arial" panose="020B0604020202020204" pitchFamily="34" charset="0"/>
              </a:rPr>
              <a:t>Brian Mac Donald</a:t>
            </a:r>
          </a:p>
          <a:p>
            <a:pPr algn="ctr" eaLnBrk="1" hangingPunct="1">
              <a:lnSpc>
                <a:spcPct val="95000"/>
              </a:lnSpc>
              <a:defRPr/>
            </a:pPr>
            <a:r>
              <a:rPr lang="en-US" altLang="en-US" sz="2000" dirty="0">
                <a:solidFill>
                  <a:srgbClr val="1A2A37"/>
                </a:solidFill>
                <a:cs typeface="Arial" panose="020B0604020202020204" pitchFamily="34" charset="0"/>
              </a:rPr>
              <a:t>President &amp; CEO</a:t>
            </a:r>
          </a:p>
          <a:p>
            <a:pPr algn="ctr" eaLnBrk="1" hangingPunct="1">
              <a:lnSpc>
                <a:spcPct val="95000"/>
              </a:lnSpc>
              <a:defRPr/>
            </a:pPr>
            <a:endParaRPr lang="en-US" altLang="en-US" sz="2000" b="1" dirty="0">
              <a:solidFill>
                <a:srgbClr val="1A2A37"/>
              </a:solidFill>
              <a:cs typeface="Arial" panose="020B0604020202020204" pitchFamily="34" charset="0"/>
            </a:endParaRPr>
          </a:p>
          <a:p>
            <a:pPr algn="ctr" eaLnBrk="1" hangingPunct="1">
              <a:lnSpc>
                <a:spcPct val="95000"/>
              </a:lnSpc>
              <a:defRPr/>
            </a:pPr>
            <a:r>
              <a:rPr lang="en-US" altLang="en-US" sz="2000" b="1" dirty="0">
                <a:solidFill>
                  <a:srgbClr val="1A2A37"/>
                </a:solidFill>
                <a:cs typeface="Arial" panose="020B0604020202020204" pitchFamily="34" charset="0"/>
              </a:rPr>
              <a:t>National Braille Press (NBP)</a:t>
            </a:r>
            <a:endParaRPr lang="en-US" altLang="en-US" sz="2000" dirty="0">
              <a:solidFill>
                <a:srgbClr val="0000FF"/>
              </a:solidFill>
              <a:cs typeface="Arial" panose="020B0604020202020204" pitchFamily="34" charset="0"/>
              <a:hlinkClick r:id="rId3"/>
            </a:endParaRPr>
          </a:p>
          <a:p>
            <a:pPr algn="ctr" eaLnBrk="1" hangingPunct="1">
              <a:lnSpc>
                <a:spcPct val="95000"/>
              </a:lnSpc>
              <a:defRPr/>
            </a:pPr>
            <a:r>
              <a:rPr lang="en-US" altLang="en-US" sz="2000" dirty="0">
                <a:cs typeface="Arial" panose="020B0604020202020204" pitchFamily="34" charset="0"/>
              </a:rPr>
              <a:t>bmacdonald@nbp.org</a:t>
            </a:r>
          </a:p>
          <a:p>
            <a:pPr algn="ctr" eaLnBrk="1" hangingPunct="1">
              <a:lnSpc>
                <a:spcPct val="95000"/>
              </a:lnSpc>
              <a:defRPr/>
            </a:pPr>
            <a:r>
              <a:rPr lang="en-US" altLang="en-US" sz="2000" dirty="0">
                <a:cs typeface="Arial" panose="020B0604020202020204" pitchFamily="34" charset="0"/>
              </a:rPr>
              <a:t>617-425-2416</a:t>
            </a:r>
          </a:p>
          <a:p>
            <a:pPr algn="ctr" eaLnBrk="1" hangingPunct="1">
              <a:lnSpc>
                <a:spcPct val="95000"/>
              </a:lnSpc>
              <a:defRPr/>
            </a:pPr>
            <a:r>
              <a:rPr lang="en-US" altLang="en-US" sz="2000" dirty="0">
                <a:cs typeface="Arial" panose="020B0604020202020204" pitchFamily="34" charset="0"/>
              </a:rPr>
              <a:t>www.nbp.org</a:t>
            </a:r>
          </a:p>
          <a:p>
            <a:pPr eaLnBrk="1" hangingPunct="1">
              <a:lnSpc>
                <a:spcPct val="95000"/>
              </a:lnSpc>
              <a:defRPr/>
            </a:pPr>
            <a:endParaRPr lang="en-US" altLang="en-US" sz="2100" b="1" dirty="0">
              <a:solidFill>
                <a:srgbClr val="1A2A3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B23A-B2E0-AFF1-C2B3-E27681D7FD2E}"/>
              </a:ext>
            </a:extLst>
          </p:cNvPr>
          <p:cNvSpPr>
            <a:spLocks noGrp="1"/>
          </p:cNvSpPr>
          <p:nvPr>
            <p:ph type="title"/>
          </p:nvPr>
        </p:nvSpPr>
        <p:spPr>
          <a:xfrm>
            <a:off x="508000" y="233363"/>
            <a:ext cx="9080500" cy="587375"/>
          </a:xfrm>
        </p:spPr>
        <p:txBody>
          <a:bodyPr>
            <a:noAutofit/>
          </a:bodyPr>
          <a:lstStyle/>
          <a:p>
            <a:pPr>
              <a:defRPr/>
            </a:pPr>
            <a:r>
              <a:rPr lang="en-US" sz="3200" dirty="0">
                <a:latin typeface="Arial" panose="020B0604020202020204" pitchFamily="34" charset="0"/>
                <a:cs typeface="Arial" panose="020B0604020202020204" pitchFamily="34" charset="0"/>
              </a:rPr>
              <a:t>Center for Braille Innovation  (CBI)</a:t>
            </a:r>
          </a:p>
        </p:txBody>
      </p:sp>
      <p:sp>
        <p:nvSpPr>
          <p:cNvPr id="58371" name="Content Placeholder 4">
            <a:extLst>
              <a:ext uri="{FF2B5EF4-FFF2-40B4-BE49-F238E27FC236}">
                <a16:creationId xmlns:a16="http://schemas.microsoft.com/office/drawing/2014/main" id="{651C7DFD-3897-53E7-9662-5AF70423DA99}"/>
              </a:ext>
            </a:extLst>
          </p:cNvPr>
          <p:cNvSpPr>
            <a:spLocks noGrp="1"/>
          </p:cNvSpPr>
          <p:nvPr>
            <p:ph idx="1"/>
          </p:nvPr>
        </p:nvSpPr>
        <p:spPr>
          <a:xfrm>
            <a:off x="508000" y="990600"/>
            <a:ext cx="9144000" cy="5867400"/>
          </a:xfrm>
        </p:spPr>
        <p:txBody>
          <a:bodyPr/>
          <a:lstStyle/>
          <a:p>
            <a:pPr marL="0" indent="0">
              <a:buNone/>
              <a:defRPr/>
            </a:pPr>
            <a:r>
              <a:rPr lang="en-US" altLang="en-US" sz="2400" dirty="0">
                <a:latin typeface="Arial" panose="020B0604020202020204" pitchFamily="34" charset="0"/>
                <a:cs typeface="Arial" panose="020B0604020202020204" pitchFamily="34" charset="0"/>
              </a:rPr>
              <a:t>Launched 2008 –  Just started at NBP cost of RBD very high -</a:t>
            </a:r>
          </a:p>
          <a:p>
            <a:pPr>
              <a:defRPr/>
            </a:pPr>
            <a:r>
              <a:rPr lang="en-US" altLang="en-US" sz="2400" dirty="0">
                <a:latin typeface="Arial" panose="020B0604020202020204" pitchFamily="34" charset="0"/>
                <a:cs typeface="Arial" panose="020B0604020202020204" pitchFamily="34" charset="0"/>
              </a:rPr>
              <a:t>Group of 25 volunteers - Deane Blazie, CTO Motorola, Head of Accessibility IBM, Google, Apple, MIT, educators, blind professionals. </a:t>
            </a:r>
          </a:p>
          <a:p>
            <a:pPr>
              <a:defRPr/>
            </a:pPr>
            <a:endParaRPr lang="en-US" altLang="en-US" sz="2400" dirty="0">
              <a:latin typeface="Arial" panose="020B0604020202020204" pitchFamily="34" charset="0"/>
              <a:cs typeface="Arial" panose="020B0604020202020204" pitchFamily="34" charset="0"/>
            </a:endParaRPr>
          </a:p>
          <a:p>
            <a:pPr>
              <a:defRPr/>
            </a:pPr>
            <a:r>
              <a:rPr lang="en-US" altLang="en-US" sz="2400" u="sng" dirty="0">
                <a:latin typeface="Arial" panose="020B0604020202020204" pitchFamily="34" charset="0"/>
                <a:cs typeface="Arial" panose="020B0604020202020204" pitchFamily="34" charset="0"/>
              </a:rPr>
              <a:t>Purpose</a:t>
            </a:r>
            <a:r>
              <a:rPr lang="en-US" altLang="en-US" sz="2400" dirty="0">
                <a:latin typeface="Arial" panose="020B0604020202020204" pitchFamily="34" charset="0"/>
                <a:cs typeface="Arial" panose="020B0604020202020204" pitchFamily="34" charset="0"/>
              </a:rPr>
              <a:t>: To identify and leverage innovative, emerging technologies to support and develop e-braille products and tactile graphics solutions for the blind &amp; visually impaired.</a:t>
            </a:r>
          </a:p>
          <a:p>
            <a:pPr>
              <a:defRPr/>
            </a:pPr>
            <a:r>
              <a:rPr lang="en-US" altLang="en-US" sz="2400" dirty="0">
                <a:latin typeface="Arial" panose="020B0604020202020204" pitchFamily="34" charset="0"/>
                <a:cs typeface="Arial" panose="020B0604020202020204" pitchFamily="34" charset="0"/>
              </a:rPr>
              <a:t>Allow students and adults in workplace to have </a:t>
            </a:r>
            <a:r>
              <a:rPr lang="en-US" altLang="en-US" sz="2400" b="1" i="1" dirty="0">
                <a:latin typeface="Arial" panose="020B0604020202020204" pitchFamily="34" charset="0"/>
                <a:cs typeface="Arial" panose="020B0604020202020204" pitchFamily="34" charset="0"/>
              </a:rPr>
              <a:t>affordable</a:t>
            </a:r>
            <a:r>
              <a:rPr lang="en-US" altLang="en-US" sz="2400" dirty="0">
                <a:latin typeface="Arial" panose="020B0604020202020204" pitchFamily="34" charset="0"/>
                <a:cs typeface="Arial" panose="020B0604020202020204" pitchFamily="34" charset="0"/>
              </a:rPr>
              <a:t> tools to be connected to digital world. </a:t>
            </a:r>
            <a:endParaRPr lang="en-US" altLang="en-US" sz="2400" dirty="0">
              <a:solidFill>
                <a:srgbClr val="FF0000"/>
              </a:solidFill>
              <a:latin typeface="Arial" panose="020B0604020202020204" pitchFamily="34" charset="0"/>
              <a:cs typeface="Arial" panose="020B0604020202020204" pitchFamily="34" charset="0"/>
            </a:endParaRPr>
          </a:p>
          <a:p>
            <a:pPr>
              <a:defRPr/>
            </a:pPr>
            <a:endParaRPr lang="en-US" altLang="en-US" sz="2400" u="sng" dirty="0">
              <a:latin typeface="Arial" panose="020B0604020202020204" pitchFamily="34" charset="0"/>
              <a:cs typeface="Arial" panose="020B0604020202020204" pitchFamily="34" charset="0"/>
            </a:endParaRPr>
          </a:p>
          <a:p>
            <a:pPr>
              <a:defRPr/>
            </a:pPr>
            <a:r>
              <a:rPr lang="en-US" altLang="en-US" sz="2400" u="sng" dirty="0">
                <a:latin typeface="Arial" panose="020B0604020202020204" pitchFamily="34" charset="0"/>
                <a:cs typeface="Arial" panose="020B0604020202020204" pitchFamily="34" charset="0"/>
              </a:rPr>
              <a:t>First two projects</a:t>
            </a:r>
            <a:r>
              <a:rPr lang="en-US" altLang="en-US" sz="2400" dirty="0">
                <a:latin typeface="Arial" panose="020B0604020202020204" pitchFamily="34" charset="0"/>
                <a:cs typeface="Arial" panose="020B0604020202020204" pitchFamily="34" charset="0"/>
              </a:rPr>
              <a:t>:  produce a lower cost Braille Display and a lower cost, full page graphic tablet for the blind (dynamic tests)</a:t>
            </a:r>
          </a:p>
          <a:p>
            <a:pPr marL="0" indent="0">
              <a:buNone/>
              <a:defRPr/>
            </a:pPr>
            <a:r>
              <a:rPr lang="en-US" altLang="en-US" sz="2400" dirty="0">
                <a:latin typeface="Arial" panose="020B0604020202020204" pitchFamily="34" charset="0"/>
                <a:cs typeface="Arial" panose="020B0604020202020204" pitchFamily="34" charset="0"/>
              </a:rPr>
              <a:t>	</a:t>
            </a:r>
          </a:p>
          <a:p>
            <a:pPr marL="0" indent="0">
              <a:buNone/>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6FBD3E97-0C98-E2B0-705B-0B03F92F6E4E}"/>
              </a:ext>
            </a:extLst>
          </p:cNvPr>
          <p:cNvSpPr>
            <a:spLocks noGrp="1" noChangeArrowheads="1"/>
          </p:cNvSpPr>
          <p:nvPr>
            <p:ph type="title"/>
          </p:nvPr>
        </p:nvSpPr>
        <p:spPr>
          <a:xfrm>
            <a:off x="0" y="152400"/>
            <a:ext cx="9664700" cy="533400"/>
          </a:xfrm>
        </p:spPr>
        <p:txBody>
          <a:bodyPr lIns="0" tIns="0" rIns="0" bIns="0" rtlCol="0" anchor="t">
            <a:normAutofit/>
          </a:bodyPr>
          <a:lstStyle/>
          <a:p>
            <a:pPr defTabSz="1015950" eaLnBrk="1" fontAlgn="auto" hangingPunct="1">
              <a:lnSpc>
                <a:spcPct val="95000"/>
              </a:lnSpc>
              <a:spcAft>
                <a:spcPts val="0"/>
              </a:spcAft>
              <a:defRPr/>
            </a:pPr>
            <a:r>
              <a:rPr lang="en-US" sz="32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Research Collaborations </a:t>
            </a:r>
          </a:p>
        </p:txBody>
      </p:sp>
      <p:sp>
        <p:nvSpPr>
          <p:cNvPr id="14339" name="Rectangle 2">
            <a:extLst>
              <a:ext uri="{FF2B5EF4-FFF2-40B4-BE49-F238E27FC236}">
                <a16:creationId xmlns:a16="http://schemas.microsoft.com/office/drawing/2014/main" id="{ED239BD2-0C44-DDFD-94EA-06C7B59684B1}"/>
              </a:ext>
            </a:extLst>
          </p:cNvPr>
          <p:cNvSpPr>
            <a:spLocks noGrp="1" noChangeArrowheads="1"/>
          </p:cNvSpPr>
          <p:nvPr>
            <p:ph type="body" idx="4294967295"/>
          </p:nvPr>
        </p:nvSpPr>
        <p:spPr>
          <a:xfrm>
            <a:off x="660400" y="919162"/>
            <a:ext cx="8610600" cy="5481638"/>
          </a:xfrm>
        </p:spPr>
        <p:txBody>
          <a:bodyPr lIns="0" tIns="0" rIns="0" bIns="0" rtlCol="0">
            <a:normAutofit fontScale="92500" lnSpcReduction="20000"/>
          </a:bodyPr>
          <a:lstStyle/>
          <a:p>
            <a:pPr marL="0" indent="0" algn="ctr" defTabSz="1015950" eaLnBrk="1" fontAlgn="auto" hangingPunct="1">
              <a:lnSpc>
                <a:spcPct val="95000"/>
              </a:lnSpc>
              <a:spcBef>
                <a:spcPct val="0"/>
              </a:spcBef>
              <a:spcAft>
                <a:spcPts val="0"/>
              </a:spcAft>
              <a:buFont typeface="Arial" panose="020B0604020202020204" pitchFamily="34" charset="0"/>
              <a:buNone/>
              <a:defRPr/>
            </a:pPr>
            <a:r>
              <a:rPr lang="en-US" sz="2600" b="1" dirty="0">
                <a:solidFill>
                  <a:srgbClr val="000000"/>
                </a:solidFill>
                <a:latin typeface="Arial" panose="020B0604020202020204" pitchFamily="34" charset="0"/>
                <a:cs typeface="Arial" panose="020B0604020202020204" pitchFamily="34" charset="0"/>
              </a:rPr>
              <a:t>Research Partners/Collaborators:  </a:t>
            </a:r>
          </a:p>
          <a:p>
            <a:pPr marL="0" indent="0" algn="ctr" defTabSz="1015950" eaLnBrk="1" fontAlgn="auto" hangingPunct="1">
              <a:lnSpc>
                <a:spcPct val="95000"/>
              </a:lnSpc>
              <a:spcBef>
                <a:spcPct val="0"/>
              </a:spcBef>
              <a:spcAft>
                <a:spcPts val="0"/>
              </a:spcAft>
              <a:buFont typeface="Arial" panose="020B0604020202020204" pitchFamily="34" charset="0"/>
              <a:buNone/>
              <a:defRPr/>
            </a:pPr>
            <a:endParaRPr lang="en-US" sz="2600" b="1" dirty="0">
              <a:solidFill>
                <a:srgbClr val="000000"/>
              </a:solidFill>
              <a:latin typeface="Arial" panose="020B0604020202020204" pitchFamily="34" charset="0"/>
              <a:cs typeface="Arial" panose="020B0604020202020204" pitchFamily="34" charset="0"/>
            </a:endParaRP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Univ of Michigan [New Haptics]</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U Maine [AI], </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UCLA </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Orbit Research</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Disney Research</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cs typeface="Arial" panose="020B0604020202020204" pitchFamily="34" charset="0"/>
              </a:rPr>
              <a:t>Innovision</a:t>
            </a:r>
            <a:r>
              <a:rPr lang="en-US" sz="2600" dirty="0">
                <a:solidFill>
                  <a:srgbClr val="000000"/>
                </a:solidFill>
                <a:latin typeface="Arial" panose="020B0604020202020204" pitchFamily="34" charset="0"/>
                <a:cs typeface="Arial" panose="020B0604020202020204" pitchFamily="34" charset="0"/>
              </a:rPr>
              <a:t> in India  </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Bristol Braille Technology - UK </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MIT, NC State [Polymer Braille]</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Northeastern University </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China Braille Press</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Dot Inc. – So. Korea</a:t>
            </a:r>
          </a:p>
          <a:p>
            <a:pPr marL="0" indent="0" algn="ctr" defTabSz="1015950" eaLnBrk="1" fontAlgn="auto" hangingPunct="1">
              <a:lnSpc>
                <a:spcPct val="95000"/>
              </a:lnSpc>
              <a:spcBef>
                <a:spcPct val="0"/>
              </a:spcBef>
              <a:spcAft>
                <a:spcPts val="0"/>
              </a:spcAft>
              <a:buFont typeface="Arial" panose="020B0604020202020204" pitchFamily="34" charset="0"/>
              <a:buNone/>
              <a:defRPr/>
            </a:pPr>
            <a:endParaRPr lang="en-US" sz="2600" b="1" dirty="0">
              <a:solidFill>
                <a:srgbClr val="000000"/>
              </a:solidFill>
              <a:latin typeface="Arial" panose="020B0604020202020204" pitchFamily="34" charset="0"/>
              <a:cs typeface="Arial" panose="020B0604020202020204" pitchFamily="34" charset="0"/>
            </a:endParaRPr>
          </a:p>
          <a:p>
            <a:pPr marL="0" indent="0" algn="ctr" defTabSz="1015950" eaLnBrk="1" fontAlgn="auto" hangingPunct="1">
              <a:lnSpc>
                <a:spcPct val="95000"/>
              </a:lnSpc>
              <a:spcBef>
                <a:spcPct val="0"/>
              </a:spcBef>
              <a:spcAft>
                <a:spcPts val="0"/>
              </a:spcAft>
              <a:buFont typeface="Arial" panose="020B0604020202020204" pitchFamily="34" charset="0"/>
              <a:buNone/>
              <a:defRPr/>
            </a:pPr>
            <a:r>
              <a:rPr lang="en-US" sz="2600" b="1" dirty="0">
                <a:solidFill>
                  <a:srgbClr val="000000"/>
                </a:solidFill>
                <a:latin typeface="Arial" panose="020B0604020202020204" pitchFamily="34" charset="0"/>
                <a:cs typeface="Arial" panose="020B0604020202020204" pitchFamily="34" charset="0"/>
              </a:rPr>
              <a:t>        Non-Profit and Corporate Collaborations:</a:t>
            </a: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Google, Amazon, Apple, IBM, RNIB, CNIB, NFB</a:t>
            </a:r>
          </a:p>
          <a:p>
            <a:pPr marL="0" indent="0" defTabSz="1015950" eaLnBrk="1" fontAlgn="auto" hangingPunct="1">
              <a:lnSpc>
                <a:spcPct val="95000"/>
              </a:lnSpc>
              <a:spcBef>
                <a:spcPct val="0"/>
              </a:spcBef>
              <a:spcAft>
                <a:spcPts val="0"/>
              </a:spcAft>
              <a:defRPr/>
            </a:pPr>
            <a:endParaRPr lang="en-US" sz="2600" dirty="0">
              <a:solidFill>
                <a:srgbClr val="000000"/>
              </a:solidFill>
              <a:latin typeface="Arial" panose="020B0604020202020204" pitchFamily="34" charset="0"/>
              <a:cs typeface="Arial" panose="020B0604020202020204" pitchFamily="34" charset="0"/>
            </a:endParaRPr>
          </a:p>
          <a:p>
            <a:pPr marL="0" indent="0" defTabSz="1015950" eaLnBrk="1" fontAlgn="auto" hangingPunct="1">
              <a:lnSpc>
                <a:spcPct val="95000"/>
              </a:lnSpc>
              <a:spcBef>
                <a:spcPct val="0"/>
              </a:spcBef>
              <a:spcAft>
                <a:spcPts val="0"/>
              </a:spcAft>
              <a:defRPr/>
            </a:pPr>
            <a:r>
              <a:rPr lang="en-US" sz="2600" dirty="0">
                <a:solidFill>
                  <a:srgbClr val="000000"/>
                </a:solidFill>
                <a:latin typeface="Arial" panose="020B0604020202020204" pitchFamily="34" charset="0"/>
                <a:cs typeface="Arial" panose="020B0604020202020204" pitchFamily="34" charset="0"/>
              </a:rPr>
              <a:t>  </a:t>
            </a:r>
            <a:r>
              <a:rPr lang="en-US" sz="2600" b="1" dirty="0">
                <a:solidFill>
                  <a:srgbClr val="FF0000"/>
                </a:solidFill>
                <a:latin typeface="Arial" panose="020B0604020202020204" pitchFamily="34" charset="0"/>
                <a:cs typeface="Arial" panose="020B0604020202020204" pitchFamily="34" charset="0"/>
              </a:rPr>
              <a:t>NBP </a:t>
            </a:r>
            <a:r>
              <a:rPr lang="en-US" sz="2600" b="1" i="1" dirty="0">
                <a:solidFill>
                  <a:srgbClr val="FF0000"/>
                </a:solidFill>
                <a:latin typeface="Arial" panose="020B0604020202020204" pitchFamily="34" charset="0"/>
                <a:cs typeface="Arial" panose="020B0604020202020204" pitchFamily="34" charset="0"/>
              </a:rPr>
              <a:t>Touch of Genius Prize for Innovation </a:t>
            </a:r>
          </a:p>
          <a:p>
            <a:pPr marL="0" indent="0" defTabSz="1015950" eaLnBrk="1" fontAlgn="auto" hangingPunct="1">
              <a:lnSpc>
                <a:spcPct val="95000"/>
              </a:lnSpc>
              <a:spcBef>
                <a:spcPct val="0"/>
              </a:spcBef>
              <a:spcAft>
                <a:spcPts val="0"/>
              </a:spcAft>
              <a:defRPr/>
            </a:pPr>
            <a:endParaRPr lang="en-US" sz="2600" dirty="0">
              <a:solidFill>
                <a:srgbClr val="000000"/>
              </a:solidFill>
              <a:latin typeface="Arial" panose="020B0604020202020204" pitchFamily="34" charset="0"/>
              <a:cs typeface="Arial" panose="020B0604020202020204" pitchFamily="34" charset="0"/>
            </a:endParaRPr>
          </a:p>
          <a:p>
            <a:pPr marL="0" indent="0" defTabSz="1015950" eaLnBrk="1" fontAlgn="auto" hangingPunct="1">
              <a:lnSpc>
                <a:spcPct val="95000"/>
              </a:lnSpc>
              <a:spcBef>
                <a:spcPct val="0"/>
              </a:spcBef>
              <a:spcAft>
                <a:spcPts val="0"/>
              </a:spcAft>
              <a:defRPr/>
            </a:pPr>
            <a:endParaRPr lang="en-US" sz="2600" dirty="0">
              <a:solidFill>
                <a:srgbClr val="000000"/>
              </a:solidFill>
              <a:latin typeface="Arial" panose="020B0604020202020204" pitchFamily="34" charset="0"/>
              <a:cs typeface="Arial" panose="020B0604020202020204" pitchFamily="34" charset="0"/>
            </a:endParaRPr>
          </a:p>
          <a:p>
            <a:pPr marL="0" indent="0" defTabSz="1015950" eaLnBrk="1" fontAlgn="auto" hangingPunct="1">
              <a:lnSpc>
                <a:spcPct val="95000"/>
              </a:lnSpc>
              <a:spcBef>
                <a:spcPct val="0"/>
              </a:spcBef>
              <a:spcAft>
                <a:spcPts val="0"/>
              </a:spcAft>
              <a:defRPr/>
            </a:pPr>
            <a:endParaRPr lang="en-US" sz="2600" dirty="0">
              <a:solidFill>
                <a:srgbClr val="000000"/>
              </a:solidFill>
              <a:latin typeface="Arial" panose="020B0604020202020204" pitchFamily="34" charset="0"/>
              <a:cs typeface="Arial" panose="020B0604020202020204" pitchFamily="34" charset="0"/>
            </a:endParaRPr>
          </a:p>
          <a:p>
            <a:pPr marL="400042" lvl="1" indent="0" defTabSz="1015950" eaLnBrk="1" fontAlgn="auto" hangingPunct="1">
              <a:lnSpc>
                <a:spcPct val="95000"/>
              </a:lnSpc>
              <a:spcBef>
                <a:spcPct val="0"/>
              </a:spcBef>
              <a:spcAft>
                <a:spcPts val="0"/>
              </a:spcAft>
              <a:buFont typeface="Arial" panose="020B0604020202020204" pitchFamily="34" charset="0"/>
              <a:buNone/>
              <a:defRPr/>
            </a:pPr>
            <a:endParaRPr lang="en-US" sz="2600" dirty="0">
              <a:solidFill>
                <a:srgbClr val="000000"/>
              </a:solidFill>
              <a:latin typeface="Arial" panose="020B0604020202020204" pitchFamily="34" charset="0"/>
              <a:cs typeface="Arial" panose="020B0604020202020204" pitchFamily="34" charset="0"/>
            </a:endParaRPr>
          </a:p>
          <a:p>
            <a:pPr marL="0" indent="0" defTabSz="1015950" eaLnBrk="1" fontAlgn="auto" hangingPunct="1">
              <a:lnSpc>
                <a:spcPct val="95000"/>
              </a:lnSpc>
              <a:spcBef>
                <a:spcPct val="0"/>
              </a:spcBef>
              <a:spcAft>
                <a:spcPts val="0"/>
              </a:spcAft>
              <a:buFont typeface="Arial" panose="020B0604020202020204" pitchFamily="34" charset="0"/>
              <a:buNone/>
              <a:defRPr/>
            </a:pPr>
            <a:endParaRPr lang="en-US" sz="3200" dirty="0">
              <a:solidFill>
                <a:srgbClr val="000000"/>
              </a:solidFill>
              <a:effectLst>
                <a:outerShdw blurRad="38100" dist="38100" dir="2700000" algn="tl">
                  <a:srgbClr val="FFFFFF"/>
                </a:outerShdw>
              </a:effectLst>
            </a:endParaRPr>
          </a:p>
          <a:p>
            <a:pPr marL="0" indent="0" defTabSz="1015950" eaLnBrk="1" fontAlgn="auto" hangingPunct="1">
              <a:lnSpc>
                <a:spcPct val="95000"/>
              </a:lnSpc>
              <a:spcBef>
                <a:spcPct val="0"/>
              </a:spcBef>
              <a:spcAft>
                <a:spcPts val="0"/>
              </a:spcAft>
              <a:buFont typeface="Arial" panose="020B0604020202020204" pitchFamily="34" charset="0"/>
              <a:buNone/>
              <a:defRPr/>
            </a:pPr>
            <a:endParaRPr lang="en-US" sz="3200" dirty="0">
              <a:solidFill>
                <a:srgbClr val="000000"/>
              </a:solidFill>
              <a:effectLst>
                <a:outerShdw blurRad="38100" dist="38100" dir="2700000" algn="tl">
                  <a:srgbClr val="FFFFFF"/>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25B4-A5BB-DCD0-A55D-5B114334C796}"/>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Early Full Page Projects</a:t>
            </a:r>
          </a:p>
        </p:txBody>
      </p:sp>
      <p:sp>
        <p:nvSpPr>
          <p:cNvPr id="3" name="Content Placeholder 2">
            <a:extLst>
              <a:ext uri="{FF2B5EF4-FFF2-40B4-BE49-F238E27FC236}">
                <a16:creationId xmlns:a16="http://schemas.microsoft.com/office/drawing/2014/main" id="{D58716C9-97F9-5D62-1D6C-F904F6AADB23}"/>
              </a:ext>
            </a:extLst>
          </p:cNvPr>
          <p:cNvSpPr>
            <a:spLocks noGrp="1"/>
          </p:cNvSpPr>
          <p:nvPr>
            <p:ph sz="half" idx="1"/>
          </p:nvPr>
        </p:nvSpPr>
        <p:spPr>
          <a:xfrm>
            <a:off x="564449" y="1975556"/>
            <a:ext cx="4995333" cy="920044"/>
          </a:xfrm>
        </p:spPr>
        <p:txBody>
          <a:bodyPr/>
          <a:lstStyle/>
          <a:p>
            <a:pPr marL="0" indent="0">
              <a:buNone/>
            </a:pPr>
            <a:r>
              <a:rPr lang="en-US" sz="2400" dirty="0" err="1">
                <a:latin typeface="Arial" panose="020B0604020202020204" pitchFamily="34" charset="0"/>
                <a:cs typeface="Arial" panose="020B0604020202020204" pitchFamily="34" charset="0"/>
              </a:rPr>
              <a:t>Metec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hyperbraille</a:t>
            </a:r>
            <a:r>
              <a:rPr lang="en-US" sz="2400" dirty="0">
                <a:latin typeface="Arial" panose="020B0604020202020204" pitchFamily="34" charset="0"/>
                <a:cs typeface="Arial" panose="020B0604020202020204" pitchFamily="34" charset="0"/>
              </a:rPr>
              <a:t> 40K Euro</a:t>
            </a:r>
          </a:p>
        </p:txBody>
      </p:sp>
      <p:sp>
        <p:nvSpPr>
          <p:cNvPr id="4" name="Content Placeholder 3">
            <a:extLst>
              <a:ext uri="{FF2B5EF4-FFF2-40B4-BE49-F238E27FC236}">
                <a16:creationId xmlns:a16="http://schemas.microsoft.com/office/drawing/2014/main" id="{E679E0A4-65EF-4196-FBE4-64E1EAC23814}"/>
              </a:ext>
            </a:extLst>
          </p:cNvPr>
          <p:cNvSpPr>
            <a:spLocks noGrp="1"/>
          </p:cNvSpPr>
          <p:nvPr>
            <p:ph sz="half" idx="2"/>
          </p:nvPr>
        </p:nvSpPr>
        <p:spPr>
          <a:xfrm>
            <a:off x="4934023" y="1975556"/>
            <a:ext cx="4995333" cy="1148644"/>
          </a:xfrm>
        </p:spPr>
        <p:txBody>
          <a:bodyPr/>
          <a:lstStyle/>
          <a:p>
            <a:pPr marL="0" indent="0" algn="ctr">
              <a:buNone/>
            </a:pPr>
            <a:r>
              <a:rPr lang="en-US" sz="2400" dirty="0">
                <a:latin typeface="Arial" panose="020B0604020202020204" pitchFamily="34" charset="0"/>
                <a:cs typeface="Arial" panose="020B0604020202020204" pitchFamily="34" charset="0"/>
              </a:rPr>
              <a:t>   NBP - 2012 Graph and Braille      combo – Nitinol activation</a:t>
            </a:r>
          </a:p>
        </p:txBody>
      </p:sp>
      <p:pic>
        <p:nvPicPr>
          <p:cNvPr id="5" name="Content Placeholder 3" descr="Metec Hyperbraille Display&#10;&#10;This shows a graphic array that spells &quot;metec&quot; in lon the display. It is thin since it uses vertical actuators that reduce height on  traditional displays">
            <a:extLst>
              <a:ext uri="{FF2B5EF4-FFF2-40B4-BE49-F238E27FC236}">
                <a16:creationId xmlns:a16="http://schemas.microsoft.com/office/drawing/2014/main" id="{B0265E4B-9673-40AA-0F80-DFACDAC62314}"/>
              </a:ext>
            </a:extLst>
          </p:cNvPr>
          <p:cNvPicPr>
            <a:picLocks noChangeAspect="1"/>
          </p:cNvPicPr>
          <p:nvPr/>
        </p:nvPicPr>
        <p:blipFill>
          <a:blip r:embed="rId2"/>
          <a:srcRect/>
          <a:stretch>
            <a:fillRect/>
          </a:stretch>
        </p:blipFill>
        <p:spPr bwMode="auto">
          <a:xfrm>
            <a:off x="508000" y="3505200"/>
            <a:ext cx="4369574"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BP  Braille &amp; Graphic Display&#10;&#10;This shows 5 rows of braille x 40 cells on the bottom and a graphic of closely pixelated dots above the 5 rows of braille.">
            <a:extLst>
              <a:ext uri="{FF2B5EF4-FFF2-40B4-BE49-F238E27FC236}">
                <a16:creationId xmlns:a16="http://schemas.microsoft.com/office/drawing/2014/main" id="{5771EF0C-AB90-9A2E-FCC6-4DDC0C2E4A3C}"/>
              </a:ext>
            </a:extLst>
          </p:cNvPr>
          <p:cNvPicPr>
            <a:picLocks noChangeAspect="1"/>
          </p:cNvPicPr>
          <p:nvPr/>
        </p:nvPicPr>
        <p:blipFill>
          <a:blip r:embed="rId3"/>
          <a:srcRect/>
          <a:stretch>
            <a:fillRect/>
          </a:stretch>
        </p:blipFill>
        <p:spPr bwMode="auto">
          <a:xfrm>
            <a:off x="5461000" y="3505200"/>
            <a:ext cx="3537333" cy="2653640"/>
          </a:xfrm>
          <a:prstGeom prst="rect">
            <a:avLst/>
          </a:prstGeom>
          <a:noFill/>
          <a:ln>
            <a:noFill/>
          </a:ln>
        </p:spPr>
      </p:pic>
    </p:spTree>
    <p:extLst>
      <p:ext uri="{BB962C8B-B14F-4D97-AF65-F5344CB8AC3E}">
        <p14:creationId xmlns:p14="http://schemas.microsoft.com/office/powerpoint/2010/main" val="57291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a:extLst>
              <a:ext uri="{FF2B5EF4-FFF2-40B4-BE49-F238E27FC236}">
                <a16:creationId xmlns:a16="http://schemas.microsoft.com/office/drawing/2014/main" id="{BE75DC99-7F56-9EB6-2D6F-75BC64A414F1}"/>
              </a:ext>
            </a:extLst>
          </p:cNvPr>
          <p:cNvSpPr>
            <a:spLocks noGrp="1"/>
          </p:cNvSpPr>
          <p:nvPr>
            <p:ph type="title"/>
          </p:nvPr>
        </p:nvSpPr>
        <p:spPr/>
        <p:txBody>
          <a:bodyPr/>
          <a:lstStyle/>
          <a:p>
            <a:br>
              <a:rPr lang="en-US" altLang="en-US" dirty="0"/>
            </a:br>
            <a:br>
              <a:rPr lang="en-US" altLang="en-US" dirty="0"/>
            </a:br>
            <a:r>
              <a:rPr lang="en-US" altLang="en-US" sz="3200" dirty="0">
                <a:latin typeface="Arial" panose="020B0604020202020204" pitchFamily="34" charset="0"/>
                <a:cs typeface="Arial" panose="020B0604020202020204" pitchFamily="34" charset="0"/>
              </a:rPr>
              <a:t>Refreshable Braille Technologies</a:t>
            </a:r>
            <a:br>
              <a:rPr lang="en-US" altLang="en-US" sz="32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2016, 2018</a:t>
            </a:r>
            <a:br>
              <a:rPr lang="en-US" altLang="en-US" sz="3200" dirty="0">
                <a:latin typeface="Arial" panose="020B0604020202020204" pitchFamily="34" charset="0"/>
                <a:cs typeface="Arial" panose="020B0604020202020204" pitchFamily="34" charset="0"/>
              </a:rPr>
            </a:br>
            <a:br>
              <a:rPr lang="en-US" altLang="en-US" dirty="0"/>
            </a:br>
            <a:endParaRPr lang="en-US" altLang="en-US" dirty="0"/>
          </a:p>
        </p:txBody>
      </p:sp>
      <p:sp>
        <p:nvSpPr>
          <p:cNvPr id="5" name="Text Placeholder 4">
            <a:extLst>
              <a:ext uri="{FF2B5EF4-FFF2-40B4-BE49-F238E27FC236}">
                <a16:creationId xmlns:a16="http://schemas.microsoft.com/office/drawing/2014/main" id="{62864072-1A09-E23C-FF9A-0D8DD732BC49}"/>
              </a:ext>
            </a:extLst>
          </p:cNvPr>
          <p:cNvSpPr>
            <a:spLocks noGrp="1"/>
          </p:cNvSpPr>
          <p:nvPr>
            <p:ph type="body" idx="1"/>
          </p:nvPr>
        </p:nvSpPr>
        <p:spPr/>
        <p:txBody>
          <a:bodyPr/>
          <a:lstStyle/>
          <a:p>
            <a:r>
              <a:rPr lang="en-US" sz="2400" b="0" dirty="0">
                <a:latin typeface="Arial" panose="020B0604020202020204" pitchFamily="34" charset="0"/>
                <a:cs typeface="Arial" panose="020B0604020202020204" pitchFamily="34" charset="0"/>
              </a:rPr>
              <a:t>NBP – </a:t>
            </a:r>
            <a:r>
              <a:rPr lang="en-US" sz="2400" b="0" i="1" dirty="0">
                <a:latin typeface="Arial" panose="020B0604020202020204" pitchFamily="34" charset="0"/>
                <a:cs typeface="Arial" panose="020B0604020202020204" pitchFamily="34" charset="0"/>
              </a:rPr>
              <a:t>B2G </a:t>
            </a:r>
            <a:r>
              <a:rPr lang="en-US" sz="2400" b="0" dirty="0">
                <a:latin typeface="Arial" panose="020B0604020202020204" pitchFamily="34" charset="0"/>
                <a:cs typeface="Arial" panose="020B0604020202020204" pitchFamily="34" charset="0"/>
              </a:rPr>
              <a:t>Android RBD </a:t>
            </a:r>
          </a:p>
        </p:txBody>
      </p:sp>
      <p:pic>
        <p:nvPicPr>
          <p:cNvPr id="54275" name="Content Placeholder 5" descr="B2G was the 1st Android computer for the blind, with a 20 cell Metec braille display.  It had BT, WiFi and even a cell phone card option.  ">
            <a:extLst>
              <a:ext uri="{FF2B5EF4-FFF2-40B4-BE49-F238E27FC236}">
                <a16:creationId xmlns:a16="http://schemas.microsoft.com/office/drawing/2014/main" id="{591E26E8-1802-9004-A25F-20DD7647863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08000" y="2928839"/>
            <a:ext cx="4489450" cy="3365696"/>
          </a:xfrm>
        </p:spPr>
      </p:pic>
      <p:sp>
        <p:nvSpPr>
          <p:cNvPr id="6" name="Text Placeholder 5">
            <a:extLst>
              <a:ext uri="{FF2B5EF4-FFF2-40B4-BE49-F238E27FC236}">
                <a16:creationId xmlns:a16="http://schemas.microsoft.com/office/drawing/2014/main" id="{46FBBDC8-A23F-56E4-D185-EF839E56AE3F}"/>
              </a:ext>
            </a:extLst>
          </p:cNvPr>
          <p:cNvSpPr>
            <a:spLocks noGrp="1"/>
          </p:cNvSpPr>
          <p:nvPr>
            <p:ph type="body" sz="quarter" idx="3"/>
          </p:nvPr>
        </p:nvSpPr>
        <p:spPr/>
        <p:txBody>
          <a:bodyPr/>
          <a:lstStyle/>
          <a:p>
            <a:r>
              <a:rPr lang="en-US" sz="2400" b="0" dirty="0" err="1">
                <a:latin typeface="Arial" panose="020B0604020202020204" pitchFamily="34" charset="0"/>
                <a:cs typeface="Arial" panose="020B0604020202020204" pitchFamily="34" charset="0"/>
              </a:rPr>
              <a:t>Innovision</a:t>
            </a:r>
            <a:r>
              <a:rPr lang="en-US" sz="2400" b="0" dirty="0">
                <a:latin typeface="Arial" panose="020B0604020202020204" pitchFamily="34" charset="0"/>
                <a:cs typeface="Arial" panose="020B0604020202020204" pitchFamily="34" charset="0"/>
              </a:rPr>
              <a:t> India </a:t>
            </a:r>
            <a:r>
              <a:rPr lang="en-US" sz="2400" b="0" i="1" dirty="0" err="1">
                <a:latin typeface="Arial" panose="020B0604020202020204" pitchFamily="34" charset="0"/>
                <a:cs typeface="Arial" panose="020B0604020202020204" pitchFamily="34" charset="0"/>
              </a:rPr>
              <a:t>BrailleMe</a:t>
            </a:r>
            <a:endParaRPr lang="en-US" sz="2400" b="0" dirty="0">
              <a:latin typeface="Arial" panose="020B0604020202020204" pitchFamily="34" charset="0"/>
              <a:cs typeface="Arial" panose="020B0604020202020204" pitchFamily="34" charset="0"/>
            </a:endParaRPr>
          </a:p>
        </p:txBody>
      </p:sp>
      <p:pic>
        <p:nvPicPr>
          <p:cNvPr id="4" name="Content Placeholder 3" descr="BrailleMe from Innovision (India) created a low cost 20 cell, magnetic braille display with BT to pair with a computer or phone. ">
            <a:extLst>
              <a:ext uri="{FF2B5EF4-FFF2-40B4-BE49-F238E27FC236}">
                <a16:creationId xmlns:a16="http://schemas.microsoft.com/office/drawing/2014/main" id="{62657CB2-1C89-1CFF-6439-D0309A4DEA9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160963" y="3175786"/>
            <a:ext cx="4491037" cy="2871802"/>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327D5B47-77FA-1C7B-23BA-539060F0147C}"/>
              </a:ext>
            </a:extLst>
          </p:cNvPr>
          <p:cNvSpPr>
            <a:spLocks noGrp="1" noChangeArrowheads="1"/>
          </p:cNvSpPr>
          <p:nvPr>
            <p:ph type="title" idx="4294967295"/>
          </p:nvPr>
        </p:nvSpPr>
        <p:spPr>
          <a:xfrm>
            <a:off x="0" y="301625"/>
            <a:ext cx="9656763" cy="841375"/>
          </a:xfrm>
        </p:spPr>
        <p:txBody>
          <a:bodyPr lIns="0" tIns="0" rIns="0" bIns="0" rtlCol="0" anchor="t">
            <a:normAutofit fontScale="90000"/>
          </a:bodyPr>
          <a:lstStyle/>
          <a:p>
            <a:pPr defTabSz="1015960" eaLnBrk="1" fontAlgn="auto" hangingPunct="1">
              <a:lnSpc>
                <a:spcPct val="95000"/>
              </a:lnSpc>
              <a:spcAft>
                <a:spcPts val="0"/>
              </a:spcAft>
              <a:defRPr/>
            </a:pPr>
            <a:r>
              <a:rPr lang="en-US" sz="4800" dirty="0">
                <a:solidFill>
                  <a:srgbClr val="000000"/>
                </a:solidFill>
                <a:effectLst>
                  <a:outerShdw blurRad="38100" dist="38100" dir="2700000" algn="tl">
                    <a:srgbClr val="FFFFFF"/>
                  </a:outerShdw>
                </a:effectLst>
              </a:rPr>
              <a:t>RBDs -Actuation R&amp;D</a:t>
            </a:r>
            <a:br>
              <a:rPr lang="en-US" dirty="0"/>
            </a:br>
            <a:endParaRPr lang="en-US" sz="2600" dirty="0">
              <a:solidFill>
                <a:srgbClr val="000000"/>
              </a:solidFill>
              <a:effectLst>
                <a:outerShdw blurRad="38100" dist="38100" dir="2700000" algn="tl">
                  <a:srgbClr val="FFFFFF"/>
                </a:outerShdw>
              </a:effectLst>
            </a:endParaRPr>
          </a:p>
        </p:txBody>
      </p:sp>
      <p:sp>
        <p:nvSpPr>
          <p:cNvPr id="10243" name="Rectangle 2">
            <a:extLst>
              <a:ext uri="{FF2B5EF4-FFF2-40B4-BE49-F238E27FC236}">
                <a16:creationId xmlns:a16="http://schemas.microsoft.com/office/drawing/2014/main" id="{57D6E8D7-68AC-A194-1E3A-44AF0214CD52}"/>
              </a:ext>
            </a:extLst>
          </p:cNvPr>
          <p:cNvSpPr>
            <a:spLocks noGrp="1" noChangeArrowheads="1"/>
          </p:cNvSpPr>
          <p:nvPr>
            <p:ph type="body" idx="4294967295"/>
          </p:nvPr>
        </p:nvSpPr>
        <p:spPr>
          <a:xfrm>
            <a:off x="247650" y="1524000"/>
            <a:ext cx="9664700" cy="3810000"/>
          </a:xfrm>
        </p:spPr>
        <p:txBody>
          <a:bodyPr lIns="0" tIns="0" rIns="0" bIns="0" rtlCol="0">
            <a:normAutofit/>
          </a:bodyPr>
          <a:lstStyle/>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latin typeface="Arial" panose="020B0604020202020204" pitchFamily="34" charset="0"/>
                <a:cs typeface="Arial" panose="020B0604020202020204" pitchFamily="34" charset="0"/>
              </a:rPr>
              <a:t>Piezoelectric Benders – electro mechanical </a:t>
            </a:r>
            <a:endParaRPr lang="en-US" sz="2400" dirty="0">
              <a:effectLst>
                <a:outerShdw blurRad="38100" dist="38100" dir="2700000" algn="tl">
                  <a:srgbClr val="FFFFFF"/>
                </a:outerShdw>
              </a:effectLst>
              <a:latin typeface="Arial" panose="020B0604020202020204" pitchFamily="34" charset="0"/>
              <a:cs typeface="Arial" panose="020B0604020202020204" pitchFamily="34" charset="0"/>
            </a:endParaRP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Conductive graphite/paraffin actuators &amp; pneumatics</a:t>
            </a:r>
            <a:endParaRPr lang="en-US" sz="2400" dirty="0">
              <a:latin typeface="Arial" panose="020B0604020202020204" pitchFamily="34" charset="0"/>
              <a:cs typeface="Arial" panose="020B0604020202020204" pitchFamily="34" charset="0"/>
            </a:endParaRP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Solenoids &amp; plastic membranes</a:t>
            </a: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err="1">
                <a:effectLst>
                  <a:outerShdw blurRad="38100" dist="38100" dir="2700000" algn="tl">
                    <a:srgbClr val="FFFFFF"/>
                  </a:outerShdw>
                </a:effectLst>
                <a:latin typeface="Arial" panose="020B0604020202020204" pitchFamily="34" charset="0"/>
                <a:cs typeface="Arial" panose="020B0604020202020204" pitchFamily="34" charset="0"/>
              </a:rPr>
              <a:t>Microfluidics</a:t>
            </a: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/Pneumatics – Michigan  </a:t>
            </a: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Micro camera motors cell (phones)</a:t>
            </a: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Magnetic Actuation –</a:t>
            </a:r>
            <a:r>
              <a:rPr lang="en-US" sz="2400" dirty="0" err="1">
                <a:effectLst>
                  <a:outerShdw blurRad="38100" dist="38100" dir="2700000" algn="tl">
                    <a:srgbClr val="FFFFFF"/>
                  </a:outerShdw>
                </a:effectLst>
                <a:latin typeface="Arial" panose="020B0604020202020204" pitchFamily="34" charset="0"/>
                <a:cs typeface="Arial" panose="020B0604020202020204" pitchFamily="34" charset="0"/>
              </a:rPr>
              <a:t>Innovision</a:t>
            </a: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 India</a:t>
            </a:r>
            <a:endParaRPr lang="en-US" sz="2400" dirty="0">
              <a:latin typeface="Arial" panose="020B0604020202020204" pitchFamily="34" charset="0"/>
              <a:cs typeface="Arial" panose="020B0604020202020204" pitchFamily="34" charset="0"/>
            </a:endParaRP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Rubber belts &amp; wheels</a:t>
            </a: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latin typeface="Arial" panose="020B0604020202020204" pitchFamily="34" charset="0"/>
                <a:cs typeface="Arial" panose="020B0604020202020204" pitchFamily="34" charset="0"/>
              </a:rPr>
              <a:t>EAPs </a:t>
            </a: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(Electro Active Polymers) - Various materials, plastic sheets, (EAP film) dielectric </a:t>
            </a:r>
            <a:r>
              <a:rPr lang="en-US" sz="2400" dirty="0" err="1">
                <a:effectLst>
                  <a:outerShdw blurRad="38100" dist="38100" dir="2700000" algn="tl">
                    <a:srgbClr val="FFFFFF"/>
                  </a:outerShdw>
                </a:effectLst>
                <a:latin typeface="Arial" panose="020B0604020202020204" pitchFamily="34" charset="0"/>
                <a:cs typeface="Arial" panose="020B0604020202020204" pitchFamily="34" charset="0"/>
              </a:rPr>
              <a:t>elastomers</a:t>
            </a: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 rolled polymers.</a:t>
            </a:r>
            <a:endParaRPr lang="en-US" sz="2400" dirty="0">
              <a:latin typeface="Arial" panose="020B0604020202020204" pitchFamily="34" charset="0"/>
              <a:cs typeface="Arial" panose="020B0604020202020204" pitchFamily="34" charset="0"/>
            </a:endParaRPr>
          </a:p>
          <a:p>
            <a:pPr marL="457195" lvl="1" indent="-342897" defTabSz="1015960" eaLnBrk="1" fontAlgn="auto" hangingPunct="1">
              <a:lnSpc>
                <a:spcPct val="95000"/>
              </a:lnSpc>
              <a:spcBef>
                <a:spcPct val="0"/>
              </a:spcBef>
              <a:spcAft>
                <a:spcPts val="0"/>
              </a:spcAft>
              <a:buClr>
                <a:srgbClr val="000000"/>
              </a:buClr>
              <a:buFontTx/>
              <a:buChar char="•"/>
              <a:defRPr/>
            </a:pPr>
            <a:r>
              <a:rPr lang="en-US" sz="2400" dirty="0">
                <a:latin typeface="Arial" panose="020B0604020202020204" pitchFamily="34" charset="0"/>
                <a:cs typeface="Arial" panose="020B0604020202020204" pitchFamily="34" charset="0"/>
              </a:rPr>
              <a:t>SMAs</a:t>
            </a:r>
            <a:r>
              <a:rPr lang="en-US" sz="2400" dirty="0">
                <a:effectLst>
                  <a:outerShdw blurRad="38100" dist="38100" dir="2700000" algn="tl">
                    <a:srgbClr val="FFFFFF"/>
                  </a:outerShdw>
                </a:effectLst>
                <a:latin typeface="Arial" panose="020B0604020202020204" pitchFamily="34" charset="0"/>
                <a:cs typeface="Arial" panose="020B0604020202020204" pitchFamily="34" charset="0"/>
              </a:rPr>
              <a:t> (shape memory alloys) M.I.T. Ceramic based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2625-8A9B-E23F-9116-FB8D2A2D2B8A}"/>
              </a:ext>
            </a:extLst>
          </p:cNvPr>
          <p:cNvSpPr>
            <a:spLocks noGrp="1"/>
          </p:cNvSpPr>
          <p:nvPr>
            <p:ph type="title"/>
          </p:nvPr>
        </p:nvSpPr>
        <p:spPr/>
        <p:txBody>
          <a:bodyPr>
            <a:normAutofit/>
          </a:bodyPr>
          <a:lstStyle/>
          <a:p>
            <a:pPr>
              <a:defRPr/>
            </a:pPr>
            <a:r>
              <a:rPr lang="en-US" sz="3111" dirty="0">
                <a:latin typeface="Arial" panose="020B0604020202020204" pitchFamily="34" charset="0"/>
                <a:cs typeface="Arial" panose="020B0604020202020204" pitchFamily="34" charset="0"/>
              </a:rPr>
              <a:t>Leveraging existing Medical Technology </a:t>
            </a:r>
            <a:br>
              <a:rPr lang="en-US" sz="3111" dirty="0">
                <a:latin typeface="Arial" panose="020B0604020202020204" pitchFamily="34" charset="0"/>
                <a:cs typeface="Arial" panose="020B0604020202020204" pitchFamily="34" charset="0"/>
              </a:rPr>
            </a:br>
            <a:r>
              <a:rPr lang="en-US" sz="2222" dirty="0">
                <a:latin typeface="Arial" panose="020B0604020202020204" pitchFamily="34" charset="0"/>
                <a:cs typeface="Arial" panose="020B0604020202020204" pitchFamily="34" charset="0"/>
              </a:rPr>
              <a:t>Micro machining pneumatic technology on a nano scale</a:t>
            </a:r>
          </a:p>
        </p:txBody>
      </p:sp>
      <p:sp>
        <p:nvSpPr>
          <p:cNvPr id="3" name="Content Placeholder 2">
            <a:extLst>
              <a:ext uri="{FF2B5EF4-FFF2-40B4-BE49-F238E27FC236}">
                <a16:creationId xmlns:a16="http://schemas.microsoft.com/office/drawing/2014/main" id="{6425A339-EA57-6FBC-969F-A25BBBC0E779}"/>
              </a:ext>
            </a:extLst>
          </p:cNvPr>
          <p:cNvSpPr>
            <a:spLocks noGrp="1"/>
          </p:cNvSpPr>
          <p:nvPr>
            <p:ph idx="1"/>
          </p:nvPr>
        </p:nvSpPr>
        <p:spPr/>
        <p:txBody>
          <a:bodyPr>
            <a:normAutofit/>
          </a:bodyPr>
          <a:lstStyle/>
          <a:p>
            <a:pPr>
              <a:defRPr/>
            </a:pPr>
            <a:r>
              <a:rPr lang="en-US" sz="2222" dirty="0">
                <a:latin typeface="Arial" panose="020B0604020202020204" pitchFamily="34" charset="0"/>
                <a:cs typeface="Arial" panose="020B0604020202020204" pitchFamily="34" charset="0"/>
              </a:rPr>
              <a:t>Clear polymer layer created with cad cam</a:t>
            </a:r>
          </a:p>
          <a:p>
            <a:pPr>
              <a:defRPr/>
            </a:pPr>
            <a:r>
              <a:rPr lang="en-US" sz="2222" dirty="0">
                <a:latin typeface="Arial" panose="020B0604020202020204" pitchFamily="34" charset="0"/>
                <a:cs typeface="Arial" panose="020B0604020202020204" pitchFamily="34" charset="0"/>
              </a:rPr>
              <a:t>100 nm tubules, with a logic layer to control flow (pin actuation)</a:t>
            </a:r>
          </a:p>
        </p:txBody>
      </p:sp>
      <p:pic>
        <p:nvPicPr>
          <p:cNvPr id="68612" name="Picture 3" descr="photo of a polymer layer of a clear graphic array it is cad cam designed ,  with a US dime on the layer to show scale.  The photo shows tiny lines that are 100 nm diameter  tubules with logic gates to control direction, and  the output areas where braille pins can be actuated.">
            <a:extLst>
              <a:ext uri="{FF2B5EF4-FFF2-40B4-BE49-F238E27FC236}">
                <a16:creationId xmlns:a16="http://schemas.microsoft.com/office/drawing/2014/main" id="{F4B2DFB2-207D-663B-9593-CD678CAD1B29}"/>
              </a:ext>
            </a:extLst>
          </p:cNvPr>
          <p:cNvPicPr>
            <a:picLocks noChangeAspect="1"/>
          </p:cNvPicPr>
          <p:nvPr/>
        </p:nvPicPr>
        <p:blipFill>
          <a:blip r:embed="rId2"/>
          <a:srcRect/>
          <a:stretch>
            <a:fillRect/>
          </a:stretch>
        </p:blipFill>
        <p:spPr bwMode="auto">
          <a:xfrm>
            <a:off x="1955800" y="2743200"/>
            <a:ext cx="5534025" cy="3876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5ADE-4CA1-A3E8-909D-39A9457D1710}"/>
              </a:ext>
            </a:extLst>
          </p:cNvPr>
          <p:cNvSpPr>
            <a:spLocks noGrp="1"/>
          </p:cNvSpPr>
          <p:nvPr>
            <p:ph type="title"/>
          </p:nvPr>
        </p:nvSpPr>
        <p:spPr>
          <a:xfrm>
            <a:off x="750888" y="376238"/>
            <a:ext cx="9078912" cy="766762"/>
          </a:xfrm>
        </p:spPr>
        <p:txBody>
          <a:bodyPr>
            <a:normAutofit fontScale="90000"/>
          </a:bodyPr>
          <a:lstStyle/>
          <a:p>
            <a:pPr>
              <a:defRPr/>
            </a:pPr>
            <a:r>
              <a:rPr lang="en-US" sz="3600" dirty="0">
                <a:latin typeface="Arial" panose="020B0604020202020204" pitchFamily="34" charset="0"/>
                <a:cs typeface="Arial" panose="020B0604020202020204" pitchFamily="34" charset="0"/>
              </a:rPr>
              <a:t>Electroactive Polymers – EAPs</a:t>
            </a:r>
            <a:br>
              <a:rPr lang="en-US" dirty="0">
                <a:latin typeface="Arial" panose="020B0604020202020204" pitchFamily="34" charset="0"/>
                <a:cs typeface="Arial" panose="020B0604020202020204" pitchFamily="34" charset="0"/>
              </a:rPr>
            </a:br>
            <a:r>
              <a:rPr lang="en-US" sz="2222" dirty="0">
                <a:latin typeface="Arial" panose="020B0604020202020204" pitchFamily="34" charset="0"/>
                <a:cs typeface="Arial" panose="020B0604020202020204" pitchFamily="34" charset="0"/>
              </a:rPr>
              <a:t>Plastic material, prosthetics, artificial muscles, robot skin</a:t>
            </a:r>
          </a:p>
        </p:txBody>
      </p:sp>
      <p:pic>
        <p:nvPicPr>
          <p:cNvPr id="54275" name="Content Placeholder 3" descr="Plastic Braille sheet&#10;&#10;A bendible ElectroActive Polymer (EAP) plastic  shows braille emerging as bubble dots out of the plastic material.">
            <a:extLst>
              <a:ext uri="{FF2B5EF4-FFF2-40B4-BE49-F238E27FC236}">
                <a16:creationId xmlns:a16="http://schemas.microsoft.com/office/drawing/2014/main" id="{F426D73D-25A4-5E2C-E5B3-D9C4F1A74272}"/>
              </a:ext>
            </a:extLst>
          </p:cNvPr>
          <p:cNvPicPr>
            <a:picLocks noGrp="1" noChangeAspect="1"/>
          </p:cNvPicPr>
          <p:nvPr>
            <p:ph idx="1"/>
          </p:nvPr>
        </p:nvPicPr>
        <p:blipFill>
          <a:blip r:embed="rId2"/>
          <a:srcRect/>
          <a:stretch>
            <a:fillRect/>
          </a:stretch>
        </p:blipFill>
        <p:spPr>
          <a:xfrm>
            <a:off x="1358900" y="1514475"/>
            <a:ext cx="7442200" cy="496252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8142-0BD8-A6D7-B54F-6748CB4B11B5}"/>
              </a:ext>
            </a:extLst>
          </p:cNvPr>
          <p:cNvSpPr>
            <a:spLocks noGrp="1"/>
          </p:cNvSpPr>
          <p:nvPr>
            <p:ph type="title"/>
          </p:nvPr>
        </p:nvSpPr>
        <p:spPr/>
        <p:txBody>
          <a:bodyPr>
            <a:normAutofit fontScale="90000"/>
          </a:bodyPr>
          <a:lstStyle/>
          <a:p>
            <a:pPr>
              <a:defRPr/>
            </a:pPr>
            <a:r>
              <a:rPr lang="en-US" dirty="0"/>
              <a:t>EAP Phone credit card</a:t>
            </a:r>
            <a:br>
              <a:rPr lang="en-US" dirty="0"/>
            </a:br>
            <a:r>
              <a:rPr lang="en-US" sz="3000" dirty="0">
                <a:latin typeface="Arial" panose="020B0604020202020204" pitchFamily="34" charset="0"/>
                <a:cs typeface="Arial" panose="020B0604020202020204" pitchFamily="34" charset="0"/>
              </a:rPr>
              <a:t>Takao </a:t>
            </a:r>
            <a:r>
              <a:rPr lang="en-US" sz="3000" dirty="0" err="1">
                <a:latin typeface="Arial" panose="020B0604020202020204" pitchFamily="34" charset="0"/>
                <a:cs typeface="Arial" panose="020B0604020202020204" pitchFamily="34" charset="0"/>
              </a:rPr>
              <a:t>Someya</a:t>
            </a:r>
            <a:r>
              <a:rPr lang="en-US" sz="3000" dirty="0">
                <a:latin typeface="Arial" panose="020B0604020202020204" pitchFamily="34" charset="0"/>
                <a:cs typeface="Arial" panose="020B0604020202020204" pitchFamily="34" charset="0"/>
              </a:rPr>
              <a:t> - Japan</a:t>
            </a:r>
          </a:p>
        </p:txBody>
      </p:sp>
      <p:pic>
        <p:nvPicPr>
          <p:cNvPr id="55299" name="Content Placeholder 3" descr="credit card braille JAPAN&#10;This is a standard size credit card with 3 rows of 5 braille cells built inside this thin layer using EAP again">
            <a:extLst>
              <a:ext uri="{FF2B5EF4-FFF2-40B4-BE49-F238E27FC236}">
                <a16:creationId xmlns:a16="http://schemas.microsoft.com/office/drawing/2014/main" id="{DF920708-AB59-3E2D-C276-D1F40F7877C2}"/>
              </a:ext>
            </a:extLst>
          </p:cNvPr>
          <p:cNvPicPr>
            <a:picLocks noGrp="1" noChangeAspect="1"/>
          </p:cNvPicPr>
          <p:nvPr>
            <p:ph idx="1"/>
          </p:nvPr>
        </p:nvPicPr>
        <p:blipFill>
          <a:blip r:embed="rId2"/>
          <a:srcRect/>
          <a:stretch>
            <a:fillRect/>
          </a:stretch>
        </p:blipFill>
        <p:spPr>
          <a:xfrm>
            <a:off x="1360488" y="1514475"/>
            <a:ext cx="7439025" cy="496252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20BFBBE-B09D-F96F-8633-20FD30002A61}"/>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Touch of Genius Winner 2021</a:t>
            </a:r>
          </a:p>
        </p:txBody>
      </p:sp>
      <p:sp>
        <p:nvSpPr>
          <p:cNvPr id="72707" name="Content Placeholder 2">
            <a:extLst>
              <a:ext uri="{FF2B5EF4-FFF2-40B4-BE49-F238E27FC236}">
                <a16:creationId xmlns:a16="http://schemas.microsoft.com/office/drawing/2014/main" id="{F392F6D2-4FD6-5B64-4D5D-A642F0301B2A}"/>
              </a:ext>
            </a:extLst>
          </p:cNvPr>
          <p:cNvSpPr>
            <a:spLocks noGrp="1"/>
          </p:cNvSpPr>
          <p:nvPr>
            <p:ph idx="1"/>
          </p:nvPr>
        </p:nvSpPr>
        <p:spPr/>
        <p:txBody>
          <a:bodyPr/>
          <a:lstStyle/>
          <a:p>
            <a:pPr marL="0" indent="0" algn="ctr">
              <a:buFont typeface="Arial" panose="020B0604020202020204" pitchFamily="34" charset="0"/>
              <a:buNone/>
            </a:pPr>
            <a:r>
              <a:rPr lang="en-US" altLang="en-US" sz="2400" dirty="0">
                <a:latin typeface="Arial" panose="020B0604020202020204" pitchFamily="34" charset="0"/>
                <a:cs typeface="Arial" panose="020B0604020202020204" pitchFamily="34" charset="0"/>
              </a:rPr>
              <a:t>Read-Ring - Thailand</a:t>
            </a:r>
          </a:p>
          <a:p>
            <a:pPr marL="0" indent="0">
              <a:buFont typeface="Arial" panose="020B0604020202020204" pitchFamily="34" charset="0"/>
              <a:buNone/>
            </a:pPr>
            <a:endParaRPr lang="en-US" altLang="en-US" dirty="0"/>
          </a:p>
        </p:txBody>
      </p:sp>
      <p:pic>
        <p:nvPicPr>
          <p:cNvPr id="72708" name="Picture 3" descr="A photo of a mouse-like device with a wheel that rolls with your movement to convert text to braille under your finger">
            <a:extLst>
              <a:ext uri="{FF2B5EF4-FFF2-40B4-BE49-F238E27FC236}">
                <a16:creationId xmlns:a16="http://schemas.microsoft.com/office/drawing/2014/main" id="{DB886E2D-C199-EF2B-5FA9-E3D37C3264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6800" y="27432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00CD-98A8-FAA0-1C52-78B7C5A95C2F}"/>
              </a:ext>
            </a:extLst>
          </p:cNvPr>
          <p:cNvSpPr>
            <a:spLocks noGrp="1"/>
          </p:cNvSpPr>
          <p:nvPr>
            <p:ph type="title"/>
          </p:nvPr>
        </p:nvSpPr>
        <p:spPr>
          <a:xfrm>
            <a:off x="508000" y="304800"/>
            <a:ext cx="9144000" cy="1219200"/>
          </a:xfrm>
        </p:spPr>
        <p:txBody>
          <a:bodyPr>
            <a:noAutofit/>
          </a:bodyPr>
          <a:lstStyle/>
          <a:p>
            <a:pPr>
              <a:defRPr/>
            </a:pP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Disney </a:t>
            </a:r>
            <a:r>
              <a:rPr lang="en-US" sz="3200" dirty="0" err="1">
                <a:latin typeface="Arial" panose="020B0604020202020204" pitchFamily="34" charset="0"/>
                <a:cs typeface="Arial" panose="020B0604020202020204" pitchFamily="34" charset="0"/>
              </a:rPr>
              <a:t>Reseach</a:t>
            </a:r>
            <a:r>
              <a:rPr lang="en-US" sz="3200" dirty="0">
                <a:latin typeface="Arial" panose="020B0604020202020204" pitchFamily="34" charset="0"/>
                <a:cs typeface="Arial" panose="020B0604020202020204" pitchFamily="34" charset="0"/>
              </a:rPr>
              <a:t> CMU, </a:t>
            </a:r>
            <a:r>
              <a:rPr lang="en-US" sz="3200" dirty="0" err="1">
                <a:latin typeface="Arial" panose="020B0604020202020204" pitchFamily="34" charset="0"/>
                <a:cs typeface="Arial" panose="020B0604020202020204" pitchFamily="34" charset="0"/>
              </a:rPr>
              <a:t>Senseg</a:t>
            </a:r>
            <a:r>
              <a:rPr lang="en-US" sz="3200" dirty="0">
                <a:latin typeface="Arial" panose="020B0604020202020204" pitchFamily="34" charset="0"/>
                <a:cs typeface="Arial" panose="020B0604020202020204" pitchFamily="34" charset="0"/>
              </a:rPr>
              <a:t> Finland, </a:t>
            </a:r>
            <a:r>
              <a:rPr lang="en-US" sz="3200" dirty="0" err="1">
                <a:latin typeface="Arial" panose="020B0604020202020204" pitchFamily="34" charset="0"/>
                <a:cs typeface="Arial" panose="020B0604020202020204" pitchFamily="34" charset="0"/>
              </a:rPr>
              <a:t>Tanvas</a:t>
            </a:r>
            <a:r>
              <a:rPr lang="en-US" sz="3200" dirty="0">
                <a:latin typeface="Arial" panose="020B0604020202020204" pitchFamily="34" charset="0"/>
                <a:cs typeface="Arial" panose="020B0604020202020204" pitchFamily="34" charset="0"/>
              </a:rPr>
              <a:t> Chicago NWU</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64515" name="Content Placeholder 3" descr="A photo from Disney research showing a blind student testing the tactile graphic capabiliy of a solid traingle image  on a tablet" title="Tablet grpahic test- Triangle">
            <a:extLst>
              <a:ext uri="{FF2B5EF4-FFF2-40B4-BE49-F238E27FC236}">
                <a16:creationId xmlns:a16="http://schemas.microsoft.com/office/drawing/2014/main" id="{B82A5D80-28D0-417E-820F-B14AFBBCE73B}"/>
              </a:ext>
            </a:extLst>
          </p:cNvPr>
          <p:cNvPicPr>
            <a:picLocks noGrp="1" noChangeAspect="1"/>
          </p:cNvPicPr>
          <p:nvPr>
            <p:ph idx="1"/>
          </p:nvPr>
        </p:nvPicPr>
        <p:blipFill>
          <a:blip r:embed="rId2"/>
          <a:srcRect/>
          <a:stretch>
            <a:fillRect/>
          </a:stretch>
        </p:blipFill>
        <p:spPr>
          <a:xfrm>
            <a:off x="673100" y="2154238"/>
            <a:ext cx="3433763" cy="2573337"/>
          </a:xfrm>
        </p:spPr>
      </p:pic>
      <p:pic>
        <p:nvPicPr>
          <p:cNvPr id="64517" name="Picture 5" descr="A photo from Senseg depicting a user with one finger feeling a rough surface that looks like a slab of jagged coal or graphite with varying heights, plus some smooth and rough surfaces." title="Photo of &quot;coal&quot;  graphic">
            <a:extLst>
              <a:ext uri="{FF2B5EF4-FFF2-40B4-BE49-F238E27FC236}">
                <a16:creationId xmlns:a16="http://schemas.microsoft.com/office/drawing/2014/main" id="{19D87D36-A225-D4FC-6632-1386F218DBE3}"/>
              </a:ext>
            </a:extLst>
          </p:cNvPr>
          <p:cNvPicPr>
            <a:picLocks noChangeAspect="1"/>
          </p:cNvPicPr>
          <p:nvPr/>
        </p:nvPicPr>
        <p:blipFill>
          <a:blip r:embed="rId3"/>
          <a:srcRect/>
          <a:stretch>
            <a:fillRect/>
          </a:stretch>
        </p:blipFill>
        <p:spPr bwMode="auto">
          <a:xfrm>
            <a:off x="4622800" y="2154238"/>
            <a:ext cx="4398963" cy="24939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214850D0-1C6B-6E90-546C-C9F69317766D}"/>
              </a:ext>
            </a:extLst>
          </p:cNvPr>
          <p:cNvSpPr>
            <a:spLocks noGrp="1" noChangeArrowheads="1"/>
          </p:cNvSpPr>
          <p:nvPr>
            <p:ph type="ctrTitle"/>
          </p:nvPr>
        </p:nvSpPr>
        <p:spPr>
          <a:xfrm>
            <a:off x="0" y="304800"/>
            <a:ext cx="9118600" cy="1447800"/>
          </a:xfrm>
        </p:spPr>
        <p:txBody>
          <a:bodyPr lIns="0" tIns="0" rIns="0" bIns="0" rtlCol="0">
            <a:normAutofit fontScale="90000"/>
          </a:bodyPr>
          <a:lstStyle/>
          <a:p>
            <a:pPr defTabSz="1015950" eaLnBrk="1" fontAlgn="auto" hangingPunct="1">
              <a:lnSpc>
                <a:spcPct val="95000"/>
              </a:lnSpc>
              <a:spcAft>
                <a:spcPts val="0"/>
              </a:spcAft>
              <a:defRPr/>
            </a:pPr>
            <a:r>
              <a:rPr lang="en-US" sz="6700" dirty="0">
                <a:effectLst>
                  <a:outerShdw blurRad="38100" dist="38100" dir="2700000" algn="tl">
                    <a:srgbClr val="FFFFFF"/>
                  </a:outerShdw>
                </a:effectLst>
              </a:rPr>
              <a:t>NBP Mission</a:t>
            </a:r>
            <a:br>
              <a:rPr lang="en-US" sz="4000" dirty="0">
                <a:effectLst>
                  <a:outerShdw blurRad="38100" dist="38100" dir="2700000" algn="tl">
                    <a:srgbClr val="FFFFFF"/>
                  </a:outerShdw>
                </a:effectLst>
              </a:rPr>
            </a:br>
            <a:endParaRPr lang="en-US" sz="4000" dirty="0">
              <a:effectLst>
                <a:outerShdw blurRad="38100" dist="38100" dir="2700000" algn="tl">
                  <a:srgbClr val="FFFFFF"/>
                </a:outerShdw>
              </a:effectLst>
            </a:endParaRPr>
          </a:p>
        </p:txBody>
      </p:sp>
      <p:sp>
        <p:nvSpPr>
          <p:cNvPr id="28675" name="Text Box 4" title="NBP Mission Statement &amp; Focus">
            <a:extLst>
              <a:ext uri="{FF2B5EF4-FFF2-40B4-BE49-F238E27FC236}">
                <a16:creationId xmlns:a16="http://schemas.microsoft.com/office/drawing/2014/main" id="{3A4BBA3F-E00C-D955-66B4-903DCCCD943E}"/>
              </a:ext>
            </a:extLst>
          </p:cNvPr>
          <p:cNvSpPr txBox="1">
            <a:spLocks noChangeArrowheads="1"/>
          </p:cNvSpPr>
          <p:nvPr/>
        </p:nvSpPr>
        <p:spPr bwMode="auto">
          <a:xfrm>
            <a:off x="431800" y="1524000"/>
            <a:ext cx="9055100" cy="4210383"/>
          </a:xfrm>
          <a:prstGeom prst="rect">
            <a:avLst/>
          </a:prstGeom>
          <a:noFill/>
          <a:ln>
            <a:noFill/>
          </a:ln>
        </p:spPr>
        <p:txBody>
          <a:bodyPr lIns="0" tIns="0" rIns="0" bIns="0">
            <a:spAutoFit/>
          </a:bodyPr>
          <a:lstStyle>
            <a:lvl1pPr marL="342900" indent="-342900">
              <a:defRPr>
                <a:solidFill>
                  <a:schemeClr val="tx1"/>
                </a:solidFill>
                <a:latin typeface="Arial" panose="020B0604020202020204" pitchFamily="34" charset="0"/>
              </a:defRPr>
            </a:lvl1pPr>
            <a:lvl2pPr indent="-34131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lnSpc>
                <a:spcPct val="95000"/>
              </a:lnSpc>
              <a:buClr>
                <a:srgbClr val="000000"/>
              </a:buClr>
              <a:buSzPct val="100000"/>
              <a:buFontTx/>
              <a:buChar char="•"/>
              <a:defRPr/>
            </a:pPr>
            <a:r>
              <a:rPr lang="en-US" sz="2400" i="1" dirty="0"/>
              <a:t>NBP empowers the blind and visually impaired with programs, technology, and materials supporting braille literacy and learning through touch</a:t>
            </a:r>
            <a:r>
              <a:rPr lang="en-US" sz="2400" dirty="0"/>
              <a:t>.</a:t>
            </a:r>
          </a:p>
          <a:p>
            <a:pPr lvl="1" eaLnBrk="1" hangingPunct="1">
              <a:lnSpc>
                <a:spcPct val="95000"/>
              </a:lnSpc>
              <a:buClr>
                <a:srgbClr val="000000"/>
              </a:buClr>
              <a:buSzPct val="100000"/>
              <a:buFontTx/>
              <a:buChar char="•"/>
              <a:defRPr/>
            </a:pPr>
            <a:endParaRPr lang="en-US" sz="2400" dirty="0">
              <a:solidFill>
                <a:prstClr val="black"/>
              </a:solidFill>
              <a:cs typeface="Arial" panose="020B0604020202020204" pitchFamily="34" charset="0"/>
            </a:endParaRPr>
          </a:p>
          <a:p>
            <a:pPr lvl="1" eaLnBrk="1" hangingPunct="1">
              <a:lnSpc>
                <a:spcPct val="95000"/>
              </a:lnSpc>
              <a:buClr>
                <a:srgbClr val="000000"/>
              </a:buClr>
              <a:buSzPct val="100000"/>
              <a:buFontTx/>
              <a:buChar char="•"/>
              <a:defRPr/>
            </a:pPr>
            <a:r>
              <a:rPr lang="en-US" sz="2400" dirty="0">
                <a:solidFill>
                  <a:prstClr val="black"/>
                </a:solidFill>
                <a:cs typeface="Arial" panose="020B0604020202020204" pitchFamily="34" charset="0"/>
              </a:rPr>
              <a:t>Support braille and tactile literacy to empower the blind and visually impaired.                                                                                                                                                                                                                             </a:t>
            </a:r>
          </a:p>
          <a:p>
            <a:pPr marL="112712" lvl="1" indent="0" eaLnBrk="1" hangingPunct="1">
              <a:lnSpc>
                <a:spcPct val="95000"/>
              </a:lnSpc>
              <a:buClr>
                <a:srgbClr val="000000"/>
              </a:buClr>
              <a:buSzPct val="100000"/>
              <a:defRPr/>
            </a:pPr>
            <a:endParaRPr lang="en-US" sz="2400" dirty="0">
              <a:solidFill>
                <a:prstClr val="black"/>
              </a:solidFill>
              <a:cs typeface="Arial" panose="020B0604020202020204" pitchFamily="34" charset="0"/>
            </a:endParaRPr>
          </a:p>
          <a:p>
            <a:pPr lvl="1" eaLnBrk="1" hangingPunct="1">
              <a:lnSpc>
                <a:spcPct val="95000"/>
              </a:lnSpc>
              <a:buClr>
                <a:srgbClr val="000000"/>
              </a:buClr>
              <a:buSzPct val="100000"/>
              <a:buFontTx/>
              <a:buChar char="•"/>
              <a:defRPr/>
            </a:pPr>
            <a:r>
              <a:rPr lang="en-US" altLang="en-US" sz="2400" dirty="0">
                <a:solidFill>
                  <a:prstClr val="black"/>
                </a:solidFill>
                <a:cs typeface="Arial" panose="020B0604020202020204" pitchFamily="34" charset="0"/>
              </a:rPr>
              <a:t>Identify and Leverage innovative technologies for e-braille solutions – that are affordable</a:t>
            </a:r>
          </a:p>
          <a:p>
            <a:pPr lvl="1" eaLnBrk="1" hangingPunct="1">
              <a:lnSpc>
                <a:spcPct val="95000"/>
              </a:lnSpc>
              <a:buClr>
                <a:srgbClr val="000000"/>
              </a:buClr>
              <a:buSzPct val="100000"/>
              <a:buFontTx/>
              <a:buChar char="•"/>
              <a:defRPr/>
            </a:pPr>
            <a:endParaRPr lang="en-US" altLang="en-US" sz="2400" dirty="0">
              <a:solidFill>
                <a:prstClr val="black"/>
              </a:solidFill>
              <a:cs typeface="Arial" panose="020B0604020202020204" pitchFamily="34" charset="0"/>
            </a:endParaRPr>
          </a:p>
          <a:p>
            <a:pPr lvl="1" eaLnBrk="1" hangingPunct="1">
              <a:lnSpc>
                <a:spcPct val="95000"/>
              </a:lnSpc>
              <a:buClr>
                <a:srgbClr val="000000"/>
              </a:buClr>
              <a:buSzPct val="100000"/>
              <a:buFontTx/>
              <a:buChar char="•"/>
              <a:defRPr/>
            </a:pPr>
            <a:r>
              <a:rPr lang="en-US" altLang="en-US" sz="2400" dirty="0">
                <a:solidFill>
                  <a:prstClr val="black"/>
                </a:solidFill>
                <a:cs typeface="Arial" panose="020B0604020202020204" pitchFamily="34" charset="0"/>
              </a:rPr>
              <a:t>Produce high quality, affordable braille and tactile graphic materials </a:t>
            </a:r>
            <a:endParaRPr lang="en-US" altLang="en-US" sz="2400" dirty="0">
              <a:solidFill>
                <a:srgbClr val="000000"/>
              </a:solidFill>
              <a:latin typeface="Calibri"/>
            </a:endParaRP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58C2AFEE-08AF-5B29-D566-64827E866341}"/>
              </a:ext>
            </a:extLst>
          </p:cNvPr>
          <p:cNvSpPr>
            <a:spLocks noGrp="1"/>
          </p:cNvSpPr>
          <p:nvPr>
            <p:ph type="title"/>
          </p:nvPr>
        </p:nvSpPr>
        <p:spPr>
          <a:xfrm>
            <a:off x="508000" y="304800"/>
            <a:ext cx="9144000" cy="609600"/>
          </a:xfrm>
        </p:spPr>
        <p:txBody>
          <a:bodyPr/>
          <a:lstStyle/>
          <a:p>
            <a:r>
              <a:rPr lang="en-US" altLang="en-US" sz="3200" dirty="0">
                <a:latin typeface="Arial" panose="020B0604020202020204" pitchFamily="34" charset="0"/>
                <a:cs typeface="Arial" panose="020B0604020202020204" pitchFamily="34" charset="0"/>
              </a:rPr>
              <a:t>Electrostatic Haptics – If successful</a:t>
            </a:r>
          </a:p>
        </p:txBody>
      </p:sp>
      <p:sp>
        <p:nvSpPr>
          <p:cNvPr id="78851" name="Content Placeholder 4">
            <a:extLst>
              <a:ext uri="{FF2B5EF4-FFF2-40B4-BE49-F238E27FC236}">
                <a16:creationId xmlns:a16="http://schemas.microsoft.com/office/drawing/2014/main" id="{D8F6D8A2-E5B8-D6A6-437A-819711139B6F}"/>
              </a:ext>
            </a:extLst>
          </p:cNvPr>
          <p:cNvSpPr>
            <a:spLocks noGrp="1"/>
          </p:cNvSpPr>
          <p:nvPr>
            <p:ph idx="1"/>
          </p:nvPr>
        </p:nvSpPr>
        <p:spPr>
          <a:xfrm>
            <a:off x="508000" y="965200"/>
            <a:ext cx="9144000" cy="6121400"/>
          </a:xfrm>
        </p:spPr>
        <p:txBody>
          <a:bodyPr/>
          <a:lstStyle/>
          <a:p>
            <a:r>
              <a:rPr lang="en-US" altLang="en-US" sz="2400" dirty="0">
                <a:latin typeface="Arial" panose="020B0604020202020204" pitchFamily="34" charset="0"/>
                <a:cs typeface="Arial" panose="020B0604020202020204" pitchFamily="34" charset="0"/>
              </a:rPr>
              <a:t>Over 8.3 Billion people on earth</a:t>
            </a:r>
          </a:p>
          <a:p>
            <a:r>
              <a:rPr lang="en-US" altLang="en-US" sz="2400" dirty="0">
                <a:latin typeface="Arial" panose="020B0604020202020204" pitchFamily="34" charset="0"/>
                <a:cs typeface="Arial" panose="020B0604020202020204" pitchFamily="34" charset="0"/>
              </a:rPr>
              <a:t>Only 6.5 Billion have access to toilets, but</a:t>
            </a:r>
          </a:p>
          <a:p>
            <a:r>
              <a:rPr lang="en-US" altLang="en-US" sz="2400" dirty="0">
                <a:latin typeface="Arial" panose="020B0604020202020204" pitchFamily="34" charset="0"/>
                <a:cs typeface="Arial" panose="020B0604020202020204" pitchFamily="34" charset="0"/>
              </a:rPr>
              <a:t>6 Billion have access to cell phones</a:t>
            </a:r>
          </a:p>
          <a:p>
            <a:r>
              <a:rPr lang="en-US" altLang="en-US" sz="2400" dirty="0">
                <a:latin typeface="Arial" panose="020B0604020202020204" pitchFamily="34" charset="0"/>
                <a:cs typeface="Arial" panose="020B0604020202020204" pitchFamily="34" charset="0"/>
              </a:rPr>
              <a:t>Fastest way to integrate tools for Braille Literacy &amp; Tactile Graphics in developing countries to teach children.</a:t>
            </a:r>
          </a:p>
        </p:txBody>
      </p:sp>
      <p:pic>
        <p:nvPicPr>
          <p:cNvPr id="66564" name="Picture 6" descr="A photo of a cattle herder in Africa surrounded by cows as she speaks on a smart phone." title="Herder in Africa">
            <a:extLst>
              <a:ext uri="{FF2B5EF4-FFF2-40B4-BE49-F238E27FC236}">
                <a16:creationId xmlns:a16="http://schemas.microsoft.com/office/drawing/2014/main" id="{47E13458-B1B0-A26D-CC67-B165D43CECF5}"/>
              </a:ext>
            </a:extLst>
          </p:cNvPr>
          <p:cNvPicPr>
            <a:picLocks noChangeAspect="1"/>
          </p:cNvPicPr>
          <p:nvPr/>
        </p:nvPicPr>
        <p:blipFill>
          <a:blip r:embed="rId2"/>
          <a:srcRect/>
          <a:stretch>
            <a:fillRect/>
          </a:stretch>
        </p:blipFill>
        <p:spPr bwMode="auto">
          <a:xfrm>
            <a:off x="1955800" y="3271837"/>
            <a:ext cx="5070726" cy="33829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a:extLst>
              <a:ext uri="{FF2B5EF4-FFF2-40B4-BE49-F238E27FC236}">
                <a16:creationId xmlns:a16="http://schemas.microsoft.com/office/drawing/2014/main" id="{1A88091C-0061-9EEF-F665-6A6779849176}"/>
              </a:ext>
            </a:extLst>
          </p:cNvPr>
          <p:cNvSpPr>
            <a:spLocks noGrp="1"/>
          </p:cNvSpPr>
          <p:nvPr>
            <p:ph type="title"/>
          </p:nvPr>
        </p:nvSpPr>
        <p:spPr>
          <a:xfrm>
            <a:off x="0" y="307975"/>
            <a:ext cx="9144000" cy="1266825"/>
          </a:xfrm>
        </p:spPr>
        <p:txBody>
          <a:bodyPr lIns="91436" tIns="45720" rIns="91436" bIns="45720"/>
          <a:lstStyle/>
          <a:p>
            <a:pPr eaLnBrk="1" hangingPunct="1"/>
            <a:r>
              <a:rPr lang="en-US" altLang="en-US" b="1"/>
              <a:t>Q &amp; A</a:t>
            </a:r>
          </a:p>
        </p:txBody>
      </p:sp>
      <p:pic>
        <p:nvPicPr>
          <p:cNvPr id="80899" name="Picture 4" descr="NBP new LOGO COLOR ">
            <a:extLst>
              <a:ext uri="{FF2B5EF4-FFF2-40B4-BE49-F238E27FC236}">
                <a16:creationId xmlns:a16="http://schemas.microsoft.com/office/drawing/2014/main" id="{D1E29BF3-713D-4727-8C42-EF1A2B08EE0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6600" y="2667000"/>
            <a:ext cx="8786813" cy="1990725"/>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56D27894-A235-2972-E570-E494EF5E36BD}"/>
              </a:ext>
            </a:extLst>
          </p:cNvPr>
          <p:cNvSpPr>
            <a:spLocks noGrp="1"/>
          </p:cNvSpPr>
          <p:nvPr>
            <p:ph type="ctrTitle"/>
          </p:nvPr>
        </p:nvSpPr>
        <p:spPr>
          <a:xfrm>
            <a:off x="203200" y="447675"/>
            <a:ext cx="9055100" cy="1397000"/>
          </a:xfrm>
        </p:spPr>
        <p:txBody>
          <a:bodyPr lIns="0" tIns="0" rIns="0" bIns="0"/>
          <a:lstStyle/>
          <a:p>
            <a:pPr eaLnBrk="1" hangingPunct="1">
              <a:lnSpc>
                <a:spcPct val="95000"/>
              </a:lnSpc>
            </a:pPr>
            <a:r>
              <a:rPr lang="en-US" altLang="en-US" sz="3200">
                <a:solidFill>
                  <a:srgbClr val="000000"/>
                </a:solidFill>
                <a:latin typeface="Arial" panose="020B0604020202020204" pitchFamily="34" charset="0"/>
              </a:rPr>
              <a:t>NBP Headquarters</a:t>
            </a:r>
            <a:br>
              <a:rPr lang="en-US" altLang="en-US" sz="3200">
                <a:solidFill>
                  <a:srgbClr val="000000"/>
                </a:solidFill>
                <a:latin typeface="Arial" panose="020B0604020202020204" pitchFamily="34" charset="0"/>
              </a:rPr>
            </a:br>
            <a:r>
              <a:rPr lang="en-US" altLang="en-US" sz="2000">
                <a:solidFill>
                  <a:srgbClr val="000000"/>
                </a:solidFill>
                <a:latin typeface="Arial" panose="020B0604020202020204" pitchFamily="34" charset="0"/>
              </a:rPr>
              <a:t>88 Saint Stephen Street – Boston, MA</a:t>
            </a:r>
            <a:br>
              <a:rPr lang="en-US" altLang="en-US" sz="3200">
                <a:solidFill>
                  <a:srgbClr val="000000"/>
                </a:solidFill>
                <a:latin typeface="Arial" panose="020B0604020202020204" pitchFamily="34" charset="0"/>
              </a:rPr>
            </a:br>
            <a:endParaRPr lang="en-US" altLang="en-US" sz="3200">
              <a:solidFill>
                <a:srgbClr val="000000"/>
              </a:solidFill>
              <a:latin typeface="Arial" panose="020B0604020202020204" pitchFamily="34" charset="0"/>
            </a:endParaRPr>
          </a:p>
        </p:txBody>
      </p:sp>
      <p:pic>
        <p:nvPicPr>
          <p:cNvPr id="26627" name="Picture 4" descr="Photo of National Braille Press building&#10;&#10;A square shaped, 3 story building with&#10;15 windows, and a stairway on the left corner of the building leading to the&#10;entrance lobby">
            <a:extLst>
              <a:ext uri="{FF2B5EF4-FFF2-40B4-BE49-F238E27FC236}">
                <a16:creationId xmlns:a16="http://schemas.microsoft.com/office/drawing/2014/main" id="{6A1B8A69-0961-1547-27A8-BD83BA5082CC}"/>
              </a:ext>
            </a:extLst>
          </p:cNvPr>
          <p:cNvPicPr>
            <a:picLocks noChangeAspect="1" noChangeArrowheads="1"/>
          </p:cNvPicPr>
          <p:nvPr/>
        </p:nvPicPr>
        <p:blipFill>
          <a:blip r:embed="rId3"/>
          <a:srcRect/>
          <a:stretch>
            <a:fillRect/>
          </a:stretch>
        </p:blipFill>
        <p:spPr bwMode="auto">
          <a:xfrm>
            <a:off x="1651000" y="2133600"/>
            <a:ext cx="6711950" cy="5038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9F85714-5A5D-2853-0410-21D58E651AB4}"/>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Brief History of NBP</a:t>
            </a:r>
          </a:p>
        </p:txBody>
      </p:sp>
      <p:sp>
        <p:nvSpPr>
          <p:cNvPr id="28675" name="Content Placeholder 2">
            <a:extLst>
              <a:ext uri="{FF2B5EF4-FFF2-40B4-BE49-F238E27FC236}">
                <a16:creationId xmlns:a16="http://schemas.microsoft.com/office/drawing/2014/main" id="{4C2C98AC-6E91-093A-1DAF-0FDF5AE2FE7A}"/>
              </a:ext>
            </a:extLst>
          </p:cNvPr>
          <p:cNvSpPr>
            <a:spLocks noGrp="1"/>
          </p:cNvSpPr>
          <p:nvPr>
            <p:ph idx="1"/>
          </p:nvPr>
        </p:nvSpPr>
        <p:spPr>
          <a:xfrm>
            <a:off x="508000" y="1778000"/>
            <a:ext cx="9144000" cy="4927600"/>
          </a:xfrm>
        </p:spPr>
        <p:txBody>
          <a:bodyPr/>
          <a:lstStyle/>
          <a:p>
            <a:r>
              <a:rPr lang="en-US" altLang="en-US" sz="2400" dirty="0">
                <a:latin typeface="Arial" panose="020B0604020202020204" pitchFamily="34" charset="0"/>
                <a:cs typeface="Arial" panose="020B0604020202020204" pitchFamily="34" charset="0"/>
              </a:rPr>
              <a:t>Founded by Frances Ierardi – Italian Immigrant, lost vision age 12, attended Perkins School with Helen Keller. </a:t>
            </a:r>
          </a:p>
          <a:p>
            <a:r>
              <a:rPr lang="en-US" altLang="en-US" sz="2400" dirty="0">
                <a:latin typeface="Arial" panose="020B0604020202020204" pitchFamily="34" charset="0"/>
                <a:cs typeface="Arial" panose="020B0604020202020204" pitchFamily="34" charset="0"/>
              </a:rPr>
              <a:t>Graduated 1918 - wanted blind people to have information current and accurate</a:t>
            </a:r>
          </a:p>
          <a:p>
            <a:r>
              <a:rPr lang="en-US" altLang="en-US" sz="2400" dirty="0">
                <a:latin typeface="Arial" panose="020B0604020202020204" pitchFamily="34" charset="0"/>
                <a:cs typeface="Arial" panose="020B0604020202020204" pitchFamily="34" charset="0"/>
              </a:rPr>
              <a:t>9 years later on March 17, 1927 </a:t>
            </a:r>
            <a:r>
              <a:rPr lang="en-US" sz="2400" dirty="0">
                <a:latin typeface="Arial" panose="020B0604020202020204" pitchFamily="34" charset="0"/>
                <a:cs typeface="Arial" panose="020B0604020202020204" pitchFamily="34" charset="0"/>
              </a:rPr>
              <a:t>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edition of the </a:t>
            </a:r>
            <a:r>
              <a:rPr lang="en-US" sz="2400" i="1" dirty="0" err="1">
                <a:latin typeface="Arial" panose="020B0604020202020204" pitchFamily="34" charset="0"/>
                <a:ea typeface="Times New Roman" panose="02020603050405020304" pitchFamily="18" charset="0"/>
                <a:cs typeface="Arial" panose="020B0604020202020204" pitchFamily="34" charset="0"/>
              </a:rPr>
              <a:t>The</a:t>
            </a:r>
            <a:r>
              <a:rPr lang="en-US" sz="2400" i="1" dirty="0">
                <a:latin typeface="Arial" panose="020B0604020202020204" pitchFamily="34" charset="0"/>
                <a:ea typeface="Times New Roman" panose="02020603050405020304" pitchFamily="18" charset="0"/>
                <a:cs typeface="Arial" panose="020B0604020202020204" pitchFamily="34" charset="0"/>
              </a:rPr>
              <a:t> Weekly News </a:t>
            </a:r>
            <a:r>
              <a:rPr lang="en-US" sz="2400" dirty="0">
                <a:latin typeface="Arial" panose="020B0604020202020204" pitchFamily="34" charset="0"/>
                <a:ea typeface="Times New Roman" panose="02020603050405020304" pitchFamily="18" charset="0"/>
                <a:cs typeface="Arial" panose="020B0604020202020204" pitchFamily="34" charset="0"/>
              </a:rPr>
              <a:t>was published </a:t>
            </a:r>
            <a:r>
              <a:rPr lang="en-US" altLang="en-US" sz="2400" dirty="0">
                <a:latin typeface="Arial" panose="020B0604020202020204" pitchFamily="34" charset="0"/>
                <a:cs typeface="Arial" panose="020B0604020202020204" pitchFamily="34" charset="0"/>
              </a:rPr>
              <a:t>as a braille newspaper in Boston.</a:t>
            </a:r>
          </a:p>
          <a:p>
            <a:r>
              <a:rPr lang="en-US" altLang="en-US" sz="2400" dirty="0">
                <a:latin typeface="Arial" panose="020B0604020202020204" pitchFamily="34" charset="0"/>
                <a:cs typeface="Arial" panose="020B0604020202020204" pitchFamily="34" charset="0"/>
              </a:rPr>
              <a:t>It was also the first braille newspaper in the western hemisphere.</a:t>
            </a:r>
          </a:p>
          <a:p>
            <a:r>
              <a:rPr lang="en-US" altLang="en-US" sz="2400" dirty="0">
                <a:latin typeface="Arial" panose="020B0604020202020204" pitchFamily="34" charset="0"/>
                <a:cs typeface="Arial" panose="020B0604020202020204" pitchFamily="34" charset="0"/>
              </a:rPr>
              <a:t>Incorporated non-profit in 1929 </a:t>
            </a:r>
            <a:r>
              <a:rPr lang="en-US" sz="2400" dirty="0">
                <a:latin typeface="Arial" panose="020B0604020202020204" pitchFamily="34" charset="0"/>
                <a:cs typeface="Arial" panose="020B0604020202020204" pitchFamily="34" charset="0"/>
              </a:rPr>
              <a:t>by a group of prominent Bostonians including Christian Herter who was subsequently elected as a US Congressman, Governor of Massachusetts, US Secretary of State.</a:t>
            </a:r>
          </a:p>
          <a:p>
            <a:endParaRPr lang="en-US" altLang="en-US" sz="2400"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C623-28BF-8301-5B92-91856F27757F}"/>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NBP History continued</a:t>
            </a:r>
          </a:p>
        </p:txBody>
      </p:sp>
      <p:sp>
        <p:nvSpPr>
          <p:cNvPr id="3" name="Content Placeholder 2">
            <a:extLst>
              <a:ext uri="{FF2B5EF4-FFF2-40B4-BE49-F238E27FC236}">
                <a16:creationId xmlns:a16="http://schemas.microsoft.com/office/drawing/2014/main" id="{4F01ECF0-9D79-DC8B-7BF8-E5E369A5BAC6}"/>
              </a:ext>
            </a:extLst>
          </p:cNvPr>
          <p:cNvSpPr>
            <a:spLocks noGrp="1"/>
          </p:cNvSpPr>
          <p:nvPr>
            <p:ph idx="1"/>
          </p:nvPr>
        </p:nvSpPr>
        <p:spPr/>
        <p:txBody>
          <a:bodyPr/>
          <a:lstStyle/>
          <a:p>
            <a:pPr>
              <a:defRPr/>
            </a:pP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defRPr/>
            </a:pPr>
            <a:r>
              <a:rPr lang="en-US" sz="2400" b="1" dirty="0">
                <a:latin typeface="Arial" panose="020B0604020202020204" pitchFamily="34" charset="0"/>
                <a:ea typeface="Times New Roman" panose="02020603050405020304" pitchFamily="18" charset="0"/>
                <a:cs typeface="Arial" panose="020B0604020202020204" pitchFamily="34" charset="0"/>
              </a:rPr>
              <a:t>1938 </a:t>
            </a:r>
            <a:r>
              <a:rPr lang="en-US" sz="2400" dirty="0">
                <a:latin typeface="Arial" panose="020B0604020202020204" pitchFamily="34" charset="0"/>
                <a:ea typeface="Times New Roman" panose="02020603050405020304" pitchFamily="18" charset="0"/>
                <a:cs typeface="Arial" panose="020B0604020202020204" pitchFamily="34" charset="0"/>
              </a:rPr>
              <a:t>Commenced publishing </a:t>
            </a:r>
            <a:r>
              <a:rPr lang="en-US" sz="2400" i="1" dirty="0">
                <a:latin typeface="Arial" panose="020B0604020202020204" pitchFamily="34" charset="0"/>
                <a:ea typeface="Times New Roman" panose="02020603050405020304" pitchFamily="18" charset="0"/>
                <a:cs typeface="Arial" panose="020B0604020202020204" pitchFamily="34" charset="0"/>
              </a:rPr>
              <a:t>The Rehabilitation Teacher, </a:t>
            </a:r>
            <a:r>
              <a:rPr lang="en-US" sz="2400" dirty="0">
                <a:latin typeface="Arial" panose="020B0604020202020204" pitchFamily="34" charset="0"/>
                <a:ea typeface="Times New Roman" panose="02020603050405020304" pitchFamily="18" charset="0"/>
                <a:cs typeface="Arial" panose="020B0604020202020204" pitchFamily="34" charset="0"/>
              </a:rPr>
              <a:t>a professional journal for teachers and rehabilitation workers serving the blind, published continuously through 1975.</a:t>
            </a:r>
          </a:p>
          <a:p>
            <a:pPr>
              <a:defRPr/>
            </a:pPr>
            <a:r>
              <a:rPr lang="en-US" sz="2400" b="1" dirty="0">
                <a:latin typeface="Arial" panose="020B0604020202020204" pitchFamily="34" charset="0"/>
                <a:ea typeface="Times New Roman" panose="02020603050405020304" pitchFamily="18" charset="0"/>
                <a:cs typeface="Arial" panose="020B0604020202020204" pitchFamily="34" charset="0"/>
              </a:rPr>
              <a:t>1945 </a:t>
            </a:r>
            <a:r>
              <a:rPr lang="en-US" sz="2400" dirty="0">
                <a:latin typeface="Arial" panose="020B0604020202020204" pitchFamily="34" charset="0"/>
                <a:ea typeface="Times New Roman" panose="02020603050405020304" pitchFamily="18" charset="0"/>
                <a:cs typeface="Arial" panose="020B0604020202020204" pitchFamily="34" charset="0"/>
              </a:rPr>
              <a:t>Organized volunteer corps to transcribe college textbooks and training materials into braille. And by the 1950s and 60s, the initiative progressed to recordings &amp; large print formats.</a:t>
            </a:r>
          </a:p>
          <a:p>
            <a:pPr>
              <a:defRPr/>
            </a:pPr>
            <a:r>
              <a:rPr lang="en-US" sz="2400" b="1" dirty="0">
                <a:latin typeface="Arial" panose="020B0604020202020204" pitchFamily="34" charset="0"/>
                <a:ea typeface="Times New Roman" panose="02020603050405020304" pitchFamily="18" charset="0"/>
                <a:cs typeface="Arial" panose="020B0604020202020204" pitchFamily="34" charset="0"/>
              </a:rPr>
              <a:t>1975  </a:t>
            </a:r>
            <a:r>
              <a:rPr lang="en-US" sz="2400" dirty="0">
                <a:latin typeface="Arial" panose="020B0604020202020204" pitchFamily="34" charset="0"/>
                <a:ea typeface="Times New Roman" panose="02020603050405020304" pitchFamily="18" charset="0"/>
                <a:cs typeface="Arial" panose="020B0604020202020204" pitchFamily="34" charset="0"/>
              </a:rPr>
              <a:t>NBP started doing publications for NLS-LOC National Geographic. Sports Illustrated.  </a:t>
            </a:r>
          </a:p>
          <a:p>
            <a:pPr>
              <a:defRPr/>
            </a:pPr>
            <a:r>
              <a:rPr lang="en-US" sz="2400" b="1" dirty="0">
                <a:latin typeface="Arial" panose="020B0604020202020204" pitchFamily="34" charset="0"/>
                <a:ea typeface="Times New Roman" panose="02020603050405020304" pitchFamily="18" charset="0"/>
                <a:cs typeface="Arial" panose="020B0604020202020204" pitchFamily="34" charset="0"/>
              </a:rPr>
              <a:t>Early 1980s </a:t>
            </a:r>
            <a:r>
              <a:rPr lang="en-US" sz="2400" dirty="0">
                <a:latin typeface="Arial" panose="020B0604020202020204" pitchFamily="34" charset="0"/>
                <a:ea typeface="Times New Roman" panose="02020603050405020304" pitchFamily="18" charset="0"/>
                <a:cs typeface="Arial" panose="020B0604020202020204" pitchFamily="34" charset="0"/>
              </a:rPr>
              <a:t>began focusing more on Educational programs to support braille literacy.  </a:t>
            </a:r>
          </a:p>
          <a:p>
            <a:pPr marL="0" indent="0">
              <a:buNone/>
              <a:defRPr/>
            </a:pPr>
            <a:endParaRPr lang="en-US" altLang="en-US" sz="2400" dirty="0">
              <a:latin typeface="Arial" panose="020B0604020202020204" pitchFamily="34" charset="0"/>
              <a:ea typeface="Times New Roman" panose="02020603050405020304" pitchFamily="18" charset="0"/>
              <a:cs typeface="Arial" panose="020B0604020202020204" pitchFamily="34" charset="0"/>
            </a:endParaRPr>
          </a:p>
          <a:p>
            <a:pPr>
              <a:defRPr/>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0" indent="0">
              <a:buNone/>
              <a:defRPr/>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a:defRPr/>
            </a:pPr>
            <a:endParaRPr lang="en-US" sz="2400" dirty="0">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2262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2198-3E5F-8DE0-B104-A96AE4F57279}"/>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What We Do </a:t>
            </a:r>
            <a:br>
              <a:rPr lang="en-US" altLang="en-US" sz="32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NBP produces millions of pages of paper braille/yr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two methods to produce braille  Press or Embossing</a:t>
            </a:r>
            <a:endParaRPr lang="en-US" sz="2800" dirty="0"/>
          </a:p>
        </p:txBody>
      </p:sp>
      <p:sp>
        <p:nvSpPr>
          <p:cNvPr id="3" name="Content Placeholder 2">
            <a:extLst>
              <a:ext uri="{FF2B5EF4-FFF2-40B4-BE49-F238E27FC236}">
                <a16:creationId xmlns:a16="http://schemas.microsoft.com/office/drawing/2014/main" id="{3E36FF8D-1B5E-FFDC-18AF-24EE1F99D4C5}"/>
              </a:ext>
            </a:extLst>
          </p:cNvPr>
          <p:cNvSpPr>
            <a:spLocks noGrp="1"/>
          </p:cNvSpPr>
          <p:nvPr>
            <p:ph sz="half" idx="1"/>
          </p:nvPr>
        </p:nvSpPr>
        <p:spPr>
          <a:xfrm>
            <a:off x="564449" y="1975556"/>
            <a:ext cx="4995333" cy="615244"/>
          </a:xfrm>
        </p:spPr>
        <p:txBody>
          <a:bodyPr/>
          <a:lstStyle/>
          <a:p>
            <a:r>
              <a:rPr lang="en-US" dirty="0"/>
              <a:t>Heidelberg Press	</a:t>
            </a:r>
          </a:p>
        </p:txBody>
      </p:sp>
      <p:sp>
        <p:nvSpPr>
          <p:cNvPr id="4" name="Content Placeholder 3">
            <a:extLst>
              <a:ext uri="{FF2B5EF4-FFF2-40B4-BE49-F238E27FC236}">
                <a16:creationId xmlns:a16="http://schemas.microsoft.com/office/drawing/2014/main" id="{DABDA19D-7C69-64EA-D7D1-12660D015561}"/>
              </a:ext>
              <a:ext uri="{C183D7F6-B498-43B3-948B-1728B52AA6E4}">
                <adec:decorative xmlns:adec="http://schemas.microsoft.com/office/drawing/2017/decorative" val="0"/>
              </a:ext>
            </a:extLst>
          </p:cNvPr>
          <p:cNvSpPr>
            <a:spLocks noGrp="1"/>
          </p:cNvSpPr>
          <p:nvPr>
            <p:ph sz="half" idx="2"/>
          </p:nvPr>
        </p:nvSpPr>
        <p:spPr>
          <a:xfrm>
            <a:off x="5066102" y="1975556"/>
            <a:ext cx="4995333" cy="615244"/>
          </a:xfrm>
        </p:spPr>
        <p:txBody>
          <a:bodyPr/>
          <a:lstStyle/>
          <a:p>
            <a:r>
              <a:rPr lang="en-US" dirty="0" err="1"/>
              <a:t>Braillo</a:t>
            </a:r>
            <a:r>
              <a:rPr lang="en-US" dirty="0"/>
              <a:t> Embossers</a:t>
            </a:r>
          </a:p>
        </p:txBody>
      </p:sp>
      <p:pic>
        <p:nvPicPr>
          <p:cNvPr id="6" name="Content Placeholder 3" descr="Image of an old Heidelberg press with dials, handles, and drum motors that presses braille on paper with metal plates that have the braille on them.">
            <a:extLst>
              <a:ext uri="{FF2B5EF4-FFF2-40B4-BE49-F238E27FC236}">
                <a16:creationId xmlns:a16="http://schemas.microsoft.com/office/drawing/2014/main" id="{917C798F-CCF6-04DA-2CED-9FCAFA3DDDE7}"/>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819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Image of a Braillo Modern Embosser with a large roll of paper that is fed into the machine and it prints braille directly on the paper, cuts it and collates it automatically.">
            <a:extLst>
              <a:ext uri="{FF2B5EF4-FFF2-40B4-BE49-F238E27FC236}">
                <a16:creationId xmlns:a16="http://schemas.microsoft.com/office/drawing/2014/main" id="{85BFE07B-8175-ABA9-1563-288444993A0E}"/>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181" y="2819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593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D838-27C3-F7DC-09FB-C268F8A54FA8}"/>
              </a:ext>
            </a:extLst>
          </p:cNvPr>
          <p:cNvSpPr>
            <a:spLocks noGrp="1"/>
          </p:cNvSpPr>
          <p:nvPr>
            <p:ph type="title"/>
          </p:nvPr>
        </p:nvSpPr>
        <p:spPr>
          <a:xfrm>
            <a:off x="508000" y="304800"/>
            <a:ext cx="8839200" cy="685800"/>
          </a:xfrm>
        </p:spPr>
        <p:txBody>
          <a:bodyPr/>
          <a:lstStyle/>
          <a:p>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Braille Literacy for Children &amp; Adults</a:t>
            </a:r>
            <a:br>
              <a:rPr lang="en-US" sz="5400"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B11E017B-10C5-AB99-9301-D29D23D85866}"/>
              </a:ext>
            </a:extLst>
          </p:cNvPr>
          <p:cNvSpPr>
            <a:spLocks noGrp="1"/>
          </p:cNvSpPr>
          <p:nvPr>
            <p:ph idx="1"/>
          </p:nvPr>
        </p:nvSpPr>
        <p:spPr>
          <a:xfrm>
            <a:off x="508000" y="1371600"/>
            <a:ext cx="9144000" cy="5308600"/>
          </a:xfrm>
        </p:spPr>
        <p:txBody>
          <a:bodyPr/>
          <a:lstStyle/>
          <a:p>
            <a:pPr marL="0" indent="0" algn="ctr" eaLnBrk="1" hangingPunct="1">
              <a:buNone/>
              <a:defRPr/>
            </a:pPr>
            <a:endParaRPr lang="en-US" sz="1800" dirty="0">
              <a:latin typeface="Arial" panose="020B0604020202020204" pitchFamily="34" charset="0"/>
              <a:cs typeface="Arial" panose="020B0604020202020204" pitchFamily="34" charset="0"/>
            </a:endParaRPr>
          </a:p>
          <a:p>
            <a:pPr eaLnBrk="1" hangingPunct="1">
              <a:defRPr/>
            </a:pPr>
            <a:r>
              <a:rPr lang="en-US" sz="2000" dirty="0">
                <a:latin typeface="Arial" panose="020B0604020202020204" pitchFamily="34" charset="0"/>
                <a:cs typeface="Arial" panose="020B0604020202020204" pitchFamily="34" charset="0"/>
              </a:rPr>
              <a:t>We have braille literacy programs for children to learn braille. Bumpy Basics, </a:t>
            </a:r>
            <a:r>
              <a:rPr lang="en-US" sz="2000" dirty="0" err="1">
                <a:latin typeface="Arial" panose="020B0604020202020204" pitchFamily="34" charset="0"/>
                <a:cs typeface="Arial" panose="020B0604020202020204" pitchFamily="34" charset="0"/>
              </a:rPr>
              <a:t>Readbooks</a:t>
            </a:r>
            <a:r>
              <a:rPr lang="en-US" sz="2000" dirty="0">
                <a:latin typeface="Arial" panose="020B0604020202020204" pitchFamily="34" charset="0"/>
                <a:cs typeface="Arial" panose="020B0604020202020204" pitchFamily="34" charset="0"/>
              </a:rPr>
              <a:t>, Children’s Braille Book Club.</a:t>
            </a:r>
          </a:p>
          <a:p>
            <a:pPr eaLnBrk="1" hangingPunct="1">
              <a:defRPr/>
            </a:pPr>
            <a:r>
              <a:rPr lang="en-US" sz="2000" dirty="0">
                <a:latin typeface="Arial" panose="020B0604020202020204" pitchFamily="34" charset="0"/>
                <a:cs typeface="Arial" panose="020B0604020202020204" pitchFamily="34" charset="0"/>
              </a:rPr>
              <a:t>Books for adults written by blind authors, including how-to books on technology, health, cooking, travel and leisure activities.</a:t>
            </a:r>
          </a:p>
          <a:p>
            <a:pPr marL="0" indent="0">
              <a:buNone/>
            </a:pPr>
            <a:endParaRPr lang="en-US" dirty="0"/>
          </a:p>
        </p:txBody>
      </p:sp>
      <p:pic>
        <p:nvPicPr>
          <p:cNvPr id="4" name="Content Placeholder 6" descr="A photo of braille books for adults on technology and cooking, and some board books for early readers and some  books and games  for older children">
            <a:extLst>
              <a:ext uri="{FF2B5EF4-FFF2-40B4-BE49-F238E27FC236}">
                <a16:creationId xmlns:a16="http://schemas.microsoft.com/office/drawing/2014/main" id="{4BE78177-C4C4-F316-CC05-F1D0D914A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10800000">
            <a:off x="1968301" y="3372305"/>
            <a:ext cx="5918598" cy="332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459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321C-4798-66F7-9591-6360407887C8}"/>
              </a:ext>
            </a:extLst>
          </p:cNvPr>
          <p:cNvSpPr>
            <a:spLocks noGrp="1"/>
          </p:cNvSpPr>
          <p:nvPr>
            <p:ph type="title"/>
          </p:nvPr>
        </p:nvSpPr>
        <p:spPr>
          <a:xfrm>
            <a:off x="508000" y="76200"/>
            <a:ext cx="9144000" cy="685800"/>
          </a:xfrm>
        </p:spPr>
        <p:txBody>
          <a:bodyPr/>
          <a:lstStyle/>
          <a:p>
            <a:r>
              <a:rPr lang="en-US" sz="3200" dirty="0">
                <a:latin typeface="Arial" panose="020B0604020202020204" pitchFamily="34" charset="0"/>
                <a:cs typeface="Arial" panose="020B0604020202020204" pitchFamily="34" charset="0"/>
              </a:rPr>
              <a:t>B2B Contract Work </a:t>
            </a:r>
          </a:p>
        </p:txBody>
      </p:sp>
      <p:pic>
        <p:nvPicPr>
          <p:cNvPr id="5" name="Content Placeholder 4" descr="A Photo of many print and braille books for businesses , Airline evacuation guides, RedSox Schedule">
            <a:extLst>
              <a:ext uri="{FF2B5EF4-FFF2-40B4-BE49-F238E27FC236}">
                <a16:creationId xmlns:a16="http://schemas.microsoft.com/office/drawing/2014/main" id="{22D53646-F897-31BE-D862-F45DBB04A1A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117600" y="4224857"/>
            <a:ext cx="3296492" cy="2243394"/>
          </a:xfrm>
        </p:spPr>
      </p:pic>
      <p:pic>
        <p:nvPicPr>
          <p:cNvPr id="8" name="Content Placeholder 7" descr="A photo of a tactile transit map showing 3 color train lines with different tectures for a blind person to identify each line">
            <a:extLst>
              <a:ext uri="{FF2B5EF4-FFF2-40B4-BE49-F238E27FC236}">
                <a16:creationId xmlns:a16="http://schemas.microsoft.com/office/drawing/2014/main" id="{89871AD4-AA66-B725-5CC9-5A0118F4A4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32401" y="4204335"/>
            <a:ext cx="3429000" cy="2581834"/>
          </a:xfrm>
        </p:spPr>
      </p:pic>
      <p:sp>
        <p:nvSpPr>
          <p:cNvPr id="10" name="TextBox 9">
            <a:extLst>
              <a:ext uri="{FF2B5EF4-FFF2-40B4-BE49-F238E27FC236}">
                <a16:creationId xmlns:a16="http://schemas.microsoft.com/office/drawing/2014/main" id="{F3621A7D-CD32-FDAA-201A-2DB6D4785052}"/>
              </a:ext>
            </a:extLst>
          </p:cNvPr>
          <p:cNvSpPr txBox="1"/>
          <p:nvPr/>
        </p:nvSpPr>
        <p:spPr>
          <a:xfrm>
            <a:off x="1117599" y="1052006"/>
            <a:ext cx="7543801" cy="2862322"/>
          </a:xfrm>
          <a:prstGeom prst="rect">
            <a:avLst/>
          </a:prstGeom>
          <a:noFill/>
        </p:spPr>
        <p:txBody>
          <a:bodyPr wrap="square">
            <a:spAutoFit/>
          </a:bodyPr>
          <a:lstStyle/>
          <a:p>
            <a:r>
              <a:rPr lang="en-US" altLang="en-US" sz="2000" dirty="0"/>
              <a:t>Airline evacuation plans </a:t>
            </a:r>
          </a:p>
          <a:p>
            <a:r>
              <a:rPr lang="en-US" altLang="en-US" sz="2000" dirty="0"/>
              <a:t>Menus Starbucks in US and Canada</a:t>
            </a:r>
          </a:p>
          <a:p>
            <a:r>
              <a:rPr lang="en-US" altLang="en-US" sz="2000" dirty="0"/>
              <a:t>Macy’s Parade program</a:t>
            </a:r>
          </a:p>
          <a:p>
            <a:r>
              <a:rPr lang="en-US" altLang="en-US" sz="2000" dirty="0"/>
              <a:t>Corporate documents</a:t>
            </a:r>
          </a:p>
          <a:p>
            <a:r>
              <a:rPr lang="en-US" altLang="en-US" sz="2000" dirty="0"/>
              <a:t>Braille business cards</a:t>
            </a:r>
          </a:p>
          <a:p>
            <a:r>
              <a:rPr lang="en-US" altLang="en-US" sz="2000" dirty="0"/>
              <a:t>Award plaques in print and braille and acrylic awards and promotional items with print and braille</a:t>
            </a:r>
          </a:p>
          <a:p>
            <a:r>
              <a:rPr lang="en-US" altLang="en-US" sz="2000" dirty="0"/>
              <a:t>ADA signs with raised lettering, large print and braille, evacuation maps, etc. </a:t>
            </a:r>
          </a:p>
        </p:txBody>
      </p:sp>
    </p:spTree>
    <p:extLst>
      <p:ext uri="{BB962C8B-B14F-4D97-AF65-F5344CB8AC3E}">
        <p14:creationId xmlns:p14="http://schemas.microsoft.com/office/powerpoint/2010/main" val="327243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a:extLst>
              <a:ext uri="{FF2B5EF4-FFF2-40B4-BE49-F238E27FC236}">
                <a16:creationId xmlns:a16="http://schemas.microsoft.com/office/drawing/2014/main" id="{106CCD29-7B2B-19A1-D6EB-919E58D5AED0}"/>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Education Dept</a:t>
            </a:r>
          </a:p>
        </p:txBody>
      </p:sp>
      <p:sp>
        <p:nvSpPr>
          <p:cNvPr id="20483" name="Content Placeholder 4">
            <a:extLst>
              <a:ext uri="{FF2B5EF4-FFF2-40B4-BE49-F238E27FC236}">
                <a16:creationId xmlns:a16="http://schemas.microsoft.com/office/drawing/2014/main" id="{34F372A4-4F20-465C-44A7-2F3F8DF108AF}"/>
              </a:ext>
            </a:extLst>
          </p:cNvPr>
          <p:cNvSpPr>
            <a:spLocks noGrp="1"/>
          </p:cNvSpPr>
          <p:nvPr>
            <p:ph idx="1"/>
          </p:nvPr>
        </p:nvSpPr>
        <p:spPr>
          <a:xfrm>
            <a:off x="508000" y="1854200"/>
            <a:ext cx="9144000" cy="2717800"/>
          </a:xfrm>
        </p:spPr>
        <p:txBody>
          <a:bodyPr/>
          <a:lstStyle/>
          <a:p>
            <a:r>
              <a:rPr lang="en-US" altLang="en-US" sz="2400" dirty="0">
                <a:latin typeface="Arial" panose="020B0604020202020204" pitchFamily="34" charset="0"/>
                <a:cs typeface="Arial" panose="020B0604020202020204" pitchFamily="34" charset="0"/>
              </a:rPr>
              <a:t>Many don’t realize we do textbooks K-12, colleges</a:t>
            </a:r>
          </a:p>
          <a:p>
            <a:r>
              <a:rPr lang="en-US" altLang="en-US" sz="2400" dirty="0">
                <a:latin typeface="Arial" panose="020B0604020202020204" pitchFamily="34" charset="0"/>
                <a:cs typeface="Arial" panose="020B0604020202020204" pitchFamily="34" charset="0"/>
              </a:rPr>
              <a:t>Standardized tests primary, secondary grades (approx. 35 states) including MCAS</a:t>
            </a:r>
          </a:p>
          <a:p>
            <a:r>
              <a:rPr lang="en-US" altLang="en-US" sz="2400" dirty="0">
                <a:latin typeface="Arial" panose="020B0604020202020204" pitchFamily="34" charset="0"/>
                <a:cs typeface="Arial" panose="020B0604020202020204" pitchFamily="34" charset="0"/>
              </a:rPr>
              <a:t>College entrance exams and graduate exams</a:t>
            </a:r>
          </a:p>
          <a:p>
            <a:r>
              <a:rPr lang="en-US" altLang="en-US" sz="2400" dirty="0">
                <a:latin typeface="Arial" panose="020B0604020202020204" pitchFamily="34" charset="0"/>
                <a:cs typeface="Arial" panose="020B0604020202020204" pitchFamily="34" charset="0"/>
              </a:rPr>
              <a:t>Not just braille… but tactile graphics, bar charts, line curves, chemistry, bio, diagrams etc.</a:t>
            </a:r>
          </a:p>
          <a:p>
            <a:endParaRPr lang="en-US" altLang="en-US" dirty="0"/>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A41CE98EE09249BE84FDB31B1D6FBB" ma:contentTypeVersion="3" ma:contentTypeDescription="Create a new document." ma:contentTypeScope="" ma:versionID="c40fe72a997848a6926a49d8588440c4">
  <xsd:schema xmlns:xsd="http://www.w3.org/2001/XMLSchema" xmlns:xs="http://www.w3.org/2001/XMLSchema" xmlns:p="http://schemas.microsoft.com/office/2006/metadata/properties" xmlns:ns3="faf0acfa-cacc-43ae-af54-a4ce53770522" targetNamespace="http://schemas.microsoft.com/office/2006/metadata/properties" ma:root="true" ma:fieldsID="1473cc956427ae611dca6d55285fe32d" ns3:_="">
    <xsd:import namespace="faf0acfa-cacc-43ae-af54-a4ce53770522"/>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f0acfa-cacc-43ae-af54-a4ce53770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556CA1-1909-40F3-BC12-4070AF366040}">
  <ds:schemaRefs>
    <ds:schemaRef ds:uri="http://purl.org/dc/elements/1.1/"/>
    <ds:schemaRef ds:uri="http://purl.org/dc/terms/"/>
    <ds:schemaRef ds:uri="http://purl.org/dc/dcmitype/"/>
    <ds:schemaRef ds:uri="http://schemas.openxmlformats.org/package/2006/metadata/core-properties"/>
    <ds:schemaRef ds:uri="http://schemas.microsoft.com/office/2006/documentManagement/types"/>
    <ds:schemaRef ds:uri="http://www.w3.org/XML/1998/namespace"/>
    <ds:schemaRef ds:uri="faf0acfa-cacc-43ae-af54-a4ce53770522"/>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D5A7D37E-4355-49EF-9C8F-DDD574CFF350}">
  <ds:schemaRefs>
    <ds:schemaRef ds:uri="http://schemas.microsoft.com/sharepoint/v3/contenttype/forms"/>
  </ds:schemaRefs>
</ds:datastoreItem>
</file>

<file path=customXml/itemProps3.xml><?xml version="1.0" encoding="utf-8"?>
<ds:datastoreItem xmlns:ds="http://schemas.openxmlformats.org/officeDocument/2006/customXml" ds:itemID="{E1E090FF-7CA8-41FB-A8BA-3A11FD2F2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f0acfa-cacc-43ae-af54-a4ce537705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Flow</Template>
  <TotalTime>34858987</TotalTime>
  <Words>993</Words>
  <Application>Microsoft Office PowerPoint</Application>
  <PresentationFormat>Custom</PresentationFormat>
  <Paragraphs>125</Paragraphs>
  <Slides>21</Slides>
  <Notes>5</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21</vt:i4>
      </vt:variant>
    </vt:vector>
  </HeadingPairs>
  <TitlesOfParts>
    <vt:vector size="28" baseType="lpstr">
      <vt:lpstr>Arial</vt:lpstr>
      <vt:lpstr>Calibri</vt:lpstr>
      <vt:lpstr>Office Theme</vt:lpstr>
      <vt:lpstr>2_Office Theme</vt:lpstr>
      <vt:lpstr>8_Office Theme</vt:lpstr>
      <vt:lpstr>7_Office Theme</vt:lpstr>
      <vt:lpstr>3_Office Theme</vt:lpstr>
      <vt:lpstr>DAEGB – Community Outreach Contact Information</vt:lpstr>
      <vt:lpstr>NBP Mission </vt:lpstr>
      <vt:lpstr>NBP Headquarters 88 Saint Stephen Street – Boston, MA </vt:lpstr>
      <vt:lpstr>Brief History of NBP</vt:lpstr>
      <vt:lpstr>NBP History continued</vt:lpstr>
      <vt:lpstr>What We Do  NBP produces millions of pages of paper braille/yr  two methods to produce braille  Press or Embossing</vt:lpstr>
      <vt:lpstr>  Braille Literacy for Children &amp; Adults </vt:lpstr>
      <vt:lpstr>B2B Contract Work </vt:lpstr>
      <vt:lpstr>Education Dept</vt:lpstr>
      <vt:lpstr>Center for Braille Innovation  (CBI)</vt:lpstr>
      <vt:lpstr>Research Collaborations </vt:lpstr>
      <vt:lpstr>Early Full Page Projects</vt:lpstr>
      <vt:lpstr>  Refreshable Braille Technologies 2016, 2018  </vt:lpstr>
      <vt:lpstr>RBDs -Actuation R&amp;D </vt:lpstr>
      <vt:lpstr>Leveraging existing Medical Technology  Micro machining pneumatic technology on a nano scale</vt:lpstr>
      <vt:lpstr>Electroactive Polymers – EAPs Plastic material, prosthetics, artificial muscles, robot skin</vt:lpstr>
      <vt:lpstr>EAP Phone credit card Takao Someya - Japan</vt:lpstr>
      <vt:lpstr>Touch of Genius Winner 2021</vt:lpstr>
      <vt:lpstr> Disney Reseach CMU, Senseg Finland, Tanvas Chicago NWU </vt:lpstr>
      <vt:lpstr>Electrostatic Haptics – If successful</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Gannett, Yukiko (EOTSS)</cp:lastModifiedBy>
  <cp:revision>270</cp:revision>
  <dcterms:created xsi:type="dcterms:W3CDTF">2004-05-06T09:28:21Z</dcterms:created>
  <dcterms:modified xsi:type="dcterms:W3CDTF">2026-03-16T22:11:36Z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0x010100E7A41CE98EE09249BE84FDB31B1D6FBB</vt:lpwstr>
  </property>
  <property fmtid="{D5CDD505-2E9C-101B-9397-08002B2CF9AE}" pid="3" name="_MarkAsFinal">
    <vt:bool>true</vt:bool>
  </property>
</Properties>
</file>