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16"/>
  </p:notesMasterIdLst>
  <p:sldIdLst>
    <p:sldId id="256" r:id="rId5"/>
    <p:sldId id="2145705583" r:id="rId6"/>
    <p:sldId id="2145705641" r:id="rId7"/>
    <p:sldId id="2145705719" r:id="rId8"/>
    <p:sldId id="2145705714" r:id="rId9"/>
    <p:sldId id="2145705720" r:id="rId10"/>
    <p:sldId id="2145705710" r:id="rId11"/>
    <p:sldId id="2145705711" r:id="rId12"/>
    <p:sldId id="2145705716" r:id="rId13"/>
    <p:sldId id="2145705702" r:id="rId14"/>
    <p:sldId id="2145705703"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9752AE1A-BD6E-C802-793E-6B450C9BDE1C}" name="Stone, Ben (EOHLC)" initials="S(" userId="S::ben.stone@mass.gov::0f424737-e0a8-485e-8b2b-d868465df3b2"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87268935-4B0D-9DCD-E85C-FDE5BA153150}" name="Rooney, Jake (A&amp;F)" initials="R(" userId="S::jake.rooney@mass.gov::0b895a14-7b0d-4122-bdb6-b61f1a8e0c82"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1470584B-79CF-69EE-322C-2705A162878B}" name="Bryant, Benjamin (EOHLC)" initials="BB(" userId="S::Benjamin.Bryant@mass.gov::d9f20d2d-3d0a-4c4c-bc1c-5d95aab57509" providerId="AD"/>
  <p188:author id="{A531355E-2B15-76AA-81D6-FA6682EA9573}" name="Walsh, Matthew (EOHLC)" initials="WM" userId="S::matthew.walsh@mass.gov::6b9d2727-13b7-4fba-bda7-e67533322e9c" providerId="AD"/>
  <p188:author id="{5D0B106C-19C5-C25D-CC22-1F2C9A8B4A47}" name="Rubin, Roberta (EOHLC)" initials="RR" userId="S::roberta.rubin@mass.gov::2cbd6095-3de4-4e08-a541-e182ee3ba991" providerId="AD"/>
  <p188:author id="{755CA26C-E983-2981-90EC-EECEB853650F}" name="McLaughlin, Gina (EOHLC)" initials="M(" userId="S::gina.mclaughlin@mass.gov::34be0a45-b8e4-4c3b-8f50-cef1dc2b6f0b"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C631F979-F338-EDEB-5F1D-2578B91121E3}" name="Attia, Mark (A&amp;F)" initials="A(" userId="S::mark.attia@mass.gov::4aeb8811-86d4-4fe3-aa7a-edc5a4bee0c3" providerId="AD"/>
  <p188:author id="{DD67527A-C5DA-C6BC-AF98-9F9921C092EE}" name="Walsh, Matthew (EOHLC)" initials="WM(" userId="S::Matthew.Walsh@mass.gov::6b9d2727-13b7-4fba-bda7-e67533322e9c" providerId="AD"/>
  <p188:author id="{4CAE6795-1068-CD6B-6BD3-1F72B1FA07A8}" name="Jesse Kanson-Benanav" initials="JK" userId="S::JesseKanson-Benanav@abundanthousingma.onmicrosoft.com::4cf58c7c-58fa-4e69-a99b-62f500f06064" providerId="AD"/>
  <p188:author id="{4E2B4199-C085-8E73-9EF6-9AFD60BEE019}" name="DeHaven, Carter (A&amp;F)" initials="D(" userId="S::carter.dehaven@mass.gov::481c3a8d-9d64-40e7-8e99-d539b562e513" providerId="AD"/>
  <p188:author id="{36AB639B-E166-9380-9F55-3ED993DE57A1}" name="Barrese, Sarah (EOHLC)" initials="SB" userId="S::Sarah.Barrese2@mass.gov::60d0b564-cec7-47ef-b244-e30e0cfbf4b7" providerId="AD"/>
  <p188:author id="{7F64CD9D-A50E-A048-F989-5748E3F4AF09}" name="Kluchman, Chris (EOHLC)" initials="CK" userId="S::Chris.Kluchman@mass.gov::3b2805cf-7dc0-4105-8ee7-e9f9424f61fe" providerId="AD"/>
  <p188:author id="{E928B0A5-0EEB-7C36-140C-297ACD6F18B2}" name="Tierney, Sean (EOHLC)" initials="ST" userId="S::Sean.Tierney@mass.gov::7a98376c-9b3b-40c3-bb0f-571004252cd9" providerId="AD"/>
  <p188:author id="{557D60B5-E313-7BFF-B708-0D087EF5CC2E}" name="Razzaq, Fatima (EOHLC)" initials="R(" userId="S::fatima.razzaq@mass.gov::cde9a7e3-8673-4b79-b8f3-7056c8fe4543" providerId="AD"/>
  <p188:author id="{250876BA-F1AD-14B1-2976-6B6B94EB1832}" name="Coogan, John (A&amp;F)" initials="CJ(" userId="S::John.Coogan2@mass.gov::9ac26b41-245e-4f87-940c-21856b06aa5b" providerId="AD"/>
  <p188:author id="{2EFB27D2-5561-7D95-F0B4-D9E809F4A868}" name="Shupin, Eric (EOHLC)" initials="S(" userId="S::eric.shupin@mass.gov::c0128860-9151-4cc9-aba2-fd00b56a7c93" providerId="AD"/>
  <p188:author id="{37A928D6-7D11-640A-825D-EF51D928CA94}" name="Simao, Conor (A&amp;F)" initials="SC(" userId="S::Conor.Simao@mass.gov::24a3fdc9-76f9-44a5-9eb3-4d4cffee8da6" providerId="AD"/>
  <p188:author id="{44063EDF-C9FF-F029-E99B-05E45AD09F2D}" name="Renkert, Sara (A&amp;F)" initials="R(" userId="S::sara.renkert@mass.gov::bbfca1a2-6040-42c4-9130-046d166ca358" providerId="AD"/>
  <p188:author id="{5B6282E4-328C-95C6-0EEE-93E1EB5BFD61}" name="Connors, Kaitlyn (A&amp;F)" initials="CK(" userId="S::Kaitlyn.Connors@mass.gov::40e30303-1c2c-4e3c-8345-7c82e4704ecd"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5" name="Delaney, Megan R. (A&amp;F)" initials="D(" lastIdx="5" clrIdx="4">
    <p:extLst>
      <p:ext uri="{19B8F6BF-5375-455C-9EA6-DF929625EA0E}">
        <p15:presenceInfo xmlns:p15="http://schemas.microsoft.com/office/powerpoint/2012/main" userId="S::megan.r.delaney2@mass.gov::730d6824-8d60-4eb8-89aa-b1380896617a" providerId="AD"/>
      </p:ext>
    </p:extLst>
  </p:cmAuthor>
  <p:cmAuthor id="6" name="Coogan, John (A&amp;F)" initials="C(" lastIdx="2" clrIdx="5">
    <p:extLst>
      <p:ext uri="{19B8F6BF-5375-455C-9EA6-DF929625EA0E}">
        <p15:presenceInfo xmlns:p15="http://schemas.microsoft.com/office/powerpoint/2012/main" userId="S::john.coogan2@mass.gov::9ac26b41-245e-4f87-940c-21856b06a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58F"/>
    <a:srgbClr val="388557"/>
    <a:srgbClr val="D2ECDC"/>
    <a:srgbClr val="C6EFCE"/>
    <a:srgbClr val="FFC7CE"/>
    <a:srgbClr val="FFEB9C"/>
    <a:srgbClr val="FFFFCC"/>
    <a:srgbClr val="F2F2F2"/>
    <a:srgbClr val="CCD1DB"/>
    <a:srgbClr val="F6C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4410F0-46BD-F77E-CC85-3F3FD79C5703}" v="96" dt="2025-03-20T20:22:55.362"/>
    <p1510:client id="{5817CCE3-F5BA-E7A6-733A-0FCADF52CF1F}" v="1" dt="2025-03-20T13:49:23.109"/>
    <p1510:client id="{D37B83CF-7B85-4151-8842-AF17CB1A0441}" v="11" dt="2025-03-19T18:21:58.4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80"/>
        <p:guide pos="218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sh, Matthew (EOHLC)" userId="S::matthew.walsh@mass.gov::6b9d2727-13b7-4fba-bda7-e67533322e9c" providerId="AD" clId="Web-{2366926E-F865-1D00-C414-8FAE99F63A79}"/>
    <pc:docChg chg="modSld">
      <pc:chgData name="Walsh, Matthew (EOHLC)" userId="S::matthew.walsh@mass.gov::6b9d2727-13b7-4fba-bda7-e67533322e9c" providerId="AD" clId="Web-{2366926E-F865-1D00-C414-8FAE99F63A79}" dt="2025-03-11T20:41:22.014" v="13"/>
      <pc:docMkLst>
        <pc:docMk/>
      </pc:docMkLst>
      <pc:sldChg chg="modNotes">
        <pc:chgData name="Walsh, Matthew (EOHLC)" userId="S::matthew.walsh@mass.gov::6b9d2727-13b7-4fba-bda7-e67533322e9c" providerId="AD" clId="Web-{2366926E-F865-1D00-C414-8FAE99F63A79}" dt="2025-03-11T20:41:00.842" v="11"/>
        <pc:sldMkLst>
          <pc:docMk/>
          <pc:sldMk cId="847511936" sldId="256"/>
        </pc:sldMkLst>
      </pc:sldChg>
      <pc:sldChg chg="modNotes">
        <pc:chgData name="Walsh, Matthew (EOHLC)" userId="S::matthew.walsh@mass.gov::6b9d2727-13b7-4fba-bda7-e67533322e9c" providerId="AD" clId="Web-{2366926E-F865-1D00-C414-8FAE99F63A79}" dt="2025-03-11T20:41:22.014" v="13"/>
        <pc:sldMkLst>
          <pc:docMk/>
          <pc:sldMk cId="2091034526" sldId="2145705702"/>
        </pc:sldMkLst>
      </pc:sldChg>
    </pc:docChg>
  </pc:docChgLst>
  <pc:docChgLst>
    <pc:chgData name="Walsh, Matthew (EOHLC)" userId="S::matthew.walsh@mass.gov::6b9d2727-13b7-4fba-bda7-e67533322e9c" providerId="AD" clId="Web-{8DB40D10-6FD2-63E6-47DC-7FCCCDCA429C}"/>
    <pc:docChg chg="delSld modSld">
      <pc:chgData name="Walsh, Matthew (EOHLC)" userId="S::matthew.walsh@mass.gov::6b9d2727-13b7-4fba-bda7-e67533322e9c" providerId="AD" clId="Web-{8DB40D10-6FD2-63E6-47DC-7FCCCDCA429C}" dt="2025-02-03T17:33:13.472" v="24"/>
      <pc:docMkLst>
        <pc:docMk/>
      </pc:docMkLst>
      <pc:sldChg chg="modSp">
        <pc:chgData name="Walsh, Matthew (EOHLC)" userId="S::matthew.walsh@mass.gov::6b9d2727-13b7-4fba-bda7-e67533322e9c" providerId="AD" clId="Web-{8DB40D10-6FD2-63E6-47DC-7FCCCDCA429C}" dt="2025-02-03T17:32:03.566" v="18"/>
        <pc:sldMkLst>
          <pc:docMk/>
          <pc:sldMk cId="2718007075" sldId="2145705583"/>
        </pc:sldMkLst>
        <pc:graphicFrameChg chg="mod modGraphic">
          <ac:chgData name="Walsh, Matthew (EOHLC)" userId="S::matthew.walsh@mass.gov::6b9d2727-13b7-4fba-bda7-e67533322e9c" providerId="AD" clId="Web-{8DB40D10-6FD2-63E6-47DC-7FCCCDCA429C}" dt="2025-02-03T17:32:03.566" v="18"/>
          <ac:graphicFrameMkLst>
            <pc:docMk/>
            <pc:sldMk cId="2718007075" sldId="2145705583"/>
            <ac:graphicFrameMk id="3" creationId="{5028B61B-25D8-5187-F9E2-429ADA71341A}"/>
          </ac:graphicFrameMkLst>
        </pc:graphicFrameChg>
      </pc:sldChg>
      <pc:sldChg chg="del">
        <pc:chgData name="Walsh, Matthew (EOHLC)" userId="S::matthew.walsh@mass.gov::6b9d2727-13b7-4fba-bda7-e67533322e9c" providerId="AD" clId="Web-{8DB40D10-6FD2-63E6-47DC-7FCCCDCA429C}" dt="2025-02-03T17:32:39.832" v="22"/>
        <pc:sldMkLst>
          <pc:docMk/>
          <pc:sldMk cId="840323911" sldId="2145705715"/>
        </pc:sldMkLst>
      </pc:sldChg>
      <pc:sldChg chg="delSp modSp">
        <pc:chgData name="Walsh, Matthew (EOHLC)" userId="S::matthew.walsh@mass.gov::6b9d2727-13b7-4fba-bda7-e67533322e9c" providerId="AD" clId="Web-{8DB40D10-6FD2-63E6-47DC-7FCCCDCA429C}" dt="2025-02-03T17:32:27.582" v="20" actId="20577"/>
        <pc:sldMkLst>
          <pc:docMk/>
          <pc:sldMk cId="4121987089" sldId="2145705720"/>
        </pc:sldMkLst>
        <pc:spChg chg="mod">
          <ac:chgData name="Walsh, Matthew (EOHLC)" userId="S::matthew.walsh@mass.gov::6b9d2727-13b7-4fba-bda7-e67533322e9c" providerId="AD" clId="Web-{8DB40D10-6FD2-63E6-47DC-7FCCCDCA429C}" dt="2025-02-03T17:32:27.582" v="20" actId="20577"/>
          <ac:spMkLst>
            <pc:docMk/>
            <pc:sldMk cId="4121987089" sldId="2145705720"/>
            <ac:spMk id="4" creationId="{FBBD350E-CB27-75C7-3265-2531F4183438}"/>
          </ac:spMkLst>
        </pc:spChg>
      </pc:sldChg>
      <pc:sldChg chg="del">
        <pc:chgData name="Walsh, Matthew (EOHLC)" userId="S::matthew.walsh@mass.gov::6b9d2727-13b7-4fba-bda7-e67533322e9c" providerId="AD" clId="Web-{8DB40D10-6FD2-63E6-47DC-7FCCCDCA429C}" dt="2025-02-03T17:32:37.222" v="21"/>
        <pc:sldMkLst>
          <pc:docMk/>
          <pc:sldMk cId="2433849080" sldId="2145705722"/>
        </pc:sldMkLst>
      </pc:sldChg>
      <pc:sldChg chg="del">
        <pc:chgData name="Walsh, Matthew (EOHLC)" userId="S::matthew.walsh@mass.gov::6b9d2727-13b7-4fba-bda7-e67533322e9c" providerId="AD" clId="Web-{8DB40D10-6FD2-63E6-47DC-7FCCCDCA429C}" dt="2025-02-03T17:33:13.472" v="24"/>
        <pc:sldMkLst>
          <pc:docMk/>
          <pc:sldMk cId="6596351" sldId="2145705723"/>
        </pc:sldMkLst>
      </pc:sldChg>
      <pc:sldChg chg="del">
        <pc:chgData name="Walsh, Matthew (EOHLC)" userId="S::matthew.walsh@mass.gov::6b9d2727-13b7-4fba-bda7-e67533322e9c" providerId="AD" clId="Web-{8DB40D10-6FD2-63E6-47DC-7FCCCDCA429C}" dt="2025-02-03T17:32:54.519" v="23"/>
        <pc:sldMkLst>
          <pc:docMk/>
          <pc:sldMk cId="4107539498" sldId="2145705724"/>
        </pc:sldMkLst>
      </pc:sldChg>
    </pc:docChg>
  </pc:docChgLst>
  <pc:docChgLst>
    <pc:chgData name="Walsh, Matthew (EOHLC)" userId="S::matthew.walsh@mass.gov::6b9d2727-13b7-4fba-bda7-e67533322e9c" providerId="AD" clId="Web-{D3DF6224-05D9-CA2D-3BA2-FD8EE4E0FA2D}"/>
    <pc:docChg chg="modSld">
      <pc:chgData name="Walsh, Matthew (EOHLC)" userId="S::matthew.walsh@mass.gov::6b9d2727-13b7-4fba-bda7-e67533322e9c" providerId="AD" clId="Web-{D3DF6224-05D9-CA2D-3BA2-FD8EE4E0FA2D}" dt="2025-02-03T15:40:59.045" v="2356" actId="20577"/>
      <pc:docMkLst>
        <pc:docMk/>
      </pc:docMkLst>
      <pc:sldChg chg="modSp">
        <pc:chgData name="Walsh, Matthew (EOHLC)" userId="S::matthew.walsh@mass.gov::6b9d2727-13b7-4fba-bda7-e67533322e9c" providerId="AD" clId="Web-{D3DF6224-05D9-CA2D-3BA2-FD8EE4E0FA2D}" dt="2025-01-31T20:55:07.494" v="14" actId="20577"/>
        <pc:sldMkLst>
          <pc:docMk/>
          <pc:sldMk cId="847511936" sldId="256"/>
        </pc:sldMkLst>
        <pc:spChg chg="mod">
          <ac:chgData name="Walsh, Matthew (EOHLC)" userId="S::matthew.walsh@mass.gov::6b9d2727-13b7-4fba-bda7-e67533322e9c" providerId="AD" clId="Web-{D3DF6224-05D9-CA2D-3BA2-FD8EE4E0FA2D}" dt="2025-01-31T20:55:07.494" v="14" actId="20577"/>
          <ac:spMkLst>
            <pc:docMk/>
            <pc:sldMk cId="847511936" sldId="256"/>
            <ac:spMk id="2" creationId="{14325771-1314-5BF7-7213-1785A2AB17C0}"/>
          </ac:spMkLst>
        </pc:spChg>
        <pc:spChg chg="mod">
          <ac:chgData name="Walsh, Matthew (EOHLC)" userId="S::matthew.walsh@mass.gov::6b9d2727-13b7-4fba-bda7-e67533322e9c" providerId="AD" clId="Web-{D3DF6224-05D9-CA2D-3BA2-FD8EE4E0FA2D}" dt="2025-01-31T20:54:50.369" v="12" actId="20577"/>
          <ac:spMkLst>
            <pc:docMk/>
            <pc:sldMk cId="847511936" sldId="256"/>
            <ac:spMk id="4" creationId="{F9D1A61C-8CFC-7695-51FC-A864F0CF7918}"/>
          </ac:spMkLst>
        </pc:spChg>
      </pc:sldChg>
      <pc:sldChg chg="addSp delSp modSp modCm">
        <pc:chgData name="Walsh, Matthew (EOHLC)" userId="S::matthew.walsh@mass.gov::6b9d2727-13b7-4fba-bda7-e67533322e9c" providerId="AD" clId="Web-{D3DF6224-05D9-CA2D-3BA2-FD8EE4E0FA2D}" dt="2025-02-03T15:40:59.045" v="2356" actId="20577"/>
        <pc:sldMkLst>
          <pc:docMk/>
          <pc:sldMk cId="4265882173" sldId="2145705710"/>
        </pc:sldMkLst>
        <pc:spChg chg="mod ord">
          <ac:chgData name="Walsh, Matthew (EOHLC)" userId="S::matthew.walsh@mass.gov::6b9d2727-13b7-4fba-bda7-e67533322e9c" providerId="AD" clId="Web-{D3DF6224-05D9-CA2D-3BA2-FD8EE4E0FA2D}" dt="2025-02-03T15:40:59.045" v="2356" actId="20577"/>
          <ac:spMkLst>
            <pc:docMk/>
            <pc:sldMk cId="4265882173" sldId="2145705710"/>
            <ac:spMk id="3" creationId="{BE785B7D-4352-B67A-FCCE-1B4E09730934}"/>
          </ac:spMkLst>
        </pc:spChg>
        <pc:graphicFrameChg chg="add mod ord modGraphic">
          <ac:chgData name="Walsh, Matthew (EOHLC)" userId="S::matthew.walsh@mass.gov::6b9d2727-13b7-4fba-bda7-e67533322e9c" providerId="AD" clId="Web-{D3DF6224-05D9-CA2D-3BA2-FD8EE4E0FA2D}" dt="2025-02-03T15:40:08.482" v="2350"/>
          <ac:graphicFrameMkLst>
            <pc:docMk/>
            <pc:sldMk cId="4265882173" sldId="2145705710"/>
            <ac:graphicFrameMk id="2" creationId="{4883BD1E-4E57-4F74-ED32-45ECAB4D6B45}"/>
          </ac:graphicFrameMkLst>
        </pc:graphicFrameChg>
        <pc:extLst>
          <p:ext xmlns:p="http://schemas.openxmlformats.org/presentationml/2006/main" uri="{D6D511B9-2390-475A-947B-AFAB55BFBCF1}">
            <pc226:cmChg xmlns:pc226="http://schemas.microsoft.com/office/powerpoint/2022/06/main/command" chg="mod">
              <pc226:chgData name="Walsh, Matthew (EOHLC)" userId="S::matthew.walsh@mass.gov::6b9d2727-13b7-4fba-bda7-e67533322e9c" providerId="AD" clId="Web-{D3DF6224-05D9-CA2D-3BA2-FD8EE4E0FA2D}" dt="2025-02-03T15:40:30.123" v="2352" actId="20577"/>
              <pc2:cmMkLst xmlns:pc2="http://schemas.microsoft.com/office/powerpoint/2019/9/main/command">
                <pc:docMk/>
                <pc:sldMk cId="4265882173" sldId="2145705710"/>
                <pc2:cmMk id="{9EBAF91B-91B4-4063-8FA9-B5B0FC33D387}"/>
              </pc2:cmMkLst>
            </pc226:cmChg>
          </p:ext>
        </pc:extLst>
      </pc:sldChg>
      <pc:sldChg chg="addSp delSp modSp">
        <pc:chgData name="Walsh, Matthew (EOHLC)" userId="S::matthew.walsh@mass.gov::6b9d2727-13b7-4fba-bda7-e67533322e9c" providerId="AD" clId="Web-{D3DF6224-05D9-CA2D-3BA2-FD8EE4E0FA2D}" dt="2025-02-03T14:29:44.962" v="2236"/>
        <pc:sldMkLst>
          <pc:docMk/>
          <pc:sldMk cId="1384839174" sldId="2145705714"/>
        </pc:sldMkLst>
        <pc:graphicFrameChg chg="add mod modGraphic">
          <ac:chgData name="Walsh, Matthew (EOHLC)" userId="S::matthew.walsh@mass.gov::6b9d2727-13b7-4fba-bda7-e67533322e9c" providerId="AD" clId="Web-{D3DF6224-05D9-CA2D-3BA2-FD8EE4E0FA2D}" dt="2025-02-03T14:28:17.541" v="2160"/>
          <ac:graphicFrameMkLst>
            <pc:docMk/>
            <pc:sldMk cId="1384839174" sldId="2145705714"/>
            <ac:graphicFrameMk id="7" creationId="{25A0DDC7-2C8D-DD5C-00D6-15CD4C73BC63}"/>
          </ac:graphicFrameMkLst>
        </pc:graphicFrameChg>
        <pc:graphicFrameChg chg="add mod modGraphic">
          <ac:chgData name="Walsh, Matthew (EOHLC)" userId="S::matthew.walsh@mass.gov::6b9d2727-13b7-4fba-bda7-e67533322e9c" providerId="AD" clId="Web-{D3DF6224-05D9-CA2D-3BA2-FD8EE4E0FA2D}" dt="2025-02-03T14:29:44.962" v="2236"/>
          <ac:graphicFrameMkLst>
            <pc:docMk/>
            <pc:sldMk cId="1384839174" sldId="2145705714"/>
            <ac:graphicFrameMk id="8" creationId="{F504E19C-0CDC-F59C-6708-7486649A4EA7}"/>
          </ac:graphicFrameMkLst>
        </pc:graphicFrameChg>
      </pc:sldChg>
    </pc:docChg>
  </pc:docChgLst>
  <pc:docChgLst>
    <pc:chgData name="Walsh, Matthew (EOHLC)" userId="S::matthew.walsh@mass.gov::6b9d2727-13b7-4fba-bda7-e67533322e9c" providerId="AD" clId="Web-{F4B06EE6-A291-5CF1-714A-286B456E355C}"/>
    <pc:docChg chg="modSld">
      <pc:chgData name="Walsh, Matthew (EOHLC)" userId="S::matthew.walsh@mass.gov::6b9d2727-13b7-4fba-bda7-e67533322e9c" providerId="AD" clId="Web-{F4B06EE6-A291-5CF1-714A-286B456E355C}" dt="2025-02-10T16:52:39.983" v="474"/>
      <pc:docMkLst>
        <pc:docMk/>
      </pc:docMkLst>
      <pc:sldChg chg="modSp">
        <pc:chgData name="Walsh, Matthew (EOHLC)" userId="S::matthew.walsh@mass.gov::6b9d2727-13b7-4fba-bda7-e67533322e9c" providerId="AD" clId="Web-{F4B06EE6-A291-5CF1-714A-286B456E355C}" dt="2025-02-10T16:52:39.983" v="474"/>
        <pc:sldMkLst>
          <pc:docMk/>
          <pc:sldMk cId="1384839174" sldId="2145705714"/>
        </pc:sldMkLst>
        <pc:graphicFrameChg chg="mod modGraphic">
          <ac:chgData name="Walsh, Matthew (EOHLC)" userId="S::matthew.walsh@mass.gov::6b9d2727-13b7-4fba-bda7-e67533322e9c" providerId="AD" clId="Web-{F4B06EE6-A291-5CF1-714A-286B456E355C}" dt="2025-02-10T16:52:39.983" v="474"/>
          <ac:graphicFrameMkLst>
            <pc:docMk/>
            <pc:sldMk cId="1384839174" sldId="2145705714"/>
            <ac:graphicFrameMk id="7" creationId="{25A0DDC7-2C8D-DD5C-00D6-15CD4C73BC63}"/>
          </ac:graphicFrameMkLst>
        </pc:graphicFrameChg>
        <pc:graphicFrameChg chg="mod modGraphic">
          <ac:chgData name="Walsh, Matthew (EOHLC)" userId="S::matthew.walsh@mass.gov::6b9d2727-13b7-4fba-bda7-e67533322e9c" providerId="AD" clId="Web-{F4B06EE6-A291-5CF1-714A-286B456E355C}" dt="2025-02-10T15:26:17.773" v="463"/>
          <ac:graphicFrameMkLst>
            <pc:docMk/>
            <pc:sldMk cId="1384839174" sldId="2145705714"/>
            <ac:graphicFrameMk id="8" creationId="{F504E19C-0CDC-F59C-6708-7486649A4EA7}"/>
          </ac:graphicFrameMkLst>
        </pc:graphicFrameChg>
      </pc:sldChg>
    </pc:docChg>
  </pc:docChgLst>
  <pc:docChgLst>
    <pc:chgData name="Walsh, Matthew (EOHLC)" userId="S::matthew.walsh@mass.gov::6b9d2727-13b7-4fba-bda7-e67533322e9c" providerId="AD" clId="Web-{6A4B4B66-68D0-DF23-F6B2-0E915D747A9F}"/>
    <pc:docChg chg="modSld">
      <pc:chgData name="Walsh, Matthew (EOHLC)" userId="S::matthew.walsh@mass.gov::6b9d2727-13b7-4fba-bda7-e67533322e9c" providerId="AD" clId="Web-{6A4B4B66-68D0-DF23-F6B2-0E915D747A9F}" dt="2025-03-20T20:40:51.059" v="6"/>
      <pc:docMkLst>
        <pc:docMk/>
      </pc:docMkLst>
      <pc:sldChg chg="modNotes">
        <pc:chgData name="Walsh, Matthew (EOHLC)" userId="S::matthew.walsh@mass.gov::6b9d2727-13b7-4fba-bda7-e67533322e9c" providerId="AD" clId="Web-{6A4B4B66-68D0-DF23-F6B2-0E915D747A9F}" dt="2025-03-20T20:38:42.748" v="0"/>
        <pc:sldMkLst>
          <pc:docMk/>
          <pc:sldMk cId="847511936" sldId="256"/>
        </pc:sldMkLst>
      </pc:sldChg>
      <pc:sldChg chg="modNotes">
        <pc:chgData name="Walsh, Matthew (EOHLC)" userId="S::matthew.walsh@mass.gov::6b9d2727-13b7-4fba-bda7-e67533322e9c" providerId="AD" clId="Web-{6A4B4B66-68D0-DF23-F6B2-0E915D747A9F}" dt="2025-03-20T20:38:45.639" v="1"/>
        <pc:sldMkLst>
          <pc:docMk/>
          <pc:sldMk cId="2718007075" sldId="2145705583"/>
        </pc:sldMkLst>
      </pc:sldChg>
      <pc:sldChg chg="modNotes">
        <pc:chgData name="Walsh, Matthew (EOHLC)" userId="S::matthew.walsh@mass.gov::6b9d2727-13b7-4fba-bda7-e67533322e9c" providerId="AD" clId="Web-{6A4B4B66-68D0-DF23-F6B2-0E915D747A9F}" dt="2025-03-20T20:38:48.889" v="2"/>
        <pc:sldMkLst>
          <pc:docMk/>
          <pc:sldMk cId="3936441335" sldId="2145705641"/>
        </pc:sldMkLst>
      </pc:sldChg>
      <pc:sldChg chg="modNotes">
        <pc:chgData name="Walsh, Matthew (EOHLC)" userId="S::matthew.walsh@mass.gov::6b9d2727-13b7-4fba-bda7-e67533322e9c" providerId="AD" clId="Web-{6A4B4B66-68D0-DF23-F6B2-0E915D747A9F}" dt="2025-03-20T20:40:48.013" v="5"/>
        <pc:sldMkLst>
          <pc:docMk/>
          <pc:sldMk cId="2091034526" sldId="2145705702"/>
        </pc:sldMkLst>
      </pc:sldChg>
      <pc:sldChg chg="modNotes">
        <pc:chgData name="Walsh, Matthew (EOHLC)" userId="S::matthew.walsh@mass.gov::6b9d2727-13b7-4fba-bda7-e67533322e9c" providerId="AD" clId="Web-{6A4B4B66-68D0-DF23-F6B2-0E915D747A9F}" dt="2025-03-20T20:40:51.059" v="6"/>
        <pc:sldMkLst>
          <pc:docMk/>
          <pc:sldMk cId="3685954077" sldId="2145705703"/>
        </pc:sldMkLst>
      </pc:sldChg>
      <pc:sldChg chg="modNotes">
        <pc:chgData name="Walsh, Matthew (EOHLC)" userId="S::matthew.walsh@mass.gov::6b9d2727-13b7-4fba-bda7-e67533322e9c" providerId="AD" clId="Web-{6A4B4B66-68D0-DF23-F6B2-0E915D747A9F}" dt="2025-03-20T20:39:01.029" v="4"/>
        <pc:sldMkLst>
          <pc:docMk/>
          <pc:sldMk cId="1113953999" sldId="2145705716"/>
        </pc:sldMkLst>
      </pc:sldChg>
      <pc:sldChg chg="modNotes">
        <pc:chgData name="Walsh, Matthew (EOHLC)" userId="S::matthew.walsh@mass.gov::6b9d2727-13b7-4fba-bda7-e67533322e9c" providerId="AD" clId="Web-{6A4B4B66-68D0-DF23-F6B2-0E915D747A9F}" dt="2025-03-20T20:38:54.201" v="3"/>
        <pc:sldMkLst>
          <pc:docMk/>
          <pc:sldMk cId="4121987089" sldId="2145705720"/>
        </pc:sldMkLst>
      </pc:sldChg>
    </pc:docChg>
  </pc:docChgLst>
  <pc:docChgLst>
    <pc:chgData name="Bryant, Benjamin (EOHLC)" userId="d9f20d2d-3d0a-4c4c-bc1c-5d95aab57509" providerId="ADAL" clId="{D37B83CF-7B85-4151-8842-AF17CB1A0441}"/>
    <pc:docChg chg="undo custSel modSld">
      <pc:chgData name="Bryant, Benjamin (EOHLC)" userId="d9f20d2d-3d0a-4c4c-bc1c-5d95aab57509" providerId="ADAL" clId="{D37B83CF-7B85-4151-8842-AF17CB1A0441}" dt="2025-03-19T18:26:32.736" v="474" actId="20577"/>
      <pc:docMkLst>
        <pc:docMk/>
      </pc:docMkLst>
      <pc:sldChg chg="addSp modSp mod modNotesTx">
        <pc:chgData name="Bryant, Benjamin (EOHLC)" userId="d9f20d2d-3d0a-4c4c-bc1c-5d95aab57509" providerId="ADAL" clId="{D37B83CF-7B85-4151-8842-AF17CB1A0441}" dt="2025-03-19T17:33:00.864" v="221" actId="20577"/>
        <pc:sldMkLst>
          <pc:docMk/>
          <pc:sldMk cId="847511936" sldId="256"/>
        </pc:sldMkLst>
        <pc:spChg chg="mod">
          <ac:chgData name="Bryant, Benjamin (EOHLC)" userId="d9f20d2d-3d0a-4c4c-bc1c-5d95aab57509" providerId="ADAL" clId="{D37B83CF-7B85-4151-8842-AF17CB1A0441}" dt="2025-03-13T15:42:01.920" v="125" actId="20577"/>
          <ac:spMkLst>
            <pc:docMk/>
            <pc:sldMk cId="847511936" sldId="256"/>
            <ac:spMk id="4" creationId="{F9D1A61C-8CFC-7695-51FC-A864F0CF7918}"/>
          </ac:spMkLst>
        </pc:spChg>
      </pc:sldChg>
      <pc:sldChg chg="modNotesTx">
        <pc:chgData name="Bryant, Benjamin (EOHLC)" userId="d9f20d2d-3d0a-4c4c-bc1c-5d95aab57509" providerId="ADAL" clId="{D37B83CF-7B85-4151-8842-AF17CB1A0441}" dt="2025-03-19T17:56:51.649" v="268" actId="20577"/>
        <pc:sldMkLst>
          <pc:docMk/>
          <pc:sldMk cId="2718007075" sldId="2145705583"/>
        </pc:sldMkLst>
      </pc:sldChg>
      <pc:sldChg chg="modNotesTx">
        <pc:chgData name="Bryant, Benjamin (EOHLC)" userId="d9f20d2d-3d0a-4c4c-bc1c-5d95aab57509" providerId="ADAL" clId="{D37B83CF-7B85-4151-8842-AF17CB1A0441}" dt="2025-03-19T17:57:04.793" v="277" actId="20577"/>
        <pc:sldMkLst>
          <pc:docMk/>
          <pc:sldMk cId="3936441335" sldId="2145705641"/>
        </pc:sldMkLst>
      </pc:sldChg>
      <pc:sldChg chg="modNotesTx">
        <pc:chgData name="Bryant, Benjamin (EOHLC)" userId="d9f20d2d-3d0a-4c4c-bc1c-5d95aab57509" providerId="ADAL" clId="{D37B83CF-7B85-4151-8842-AF17CB1A0441}" dt="2025-03-19T18:26:32.736" v="474" actId="20577"/>
        <pc:sldMkLst>
          <pc:docMk/>
          <pc:sldMk cId="2091034526" sldId="2145705702"/>
        </pc:sldMkLst>
      </pc:sldChg>
      <pc:sldChg chg="addSp delSp modSp mod modNotesTx">
        <pc:chgData name="Bryant, Benjamin (EOHLC)" userId="d9f20d2d-3d0a-4c4c-bc1c-5d95aab57509" providerId="ADAL" clId="{D37B83CF-7B85-4151-8842-AF17CB1A0441}" dt="2025-03-19T18:08:11.605" v="312" actId="20577"/>
        <pc:sldMkLst>
          <pc:docMk/>
          <pc:sldMk cId="3685954077" sldId="2145705703"/>
        </pc:sldMkLst>
        <pc:graphicFrameChg chg="del">
          <ac:chgData name="Bryant, Benjamin (EOHLC)" userId="d9f20d2d-3d0a-4c4c-bc1c-5d95aab57509" providerId="ADAL" clId="{D37B83CF-7B85-4151-8842-AF17CB1A0441}" dt="2025-03-19T18:06:31.510" v="279" actId="478"/>
          <ac:graphicFrameMkLst>
            <pc:docMk/>
            <pc:sldMk cId="3685954077" sldId="2145705703"/>
            <ac:graphicFrameMk id="3" creationId="{5028B61B-25D8-5187-F9E2-429ADA71341A}"/>
          </ac:graphicFrameMkLst>
        </pc:graphicFrameChg>
        <pc:graphicFrameChg chg="add mod modGraphic">
          <ac:chgData name="Bryant, Benjamin (EOHLC)" userId="d9f20d2d-3d0a-4c4c-bc1c-5d95aab57509" providerId="ADAL" clId="{D37B83CF-7B85-4151-8842-AF17CB1A0441}" dt="2025-03-19T18:06:42.823" v="286" actId="20577"/>
          <ac:graphicFrameMkLst>
            <pc:docMk/>
            <pc:sldMk cId="3685954077" sldId="2145705703"/>
            <ac:graphicFrameMk id="4" creationId="{7B50AD15-C093-08E2-5C51-048A92C39D96}"/>
          </ac:graphicFrameMkLst>
        </pc:graphicFrameChg>
      </pc:sldChg>
      <pc:sldChg chg="modSp mod">
        <pc:chgData name="Bryant, Benjamin (EOHLC)" userId="d9f20d2d-3d0a-4c4c-bc1c-5d95aab57509" providerId="ADAL" clId="{D37B83CF-7B85-4151-8842-AF17CB1A0441}" dt="2025-03-19T18:22:27.481" v="449" actId="1076"/>
        <pc:sldMkLst>
          <pc:docMk/>
          <pc:sldMk cId="4265882173" sldId="2145705710"/>
        </pc:sldMkLst>
        <pc:spChg chg="mod">
          <ac:chgData name="Bryant, Benjamin (EOHLC)" userId="d9f20d2d-3d0a-4c4c-bc1c-5d95aab57509" providerId="ADAL" clId="{D37B83CF-7B85-4151-8842-AF17CB1A0441}" dt="2025-03-19T18:22:16.372" v="448" actId="1076"/>
          <ac:spMkLst>
            <pc:docMk/>
            <pc:sldMk cId="4265882173" sldId="2145705710"/>
            <ac:spMk id="3" creationId="{BE785B7D-4352-B67A-FCCE-1B4E09730934}"/>
          </ac:spMkLst>
        </pc:spChg>
        <pc:spChg chg="mod">
          <ac:chgData name="Bryant, Benjamin (EOHLC)" userId="d9f20d2d-3d0a-4c4c-bc1c-5d95aab57509" providerId="ADAL" clId="{D37B83CF-7B85-4151-8842-AF17CB1A0441}" dt="2025-03-19T18:22:27.481" v="449" actId="1076"/>
          <ac:spMkLst>
            <pc:docMk/>
            <pc:sldMk cId="4265882173" sldId="2145705710"/>
            <ac:spMk id="5" creationId="{83E5695E-6916-CE56-9293-8169AE66579C}"/>
          </ac:spMkLst>
        </pc:spChg>
        <pc:graphicFrameChg chg="mod modGraphic">
          <ac:chgData name="Bryant, Benjamin (EOHLC)" userId="d9f20d2d-3d0a-4c4c-bc1c-5d95aab57509" providerId="ADAL" clId="{D37B83CF-7B85-4151-8842-AF17CB1A0441}" dt="2025-03-19T18:22:16.372" v="448" actId="1076"/>
          <ac:graphicFrameMkLst>
            <pc:docMk/>
            <pc:sldMk cId="4265882173" sldId="2145705710"/>
            <ac:graphicFrameMk id="2" creationId="{4883BD1E-4E57-4F74-ED32-45ECAB4D6B45}"/>
          </ac:graphicFrameMkLst>
        </pc:graphicFrameChg>
      </pc:sldChg>
      <pc:sldChg chg="addSp delSp modSp mod">
        <pc:chgData name="Bryant, Benjamin (EOHLC)" userId="d9f20d2d-3d0a-4c4c-bc1c-5d95aab57509" providerId="ADAL" clId="{D37B83CF-7B85-4151-8842-AF17CB1A0441}" dt="2025-03-19T18:14:10.264" v="404" actId="20577"/>
        <pc:sldMkLst>
          <pc:docMk/>
          <pc:sldMk cId="1384839174" sldId="2145705714"/>
        </pc:sldMkLst>
        <pc:spChg chg="add mod">
          <ac:chgData name="Bryant, Benjamin (EOHLC)" userId="d9f20d2d-3d0a-4c4c-bc1c-5d95aab57509" providerId="ADAL" clId="{D37B83CF-7B85-4151-8842-AF17CB1A0441}" dt="2025-03-13T15:25:54.683" v="41" actId="20577"/>
          <ac:spMkLst>
            <pc:docMk/>
            <pc:sldMk cId="1384839174" sldId="2145705714"/>
            <ac:spMk id="2" creationId="{C15A75DF-0395-8207-6D1F-E2BE82FB7098}"/>
          </ac:spMkLst>
        </pc:spChg>
        <pc:graphicFrameChg chg="mod modGraphic">
          <ac:chgData name="Bryant, Benjamin (EOHLC)" userId="d9f20d2d-3d0a-4c4c-bc1c-5d95aab57509" providerId="ADAL" clId="{D37B83CF-7B85-4151-8842-AF17CB1A0441}" dt="2025-03-13T15:23:36.439" v="30" actId="2711"/>
          <ac:graphicFrameMkLst>
            <pc:docMk/>
            <pc:sldMk cId="1384839174" sldId="2145705714"/>
            <ac:graphicFrameMk id="7" creationId="{25A0DDC7-2C8D-DD5C-00D6-15CD4C73BC63}"/>
          </ac:graphicFrameMkLst>
        </pc:graphicFrameChg>
        <pc:graphicFrameChg chg="mod modGraphic">
          <ac:chgData name="Bryant, Benjamin (EOHLC)" userId="d9f20d2d-3d0a-4c4c-bc1c-5d95aab57509" providerId="ADAL" clId="{D37B83CF-7B85-4151-8842-AF17CB1A0441}" dt="2025-03-19T18:14:10.264" v="404" actId="20577"/>
          <ac:graphicFrameMkLst>
            <pc:docMk/>
            <pc:sldMk cId="1384839174" sldId="2145705714"/>
            <ac:graphicFrameMk id="8" creationId="{F504E19C-0CDC-F59C-6708-7486649A4EA7}"/>
          </ac:graphicFrameMkLst>
        </pc:graphicFrameChg>
      </pc:sldChg>
      <pc:sldChg chg="addSp delSp modSp mod">
        <pc:chgData name="Bryant, Benjamin (EOHLC)" userId="d9f20d2d-3d0a-4c4c-bc1c-5d95aab57509" providerId="ADAL" clId="{D37B83CF-7B85-4151-8842-AF17CB1A0441}" dt="2025-03-13T15:27:58.875" v="124" actId="1036"/>
        <pc:sldMkLst>
          <pc:docMk/>
          <pc:sldMk cId="1113953999" sldId="2145705716"/>
        </pc:sldMkLst>
        <pc:spChg chg="mod">
          <ac:chgData name="Bryant, Benjamin (EOHLC)" userId="d9f20d2d-3d0a-4c4c-bc1c-5d95aab57509" providerId="ADAL" clId="{D37B83CF-7B85-4151-8842-AF17CB1A0441}" dt="2025-03-13T15:27:58.875" v="124" actId="1036"/>
          <ac:spMkLst>
            <pc:docMk/>
            <pc:sldMk cId="1113953999" sldId="2145705716"/>
            <ac:spMk id="3" creationId="{88B867C3-413C-9D44-1F19-88C20CF32BA4}"/>
          </ac:spMkLst>
        </pc:spChg>
        <pc:spChg chg="add mod">
          <ac:chgData name="Bryant, Benjamin (EOHLC)" userId="d9f20d2d-3d0a-4c4c-bc1c-5d95aab57509" providerId="ADAL" clId="{D37B83CF-7B85-4151-8842-AF17CB1A0441}" dt="2025-03-13T15:26:13.234" v="53" actId="20577"/>
          <ac:spMkLst>
            <pc:docMk/>
            <pc:sldMk cId="1113953999" sldId="2145705716"/>
            <ac:spMk id="6" creationId="{93283C06-E845-D7C7-E451-557859E3D512}"/>
          </ac:spMkLst>
        </pc:spChg>
      </pc:sldChg>
      <pc:sldChg chg="modSp mod">
        <pc:chgData name="Bryant, Benjamin (EOHLC)" userId="d9f20d2d-3d0a-4c4c-bc1c-5d95aab57509" providerId="ADAL" clId="{D37B83CF-7B85-4151-8842-AF17CB1A0441}" dt="2025-03-19T18:08:54.135" v="319" actId="20577"/>
        <pc:sldMkLst>
          <pc:docMk/>
          <pc:sldMk cId="3009510117" sldId="2145705719"/>
        </pc:sldMkLst>
        <pc:spChg chg="mod">
          <ac:chgData name="Bryant, Benjamin (EOHLC)" userId="d9f20d2d-3d0a-4c4c-bc1c-5d95aab57509" providerId="ADAL" clId="{D37B83CF-7B85-4151-8842-AF17CB1A0441}" dt="2025-03-19T18:08:54.135" v="319" actId="20577"/>
          <ac:spMkLst>
            <pc:docMk/>
            <pc:sldMk cId="3009510117" sldId="2145705719"/>
            <ac:spMk id="8" creationId="{DD243D1F-5CE4-00BE-4A34-CF6BDF69393D}"/>
          </ac:spMkLst>
        </pc:spChg>
      </pc:sldChg>
      <pc:sldChg chg="modNotesTx">
        <pc:chgData name="Bryant, Benjamin (EOHLC)" userId="d9f20d2d-3d0a-4c4c-bc1c-5d95aab57509" providerId="ADAL" clId="{D37B83CF-7B85-4151-8842-AF17CB1A0441}" dt="2025-03-19T17:58:25.922" v="278" actId="20577"/>
        <pc:sldMkLst>
          <pc:docMk/>
          <pc:sldMk cId="4121987089" sldId="2145705720"/>
        </pc:sldMkLst>
      </pc:sldChg>
    </pc:docChg>
  </pc:docChgLst>
  <pc:docChgLst>
    <pc:chgData name="Walsh, Matthew (EOHLC)" userId="S::matthew.walsh@mass.gov::6b9d2727-13b7-4fba-bda7-e67533322e9c" providerId="AD" clId="Web-{7930EA7A-4F08-5069-24E6-5707E37ACE5B}"/>
    <pc:docChg chg="modSld sldOrd">
      <pc:chgData name="Walsh, Matthew (EOHLC)" userId="S::matthew.walsh@mass.gov::6b9d2727-13b7-4fba-bda7-e67533322e9c" providerId="AD" clId="Web-{7930EA7A-4F08-5069-24E6-5707E37ACE5B}" dt="2025-02-03T18:16:19.780" v="42"/>
      <pc:docMkLst>
        <pc:docMk/>
      </pc:docMkLst>
      <pc:sldChg chg="modNotes">
        <pc:chgData name="Walsh, Matthew (EOHLC)" userId="S::matthew.walsh@mass.gov::6b9d2727-13b7-4fba-bda7-e67533322e9c" providerId="AD" clId="Web-{7930EA7A-4F08-5069-24E6-5707E37ACE5B}" dt="2025-02-03T18:12:23.975" v="13"/>
        <pc:sldMkLst>
          <pc:docMk/>
          <pc:sldMk cId="847511936" sldId="256"/>
        </pc:sldMkLst>
      </pc:sldChg>
      <pc:sldChg chg="modNotes">
        <pc:chgData name="Walsh, Matthew (EOHLC)" userId="S::matthew.walsh@mass.gov::6b9d2727-13b7-4fba-bda7-e67533322e9c" providerId="AD" clId="Web-{7930EA7A-4F08-5069-24E6-5707E37ACE5B}" dt="2025-02-03T18:12:26.131" v="14"/>
        <pc:sldMkLst>
          <pc:docMk/>
          <pc:sldMk cId="2718007075" sldId="2145705583"/>
        </pc:sldMkLst>
      </pc:sldChg>
      <pc:sldChg chg="modNotes">
        <pc:chgData name="Walsh, Matthew (EOHLC)" userId="S::matthew.walsh@mass.gov::6b9d2727-13b7-4fba-bda7-e67533322e9c" providerId="AD" clId="Web-{7930EA7A-4F08-5069-24E6-5707E37ACE5B}" dt="2025-02-03T18:13:34.868" v="22"/>
        <pc:sldMkLst>
          <pc:docMk/>
          <pc:sldMk cId="3936441335" sldId="2145705641"/>
        </pc:sldMkLst>
      </pc:sldChg>
      <pc:sldChg chg="modNotes">
        <pc:chgData name="Walsh, Matthew (EOHLC)" userId="S::matthew.walsh@mass.gov::6b9d2727-13b7-4fba-bda7-e67533322e9c" providerId="AD" clId="Web-{7930EA7A-4F08-5069-24E6-5707E37ACE5B}" dt="2025-02-03T18:14:10.104" v="29"/>
        <pc:sldMkLst>
          <pc:docMk/>
          <pc:sldMk cId="2091034526" sldId="2145705702"/>
        </pc:sldMkLst>
      </pc:sldChg>
      <pc:sldChg chg="modNotes">
        <pc:chgData name="Walsh, Matthew (EOHLC)" userId="S::matthew.walsh@mass.gov::6b9d2727-13b7-4fba-bda7-e67533322e9c" providerId="AD" clId="Web-{7930EA7A-4F08-5069-24E6-5707E37ACE5B}" dt="2025-02-03T18:16:19.780" v="42"/>
        <pc:sldMkLst>
          <pc:docMk/>
          <pc:sldMk cId="3685954077" sldId="2145705703"/>
        </pc:sldMkLst>
      </pc:sldChg>
      <pc:sldChg chg="modNotes">
        <pc:chgData name="Walsh, Matthew (EOHLC)" userId="S::matthew.walsh@mass.gov::6b9d2727-13b7-4fba-bda7-e67533322e9c" providerId="AD" clId="Web-{7930EA7A-4F08-5069-24E6-5707E37ACE5B}" dt="2025-02-03T18:14:06.885" v="27"/>
        <pc:sldMkLst>
          <pc:docMk/>
          <pc:sldMk cId="1113953999" sldId="2145705716"/>
        </pc:sldMkLst>
      </pc:sldChg>
      <pc:sldChg chg="ord">
        <pc:chgData name="Walsh, Matthew (EOHLC)" userId="S::matthew.walsh@mass.gov::6b9d2727-13b7-4fba-bda7-e67533322e9c" providerId="AD" clId="Web-{7930EA7A-4F08-5069-24E6-5707E37ACE5B}" dt="2025-02-03T18:13:36.587" v="23"/>
        <pc:sldMkLst>
          <pc:docMk/>
          <pc:sldMk cId="3009510117" sldId="2145705719"/>
        </pc:sldMkLst>
      </pc:sldChg>
      <pc:sldChg chg="modNotes">
        <pc:chgData name="Walsh, Matthew (EOHLC)" userId="S::matthew.walsh@mass.gov::6b9d2727-13b7-4fba-bda7-e67533322e9c" providerId="AD" clId="Web-{7930EA7A-4F08-5069-24E6-5707E37ACE5B}" dt="2025-02-03T18:13:51.681" v="25"/>
        <pc:sldMkLst>
          <pc:docMk/>
          <pc:sldMk cId="4121987089" sldId="2145705720"/>
        </pc:sldMkLst>
      </pc:sldChg>
    </pc:docChg>
  </pc:docChgLst>
  <pc:docChgLst>
    <pc:chgData name="Walsh, Matthew (EOHLC)" userId="S::matthew.walsh@mass.gov::6b9d2727-13b7-4fba-bda7-e67533322e9c" providerId="AD" clId="Web-{9A5AFABD-3085-3B0D-6158-F67DD3A38888}"/>
    <pc:docChg chg="modSld">
      <pc:chgData name="Walsh, Matthew (EOHLC)" userId="S::matthew.walsh@mass.gov::6b9d2727-13b7-4fba-bda7-e67533322e9c" providerId="AD" clId="Web-{9A5AFABD-3085-3B0D-6158-F67DD3A38888}" dt="2025-03-11T20:42:46.563" v="0"/>
      <pc:docMkLst>
        <pc:docMk/>
      </pc:docMkLst>
      <pc:sldChg chg="modNotes">
        <pc:chgData name="Walsh, Matthew (EOHLC)" userId="S::matthew.walsh@mass.gov::6b9d2727-13b7-4fba-bda7-e67533322e9c" providerId="AD" clId="Web-{9A5AFABD-3085-3B0D-6158-F67DD3A38888}" dt="2025-03-11T20:42:46.563" v="0"/>
        <pc:sldMkLst>
          <pc:docMk/>
          <pc:sldMk cId="847511936" sldId="256"/>
        </pc:sldMkLst>
      </pc:sldChg>
    </pc:docChg>
  </pc:docChgLst>
  <pc:docChgLst>
    <pc:chgData name="Walsh, Matthew (EOHLC)" userId="S::matthew.walsh@mass.gov::6b9d2727-13b7-4fba-bda7-e67533322e9c" providerId="AD" clId="Web-{095DFEDD-0FDD-CA39-3CB7-E0C03A9CEB3E}"/>
    <pc:docChg chg="modSld">
      <pc:chgData name="Walsh, Matthew (EOHLC)" userId="S::matthew.walsh@mass.gov::6b9d2727-13b7-4fba-bda7-e67533322e9c" providerId="AD" clId="Web-{095DFEDD-0FDD-CA39-3CB7-E0C03A9CEB3E}" dt="2025-02-03T16:05:03.660" v="113"/>
      <pc:docMkLst>
        <pc:docMk/>
      </pc:docMkLst>
      <pc:sldChg chg="modSp">
        <pc:chgData name="Walsh, Matthew (EOHLC)" userId="S::matthew.walsh@mass.gov::6b9d2727-13b7-4fba-bda7-e67533322e9c" providerId="AD" clId="Web-{095DFEDD-0FDD-CA39-3CB7-E0C03A9CEB3E}" dt="2025-02-03T16:05:03.660" v="113"/>
        <pc:sldMkLst>
          <pc:docMk/>
          <pc:sldMk cId="1384839174" sldId="2145705714"/>
        </pc:sldMkLst>
        <pc:graphicFrameChg chg="mod modGraphic">
          <ac:chgData name="Walsh, Matthew (EOHLC)" userId="S::matthew.walsh@mass.gov::6b9d2727-13b7-4fba-bda7-e67533322e9c" providerId="AD" clId="Web-{095DFEDD-0FDD-CA39-3CB7-E0C03A9CEB3E}" dt="2025-02-03T16:05:03.660" v="113"/>
          <ac:graphicFrameMkLst>
            <pc:docMk/>
            <pc:sldMk cId="1384839174" sldId="2145705714"/>
            <ac:graphicFrameMk id="7" creationId="{25A0DDC7-2C8D-DD5C-00D6-15CD4C73BC63}"/>
          </ac:graphicFrameMkLst>
        </pc:graphicFrameChg>
        <pc:graphicFrameChg chg="mod modGraphic">
          <ac:chgData name="Walsh, Matthew (EOHLC)" userId="S::matthew.walsh@mass.gov::6b9d2727-13b7-4fba-bda7-e67533322e9c" providerId="AD" clId="Web-{095DFEDD-0FDD-CA39-3CB7-E0C03A9CEB3E}" dt="2025-02-03T16:04:23.519" v="109"/>
          <ac:graphicFrameMkLst>
            <pc:docMk/>
            <pc:sldMk cId="1384839174" sldId="2145705714"/>
            <ac:graphicFrameMk id="8" creationId="{F504E19C-0CDC-F59C-6708-7486649A4EA7}"/>
          </ac:graphicFrameMkLst>
        </pc:graphicFrameChg>
      </pc:sldChg>
    </pc:docChg>
  </pc:docChgLst>
  <pc:docChgLst>
    <pc:chgData name="Walsh, Matthew (EOHLC)" userId="S::matthew.walsh@mass.gov::6b9d2727-13b7-4fba-bda7-e67533322e9c" providerId="AD" clId="Web-{0215F792-08D4-5520-B93D-FDCC90347641}"/>
    <pc:docChg chg="modSld">
      <pc:chgData name="Walsh, Matthew (EOHLC)" userId="S::matthew.walsh@mass.gov::6b9d2727-13b7-4fba-bda7-e67533322e9c" providerId="AD" clId="Web-{0215F792-08D4-5520-B93D-FDCC90347641}" dt="2025-03-11T20:44:10.570" v="13"/>
      <pc:docMkLst>
        <pc:docMk/>
      </pc:docMkLst>
      <pc:sldChg chg="modNotes">
        <pc:chgData name="Walsh, Matthew (EOHLC)" userId="S::matthew.walsh@mass.gov::6b9d2727-13b7-4fba-bda7-e67533322e9c" providerId="AD" clId="Web-{0215F792-08D4-5520-B93D-FDCC90347641}" dt="2025-03-11T20:44:10.570" v="13"/>
        <pc:sldMkLst>
          <pc:docMk/>
          <pc:sldMk cId="847511936" sldId="256"/>
        </pc:sldMkLst>
      </pc:sldChg>
    </pc:docChg>
  </pc:docChgLst>
  <pc:docChgLst>
    <pc:chgData name="Walsh, Matthew (EOHLC)" userId="S::matthew.walsh@mass.gov::6b9d2727-13b7-4fba-bda7-e67533322e9c" providerId="AD" clId="Web-{774E01F0-1375-F49E-8AD2-9E3F36D199DB}"/>
    <pc:docChg chg="modSld">
      <pc:chgData name="Walsh, Matthew (EOHLC)" userId="S::matthew.walsh@mass.gov::6b9d2727-13b7-4fba-bda7-e67533322e9c" providerId="AD" clId="Web-{774E01F0-1375-F49E-8AD2-9E3F36D199DB}" dt="2025-02-03T16:17:50.880" v="13" actId="20577"/>
      <pc:docMkLst>
        <pc:docMk/>
      </pc:docMkLst>
      <pc:sldChg chg="modSp modCm">
        <pc:chgData name="Walsh, Matthew (EOHLC)" userId="S::matthew.walsh@mass.gov::6b9d2727-13b7-4fba-bda7-e67533322e9c" providerId="AD" clId="Web-{774E01F0-1375-F49E-8AD2-9E3F36D199DB}" dt="2025-02-03T16:17:50.880" v="13" actId="20577"/>
        <pc:sldMkLst>
          <pc:docMk/>
          <pc:sldMk cId="4265882173" sldId="2145705710"/>
        </pc:sldMkLst>
        <pc:spChg chg="mod ord">
          <ac:chgData name="Walsh, Matthew (EOHLC)" userId="S::matthew.walsh@mass.gov::6b9d2727-13b7-4fba-bda7-e67533322e9c" providerId="AD" clId="Web-{774E01F0-1375-F49E-8AD2-9E3F36D199DB}" dt="2025-02-03T16:17:50.880" v="13" actId="20577"/>
          <ac:spMkLst>
            <pc:docMk/>
            <pc:sldMk cId="4265882173" sldId="2145705710"/>
            <ac:spMk id="3" creationId="{BE785B7D-4352-B67A-FCCE-1B4E09730934}"/>
          </ac:spMkLst>
        </pc:spChg>
        <pc:graphicFrameChg chg="mod modGraphic">
          <ac:chgData name="Walsh, Matthew (EOHLC)" userId="S::matthew.walsh@mass.gov::6b9d2727-13b7-4fba-bda7-e67533322e9c" providerId="AD" clId="Web-{774E01F0-1375-F49E-8AD2-9E3F36D199DB}" dt="2025-02-03T16:16:51.363" v="6"/>
          <ac:graphicFrameMkLst>
            <pc:docMk/>
            <pc:sldMk cId="4265882173" sldId="2145705710"/>
            <ac:graphicFrameMk id="2" creationId="{4883BD1E-4E57-4F74-ED32-45ECAB4D6B45}"/>
          </ac:graphicFrameMkLst>
        </pc:graphicFrameChg>
        <pc:extLst>
          <p:ext xmlns:p="http://schemas.openxmlformats.org/presentationml/2006/main" uri="{D6D511B9-2390-475A-947B-AFAB55BFBCF1}">
            <pc226:cmChg xmlns:pc226="http://schemas.microsoft.com/office/powerpoint/2022/06/main/command" chg="mod">
              <pc226:chgData name="Walsh, Matthew (EOHLC)" userId="S::matthew.walsh@mass.gov::6b9d2727-13b7-4fba-bda7-e67533322e9c" providerId="AD" clId="Web-{774E01F0-1375-F49E-8AD2-9E3F36D199DB}" dt="2025-02-03T16:17:23.848" v="11" actId="20577"/>
              <pc2:cmMkLst xmlns:pc2="http://schemas.microsoft.com/office/powerpoint/2019/9/main/command">
                <pc:docMk/>
                <pc:sldMk cId="4265882173" sldId="2145705710"/>
                <pc2:cmMk id="{9EBAF91B-91B4-4063-8FA9-B5B0FC33D387}"/>
              </pc2:cmMkLst>
            </pc226:cmChg>
          </p:ext>
        </pc:extLst>
      </pc:sldChg>
    </pc:docChg>
  </pc:docChgLst>
  <pc:docChgLst>
    <pc:chgData name="Walsh, Matthew (EOHLC)" userId="S::matthew.walsh@mass.gov::6b9d2727-13b7-4fba-bda7-e67533322e9c" providerId="AD" clId="Web-{F825FBD1-FDEA-9F61-54B2-7D8EE8BAEDAC}"/>
    <pc:docChg chg="modSld">
      <pc:chgData name="Walsh, Matthew (EOHLC)" userId="S::matthew.walsh@mass.gov::6b9d2727-13b7-4fba-bda7-e67533322e9c" providerId="AD" clId="Web-{F825FBD1-FDEA-9F61-54B2-7D8EE8BAEDAC}" dt="2025-03-04T15:23:41.284" v="65"/>
      <pc:docMkLst>
        <pc:docMk/>
      </pc:docMkLst>
      <pc:sldChg chg="modSp">
        <pc:chgData name="Walsh, Matthew (EOHLC)" userId="S::matthew.walsh@mass.gov::6b9d2727-13b7-4fba-bda7-e67533322e9c" providerId="AD" clId="Web-{F825FBD1-FDEA-9F61-54B2-7D8EE8BAEDAC}" dt="2025-03-04T15:23:41.284" v="65"/>
        <pc:sldMkLst>
          <pc:docMk/>
          <pc:sldMk cId="1384839174" sldId="2145705714"/>
        </pc:sldMkLst>
        <pc:graphicFrameChg chg="mod modGraphic">
          <ac:chgData name="Walsh, Matthew (EOHLC)" userId="S::matthew.walsh@mass.gov::6b9d2727-13b7-4fba-bda7-e67533322e9c" providerId="AD" clId="Web-{F825FBD1-FDEA-9F61-54B2-7D8EE8BAEDAC}" dt="2025-03-04T15:23:41.284" v="65"/>
          <ac:graphicFrameMkLst>
            <pc:docMk/>
            <pc:sldMk cId="1384839174" sldId="2145705714"/>
            <ac:graphicFrameMk id="8" creationId="{F504E19C-0CDC-F59C-6708-7486649A4EA7}"/>
          </ac:graphicFrameMkLst>
        </pc:graphicFrameChg>
      </pc:sldChg>
    </pc:docChg>
  </pc:docChgLst>
  <pc:docChgLst>
    <pc:chgData name="Walsh, Matthew (EOHLC)" userId="S::matthew.walsh@mass.gov::6b9d2727-13b7-4fba-bda7-e67533322e9c" providerId="AD" clId="Web-{03004238-B8CE-990B-2330-6A9BADC72993}"/>
    <pc:docChg chg="modSld">
      <pc:chgData name="Walsh, Matthew (EOHLC)" userId="S::matthew.walsh@mass.gov::6b9d2727-13b7-4fba-bda7-e67533322e9c" providerId="AD" clId="Web-{03004238-B8CE-990B-2330-6A9BADC72993}" dt="2025-03-17T18:14:37.584" v="275" actId="20577"/>
      <pc:docMkLst>
        <pc:docMk/>
      </pc:docMkLst>
      <pc:sldChg chg="modSp">
        <pc:chgData name="Walsh, Matthew (EOHLC)" userId="S::matthew.walsh@mass.gov::6b9d2727-13b7-4fba-bda7-e67533322e9c" providerId="AD" clId="Web-{03004238-B8CE-990B-2330-6A9BADC72993}" dt="2025-03-17T17:44:11.917" v="270"/>
        <pc:sldMkLst>
          <pc:docMk/>
          <pc:sldMk cId="3685954077" sldId="2145705703"/>
        </pc:sldMkLst>
      </pc:sldChg>
      <pc:sldChg chg="addSp delSp modSp">
        <pc:chgData name="Walsh, Matthew (EOHLC)" userId="S::matthew.walsh@mass.gov::6b9d2727-13b7-4fba-bda7-e67533322e9c" providerId="AD" clId="Web-{03004238-B8CE-990B-2330-6A9BADC72993}" dt="2025-03-17T17:00:13.784" v="246" actId="1076"/>
        <pc:sldMkLst>
          <pc:docMk/>
          <pc:sldMk cId="4265882173" sldId="2145705710"/>
        </pc:sldMkLst>
        <pc:spChg chg="mod">
          <ac:chgData name="Walsh, Matthew (EOHLC)" userId="S::matthew.walsh@mass.gov::6b9d2727-13b7-4fba-bda7-e67533322e9c" providerId="AD" clId="Web-{03004238-B8CE-990B-2330-6A9BADC72993}" dt="2025-03-17T16:59:02.251" v="227" actId="20577"/>
          <ac:spMkLst>
            <pc:docMk/>
            <pc:sldMk cId="4265882173" sldId="2145705710"/>
            <ac:spMk id="3" creationId="{BE785B7D-4352-B67A-FCCE-1B4E09730934}"/>
          </ac:spMkLst>
        </pc:spChg>
        <pc:spChg chg="add mod">
          <ac:chgData name="Walsh, Matthew (EOHLC)" userId="S::matthew.walsh@mass.gov::6b9d2727-13b7-4fba-bda7-e67533322e9c" providerId="AD" clId="Web-{03004238-B8CE-990B-2330-6A9BADC72993}" dt="2025-03-17T17:00:13.784" v="246" actId="1076"/>
          <ac:spMkLst>
            <pc:docMk/>
            <pc:sldMk cId="4265882173" sldId="2145705710"/>
            <ac:spMk id="5" creationId="{83E5695E-6916-CE56-9293-8169AE66579C}"/>
          </ac:spMkLst>
        </pc:spChg>
      </pc:sldChg>
      <pc:sldChg chg="modSp">
        <pc:chgData name="Walsh, Matthew (EOHLC)" userId="S::matthew.walsh@mass.gov::6b9d2727-13b7-4fba-bda7-e67533322e9c" providerId="AD" clId="Web-{03004238-B8CE-990B-2330-6A9BADC72993}" dt="2025-03-17T16:43:18.966" v="110"/>
        <pc:sldMkLst>
          <pc:docMk/>
          <pc:sldMk cId="1384839174" sldId="2145705714"/>
        </pc:sldMkLst>
        <pc:graphicFrameChg chg="mod modGraphic">
          <ac:chgData name="Walsh, Matthew (EOHLC)" userId="S::matthew.walsh@mass.gov::6b9d2727-13b7-4fba-bda7-e67533322e9c" providerId="AD" clId="Web-{03004238-B8CE-990B-2330-6A9BADC72993}" dt="2025-03-17T16:43:18.966" v="110"/>
          <ac:graphicFrameMkLst>
            <pc:docMk/>
            <pc:sldMk cId="1384839174" sldId="2145705714"/>
            <ac:graphicFrameMk id="7" creationId="{25A0DDC7-2C8D-DD5C-00D6-15CD4C73BC63}"/>
          </ac:graphicFrameMkLst>
        </pc:graphicFrameChg>
        <pc:graphicFrameChg chg="mod modGraphic">
          <ac:chgData name="Walsh, Matthew (EOHLC)" userId="S::matthew.walsh@mass.gov::6b9d2727-13b7-4fba-bda7-e67533322e9c" providerId="AD" clId="Web-{03004238-B8CE-990B-2330-6A9BADC72993}" dt="2025-03-17T16:43:02.013" v="56"/>
          <ac:graphicFrameMkLst>
            <pc:docMk/>
            <pc:sldMk cId="1384839174" sldId="2145705714"/>
            <ac:graphicFrameMk id="8" creationId="{F504E19C-0CDC-F59C-6708-7486649A4EA7}"/>
          </ac:graphicFrameMkLst>
        </pc:graphicFrameChg>
      </pc:sldChg>
      <pc:sldChg chg="modSp">
        <pc:chgData name="Walsh, Matthew (EOHLC)" userId="S::matthew.walsh@mass.gov::6b9d2727-13b7-4fba-bda7-e67533322e9c" providerId="AD" clId="Web-{03004238-B8CE-990B-2330-6A9BADC72993}" dt="2025-03-17T18:14:37.584" v="275" actId="20577"/>
        <pc:sldMkLst>
          <pc:docMk/>
          <pc:sldMk cId="1113953999" sldId="2145705716"/>
        </pc:sldMkLst>
        <pc:spChg chg="mod">
          <ac:chgData name="Walsh, Matthew (EOHLC)" userId="S::matthew.walsh@mass.gov::6b9d2727-13b7-4fba-bda7-e67533322e9c" providerId="AD" clId="Web-{03004238-B8CE-990B-2330-6A9BADC72993}" dt="2025-03-17T18:14:37.584" v="275" actId="20577"/>
          <ac:spMkLst>
            <pc:docMk/>
            <pc:sldMk cId="1113953999" sldId="2145705716"/>
            <ac:spMk id="3" creationId="{88B867C3-413C-9D44-1F19-88C20CF32BA4}"/>
          </ac:spMkLst>
        </pc:spChg>
      </pc:sldChg>
    </pc:docChg>
  </pc:docChgLst>
  <pc:docChgLst>
    <pc:chgData name="Walsh, Matthew (EOHLC)" userId="S::matthew.walsh@mass.gov::6b9d2727-13b7-4fba-bda7-e67533322e9c" providerId="AD" clId="Web-{4F4410F0-46BD-F77E-CC85-3F3FD79C5703}"/>
    <pc:docChg chg="modSld">
      <pc:chgData name="Walsh, Matthew (EOHLC)" userId="S::matthew.walsh@mass.gov::6b9d2727-13b7-4fba-bda7-e67533322e9c" providerId="AD" clId="Web-{4F4410F0-46BD-F77E-CC85-3F3FD79C5703}" dt="2025-03-20T20:22:54.737" v="70"/>
      <pc:docMkLst>
        <pc:docMk/>
      </pc:docMkLst>
      <pc:sldChg chg="modSp">
        <pc:chgData name="Walsh, Matthew (EOHLC)" userId="S::matthew.walsh@mass.gov::6b9d2727-13b7-4fba-bda7-e67533322e9c" providerId="AD" clId="Web-{4F4410F0-46BD-F77E-CC85-3F3FD79C5703}" dt="2025-03-20T20:22:54.737" v="70"/>
        <pc:sldMkLst>
          <pc:docMk/>
          <pc:sldMk cId="3685954077" sldId="2145705703"/>
        </pc:sldMkLst>
        <pc:graphicFrameChg chg="mod modGraphic">
          <ac:chgData name="Walsh, Matthew (EOHLC)" userId="S::matthew.walsh@mass.gov::6b9d2727-13b7-4fba-bda7-e67533322e9c" providerId="AD" clId="Web-{4F4410F0-46BD-F77E-CC85-3F3FD79C5703}" dt="2025-03-20T20:22:54.737" v="70"/>
          <ac:graphicFrameMkLst>
            <pc:docMk/>
            <pc:sldMk cId="3685954077" sldId="2145705703"/>
            <ac:graphicFrameMk id="4" creationId="{7B50AD15-C093-08E2-5C51-048A92C39D96}"/>
          </ac:graphicFrameMkLst>
        </pc:graphicFrameChg>
      </pc:sldChg>
      <pc:sldChg chg="modSp">
        <pc:chgData name="Walsh, Matthew (EOHLC)" userId="S::matthew.walsh@mass.gov::6b9d2727-13b7-4fba-bda7-e67533322e9c" providerId="AD" clId="Web-{4F4410F0-46BD-F77E-CC85-3F3FD79C5703}" dt="2025-03-20T18:49:45.923" v="0" actId="20577"/>
        <pc:sldMkLst>
          <pc:docMk/>
          <pc:sldMk cId="4265882173" sldId="2145705710"/>
        </pc:sldMkLst>
        <pc:spChg chg="mod">
          <ac:chgData name="Walsh, Matthew (EOHLC)" userId="S::matthew.walsh@mass.gov::6b9d2727-13b7-4fba-bda7-e67533322e9c" providerId="AD" clId="Web-{4F4410F0-46BD-F77E-CC85-3F3FD79C5703}" dt="2025-03-20T18:49:45.923" v="0" actId="20577"/>
          <ac:spMkLst>
            <pc:docMk/>
            <pc:sldMk cId="4265882173" sldId="2145705710"/>
            <ac:spMk id="5" creationId="{83E5695E-6916-CE56-9293-8169AE66579C}"/>
          </ac:spMkLst>
        </pc:spChg>
      </pc:sldChg>
    </pc:docChg>
  </pc:docChgLst>
  <pc:docChgLst>
    <pc:chgData name="Walsh, Matthew (EOHLC)" userId="S::matthew.walsh@mass.gov::6b9d2727-13b7-4fba-bda7-e67533322e9c" providerId="AD" clId="Web-{E18BA97A-938F-6765-582D-0D87D5C69760}"/>
    <pc:docChg chg="modSld">
      <pc:chgData name="Walsh, Matthew (EOHLC)" userId="S::matthew.walsh@mass.gov::6b9d2727-13b7-4fba-bda7-e67533322e9c" providerId="AD" clId="Web-{E18BA97A-938F-6765-582D-0D87D5C69760}" dt="2025-02-03T14:49:36.361" v="79" actId="20577"/>
      <pc:docMkLst>
        <pc:docMk/>
      </pc:docMkLst>
      <pc:sldChg chg="modSp modCm">
        <pc:chgData name="Walsh, Matthew (EOHLC)" userId="S::matthew.walsh@mass.gov::6b9d2727-13b7-4fba-bda7-e67533322e9c" providerId="AD" clId="Web-{E18BA97A-938F-6765-582D-0D87D5C69760}" dt="2025-02-03T14:49:36.361" v="79" actId="20577"/>
        <pc:sldMkLst>
          <pc:docMk/>
          <pc:sldMk cId="4265882173" sldId="2145705710"/>
        </pc:sldMkLst>
        <pc:spChg chg="mod">
          <ac:chgData name="Walsh, Matthew (EOHLC)" userId="S::matthew.walsh@mass.gov::6b9d2727-13b7-4fba-bda7-e67533322e9c" providerId="AD" clId="Web-{E18BA97A-938F-6765-582D-0D87D5C69760}" dt="2025-02-03T14:49:36.361" v="79" actId="20577"/>
          <ac:spMkLst>
            <pc:docMk/>
            <pc:sldMk cId="4265882173" sldId="2145705710"/>
            <ac:spMk id="3" creationId="{BE785B7D-4352-B67A-FCCE-1B4E09730934}"/>
          </ac:spMkLst>
        </pc:spChg>
        <pc:extLst>
          <p:ext xmlns:p="http://schemas.openxmlformats.org/presentationml/2006/main" uri="{D6D511B9-2390-475A-947B-AFAB55BFBCF1}">
            <pc226:cmChg xmlns:pc226="http://schemas.microsoft.com/office/powerpoint/2022/06/main/command" chg="mod">
              <pc226:chgData name="Walsh, Matthew (EOHLC)" userId="S::matthew.walsh@mass.gov::6b9d2727-13b7-4fba-bda7-e67533322e9c" providerId="AD" clId="Web-{E18BA97A-938F-6765-582D-0D87D5C69760}" dt="2025-02-03T14:49:04.048" v="74" actId="20577"/>
              <pc2:cmMkLst xmlns:pc2="http://schemas.microsoft.com/office/powerpoint/2019/9/main/command">
                <pc:docMk/>
                <pc:sldMk cId="4265882173" sldId="2145705710"/>
                <pc2:cmMk id="{9EBAF91B-91B4-4063-8FA9-B5B0FC33D387}"/>
              </pc2:cmMkLst>
            </pc226:cmChg>
          </p:ext>
        </pc:extLst>
      </pc:sldChg>
    </pc:docChg>
  </pc:docChgLst>
  <pc:docChgLst>
    <pc:chgData name="Bryant, Benjamin (EOHLC)" userId="S::benjamin.bryant@mass.gov::d9f20d2d-3d0a-4c4c-bc1c-5d95aab57509" providerId="AD" clId="Web-{D00F0E5D-C161-47B0-A42B-EE27CEB9E05B}"/>
    <pc:docChg chg="modSld">
      <pc:chgData name="Bryant, Benjamin (EOHLC)" userId="S::benjamin.bryant@mass.gov::d9f20d2d-3d0a-4c4c-bc1c-5d95aab57509" providerId="AD" clId="Web-{D00F0E5D-C161-47B0-A42B-EE27CEB9E05B}" dt="2025-03-13T15:21:51.142" v="3"/>
      <pc:docMkLst>
        <pc:docMk/>
      </pc:docMkLst>
      <pc:sldChg chg="modNotes">
        <pc:chgData name="Bryant, Benjamin (EOHLC)" userId="S::benjamin.bryant@mass.gov::d9f20d2d-3d0a-4c4c-bc1c-5d95aab57509" providerId="AD" clId="Web-{D00F0E5D-C161-47B0-A42B-EE27CEB9E05B}" dt="2025-03-13T15:21:51.142" v="3"/>
        <pc:sldMkLst>
          <pc:docMk/>
          <pc:sldMk cId="847511936" sldId="256"/>
        </pc:sldMkLst>
      </pc:sldChg>
      <pc:sldChg chg="modSp">
        <pc:chgData name="Bryant, Benjamin (EOHLC)" userId="S::benjamin.bryant@mass.gov::d9f20d2d-3d0a-4c4c-bc1c-5d95aab57509" providerId="AD" clId="Web-{D00F0E5D-C161-47B0-A42B-EE27CEB9E05B}" dt="2025-03-13T15:21:29.204" v="1"/>
        <pc:sldMkLst>
          <pc:docMk/>
          <pc:sldMk cId="2718007075" sldId="2145705583"/>
        </pc:sldMkLst>
        <pc:graphicFrameChg chg="mod modGraphic">
          <ac:chgData name="Bryant, Benjamin (EOHLC)" userId="S::benjamin.bryant@mass.gov::d9f20d2d-3d0a-4c4c-bc1c-5d95aab57509" providerId="AD" clId="Web-{D00F0E5D-C161-47B0-A42B-EE27CEB9E05B}" dt="2025-03-13T15:21:29.204" v="1"/>
          <ac:graphicFrameMkLst>
            <pc:docMk/>
            <pc:sldMk cId="2718007075" sldId="2145705583"/>
            <ac:graphicFrameMk id="3" creationId="{5028B61B-25D8-5187-F9E2-429ADA71341A}"/>
          </ac:graphicFrameMkLst>
        </pc:graphicFrameChg>
      </pc:sldChg>
    </pc:docChg>
  </pc:docChgLst>
  <pc:docChgLst>
    <pc:chgData name="Walsh, Matthew (EOHLC)" userId="S::matthew.walsh@mass.gov::6b9d2727-13b7-4fba-bda7-e67533322e9c" providerId="AD" clId="Web-{1074ACBB-FA6E-4512-6A6E-AB2E278ED6C5}"/>
    <pc:docChg chg="modSld">
      <pc:chgData name="Walsh, Matthew (EOHLC)" userId="S::matthew.walsh@mass.gov::6b9d2727-13b7-4fba-bda7-e67533322e9c" providerId="AD" clId="Web-{1074ACBB-FA6E-4512-6A6E-AB2E278ED6C5}" dt="2025-02-14T18:50:00.382" v="10"/>
      <pc:docMkLst>
        <pc:docMk/>
      </pc:docMkLst>
      <pc:sldChg chg="modNotes">
        <pc:chgData name="Walsh, Matthew (EOHLC)" userId="S::matthew.walsh@mass.gov::6b9d2727-13b7-4fba-bda7-e67533322e9c" providerId="AD" clId="Web-{1074ACBB-FA6E-4512-6A6E-AB2E278ED6C5}" dt="2025-02-14T18:50:00.382" v="10"/>
        <pc:sldMkLst>
          <pc:docMk/>
          <pc:sldMk cId="3936441335" sldId="2145705641"/>
        </pc:sldMkLst>
      </pc:sldChg>
      <pc:sldChg chg="modSp">
        <pc:chgData name="Walsh, Matthew (EOHLC)" userId="S::matthew.walsh@mass.gov::6b9d2727-13b7-4fba-bda7-e67533322e9c" providerId="AD" clId="Web-{1074ACBB-FA6E-4512-6A6E-AB2E278ED6C5}" dt="2025-02-14T18:48:32.695" v="2" actId="20577"/>
        <pc:sldMkLst>
          <pc:docMk/>
          <pc:sldMk cId="3009510117" sldId="2145705719"/>
        </pc:sldMkLst>
        <pc:spChg chg="mod">
          <ac:chgData name="Walsh, Matthew (EOHLC)" userId="S::matthew.walsh@mass.gov::6b9d2727-13b7-4fba-bda7-e67533322e9c" providerId="AD" clId="Web-{1074ACBB-FA6E-4512-6A6E-AB2E278ED6C5}" dt="2025-02-14T18:48:32.695" v="2" actId="20577"/>
          <ac:spMkLst>
            <pc:docMk/>
            <pc:sldMk cId="3009510117" sldId="2145705719"/>
            <ac:spMk id="8" creationId="{DD243D1F-5CE4-00BE-4A34-CF6BDF69393D}"/>
          </ac:spMkLst>
        </pc:spChg>
      </pc:sldChg>
    </pc:docChg>
  </pc:docChgLst>
  <pc:docChgLst>
    <pc:chgData name="Walsh, Matthew (EOHLC)" userId="S::matthew.walsh@mass.gov::6b9d2727-13b7-4fba-bda7-e67533322e9c" providerId="AD" clId="Web-{5817CCE3-F5BA-E7A6-733A-0FCADF52CF1F}"/>
    <pc:docChg chg="modSld">
      <pc:chgData name="Walsh, Matthew (EOHLC)" userId="S::matthew.walsh@mass.gov::6b9d2727-13b7-4fba-bda7-e67533322e9c" providerId="AD" clId="Web-{5817CCE3-F5BA-E7A6-733A-0FCADF52CF1F}" dt="2025-03-20T13:49:22.906" v="24"/>
      <pc:docMkLst>
        <pc:docMk/>
      </pc:docMkLst>
      <pc:sldChg chg="modNotes">
        <pc:chgData name="Walsh, Matthew (EOHLC)" userId="S::matthew.walsh@mass.gov::6b9d2727-13b7-4fba-bda7-e67533322e9c" providerId="AD" clId="Web-{5817CCE3-F5BA-E7A6-733A-0FCADF52CF1F}" dt="2025-03-20T13:49:22.906" v="24"/>
        <pc:sldMkLst>
          <pc:docMk/>
          <pc:sldMk cId="847511936" sldId="256"/>
        </pc:sldMkLst>
      </pc:sldChg>
    </pc:docChg>
  </pc:docChgLst>
  <pc:docChgLst>
    <pc:chgData name="Walsh, Matthew (EOHLC)" userId="S::matthew.walsh@mass.gov::6b9d2727-13b7-4fba-bda7-e67533322e9c" providerId="AD" clId="Web-{181208BC-6676-1A91-DB20-44C1032D8728}"/>
    <pc:docChg chg="addSld modSld">
      <pc:chgData name="Walsh, Matthew (EOHLC)" userId="S::matthew.walsh@mass.gov::6b9d2727-13b7-4fba-bda7-e67533322e9c" providerId="AD" clId="Web-{181208BC-6676-1A91-DB20-44C1032D8728}" dt="2025-02-03T16:40:55.791" v="4" actId="20577"/>
      <pc:docMkLst>
        <pc:docMk/>
      </pc:docMkLst>
      <pc:sldChg chg="modSp">
        <pc:chgData name="Walsh, Matthew (EOHLC)" userId="S::matthew.walsh@mass.gov::6b9d2727-13b7-4fba-bda7-e67533322e9c" providerId="AD" clId="Web-{181208BC-6676-1A91-DB20-44C1032D8728}" dt="2025-02-03T16:40:55.791" v="4" actId="20577"/>
        <pc:sldMkLst>
          <pc:docMk/>
          <pc:sldMk cId="1113953999" sldId="2145705716"/>
        </pc:sldMkLst>
        <pc:spChg chg="mod">
          <ac:chgData name="Walsh, Matthew (EOHLC)" userId="S::matthew.walsh@mass.gov::6b9d2727-13b7-4fba-bda7-e67533322e9c" providerId="AD" clId="Web-{181208BC-6676-1A91-DB20-44C1032D8728}" dt="2025-02-03T16:40:55.791" v="4" actId="20577"/>
          <ac:spMkLst>
            <pc:docMk/>
            <pc:sldMk cId="1113953999" sldId="2145705716"/>
            <ac:spMk id="3" creationId="{88B867C3-413C-9D44-1F19-88C20CF32BA4}"/>
          </ac:spMkLst>
        </pc:spChg>
      </pc:sldChg>
      <pc:sldChg chg="add mod replId modShow">
        <pc:chgData name="Walsh, Matthew (EOHLC)" userId="S::matthew.walsh@mass.gov::6b9d2727-13b7-4fba-bda7-e67533322e9c" providerId="AD" clId="Web-{181208BC-6676-1A91-DB20-44C1032D8728}" dt="2025-02-03T16:40:48.650" v="1"/>
        <pc:sldMkLst>
          <pc:docMk/>
          <pc:sldMk cId="4107539498" sldId="2145705724"/>
        </pc:sldMkLst>
      </pc:sldChg>
    </pc:docChg>
  </pc:docChgLst>
  <pc:docChgLst>
    <pc:chgData name="Walsh, Matthew (EOHLC)" userId="S::matthew.walsh@mass.gov::6b9d2727-13b7-4fba-bda7-e67533322e9c" providerId="AD" clId="Web-{F71AB3A4-436B-50C8-FA0C-423BDD046AE3}"/>
    <pc:docChg chg="modSld">
      <pc:chgData name="Walsh, Matthew (EOHLC)" userId="S::matthew.walsh@mass.gov::6b9d2727-13b7-4fba-bda7-e67533322e9c" providerId="AD" clId="Web-{F71AB3A4-436B-50C8-FA0C-423BDD046AE3}" dt="2025-02-14T18:47:07.578" v="3" actId="20577"/>
      <pc:docMkLst>
        <pc:docMk/>
      </pc:docMkLst>
      <pc:sldChg chg="modSp">
        <pc:chgData name="Walsh, Matthew (EOHLC)" userId="S::matthew.walsh@mass.gov::6b9d2727-13b7-4fba-bda7-e67533322e9c" providerId="AD" clId="Web-{F71AB3A4-436B-50C8-FA0C-423BDD046AE3}" dt="2025-02-14T18:47:07.578" v="3" actId="20577"/>
        <pc:sldMkLst>
          <pc:docMk/>
          <pc:sldMk cId="847511936" sldId="256"/>
        </pc:sldMkLst>
        <pc:spChg chg="mod">
          <ac:chgData name="Walsh, Matthew (EOHLC)" userId="S::matthew.walsh@mass.gov::6b9d2727-13b7-4fba-bda7-e67533322e9c" providerId="AD" clId="Web-{F71AB3A4-436B-50C8-FA0C-423BDD046AE3}" dt="2025-02-14T18:47:07.578" v="3" actId="20577"/>
          <ac:spMkLst>
            <pc:docMk/>
            <pc:sldMk cId="847511936" sldId="256"/>
            <ac:spMk id="2" creationId="{14325771-1314-5BF7-7213-1785A2AB17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80168" tIns="40085" rIns="80168" bIns="40085"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80168" tIns="40085" rIns="80168" bIns="40085" rtlCol="0"/>
          <a:lstStyle>
            <a:lvl1pPr algn="r">
              <a:defRPr sz="1100"/>
            </a:lvl1pPr>
          </a:lstStyle>
          <a:p>
            <a:fld id="{AAB89070-0BFF-4174-9B51-8A7B8537D771}" type="datetimeFigureOut">
              <a:rPr lang="en-US" smtClean="0"/>
              <a:t>3/20/2025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8" tIns="40085" rIns="80168" bIns="4008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8" tIns="40085" rIns="80168" bIns="40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80168" tIns="40085" rIns="80168" bIns="40085"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80168" tIns="40085" rIns="80168" bIns="40085"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10</a:t>
            </a:fld>
            <a:endParaRPr lang="en-US"/>
          </a:p>
        </p:txBody>
      </p:sp>
    </p:spTree>
    <p:extLst>
      <p:ext uri="{BB962C8B-B14F-4D97-AF65-F5344CB8AC3E}">
        <p14:creationId xmlns:p14="http://schemas.microsoft.com/office/powerpoint/2010/main" val="3975954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11</a:t>
            </a:fld>
            <a:endParaRPr lang="en-US"/>
          </a:p>
        </p:txBody>
      </p:sp>
    </p:spTree>
    <p:extLst>
      <p:ext uri="{BB962C8B-B14F-4D97-AF65-F5344CB8AC3E}">
        <p14:creationId xmlns:p14="http://schemas.microsoft.com/office/powerpoint/2010/main" val="69816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15407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4</a:t>
            </a:fld>
            <a:endParaRPr lang="en-US"/>
          </a:p>
        </p:txBody>
      </p:sp>
    </p:spTree>
    <p:extLst>
      <p:ext uri="{BB962C8B-B14F-4D97-AF65-F5344CB8AC3E}">
        <p14:creationId xmlns:p14="http://schemas.microsoft.com/office/powerpoint/2010/main" val="318781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5</a:t>
            </a:fld>
            <a:endParaRPr lang="en-US"/>
          </a:p>
        </p:txBody>
      </p:sp>
    </p:spTree>
    <p:extLst>
      <p:ext uri="{BB962C8B-B14F-4D97-AF65-F5344CB8AC3E}">
        <p14:creationId xmlns:p14="http://schemas.microsoft.com/office/powerpoint/2010/main" val="27878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6</a:t>
            </a:fld>
            <a:endParaRPr lang="en-US"/>
          </a:p>
        </p:txBody>
      </p:sp>
    </p:spTree>
    <p:extLst>
      <p:ext uri="{BB962C8B-B14F-4D97-AF65-F5344CB8AC3E}">
        <p14:creationId xmlns:p14="http://schemas.microsoft.com/office/powerpoint/2010/main" val="344866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7</a:t>
            </a:fld>
            <a:endParaRPr lang="en-US"/>
          </a:p>
        </p:txBody>
      </p:sp>
    </p:spTree>
    <p:extLst>
      <p:ext uri="{BB962C8B-B14F-4D97-AF65-F5344CB8AC3E}">
        <p14:creationId xmlns:p14="http://schemas.microsoft.com/office/powerpoint/2010/main" val="283247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8</a:t>
            </a:fld>
            <a:endParaRPr lang="en-US"/>
          </a:p>
        </p:txBody>
      </p:sp>
    </p:spTree>
    <p:extLst>
      <p:ext uri="{BB962C8B-B14F-4D97-AF65-F5344CB8AC3E}">
        <p14:creationId xmlns:p14="http://schemas.microsoft.com/office/powerpoint/2010/main" val="289899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9</a:t>
            </a:fld>
            <a:endParaRPr lang="en-US"/>
          </a:p>
        </p:txBody>
      </p:sp>
    </p:spTree>
    <p:extLst>
      <p:ext uri="{BB962C8B-B14F-4D97-AF65-F5344CB8AC3E}">
        <p14:creationId xmlns:p14="http://schemas.microsoft.com/office/powerpoint/2010/main" val="42617462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oleObject" Target="../embeddings/oleObject1.bin"/><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tags" Target="../tags/tag19.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alegislature.gov/Laws/SessionLaws/Acts/2024/Chapter15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edit.mass.gov/doc/senior-housing-commission-charge/downloa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a:cs typeface="Arial"/>
              </a:rPr>
              <a:t>March 20</a:t>
            </a:r>
            <a:r>
              <a:rPr lang="en-US" baseline="30000">
                <a:cs typeface="Arial"/>
              </a:rPr>
              <a:t>th</a:t>
            </a:r>
            <a:r>
              <a:rPr lang="en-US">
                <a:cs typeface="Arial"/>
              </a:rPr>
              <a:t>, 2025</a:t>
            </a:r>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551940" y="3537510"/>
            <a:ext cx="6173979" cy="1846659"/>
          </a:xfrm>
        </p:spPr>
        <p:txBody>
          <a:bodyPr/>
          <a:lstStyle/>
          <a:p>
            <a:r>
              <a:rPr lang="en-US" sz="3600"/>
              <a:t>Senior Housing Commission</a:t>
            </a:r>
            <a:br>
              <a:rPr lang="en-US" sz="2000"/>
            </a:br>
            <a:br>
              <a:rPr lang="en-US" sz="2400" b="0"/>
            </a:br>
            <a:r>
              <a:rPr lang="en-US" sz="2400" b="0"/>
              <a:t>Kick-Off Meeting</a:t>
            </a:r>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850214"/>
            <a:ext cx="8181508" cy="677108"/>
          </a:xfrm>
        </p:spPr>
        <p:txBody>
          <a:bodyPr/>
          <a:lstStyle/>
          <a:p>
            <a:pPr algn="l"/>
            <a:r>
              <a:rPr lang="en-US"/>
              <a:t>Next Steps</a:t>
            </a:r>
          </a:p>
        </p:txBody>
      </p:sp>
    </p:spTree>
    <p:extLst>
      <p:ext uri="{BB962C8B-B14F-4D97-AF65-F5344CB8AC3E}">
        <p14:creationId xmlns:p14="http://schemas.microsoft.com/office/powerpoint/2010/main" val="209103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6A45-616A-9C0E-8C57-64572DA34D11}"/>
              </a:ext>
            </a:extLst>
          </p:cNvPr>
          <p:cNvSpPr>
            <a:spLocks noGrp="1"/>
          </p:cNvSpPr>
          <p:nvPr>
            <p:ph type="title"/>
          </p:nvPr>
        </p:nvSpPr>
        <p:spPr/>
        <p:txBody>
          <a:bodyPr/>
          <a:lstStyle/>
          <a:p>
            <a:r>
              <a:rPr lang="en-US" sz="2800">
                <a:cs typeface="Arial"/>
              </a:rPr>
              <a:t>Next Steps</a:t>
            </a:r>
          </a:p>
        </p:txBody>
      </p:sp>
      <p:graphicFrame>
        <p:nvGraphicFramePr>
          <p:cNvPr id="4" name="Table 7">
            <a:extLst>
              <a:ext uri="{FF2B5EF4-FFF2-40B4-BE49-F238E27FC236}">
                <a16:creationId xmlns:a16="http://schemas.microsoft.com/office/drawing/2014/main" id="{7B50AD15-C093-08E2-5C51-048A92C39D96}"/>
              </a:ext>
            </a:extLst>
          </p:cNvPr>
          <p:cNvGraphicFramePr>
            <a:graphicFrameLocks noGrp="1"/>
          </p:cNvGraphicFramePr>
          <p:nvPr>
            <p:extLst>
              <p:ext uri="{D42A27DB-BD31-4B8C-83A1-F6EECF244321}">
                <p14:modId xmlns:p14="http://schemas.microsoft.com/office/powerpoint/2010/main" val="1203080042"/>
              </p:ext>
            </p:extLst>
          </p:nvPr>
        </p:nvGraphicFramePr>
        <p:xfrm>
          <a:off x="554736" y="1480457"/>
          <a:ext cx="11038079" cy="4651875"/>
        </p:xfrm>
        <a:graphic>
          <a:graphicData uri="http://schemas.openxmlformats.org/drawingml/2006/table">
            <a:tbl>
              <a:tblPr firstRow="1" bandRow="1">
                <a:tableStyleId>{5C22544A-7EE6-4342-B048-85BDC9FD1C3A}</a:tableStyleId>
              </a:tblPr>
              <a:tblGrid>
                <a:gridCol w="11038079">
                  <a:extLst>
                    <a:ext uri="{9D8B030D-6E8A-4147-A177-3AD203B41FA5}">
                      <a16:colId xmlns:a16="http://schemas.microsoft.com/office/drawing/2014/main" val="3478081800"/>
                    </a:ext>
                  </a:extLst>
                </a:gridCol>
              </a:tblGrid>
              <a:tr h="930375">
                <a:tc>
                  <a:txBody>
                    <a:bodyPr/>
                    <a:lstStyle/>
                    <a:p>
                      <a:pPr marL="229870" lvl="0" indent="0" algn="l">
                        <a:buNone/>
                      </a:pPr>
                      <a:r>
                        <a:rPr lang="en-US" sz="1800" b="1" i="0" u="none" strike="noStrike" noProof="0">
                          <a:solidFill>
                            <a:schemeClr val="tx1"/>
                          </a:solidFill>
                          <a:latin typeface="Arial"/>
                        </a:rPr>
                        <a:t>Share background materials / key reports </a:t>
                      </a:r>
                      <a:r>
                        <a:rPr lang="en-US" sz="1800" b="0" i="0" u="none" strike="noStrike" noProof="0">
                          <a:solidFill>
                            <a:schemeClr val="tx1"/>
                          </a:solidFill>
                          <a:latin typeface="Arial"/>
                        </a:rPr>
                        <a:t>with EOHLC staff via email</a:t>
                      </a:r>
                      <a:endParaRPr lang="en-US" sz="1800" b="1" i="0" u="none" strike="noStrike" noProof="0">
                        <a:solidFill>
                          <a:srgbClr val="FFFFFF"/>
                        </a:solidFill>
                        <a:latin typeface="Arial"/>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8679502"/>
                  </a:ext>
                </a:extLst>
              </a:tr>
              <a:tr h="930375">
                <a:tc>
                  <a:txBody>
                    <a:bodyPr/>
                    <a:lstStyle/>
                    <a:p>
                      <a:pPr marL="229870" marR="0" lvl="0" indent="0" algn="l">
                        <a:lnSpc>
                          <a:spcPct val="100000"/>
                        </a:lnSpc>
                        <a:spcBef>
                          <a:spcPts val="0"/>
                        </a:spcBef>
                        <a:spcAft>
                          <a:spcPts val="0"/>
                        </a:spcAft>
                        <a:buNone/>
                      </a:pPr>
                      <a:r>
                        <a:rPr lang="en-US" sz="1800" b="1" i="0" u="none" strike="noStrike" noProof="0">
                          <a:solidFill>
                            <a:schemeClr val="tx1"/>
                          </a:solidFill>
                          <a:latin typeface="Arial"/>
                        </a:rPr>
                        <a:t>Develop list of 3-5 top challenges </a:t>
                      </a:r>
                      <a:r>
                        <a:rPr lang="en-US" sz="1800" b="0" i="0" u="none" strike="noStrike" noProof="0">
                          <a:solidFill>
                            <a:schemeClr val="tx1"/>
                          </a:solidFill>
                          <a:latin typeface="Arial"/>
                        </a:rPr>
                        <a:t>to be shared with EOHLC staff via email </a:t>
                      </a:r>
                      <a:r>
                        <a:rPr lang="en-US" sz="1800" b="0" i="0" u="sng" strike="noStrike" noProof="0">
                          <a:solidFill>
                            <a:schemeClr val="tx1"/>
                          </a:solidFill>
                          <a:latin typeface="Arial"/>
                        </a:rPr>
                        <a:t>by 3/27/25</a:t>
                      </a:r>
                      <a:endParaRPr lang="en-US" sz="1800" b="0" i="0" u="none" strike="noStrike" noProof="0">
                        <a:solidFill>
                          <a:srgbClr val="000000"/>
                        </a:solidFill>
                        <a:latin typeface="Arial"/>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29741"/>
                  </a:ext>
                </a:extLst>
              </a:tr>
              <a:tr h="930375">
                <a:tc>
                  <a:txBody>
                    <a:bodyPr/>
                    <a:lstStyle/>
                    <a:p>
                      <a:pPr marL="229870" marR="0" lvl="0" indent="0" algn="l">
                        <a:lnSpc>
                          <a:spcPct val="100000"/>
                        </a:lnSpc>
                        <a:spcBef>
                          <a:spcPts val="0"/>
                        </a:spcBef>
                        <a:spcAft>
                          <a:spcPts val="0"/>
                        </a:spcAft>
                        <a:buNone/>
                      </a:pPr>
                      <a:r>
                        <a:rPr lang="en-US" sz="1800" b="1" i="0" u="none" strike="noStrike" noProof="0">
                          <a:solidFill>
                            <a:schemeClr val="tx1"/>
                          </a:solidFill>
                          <a:latin typeface="Arial"/>
                        </a:rPr>
                        <a:t>Develop list of 3-5 top potential solutions</a:t>
                      </a:r>
                      <a:r>
                        <a:rPr lang="en-US" sz="1800" b="0" i="0" u="none" strike="noStrike" noProof="0">
                          <a:solidFill>
                            <a:schemeClr val="tx1"/>
                          </a:solidFill>
                          <a:latin typeface="Arial"/>
                        </a:rPr>
                        <a:t> to be shared with EOHLC staff via email </a:t>
                      </a:r>
                      <a:r>
                        <a:rPr lang="en-US" sz="1800" b="0" i="0" u="sng" strike="noStrike" noProof="0">
                          <a:solidFill>
                            <a:schemeClr val="tx1"/>
                          </a:solidFill>
                          <a:latin typeface="Arial"/>
                        </a:rPr>
                        <a:t>by 3/27/25</a:t>
                      </a:r>
                      <a:endParaRPr lang="en-US" sz="1800" b="0" i="0" u="none" strike="noStrike" noProof="0">
                        <a:solidFill>
                          <a:srgbClr val="000000"/>
                        </a:solidFill>
                        <a:latin typeface="Arial"/>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2780510"/>
                  </a:ext>
                </a:extLst>
              </a:tr>
              <a:tr h="930375">
                <a:tc>
                  <a:txBody>
                    <a:bodyPr/>
                    <a:lstStyle/>
                    <a:p>
                      <a:pPr marL="229870" lvl="0" indent="0" algn="l">
                        <a:lnSpc>
                          <a:spcPct val="100000"/>
                        </a:lnSpc>
                        <a:spcBef>
                          <a:spcPts val="0"/>
                        </a:spcBef>
                        <a:spcAft>
                          <a:spcPts val="0"/>
                        </a:spcAft>
                        <a:buNone/>
                      </a:pPr>
                      <a:r>
                        <a:rPr lang="en-US" sz="1800" b="1" i="0" u="none" strike="noStrike" noProof="0">
                          <a:solidFill>
                            <a:schemeClr val="tx1"/>
                          </a:solidFill>
                          <a:latin typeface="Arial"/>
                        </a:rPr>
                        <a:t>Recommend external expert speaker(s)</a:t>
                      </a:r>
                      <a:r>
                        <a:rPr lang="en-US" sz="1800" b="0" i="0" u="none" strike="noStrike" noProof="0">
                          <a:solidFill>
                            <a:schemeClr val="tx1"/>
                          </a:solidFill>
                          <a:latin typeface="Arial"/>
                        </a:rPr>
                        <a:t> for April meeting </a:t>
                      </a:r>
                      <a:r>
                        <a:rPr lang="en-US" sz="1800" b="0" i="0" u="sng" strike="noStrike" noProof="0">
                          <a:solidFill>
                            <a:schemeClr val="tx1"/>
                          </a:solidFill>
                          <a:latin typeface="Arial"/>
                        </a:rPr>
                        <a:t>by 3/27/25</a:t>
                      </a:r>
                      <a:endParaRPr lang="en-US" sz="1800" b="0" i="0" u="none" strike="noStrike" noProof="0">
                        <a:solidFill>
                          <a:srgbClr val="000000"/>
                        </a:solidFill>
                        <a:latin typeface="Arial"/>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4706220"/>
                  </a:ext>
                </a:extLst>
              </a:tr>
              <a:tr h="930375">
                <a:tc>
                  <a:txBody>
                    <a:bodyPr/>
                    <a:lstStyle/>
                    <a:p>
                      <a:pPr marL="229870" marR="0" lvl="0" indent="0" algn="l">
                        <a:lnSpc>
                          <a:spcPct val="100000"/>
                        </a:lnSpc>
                        <a:spcBef>
                          <a:spcPts val="0"/>
                        </a:spcBef>
                        <a:spcAft>
                          <a:spcPts val="0"/>
                        </a:spcAft>
                        <a:buNone/>
                      </a:pPr>
                      <a:r>
                        <a:rPr lang="en-US" sz="1800" b="1" i="0" u="none" strike="noStrike" noProof="0">
                          <a:solidFill>
                            <a:schemeClr val="tx1"/>
                          </a:solidFill>
                          <a:latin typeface="Arial"/>
                        </a:rPr>
                        <a:t>EOHLC to consolidate feedback on challenges and solutions </a:t>
                      </a:r>
                      <a:r>
                        <a:rPr lang="en-US" sz="1800" b="0" i="0" u="none" strike="noStrike" noProof="0">
                          <a:solidFill>
                            <a:schemeClr val="tx1"/>
                          </a:solidFill>
                          <a:latin typeface="Arial"/>
                        </a:rPr>
                        <a:t>and share with Commissioners in advance of next meeting</a:t>
                      </a:r>
                      <a:endParaRPr lang="en-US" sz="1800" b="0" i="0" u="none" strike="noStrike" noProof="0">
                        <a:solidFill>
                          <a:srgbClr val="000000"/>
                        </a:solidFill>
                        <a:latin typeface="Arial"/>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0948537"/>
                  </a:ext>
                </a:extLst>
              </a:tr>
            </a:tbl>
          </a:graphicData>
        </a:graphic>
      </p:graphicFrame>
    </p:spTree>
    <p:extLst>
      <p:ext uri="{BB962C8B-B14F-4D97-AF65-F5344CB8AC3E}">
        <p14:creationId xmlns:p14="http://schemas.microsoft.com/office/powerpoint/2010/main" val="368595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1101356050"/>
              </p:ext>
            </p:extLst>
          </p:nvPr>
        </p:nvGraphicFramePr>
        <p:xfrm>
          <a:off x="554736" y="1665442"/>
          <a:ext cx="10975979" cy="4224576"/>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1035435">
                <a:tc>
                  <a:txBody>
                    <a:bodyPr/>
                    <a:lstStyle/>
                    <a:p>
                      <a:r>
                        <a:rPr lang="en-US" sz="2000" b="0" strike="noStrike">
                          <a:solidFill>
                            <a:schemeClr val="tx1"/>
                          </a:solidFill>
                        </a:rPr>
                        <a:t>Call to Order &amp; Swearing In</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lumMod val="50000"/>
                              <a:lumOff val="50000"/>
                            </a:schemeClr>
                          </a:solidFill>
                          <a:effectLst/>
                          <a:uLnTx/>
                          <a:uFillTx/>
                          <a:latin typeface="Arial"/>
                          <a:ea typeface="+mn-ea"/>
                          <a:cs typeface="+mn-cs"/>
                        </a:rPr>
                        <a:t>N/A</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1035435">
                <a:tc>
                  <a:txBody>
                    <a:bodyPr/>
                    <a:lstStyle/>
                    <a:p>
                      <a:r>
                        <a:rPr lang="en-US" sz="2000" b="0" strike="noStrike">
                          <a:solidFill>
                            <a:schemeClr val="tx1"/>
                          </a:solidFill>
                        </a:rPr>
                        <a:t>Welcome &amp; Introductions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3 – 5</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1076853">
                <a:tc>
                  <a:txBody>
                    <a:bodyPr/>
                    <a:lstStyle/>
                    <a:p>
                      <a:r>
                        <a:rPr lang="en-US" sz="2000" b="0" strike="noStrike">
                          <a:solidFill>
                            <a:schemeClr val="tx1"/>
                          </a:solidFill>
                        </a:rPr>
                        <a:t>Commission Charge &amp; Logistics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6 – </a:t>
                      </a:r>
                      <a:r>
                        <a:rPr lang="en-US" sz="2000" b="0" i="0" u="none" strike="noStrike" kern="1200" cap="none" spc="0" normalizeH="0" baseline="0" noProof="0">
                          <a:ln>
                            <a:noFill/>
                          </a:ln>
                          <a:solidFill>
                            <a:srgbClr val="000000"/>
                          </a:solidFill>
                          <a:effectLst/>
                          <a:uLnTx/>
                          <a:uFillTx/>
                          <a:latin typeface="Arial"/>
                          <a:ea typeface="+mn-ea"/>
                          <a:cs typeface="+mn-cs"/>
                        </a:rPr>
                        <a:t>9</a:t>
                      </a:r>
                      <a:endParaRPr kumimoji="0" lang="en-US" sz="2000" b="0" i="0" u="none" strike="noStrike" kern="1200" cap="none" spc="0" normalizeH="0" baseline="0" noProof="0">
                        <a:ln>
                          <a:noFill/>
                        </a:ln>
                        <a:solidFill>
                          <a:srgbClr val="000000"/>
                        </a:solidFill>
                        <a:effectLst/>
                        <a:uLnTx/>
                        <a:uFillTx/>
                        <a:latin typeface="Arial"/>
                        <a:ea typeface="+mn-ea"/>
                        <a:cs typeface="+mn-cs"/>
                      </a:endParaRP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5504016"/>
                  </a:ext>
                </a:extLst>
              </a:tr>
              <a:tr h="1076853">
                <a:tc>
                  <a:txBody>
                    <a:bodyPr/>
                    <a:lstStyle/>
                    <a:p>
                      <a:r>
                        <a:rPr lang="en-US" sz="2000" b="0" strike="noStrike">
                          <a:solidFill>
                            <a:schemeClr val="tx1"/>
                          </a:solidFill>
                        </a:rPr>
                        <a:t>Next Steps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cap="none" spc="0" normalizeH="0" baseline="0" noProof="0">
                          <a:ln>
                            <a:noFill/>
                          </a:ln>
                          <a:solidFill>
                            <a:srgbClr val="000000"/>
                          </a:solidFill>
                          <a:effectLst/>
                          <a:uLnTx/>
                          <a:uFillTx/>
                          <a:latin typeface="Arial"/>
                          <a:ea typeface="+mn-ea"/>
                          <a:cs typeface="+mn-cs"/>
                        </a:rPr>
                        <a:t>10</a:t>
                      </a:r>
                      <a:r>
                        <a:rPr kumimoji="0" lang="en-US" sz="2000" b="0" i="0" u="none" strike="noStrike" kern="1200" cap="none" spc="0" normalizeH="0" baseline="0" noProof="0">
                          <a:ln>
                            <a:noFill/>
                          </a:ln>
                          <a:solidFill>
                            <a:srgbClr val="000000"/>
                          </a:solidFill>
                          <a:effectLst/>
                          <a:uLnTx/>
                          <a:uFillTx/>
                          <a:latin typeface="Arial"/>
                          <a:ea typeface="+mn-ea"/>
                          <a:cs typeface="+mn-cs"/>
                        </a:rPr>
                        <a:t> – </a:t>
                      </a:r>
                      <a:r>
                        <a:rPr lang="en-US" sz="2000" b="0" i="0" u="none" strike="noStrike" kern="1200" cap="none" spc="0" normalizeH="0" baseline="0" noProof="0">
                          <a:ln>
                            <a:noFill/>
                          </a:ln>
                          <a:solidFill>
                            <a:srgbClr val="000000"/>
                          </a:solidFill>
                          <a:effectLst/>
                          <a:uLnTx/>
                          <a:uFillTx/>
                          <a:latin typeface="Arial"/>
                          <a:ea typeface="+mn-ea"/>
                          <a:cs typeface="+mn-cs"/>
                        </a:rPr>
                        <a:t>11</a:t>
                      </a:r>
                      <a:endParaRPr kumimoji="0" lang="en-US" sz="2000" b="0" i="0" u="none" strike="noStrike" kern="1200" cap="none" spc="0" normalizeH="0" baseline="0" noProof="0">
                        <a:ln>
                          <a:noFill/>
                        </a:ln>
                        <a:solidFill>
                          <a:srgbClr val="000000"/>
                        </a:solidFill>
                        <a:effectLst/>
                        <a:uLnTx/>
                        <a:uFillTx/>
                        <a:latin typeface="Arial"/>
                        <a:ea typeface="+mn-ea"/>
                        <a:cs typeface="+mn-cs"/>
                      </a:endParaRP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554736" y="172212"/>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867221"/>
            <a:ext cx="8181508" cy="677108"/>
          </a:xfrm>
        </p:spPr>
        <p:txBody>
          <a:bodyPr/>
          <a:lstStyle/>
          <a:p>
            <a:pPr algn="l"/>
            <a:r>
              <a:rPr lang="en-US"/>
              <a:t>Welcome &amp; Introductions</a:t>
            </a:r>
            <a:endParaRPr lang="en-US" sz="2000"/>
          </a:p>
        </p:txBody>
      </p:sp>
      <p:sp>
        <p:nvSpPr>
          <p:cNvPr id="3" name="TextBox 2">
            <a:extLst>
              <a:ext uri="{FF2B5EF4-FFF2-40B4-BE49-F238E27FC236}">
                <a16:creationId xmlns:a16="http://schemas.microsoft.com/office/drawing/2014/main" id="{2C0DF579-765F-C1DF-8351-A80D7C35D6DC}"/>
              </a:ext>
            </a:extLst>
          </p:cNvPr>
          <p:cNvSpPr txBox="1"/>
          <p:nvPr/>
        </p:nvSpPr>
        <p:spPr>
          <a:xfrm>
            <a:off x="3048000" y="3711388"/>
            <a:ext cx="6472518" cy="358588"/>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11BECED-3396-3C9A-0B2A-C14F6296C7D2}"/>
              </a:ext>
            </a:extLst>
          </p:cNvPr>
          <p:cNvGrpSpPr/>
          <p:nvPr/>
        </p:nvGrpSpPr>
        <p:grpSpPr>
          <a:xfrm>
            <a:off x="685799" y="1598866"/>
            <a:ext cx="10820401" cy="4660419"/>
            <a:chOff x="762000" y="1371418"/>
            <a:chExt cx="10820401" cy="3213306"/>
          </a:xfrm>
        </p:grpSpPr>
        <p:sp>
          <p:nvSpPr>
            <p:cNvPr id="7" name="Flowchart: Alternate Process 6">
              <a:extLst>
                <a:ext uri="{FF2B5EF4-FFF2-40B4-BE49-F238E27FC236}">
                  <a16:creationId xmlns:a16="http://schemas.microsoft.com/office/drawing/2014/main" id="{D095B075-FBBA-DA0F-F867-11D92B7D4637}"/>
                </a:ext>
              </a:extLst>
            </p:cNvPr>
            <p:cNvSpPr/>
            <p:nvPr/>
          </p:nvSpPr>
          <p:spPr>
            <a:xfrm>
              <a:off x="762000" y="1371418"/>
              <a:ext cx="10820401" cy="3213306"/>
            </a:xfrm>
            <a:prstGeom prst="flowChartAlternateProcess">
              <a:avLst/>
            </a:prstGeom>
            <a:solidFill>
              <a:srgbClr val="14558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a:solidFill>
                  <a:srgbClr val="4F81BD"/>
                </a:solidFill>
              </a:endParaRPr>
            </a:p>
          </p:txBody>
        </p:sp>
        <p:sp>
          <p:nvSpPr>
            <p:cNvPr id="8" name="TextBox 7">
              <a:extLst>
                <a:ext uri="{FF2B5EF4-FFF2-40B4-BE49-F238E27FC236}">
                  <a16:creationId xmlns:a16="http://schemas.microsoft.com/office/drawing/2014/main" id="{DD243D1F-5CE4-00BE-4A34-CF6BDF69393D}"/>
                </a:ext>
              </a:extLst>
            </p:cNvPr>
            <p:cNvSpPr txBox="1"/>
            <p:nvPr/>
          </p:nvSpPr>
          <p:spPr>
            <a:xfrm>
              <a:off x="1649186" y="1632407"/>
              <a:ext cx="8893628" cy="2399321"/>
            </a:xfrm>
            <a:prstGeom prst="rect">
              <a:avLst/>
            </a:prstGeom>
            <a:ln w="6350">
              <a:noFill/>
              <a:miter lim="800000"/>
            </a:ln>
          </p:spPr>
          <p:txBody>
            <a:bodyPr vert="horz" wrap="square" lIns="0" tIns="0" rIns="0" bIns="0" rtlCol="0" anchor="ctr">
              <a:noAutofit/>
            </a:bodyPr>
            <a:lstStyle/>
            <a:p>
              <a:pPr algn="ctr">
                <a:spcBef>
                  <a:spcPts val="300"/>
                </a:spcBef>
                <a:spcAft>
                  <a:spcPts val="300"/>
                </a:spcAft>
              </a:pPr>
              <a:r>
                <a:rPr lang="en-US" sz="2800" b="1">
                  <a:solidFill>
                    <a:schemeClr val="bg1"/>
                  </a:solidFill>
                </a:rPr>
                <a:t>Please share…</a:t>
              </a:r>
            </a:p>
            <a:p>
              <a:pPr algn="ctr">
                <a:spcBef>
                  <a:spcPts val="300"/>
                </a:spcBef>
                <a:spcAft>
                  <a:spcPts val="300"/>
                </a:spcAft>
              </a:pPr>
              <a:endParaRPr lang="en-US" sz="2400">
                <a:solidFill>
                  <a:schemeClr val="bg1"/>
                </a:solidFill>
              </a:endParaRPr>
            </a:p>
            <a:p>
              <a:pPr marL="457200" indent="-457200" algn="ctr">
                <a:spcBef>
                  <a:spcPts val="300"/>
                </a:spcBef>
                <a:spcAft>
                  <a:spcPts val="300"/>
                </a:spcAft>
                <a:buAutoNum type="arabicParenR"/>
              </a:pPr>
              <a:r>
                <a:rPr lang="en-US" sz="2400">
                  <a:solidFill>
                    <a:schemeClr val="bg1"/>
                  </a:solidFill>
                </a:rPr>
                <a:t>Your name, organization, and role</a:t>
              </a:r>
              <a:endParaRPr lang="en-US" sz="2400">
                <a:solidFill>
                  <a:schemeClr val="bg1"/>
                </a:solidFill>
                <a:cs typeface="Arial"/>
              </a:endParaRPr>
            </a:p>
            <a:p>
              <a:pPr marL="457200" indent="-457200" algn="ctr">
                <a:spcBef>
                  <a:spcPts val="300"/>
                </a:spcBef>
                <a:spcAft>
                  <a:spcPts val="300"/>
                </a:spcAft>
                <a:buAutoNum type="arabicParenR"/>
              </a:pPr>
              <a:endParaRPr lang="en-US" sz="2400">
                <a:solidFill>
                  <a:schemeClr val="bg1"/>
                </a:solidFill>
              </a:endParaRPr>
            </a:p>
            <a:p>
              <a:pPr algn="ctr">
                <a:spcBef>
                  <a:spcPts val="300"/>
                </a:spcBef>
                <a:spcAft>
                  <a:spcPts val="300"/>
                </a:spcAft>
              </a:pPr>
              <a:r>
                <a:rPr lang="en-US" sz="2400" u="sng">
                  <a:solidFill>
                    <a:schemeClr val="bg1"/>
                  </a:solidFill>
                </a:rPr>
                <a:t>and</a:t>
              </a:r>
              <a:endParaRPr lang="en-US" sz="2400" u="sng">
                <a:solidFill>
                  <a:schemeClr val="bg1"/>
                </a:solidFill>
                <a:cs typeface="Arial"/>
              </a:endParaRPr>
            </a:p>
            <a:p>
              <a:pPr algn="ctr">
                <a:spcBef>
                  <a:spcPts val="300"/>
                </a:spcBef>
                <a:spcAft>
                  <a:spcPts val="300"/>
                </a:spcAft>
              </a:pPr>
              <a:endParaRPr lang="en-US" sz="2400" u="sng">
                <a:solidFill>
                  <a:schemeClr val="bg1"/>
                </a:solidFill>
              </a:endParaRPr>
            </a:p>
            <a:p>
              <a:pPr algn="ctr">
                <a:spcBef>
                  <a:spcPts val="300"/>
                </a:spcBef>
                <a:spcAft>
                  <a:spcPts val="300"/>
                </a:spcAft>
              </a:pPr>
              <a:r>
                <a:rPr lang="en-US" sz="2400">
                  <a:solidFill>
                    <a:schemeClr val="bg1"/>
                  </a:solidFill>
                </a:rPr>
                <a:t>2) One objective you hope to accomplish with the Commission</a:t>
              </a:r>
              <a:endParaRPr lang="en-US" sz="2400">
                <a:solidFill>
                  <a:schemeClr val="bg1"/>
                </a:solidFill>
                <a:cs typeface="Arial"/>
              </a:endParaRPr>
            </a:p>
            <a:p>
              <a:pPr algn="ctr">
                <a:spcBef>
                  <a:spcPts val="300"/>
                </a:spcBef>
                <a:spcAft>
                  <a:spcPts val="300"/>
                </a:spcAft>
              </a:pPr>
              <a:endParaRPr lang="en-US" sz="2400">
                <a:solidFill>
                  <a:schemeClr val="bg1"/>
                </a:solidFill>
                <a:cs typeface="Arial"/>
              </a:endParaRPr>
            </a:p>
          </p:txBody>
        </p:sp>
      </p:grpSp>
      <p:sp>
        <p:nvSpPr>
          <p:cNvPr id="9" name="Title 1">
            <a:extLst>
              <a:ext uri="{FF2B5EF4-FFF2-40B4-BE49-F238E27FC236}">
                <a16:creationId xmlns:a16="http://schemas.microsoft.com/office/drawing/2014/main" id="{8345A8C6-036C-B7DA-BE86-A7D223790D3F}"/>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Member Introductions</a:t>
            </a:r>
            <a:endParaRPr lang="en-US" sz="2800">
              <a:cs typeface="Arial"/>
            </a:endParaRPr>
          </a:p>
        </p:txBody>
      </p:sp>
    </p:spTree>
    <p:extLst>
      <p:ext uri="{BB962C8B-B14F-4D97-AF65-F5344CB8AC3E}">
        <p14:creationId xmlns:p14="http://schemas.microsoft.com/office/powerpoint/2010/main" val="300951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5A0DDC7-2C8D-DD5C-00D6-15CD4C73BC63}"/>
              </a:ext>
            </a:extLst>
          </p:cNvPr>
          <p:cNvGraphicFramePr>
            <a:graphicFrameLocks noGrp="1"/>
          </p:cNvGraphicFramePr>
          <p:nvPr>
            <p:extLst>
              <p:ext uri="{D42A27DB-BD31-4B8C-83A1-F6EECF244321}">
                <p14:modId xmlns:p14="http://schemas.microsoft.com/office/powerpoint/2010/main" val="400808527"/>
              </p:ext>
            </p:extLst>
          </p:nvPr>
        </p:nvGraphicFramePr>
        <p:xfrm>
          <a:off x="215016" y="1124811"/>
          <a:ext cx="5961471" cy="5284293"/>
        </p:xfrm>
        <a:graphic>
          <a:graphicData uri="http://schemas.openxmlformats.org/drawingml/2006/table">
            <a:tbl>
              <a:tblPr bandRow="1">
                <a:tableStyleId>{3B4B98B0-60AC-42C2-AFA5-B58CD77FA1E5}</a:tableStyleId>
              </a:tblPr>
              <a:tblGrid>
                <a:gridCol w="1831875">
                  <a:extLst>
                    <a:ext uri="{9D8B030D-6E8A-4147-A177-3AD203B41FA5}">
                      <a16:colId xmlns:a16="http://schemas.microsoft.com/office/drawing/2014/main" val="778307951"/>
                    </a:ext>
                  </a:extLst>
                </a:gridCol>
                <a:gridCol w="3029493">
                  <a:extLst>
                    <a:ext uri="{9D8B030D-6E8A-4147-A177-3AD203B41FA5}">
                      <a16:colId xmlns:a16="http://schemas.microsoft.com/office/drawing/2014/main" val="2277792090"/>
                    </a:ext>
                  </a:extLst>
                </a:gridCol>
                <a:gridCol w="1100103">
                  <a:extLst>
                    <a:ext uri="{9D8B030D-6E8A-4147-A177-3AD203B41FA5}">
                      <a16:colId xmlns:a16="http://schemas.microsoft.com/office/drawing/2014/main" val="670168782"/>
                    </a:ext>
                  </a:extLst>
                </a:gridCol>
              </a:tblGrid>
              <a:tr h="225742">
                <a:tc>
                  <a:txBody>
                    <a:bodyPr/>
                    <a:lstStyle/>
                    <a:p>
                      <a:pPr fontAlgn="base">
                        <a:lnSpc>
                          <a:spcPts val="2175"/>
                        </a:lnSpc>
                      </a:pPr>
                      <a:r>
                        <a:rPr lang="en-US" sz="1200" b="1">
                          <a:solidFill>
                            <a:srgbClr val="FFFFFF"/>
                          </a:solidFill>
                          <a:effectLst/>
                          <a:latin typeface="+mj-lt"/>
                        </a:rPr>
                        <a:t>Member</a:t>
                      </a:r>
                    </a:p>
                  </a:txBody>
                  <a:tcPr marL="85288" marR="85288" marT="41564" marB="41564">
                    <a:solidFill>
                      <a:srgbClr val="14558F"/>
                    </a:solidFill>
                  </a:tcPr>
                </a:tc>
                <a:tc>
                  <a:txBody>
                    <a:bodyPr/>
                    <a:lstStyle/>
                    <a:p>
                      <a:pPr fontAlgn="base">
                        <a:lnSpc>
                          <a:spcPts val="2175"/>
                        </a:lnSpc>
                      </a:pPr>
                      <a:r>
                        <a:rPr lang="en-US" sz="1200" b="1">
                          <a:solidFill>
                            <a:srgbClr val="FFFFFF"/>
                          </a:solidFill>
                          <a:effectLst/>
                          <a:latin typeface="+mj-lt"/>
                        </a:rPr>
                        <a:t>Member Organization</a:t>
                      </a:r>
                    </a:p>
                  </a:txBody>
                  <a:tcPr marL="85288" marR="85288" marT="41564" marB="41564">
                    <a:solidFill>
                      <a:srgbClr val="14558F"/>
                    </a:solidFill>
                  </a:tcPr>
                </a:tc>
                <a:tc>
                  <a:txBody>
                    <a:bodyPr/>
                    <a:lstStyle/>
                    <a:p>
                      <a:pPr fontAlgn="base">
                        <a:lnSpc>
                          <a:spcPts val="2175"/>
                        </a:lnSpc>
                      </a:pPr>
                      <a:r>
                        <a:rPr lang="en-US" sz="1200" b="1">
                          <a:solidFill>
                            <a:srgbClr val="FFFFFF"/>
                          </a:solidFill>
                          <a:effectLst/>
                          <a:latin typeface="+mj-lt"/>
                        </a:rPr>
                        <a:t>Title</a:t>
                      </a:r>
                    </a:p>
                  </a:txBody>
                  <a:tcPr marL="85288" marR="85288" marT="41564" marB="41564">
                    <a:solidFill>
                      <a:srgbClr val="14558F"/>
                    </a:solidFill>
                  </a:tcPr>
                </a:tc>
                <a:extLst>
                  <a:ext uri="{0D108BD9-81ED-4DB2-BD59-A6C34878D82A}">
                    <a16:rowId xmlns:a16="http://schemas.microsoft.com/office/drawing/2014/main" val="2934628208"/>
                  </a:ext>
                </a:extLst>
              </a:tr>
              <a:tr h="340384">
                <a:tc>
                  <a:txBody>
                    <a:bodyPr/>
                    <a:lstStyle/>
                    <a:p>
                      <a:pPr fontAlgn="base">
                        <a:lnSpc>
                          <a:spcPts val="1650"/>
                        </a:lnSpc>
                      </a:pPr>
                      <a:r>
                        <a:rPr lang="en-US" sz="1200">
                          <a:effectLst/>
                          <a:latin typeface="+mj-lt"/>
                        </a:rPr>
                        <a:t>Ed Augustus</a:t>
                      </a:r>
                    </a:p>
                  </a:txBody>
                  <a:tcPr marL="85288" marR="85288" marT="41564" marB="41564" anchor="ctr"/>
                </a:tc>
                <a:tc>
                  <a:txBody>
                    <a:bodyPr/>
                    <a:lstStyle/>
                    <a:p>
                      <a:pPr fontAlgn="base">
                        <a:lnSpc>
                          <a:spcPts val="1650"/>
                        </a:lnSpc>
                      </a:pPr>
                      <a:r>
                        <a:rPr lang="en-US" sz="1200">
                          <a:effectLst/>
                          <a:latin typeface="+mj-lt"/>
                        </a:rPr>
                        <a:t>Executive Office of Housing and Livable Communities (EOHLC)</a:t>
                      </a:r>
                    </a:p>
                  </a:txBody>
                  <a:tcPr marL="85288" marR="85288" marT="41564" marB="41564" anchor="ctr"/>
                </a:tc>
                <a:tc>
                  <a:txBody>
                    <a:bodyPr/>
                    <a:lstStyle/>
                    <a:p>
                      <a:pPr fontAlgn="base">
                        <a:lnSpc>
                          <a:spcPts val="1650"/>
                        </a:lnSpc>
                      </a:pPr>
                      <a:r>
                        <a:rPr lang="en-US" sz="1200">
                          <a:effectLst/>
                          <a:latin typeface="+mj-lt"/>
                        </a:rPr>
                        <a:t>Secretary</a:t>
                      </a:r>
                    </a:p>
                  </a:txBody>
                  <a:tcPr marL="85288" marR="85288" marT="41564" marB="41564" anchor="ctr"/>
                </a:tc>
                <a:extLst>
                  <a:ext uri="{0D108BD9-81ED-4DB2-BD59-A6C34878D82A}">
                    <a16:rowId xmlns:a16="http://schemas.microsoft.com/office/drawing/2014/main" val="1512403989"/>
                  </a:ext>
                </a:extLst>
              </a:tr>
              <a:tr h="340384">
                <a:tc>
                  <a:txBody>
                    <a:bodyPr/>
                    <a:lstStyle/>
                    <a:p>
                      <a:pPr lvl="0">
                        <a:lnSpc>
                          <a:spcPts val="1650"/>
                        </a:lnSpc>
                        <a:buNone/>
                      </a:pPr>
                      <a:r>
                        <a:rPr lang="en-US" sz="1200">
                          <a:effectLst/>
                          <a:latin typeface="+mj-lt"/>
                        </a:rPr>
                        <a:t>Emily Cooper</a:t>
                      </a:r>
                      <a:endParaRPr lang="en-US" sz="1200">
                        <a:latin typeface="+mj-lt"/>
                      </a:endParaRPr>
                    </a:p>
                  </a:txBody>
                  <a:tcPr marL="85288" marR="85288" marT="41564" marB="41564" anchor="ctr"/>
                </a:tc>
                <a:tc>
                  <a:txBody>
                    <a:bodyPr/>
                    <a:lstStyle/>
                    <a:p>
                      <a:pPr lvl="0">
                        <a:lnSpc>
                          <a:spcPts val="1650"/>
                        </a:lnSpc>
                        <a:buNone/>
                      </a:pPr>
                      <a:r>
                        <a:rPr lang="en-US" sz="1200">
                          <a:effectLst/>
                          <a:latin typeface="+mj-lt"/>
                        </a:rPr>
                        <a:t>Executive Office of Health and Human Services (EOHHS) [EOEA]</a:t>
                      </a:r>
                    </a:p>
                  </a:txBody>
                  <a:tcPr marL="85288" marR="85288" marT="41564" marB="41564" anchor="ctr"/>
                </a:tc>
                <a:tc>
                  <a:txBody>
                    <a:bodyPr/>
                    <a:lstStyle/>
                    <a:p>
                      <a:pPr lvl="0">
                        <a:lnSpc>
                          <a:spcPts val="1650"/>
                        </a:lnSpc>
                        <a:buNone/>
                      </a:pPr>
                      <a:r>
                        <a:rPr lang="en-US" sz="1200">
                          <a:effectLst/>
                          <a:latin typeface="+mj-lt"/>
                        </a:rPr>
                        <a:t>Chief Housing Officer</a:t>
                      </a:r>
                    </a:p>
                  </a:txBody>
                  <a:tcPr marL="85288" marR="85288" marT="41564" marB="41564" anchor="ctr"/>
                </a:tc>
                <a:extLst>
                  <a:ext uri="{0D108BD9-81ED-4DB2-BD59-A6C34878D82A}">
                    <a16:rowId xmlns:a16="http://schemas.microsoft.com/office/drawing/2014/main" val="4105261478"/>
                  </a:ext>
                </a:extLst>
              </a:tr>
              <a:tr h="193296">
                <a:tc>
                  <a:txBody>
                    <a:bodyPr/>
                    <a:lstStyle/>
                    <a:p>
                      <a:pPr lvl="0">
                        <a:lnSpc>
                          <a:spcPts val="1650"/>
                        </a:lnSpc>
                        <a:buNone/>
                      </a:pPr>
                      <a:r>
                        <a:rPr lang="en-US" sz="1200">
                          <a:effectLst/>
                          <a:latin typeface="+mj-lt"/>
                        </a:rPr>
                        <a:t>James </a:t>
                      </a:r>
                      <a:r>
                        <a:rPr lang="en-US" sz="1200" err="1">
                          <a:effectLst/>
                          <a:latin typeface="+mj-lt"/>
                        </a:rPr>
                        <a:t>Fuccione</a:t>
                      </a:r>
                      <a:endParaRPr lang="en-US" sz="1200">
                        <a:latin typeface="+mj-lt"/>
                      </a:endParaRPr>
                    </a:p>
                  </a:txBody>
                  <a:tcPr marL="85288" marR="85288" marT="41564" marB="41564" anchor="ctr"/>
                </a:tc>
                <a:tc>
                  <a:txBody>
                    <a:bodyPr/>
                    <a:lstStyle/>
                    <a:p>
                      <a:pPr lvl="0">
                        <a:lnSpc>
                          <a:spcPts val="1650"/>
                        </a:lnSpc>
                        <a:buNone/>
                      </a:pPr>
                      <a:r>
                        <a:rPr lang="en-US" sz="1200">
                          <a:effectLst/>
                          <a:latin typeface="+mj-lt"/>
                        </a:rPr>
                        <a:t>Executive Office of Elder Affairs (EOEA) [Mass. Healthy Aging Collaborative]</a:t>
                      </a:r>
                      <a:endParaRPr lang="en-US" sz="1200">
                        <a:latin typeface="+mj-lt"/>
                      </a:endParaRPr>
                    </a:p>
                  </a:txBody>
                  <a:tcPr marL="85288" marR="85288" marT="41564" marB="41564" anchor="ctr"/>
                </a:tc>
                <a:tc>
                  <a:txBody>
                    <a:bodyPr/>
                    <a:lstStyle/>
                    <a:p>
                      <a:pPr lvl="0">
                        <a:lnSpc>
                          <a:spcPts val="1650"/>
                        </a:lnSpc>
                        <a:buNone/>
                      </a:pPr>
                      <a:r>
                        <a:rPr lang="en-US" sz="1200">
                          <a:effectLst/>
                          <a:latin typeface="+mj-lt"/>
                        </a:rPr>
                        <a:t>Executive Director</a:t>
                      </a:r>
                      <a:endParaRPr lang="en-US"/>
                    </a:p>
                  </a:txBody>
                  <a:tcPr marL="85288" marR="85288" marT="41564" marB="41564" anchor="ctr"/>
                </a:tc>
                <a:extLst>
                  <a:ext uri="{0D108BD9-81ED-4DB2-BD59-A6C34878D82A}">
                    <a16:rowId xmlns:a16="http://schemas.microsoft.com/office/drawing/2014/main" val="3663768203"/>
                  </a:ext>
                </a:extLst>
              </a:tr>
              <a:tr h="340384">
                <a:tc>
                  <a:txBody>
                    <a:bodyPr/>
                    <a:lstStyle/>
                    <a:p>
                      <a:pPr lvl="0">
                        <a:lnSpc>
                          <a:spcPts val="1650"/>
                        </a:lnSpc>
                        <a:buNone/>
                      </a:pPr>
                      <a:r>
                        <a:rPr lang="en-US" sz="1200">
                          <a:effectLst/>
                          <a:latin typeface="+mj-lt"/>
                        </a:rPr>
                        <a:t>Jeffery Sacks</a:t>
                      </a:r>
                    </a:p>
                  </a:txBody>
                  <a:tcPr marL="85288" marR="85288" marT="41564" marB="41564" anchor="ctr"/>
                </a:tc>
                <a:tc>
                  <a:txBody>
                    <a:bodyPr/>
                    <a:lstStyle/>
                    <a:p>
                      <a:pPr lvl="0">
                        <a:lnSpc>
                          <a:spcPts val="1650"/>
                        </a:lnSpc>
                        <a:buNone/>
                      </a:pPr>
                      <a:r>
                        <a:rPr lang="en-US" sz="1200">
                          <a:effectLst/>
                          <a:latin typeface="+mj-lt"/>
                        </a:rPr>
                        <a:t>Citizens Housing and Planning Association (CHAPA) [Nixon Peabody]</a:t>
                      </a:r>
                    </a:p>
                  </a:txBody>
                  <a:tcPr marL="85288" marR="85288" marT="41564" marB="41564" anchor="ctr"/>
                </a:tc>
                <a:tc>
                  <a:txBody>
                    <a:bodyPr/>
                    <a:lstStyle/>
                    <a:p>
                      <a:pPr lvl="0">
                        <a:lnSpc>
                          <a:spcPts val="1650"/>
                        </a:lnSpc>
                        <a:buNone/>
                      </a:pPr>
                      <a:r>
                        <a:rPr lang="en-US" sz="1200">
                          <a:effectLst/>
                          <a:latin typeface="+mj-lt"/>
                        </a:rPr>
                        <a:t>Senior Counsel</a:t>
                      </a:r>
                    </a:p>
                  </a:txBody>
                  <a:tcPr marL="85288" marR="85288" marT="41564" marB="41564" anchor="ctr"/>
                </a:tc>
                <a:extLst>
                  <a:ext uri="{0D108BD9-81ED-4DB2-BD59-A6C34878D82A}">
                    <a16:rowId xmlns:a16="http://schemas.microsoft.com/office/drawing/2014/main" val="2395088509"/>
                  </a:ext>
                </a:extLst>
              </a:tr>
              <a:tr h="340384">
                <a:tc>
                  <a:txBody>
                    <a:bodyPr/>
                    <a:lstStyle/>
                    <a:p>
                      <a:pPr lvl="0">
                        <a:lnSpc>
                          <a:spcPts val="1650"/>
                        </a:lnSpc>
                        <a:buNone/>
                      </a:pPr>
                      <a:r>
                        <a:rPr lang="en-US" sz="1200">
                          <a:effectLst/>
                          <a:latin typeface="+mj-lt"/>
                        </a:rPr>
                        <a:t>Jennifer Maynard</a:t>
                      </a:r>
                      <a:endParaRPr lang="en-US" sz="1200">
                        <a:latin typeface="+mj-lt"/>
                      </a:endParaRPr>
                    </a:p>
                  </a:txBody>
                  <a:tcPr marL="85288" marR="85288" marT="41564" marB="41564" anchor="ctr"/>
                </a:tc>
                <a:tc>
                  <a:txBody>
                    <a:bodyPr/>
                    <a:lstStyle/>
                    <a:p>
                      <a:pPr lvl="0">
                        <a:lnSpc>
                          <a:spcPts val="1650"/>
                        </a:lnSpc>
                        <a:buNone/>
                      </a:pPr>
                      <a:r>
                        <a:rPr lang="en-US" sz="1200" err="1">
                          <a:effectLst/>
                          <a:latin typeface="+mj-lt"/>
                        </a:rPr>
                        <a:t>MassPACE</a:t>
                      </a:r>
                      <a:endParaRPr lang="en-US" sz="1200">
                        <a:latin typeface="+mj-lt"/>
                      </a:endParaRPr>
                    </a:p>
                  </a:txBody>
                  <a:tcPr marL="85288" marR="85288" marT="41564" marB="41564" anchor="ctr"/>
                </a:tc>
                <a:tc>
                  <a:txBody>
                    <a:bodyPr/>
                    <a:lstStyle/>
                    <a:p>
                      <a:pPr fontAlgn="base">
                        <a:lnSpc>
                          <a:spcPts val="1650"/>
                        </a:lnSpc>
                      </a:pPr>
                      <a:r>
                        <a:rPr lang="en-US" sz="1200">
                          <a:effectLst/>
                          <a:latin typeface="+mj-lt"/>
                        </a:rPr>
                        <a:t>Executive Director</a:t>
                      </a:r>
                    </a:p>
                  </a:txBody>
                  <a:tcPr marL="85288" marR="85288" marT="41564" marB="41564" anchor="ctr"/>
                </a:tc>
                <a:extLst>
                  <a:ext uri="{0D108BD9-81ED-4DB2-BD59-A6C34878D82A}">
                    <a16:rowId xmlns:a16="http://schemas.microsoft.com/office/drawing/2014/main" val="3957986079"/>
                  </a:ext>
                </a:extLst>
              </a:tr>
              <a:tr h="340384">
                <a:tc>
                  <a:txBody>
                    <a:bodyPr/>
                    <a:lstStyle/>
                    <a:p>
                      <a:pPr lvl="0">
                        <a:lnSpc>
                          <a:spcPts val="1650"/>
                        </a:lnSpc>
                        <a:buNone/>
                      </a:pPr>
                      <a:r>
                        <a:rPr lang="en-US" sz="1200">
                          <a:effectLst/>
                          <a:latin typeface="+mj-lt"/>
                        </a:rPr>
                        <a:t>Betsy Connell</a:t>
                      </a:r>
                    </a:p>
                  </a:txBody>
                  <a:tcPr marL="85288" marR="85288" marT="41564" marB="41564" anchor="ctr"/>
                </a:tc>
                <a:tc>
                  <a:txBody>
                    <a:bodyPr/>
                    <a:lstStyle/>
                    <a:p>
                      <a:pPr lvl="0">
                        <a:lnSpc>
                          <a:spcPts val="1650"/>
                        </a:lnSpc>
                        <a:buNone/>
                      </a:pPr>
                      <a:r>
                        <a:rPr lang="en-US" sz="1200">
                          <a:effectLst/>
                          <a:latin typeface="+mj-lt"/>
                        </a:rPr>
                        <a:t>Mass. Councils on Aging</a:t>
                      </a:r>
                      <a:endParaRPr lang="en-US" sz="1200">
                        <a:latin typeface="+mj-lt"/>
                      </a:endParaRPr>
                    </a:p>
                  </a:txBody>
                  <a:tcPr marL="85288" marR="85288" marT="41564" marB="41564" anchor="ctr"/>
                </a:tc>
                <a:tc>
                  <a:txBody>
                    <a:bodyPr/>
                    <a:lstStyle/>
                    <a:p>
                      <a:pPr lvl="0">
                        <a:lnSpc>
                          <a:spcPts val="1650"/>
                        </a:lnSpc>
                        <a:buNone/>
                      </a:pPr>
                      <a:r>
                        <a:rPr lang="en-US" sz="1200">
                          <a:effectLst/>
                          <a:latin typeface="+mj-lt"/>
                        </a:rPr>
                        <a:t>Executive Director</a:t>
                      </a:r>
                      <a:endParaRPr lang="en-US" sz="1200">
                        <a:latin typeface="+mj-lt"/>
                      </a:endParaRPr>
                    </a:p>
                  </a:txBody>
                  <a:tcPr marL="85288" marR="85288" marT="41564" marB="41564" anchor="ctr"/>
                </a:tc>
                <a:extLst>
                  <a:ext uri="{0D108BD9-81ED-4DB2-BD59-A6C34878D82A}">
                    <a16:rowId xmlns:a16="http://schemas.microsoft.com/office/drawing/2014/main" val="2721514255"/>
                  </a:ext>
                </a:extLst>
              </a:tr>
              <a:tr h="340384">
                <a:tc>
                  <a:txBody>
                    <a:bodyPr/>
                    <a:lstStyle/>
                    <a:p>
                      <a:pPr lvl="0">
                        <a:lnSpc>
                          <a:spcPts val="1650"/>
                        </a:lnSpc>
                        <a:buNone/>
                      </a:pPr>
                      <a:r>
                        <a:rPr lang="en-US" sz="1200">
                          <a:effectLst/>
                          <a:latin typeface="+mj-lt"/>
                        </a:rPr>
                        <a:t>Elissa Sherman</a:t>
                      </a:r>
                    </a:p>
                  </a:txBody>
                  <a:tcPr marL="85288" marR="85288" marT="41564" marB="41564" anchor="ctr"/>
                </a:tc>
                <a:tc>
                  <a:txBody>
                    <a:bodyPr/>
                    <a:lstStyle/>
                    <a:p>
                      <a:pPr lvl="0">
                        <a:lnSpc>
                          <a:spcPts val="1650"/>
                        </a:lnSpc>
                        <a:buNone/>
                      </a:pPr>
                      <a:r>
                        <a:rPr lang="en-US" sz="1200">
                          <a:effectLst/>
                          <a:latin typeface="+mj-lt"/>
                        </a:rPr>
                        <a:t>LeadingAge Massachusetts</a:t>
                      </a:r>
                      <a:endParaRPr lang="en-US" sz="1200">
                        <a:latin typeface="+mj-lt"/>
                      </a:endParaRPr>
                    </a:p>
                  </a:txBody>
                  <a:tcPr marL="85288" marR="85288" marT="41564" marB="41564" anchor="ctr"/>
                </a:tc>
                <a:tc>
                  <a:txBody>
                    <a:bodyPr/>
                    <a:lstStyle/>
                    <a:p>
                      <a:pPr lvl="0">
                        <a:lnSpc>
                          <a:spcPts val="1650"/>
                        </a:lnSpc>
                        <a:buNone/>
                      </a:pPr>
                      <a:r>
                        <a:rPr lang="en-US" sz="1200">
                          <a:effectLst/>
                          <a:latin typeface="+mj-lt"/>
                        </a:rPr>
                        <a:t>Executive Director</a:t>
                      </a:r>
                      <a:endParaRPr lang="en-US" sz="1200">
                        <a:latin typeface="+mj-lt"/>
                      </a:endParaRPr>
                    </a:p>
                  </a:txBody>
                  <a:tcPr marL="85288" marR="85288" marT="41564" marB="41564" anchor="ctr"/>
                </a:tc>
                <a:extLst>
                  <a:ext uri="{0D108BD9-81ED-4DB2-BD59-A6C34878D82A}">
                    <a16:rowId xmlns:a16="http://schemas.microsoft.com/office/drawing/2014/main" val="1765746747"/>
                  </a:ext>
                </a:extLst>
              </a:tr>
              <a:tr h="340384">
                <a:tc>
                  <a:txBody>
                    <a:bodyPr/>
                    <a:lstStyle/>
                    <a:p>
                      <a:pPr lvl="0">
                        <a:lnSpc>
                          <a:spcPts val="1650"/>
                        </a:lnSpc>
                        <a:buNone/>
                      </a:pPr>
                      <a:r>
                        <a:rPr lang="en-US" sz="1200">
                          <a:effectLst/>
                          <a:latin typeface="+mj-lt"/>
                        </a:rPr>
                        <a:t>Carolyn Villers</a:t>
                      </a:r>
                      <a:endParaRPr lang="en-US" sz="1200">
                        <a:latin typeface="+mj-lt"/>
                      </a:endParaRPr>
                    </a:p>
                  </a:txBody>
                  <a:tcPr marL="85288" marR="85288" marT="41564" marB="41564" anchor="ctr"/>
                </a:tc>
                <a:tc>
                  <a:txBody>
                    <a:bodyPr/>
                    <a:lstStyle/>
                    <a:p>
                      <a:pPr lvl="0">
                        <a:lnSpc>
                          <a:spcPts val="1650"/>
                        </a:lnSpc>
                        <a:buNone/>
                      </a:pPr>
                      <a:r>
                        <a:rPr lang="en-US" sz="1200">
                          <a:effectLst/>
                          <a:latin typeface="+mj-lt"/>
                        </a:rPr>
                        <a:t>Mass. Senior Action Council</a:t>
                      </a:r>
                      <a:endParaRPr lang="en-US" sz="1200">
                        <a:latin typeface="+mj-lt"/>
                      </a:endParaRPr>
                    </a:p>
                  </a:txBody>
                  <a:tcPr marL="85288" marR="85288" marT="41564" marB="41564" anchor="ctr"/>
                </a:tc>
                <a:tc>
                  <a:txBody>
                    <a:bodyPr/>
                    <a:lstStyle/>
                    <a:p>
                      <a:pPr lvl="0">
                        <a:lnSpc>
                          <a:spcPts val="1650"/>
                        </a:lnSpc>
                        <a:buNone/>
                      </a:pPr>
                      <a:r>
                        <a:rPr lang="en-US" sz="1200">
                          <a:effectLst/>
                          <a:latin typeface="+mj-lt"/>
                        </a:rPr>
                        <a:t>Executive Director</a:t>
                      </a:r>
                      <a:endParaRPr lang="en-US" sz="1200">
                        <a:latin typeface="+mj-lt"/>
                      </a:endParaRPr>
                    </a:p>
                  </a:txBody>
                  <a:tcPr marL="85288" marR="85288" marT="41564" marB="41564" anchor="ctr"/>
                </a:tc>
                <a:extLst>
                  <a:ext uri="{0D108BD9-81ED-4DB2-BD59-A6C34878D82A}">
                    <a16:rowId xmlns:a16="http://schemas.microsoft.com/office/drawing/2014/main" val="3791785758"/>
                  </a:ext>
                </a:extLst>
              </a:tr>
              <a:tr h="340384">
                <a:tc>
                  <a:txBody>
                    <a:bodyPr/>
                    <a:lstStyle/>
                    <a:p>
                      <a:pPr lvl="0">
                        <a:lnSpc>
                          <a:spcPts val="1650"/>
                        </a:lnSpc>
                        <a:buNone/>
                      </a:pPr>
                      <a:r>
                        <a:rPr lang="en-US" sz="1200">
                          <a:effectLst/>
                          <a:latin typeface="+mj-lt"/>
                        </a:rPr>
                        <a:t>Ryan Berard</a:t>
                      </a:r>
                      <a:endParaRPr lang="en-US" sz="1200">
                        <a:latin typeface="+mj-lt"/>
                      </a:endParaRPr>
                    </a:p>
                  </a:txBody>
                  <a:tcPr marL="85288" marR="85288" marT="41564" marB="41564" anchor="ctr"/>
                </a:tc>
                <a:tc>
                  <a:txBody>
                    <a:bodyPr/>
                    <a:lstStyle/>
                    <a:p>
                      <a:pPr lvl="0">
                        <a:lnSpc>
                          <a:spcPts val="1650"/>
                        </a:lnSpc>
                        <a:buNone/>
                      </a:pPr>
                      <a:r>
                        <a:rPr lang="en-US" sz="1200">
                          <a:effectLst/>
                          <a:latin typeface="+mj-lt"/>
                        </a:rPr>
                        <a:t>AARP Massachusetts</a:t>
                      </a:r>
                      <a:endParaRPr lang="en-US" sz="1200">
                        <a:latin typeface="+mj-lt"/>
                      </a:endParaRPr>
                    </a:p>
                  </a:txBody>
                  <a:tcPr marL="85288" marR="85288" marT="41564" marB="41564" anchor="ctr"/>
                </a:tc>
                <a:tc>
                  <a:txBody>
                    <a:bodyPr/>
                    <a:lstStyle/>
                    <a:p>
                      <a:pPr lvl="0">
                        <a:lnSpc>
                          <a:spcPts val="1650"/>
                        </a:lnSpc>
                        <a:buNone/>
                      </a:pPr>
                      <a:r>
                        <a:rPr lang="en-US" sz="1200">
                          <a:effectLst/>
                          <a:latin typeface="+mj-lt"/>
                        </a:rPr>
                        <a:t>Assoc. State Director</a:t>
                      </a:r>
                    </a:p>
                  </a:txBody>
                  <a:tcPr marL="85288" marR="85288" marT="41564" marB="41564" anchor="ctr"/>
                </a:tc>
                <a:extLst>
                  <a:ext uri="{0D108BD9-81ED-4DB2-BD59-A6C34878D82A}">
                    <a16:rowId xmlns:a16="http://schemas.microsoft.com/office/drawing/2014/main" val="3394867200"/>
                  </a:ext>
                </a:extLst>
              </a:tr>
              <a:tr h="193296">
                <a:tc>
                  <a:txBody>
                    <a:bodyPr/>
                    <a:lstStyle/>
                    <a:p>
                      <a:pPr lvl="0">
                        <a:lnSpc>
                          <a:spcPts val="1650"/>
                        </a:lnSpc>
                        <a:buNone/>
                      </a:pPr>
                      <a:r>
                        <a:rPr lang="en-US" sz="1200">
                          <a:effectLst/>
                          <a:latin typeface="+mj-lt"/>
                        </a:rPr>
                        <a:t>Amy Schectman</a:t>
                      </a:r>
                      <a:endParaRPr lang="en-US" sz="1200">
                        <a:latin typeface="+mj-lt"/>
                      </a:endParaRPr>
                    </a:p>
                  </a:txBody>
                  <a:tcPr marL="85288" marR="85288" marT="41564" marB="41564" anchor="ctr">
                    <a:lnB>
                      <a:noFill/>
                    </a:lnB>
                  </a:tcPr>
                </a:tc>
                <a:tc>
                  <a:txBody>
                    <a:bodyPr/>
                    <a:lstStyle/>
                    <a:p>
                      <a:pPr lvl="0">
                        <a:lnSpc>
                          <a:spcPts val="1650"/>
                        </a:lnSpc>
                        <a:buNone/>
                      </a:pPr>
                      <a:r>
                        <a:rPr lang="en-US" sz="1200">
                          <a:effectLst/>
                          <a:latin typeface="+mj-lt"/>
                        </a:rPr>
                        <a:t>2Life Communities</a:t>
                      </a:r>
                      <a:endParaRPr lang="en-US" sz="1200">
                        <a:latin typeface="+mj-lt"/>
                      </a:endParaRPr>
                    </a:p>
                  </a:txBody>
                  <a:tcPr marL="85288" marR="85288" marT="41564" marB="41564" anchor="ctr">
                    <a:lnB>
                      <a:noFill/>
                    </a:lnB>
                  </a:tcPr>
                </a:tc>
                <a:tc>
                  <a:txBody>
                    <a:bodyPr/>
                    <a:lstStyle/>
                    <a:p>
                      <a:pPr lvl="0">
                        <a:lnSpc>
                          <a:spcPts val="1650"/>
                        </a:lnSpc>
                        <a:buNone/>
                      </a:pPr>
                      <a:r>
                        <a:rPr lang="en-US" sz="1200">
                          <a:effectLst/>
                          <a:latin typeface="+mj-lt"/>
                        </a:rPr>
                        <a:t>CEO</a:t>
                      </a:r>
                      <a:endParaRPr lang="en-US" sz="1200">
                        <a:latin typeface="+mj-lt"/>
                      </a:endParaRPr>
                    </a:p>
                  </a:txBody>
                  <a:tcPr marL="85288" marR="85288" marT="41564" marB="41564" anchor="ctr">
                    <a:lnB>
                      <a:noFill/>
                    </a:lnB>
                  </a:tcPr>
                </a:tc>
                <a:extLst>
                  <a:ext uri="{0D108BD9-81ED-4DB2-BD59-A6C34878D82A}">
                    <a16:rowId xmlns:a16="http://schemas.microsoft.com/office/drawing/2014/main" val="150388436"/>
                  </a:ext>
                </a:extLst>
              </a:tr>
            </a:tbl>
          </a:graphicData>
        </a:graphic>
      </p:graphicFrame>
      <p:graphicFrame>
        <p:nvGraphicFramePr>
          <p:cNvPr id="8" name="Table 7">
            <a:extLst>
              <a:ext uri="{FF2B5EF4-FFF2-40B4-BE49-F238E27FC236}">
                <a16:creationId xmlns:a16="http://schemas.microsoft.com/office/drawing/2014/main" id="{F504E19C-0CDC-F59C-6708-7486649A4EA7}"/>
              </a:ext>
            </a:extLst>
          </p:cNvPr>
          <p:cNvGraphicFramePr>
            <a:graphicFrameLocks noGrp="1"/>
          </p:cNvGraphicFramePr>
          <p:nvPr>
            <p:extLst>
              <p:ext uri="{D42A27DB-BD31-4B8C-83A1-F6EECF244321}">
                <p14:modId xmlns:p14="http://schemas.microsoft.com/office/powerpoint/2010/main" val="519766499"/>
              </p:ext>
            </p:extLst>
          </p:nvPr>
        </p:nvGraphicFramePr>
        <p:xfrm>
          <a:off x="6597776" y="1117783"/>
          <a:ext cx="5402612" cy="4645466"/>
        </p:xfrm>
        <a:graphic>
          <a:graphicData uri="http://schemas.openxmlformats.org/drawingml/2006/table">
            <a:tbl>
              <a:tblPr bandRow="1">
                <a:tableStyleId>{3B4B98B0-60AC-42C2-AFA5-B58CD77FA1E5}</a:tableStyleId>
              </a:tblPr>
              <a:tblGrid>
                <a:gridCol w="1660147">
                  <a:extLst>
                    <a:ext uri="{9D8B030D-6E8A-4147-A177-3AD203B41FA5}">
                      <a16:colId xmlns:a16="http://schemas.microsoft.com/office/drawing/2014/main" val="778307951"/>
                    </a:ext>
                  </a:extLst>
                </a:gridCol>
                <a:gridCol w="2300005">
                  <a:extLst>
                    <a:ext uri="{9D8B030D-6E8A-4147-A177-3AD203B41FA5}">
                      <a16:colId xmlns:a16="http://schemas.microsoft.com/office/drawing/2014/main" val="2277792090"/>
                    </a:ext>
                  </a:extLst>
                </a:gridCol>
                <a:gridCol w="1442460">
                  <a:extLst>
                    <a:ext uri="{9D8B030D-6E8A-4147-A177-3AD203B41FA5}">
                      <a16:colId xmlns:a16="http://schemas.microsoft.com/office/drawing/2014/main" val="670168782"/>
                    </a:ext>
                  </a:extLst>
                </a:gridCol>
              </a:tblGrid>
              <a:tr h="276264">
                <a:tc>
                  <a:txBody>
                    <a:bodyPr/>
                    <a:lstStyle/>
                    <a:p>
                      <a:pPr fontAlgn="base">
                        <a:lnSpc>
                          <a:spcPts val="2175"/>
                        </a:lnSpc>
                      </a:pPr>
                      <a:r>
                        <a:rPr lang="en-US" sz="1200" b="1">
                          <a:solidFill>
                            <a:srgbClr val="FFFFFF"/>
                          </a:solidFill>
                          <a:effectLst/>
                          <a:latin typeface="+mj-lt"/>
                        </a:rPr>
                        <a:t>Member</a:t>
                      </a:r>
                    </a:p>
                  </a:txBody>
                  <a:tcPr marL="85288" marR="85288" marT="41564" marB="41564">
                    <a:solidFill>
                      <a:srgbClr val="14558F"/>
                    </a:solidFill>
                  </a:tcPr>
                </a:tc>
                <a:tc>
                  <a:txBody>
                    <a:bodyPr/>
                    <a:lstStyle/>
                    <a:p>
                      <a:pPr fontAlgn="base">
                        <a:lnSpc>
                          <a:spcPts val="2175"/>
                        </a:lnSpc>
                      </a:pPr>
                      <a:r>
                        <a:rPr lang="en-US" sz="1200" b="1">
                          <a:solidFill>
                            <a:srgbClr val="FFFFFF"/>
                          </a:solidFill>
                          <a:effectLst/>
                          <a:latin typeface="+mj-lt"/>
                        </a:rPr>
                        <a:t>Member Organization</a:t>
                      </a:r>
                    </a:p>
                  </a:txBody>
                  <a:tcPr marL="85288" marR="85288" marT="41564" marB="41564">
                    <a:solidFill>
                      <a:srgbClr val="14558F"/>
                    </a:solidFill>
                  </a:tcPr>
                </a:tc>
                <a:tc>
                  <a:txBody>
                    <a:bodyPr/>
                    <a:lstStyle/>
                    <a:p>
                      <a:pPr fontAlgn="base">
                        <a:lnSpc>
                          <a:spcPts val="2175"/>
                        </a:lnSpc>
                      </a:pPr>
                      <a:r>
                        <a:rPr lang="en-US" sz="1200" b="1">
                          <a:solidFill>
                            <a:srgbClr val="FFFFFF"/>
                          </a:solidFill>
                          <a:effectLst/>
                          <a:latin typeface="+mj-lt"/>
                        </a:rPr>
                        <a:t>Title</a:t>
                      </a:r>
                    </a:p>
                  </a:txBody>
                  <a:tcPr marL="85288" marR="85288" marT="41564" marB="41564">
                    <a:solidFill>
                      <a:srgbClr val="14558F"/>
                    </a:solidFill>
                  </a:tcPr>
                </a:tc>
                <a:extLst>
                  <a:ext uri="{0D108BD9-81ED-4DB2-BD59-A6C34878D82A}">
                    <a16:rowId xmlns:a16="http://schemas.microsoft.com/office/drawing/2014/main" val="2934628208"/>
                  </a:ext>
                </a:extLst>
              </a:tr>
              <a:tr h="331516">
                <a:tc>
                  <a:txBody>
                    <a:bodyPr/>
                    <a:lstStyle/>
                    <a:p>
                      <a:pPr lvl="0">
                        <a:lnSpc>
                          <a:spcPts val="1650"/>
                        </a:lnSpc>
                        <a:buNone/>
                      </a:pPr>
                      <a:r>
                        <a:rPr lang="en-US" sz="1200">
                          <a:effectLst/>
                          <a:latin typeface="+mj-lt"/>
                        </a:rPr>
                        <a:t>Kim Brooks</a:t>
                      </a:r>
                      <a:endParaRPr lang="en-US"/>
                    </a:p>
                  </a:txBody>
                  <a:tcPr marL="85288" marR="85288" marT="41564" marB="41564" anchor="ctr">
                    <a:lnL>
                      <a:noFill/>
                    </a:lnL>
                    <a:lnR>
                      <a:noFill/>
                    </a:lnR>
                    <a:lnB w="12700" cmpd="sng">
                      <a:noFill/>
                    </a:lnB>
                    <a:lnTlToBr w="12700" cmpd="sng">
                      <a:noFill/>
                      <a:prstDash val="solid"/>
                    </a:lnTlToBr>
                    <a:lnBlToTr w="12700" cmpd="sng">
                      <a:noFill/>
                      <a:prstDash val="solid"/>
                    </a:lnBlToTr>
                  </a:tcPr>
                </a:tc>
                <a:tc>
                  <a:txBody>
                    <a:bodyPr/>
                    <a:lstStyle/>
                    <a:p>
                      <a:pPr lvl="0">
                        <a:lnSpc>
                          <a:spcPts val="1650"/>
                        </a:lnSpc>
                        <a:buNone/>
                      </a:pPr>
                      <a:r>
                        <a:rPr lang="en-US" sz="1200">
                          <a:effectLst/>
                          <a:latin typeface="+mj-lt"/>
                        </a:rPr>
                        <a:t>Hebrew SeniorLife</a:t>
                      </a:r>
                      <a:endParaRPr lang="en-US"/>
                    </a:p>
                  </a:txBody>
                  <a:tcPr marL="85288" marR="85288" marT="41564" marB="41564" anchor="ctr">
                    <a:lnL>
                      <a:noFill/>
                    </a:lnL>
                    <a:lnR>
                      <a:noFill/>
                    </a:lnR>
                    <a:lnB w="12700" cmpd="sng">
                      <a:noFill/>
                    </a:lnB>
                    <a:lnTlToBr w="12700" cmpd="sng">
                      <a:noFill/>
                      <a:prstDash val="solid"/>
                    </a:lnTlToBr>
                    <a:lnBlToTr w="12700" cmpd="sng">
                      <a:noFill/>
                      <a:prstDash val="solid"/>
                    </a:lnBlToTr>
                  </a:tcPr>
                </a:tc>
                <a:tc>
                  <a:txBody>
                    <a:bodyPr/>
                    <a:lstStyle/>
                    <a:p>
                      <a:pPr lvl="0">
                        <a:lnSpc>
                          <a:spcPts val="1650"/>
                        </a:lnSpc>
                        <a:buNone/>
                      </a:pPr>
                      <a:r>
                        <a:rPr lang="en-US" sz="1200">
                          <a:effectLst/>
                          <a:latin typeface="+mj-lt"/>
                        </a:rPr>
                        <a:t>EVP, Senior Living</a:t>
                      </a:r>
                      <a:endParaRPr lang="en-US"/>
                    </a:p>
                  </a:txBody>
                  <a:tcPr marL="85288" marR="85288" marT="41564" marB="41564" anchor="ctr">
                    <a:lnL>
                      <a:noFill/>
                    </a:lnL>
                    <a:lnR>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9631025"/>
                  </a:ext>
                </a:extLst>
              </a:tr>
              <a:tr h="331516">
                <a:tc>
                  <a:txBody>
                    <a:bodyPr/>
                    <a:lstStyle/>
                    <a:p>
                      <a:pPr lvl="0">
                        <a:lnSpc>
                          <a:spcPts val="1650"/>
                        </a:lnSpc>
                        <a:buNone/>
                      </a:pPr>
                      <a:r>
                        <a:rPr lang="en-US" sz="1200">
                          <a:effectLst/>
                          <a:latin typeface="+mj-lt"/>
                        </a:rPr>
                        <a:t>Betsey Crimmins</a:t>
                      </a:r>
                      <a:endParaRPr lang="en-US" sz="1200">
                        <a:latin typeface="+mj-lt"/>
                      </a:endParaRPr>
                    </a:p>
                  </a:txBody>
                  <a:tcPr marL="85288" marR="85288" marT="41564" marB="41564" anchor="ctr">
                    <a:lnT>
                      <a:noFill/>
                    </a:lnT>
                  </a:tcPr>
                </a:tc>
                <a:tc>
                  <a:txBody>
                    <a:bodyPr/>
                    <a:lstStyle/>
                    <a:p>
                      <a:pPr lvl="0">
                        <a:lnSpc>
                          <a:spcPts val="1650"/>
                        </a:lnSpc>
                        <a:buNone/>
                      </a:pPr>
                      <a:r>
                        <a:rPr lang="en-US" sz="1200">
                          <a:effectLst/>
                          <a:latin typeface="+mj-lt"/>
                        </a:rPr>
                        <a:t>Mass. Aging Access</a:t>
                      </a:r>
                      <a:endParaRPr lang="en-US" sz="1200">
                        <a:latin typeface="+mj-lt"/>
                      </a:endParaRPr>
                    </a:p>
                  </a:txBody>
                  <a:tcPr marL="85288" marR="85288" marT="41564" marB="41564" anchor="ctr">
                    <a:lnT>
                      <a:noFill/>
                    </a:lnT>
                  </a:tcPr>
                </a:tc>
                <a:tc>
                  <a:txBody>
                    <a:bodyPr/>
                    <a:lstStyle/>
                    <a:p>
                      <a:pPr lvl="0">
                        <a:lnSpc>
                          <a:spcPts val="1650"/>
                        </a:lnSpc>
                        <a:buNone/>
                      </a:pPr>
                      <a:r>
                        <a:rPr lang="en-US" sz="1200">
                          <a:effectLst/>
                          <a:latin typeface="+mj-lt"/>
                        </a:rPr>
                        <a:t>Chair</a:t>
                      </a:r>
                      <a:endParaRPr lang="en-US" sz="1200">
                        <a:latin typeface="+mj-lt"/>
                      </a:endParaRPr>
                    </a:p>
                  </a:txBody>
                  <a:tcPr marL="85288" marR="85288" marT="41564" marB="41564" anchor="ctr">
                    <a:lnT>
                      <a:noFill/>
                    </a:lnT>
                  </a:tcPr>
                </a:tc>
                <a:extLst>
                  <a:ext uri="{0D108BD9-81ED-4DB2-BD59-A6C34878D82A}">
                    <a16:rowId xmlns:a16="http://schemas.microsoft.com/office/drawing/2014/main" val="3198371994"/>
                  </a:ext>
                </a:extLst>
              </a:tr>
              <a:tr h="338423">
                <a:tc>
                  <a:txBody>
                    <a:bodyPr/>
                    <a:lstStyle/>
                    <a:p>
                      <a:pPr lvl="0" rtl="0">
                        <a:lnSpc>
                          <a:spcPts val="1299"/>
                        </a:lnSpc>
                        <a:buNone/>
                      </a:pPr>
                      <a:r>
                        <a:rPr lang="en-US" sz="1200">
                          <a:effectLst/>
                          <a:latin typeface="+mj-lt"/>
                        </a:rPr>
                        <a:t>Alma </a:t>
                      </a:r>
                      <a:r>
                        <a:rPr lang="en-US" sz="1200" err="1">
                          <a:effectLst/>
                          <a:latin typeface="+mj-lt"/>
                        </a:rPr>
                        <a:t>Balonon</a:t>
                      </a:r>
                      <a:r>
                        <a:rPr lang="en-US" sz="1200">
                          <a:effectLst/>
                          <a:latin typeface="+mj-lt"/>
                        </a:rPr>
                        <a:t>-Rosen</a:t>
                      </a:r>
                    </a:p>
                  </a:txBody>
                  <a:tcPr marL="67164" marR="67164" marT="32732" marB="32732" anchor="ctr"/>
                </a:tc>
                <a:tc>
                  <a:txBody>
                    <a:bodyPr/>
                    <a:lstStyle/>
                    <a:p>
                      <a:pPr lvl="0" rtl="0">
                        <a:lnSpc>
                          <a:spcPts val="1299"/>
                        </a:lnSpc>
                        <a:buNone/>
                      </a:pPr>
                      <a:r>
                        <a:rPr lang="en-US" sz="1200">
                          <a:effectLst/>
                          <a:latin typeface="+mj-lt"/>
                        </a:rPr>
                        <a:t>Mass. Housing Partnership</a:t>
                      </a:r>
                    </a:p>
                  </a:txBody>
                  <a:tcPr marL="67164" marR="67164" marT="32732" marB="32732" anchor="ctr"/>
                </a:tc>
                <a:tc>
                  <a:txBody>
                    <a:bodyPr/>
                    <a:lstStyle/>
                    <a:p>
                      <a:pPr lvl="0" rtl="0">
                        <a:lnSpc>
                          <a:spcPts val="1299"/>
                        </a:lnSpc>
                        <a:buNone/>
                      </a:pPr>
                      <a:r>
                        <a:rPr lang="en-US" sz="1200">
                          <a:effectLst/>
                          <a:latin typeface="+mj-lt"/>
                        </a:rPr>
                        <a:t>Senior Relationship Manager</a:t>
                      </a:r>
                      <a:endParaRPr lang="en-US" sz="1200">
                        <a:latin typeface="+mj-lt"/>
                      </a:endParaRPr>
                    </a:p>
                  </a:txBody>
                  <a:tcPr marL="67164" marR="67164" marT="32732" marB="32732" anchor="ctr"/>
                </a:tc>
                <a:extLst>
                  <a:ext uri="{0D108BD9-81ED-4DB2-BD59-A6C34878D82A}">
                    <a16:rowId xmlns:a16="http://schemas.microsoft.com/office/drawing/2014/main" val="1512403989"/>
                  </a:ext>
                </a:extLst>
              </a:tr>
              <a:tr h="302917">
                <a:tc>
                  <a:txBody>
                    <a:bodyPr/>
                    <a:lstStyle/>
                    <a:p>
                      <a:pPr lvl="0" rtl="0">
                        <a:lnSpc>
                          <a:spcPts val="1299"/>
                        </a:lnSpc>
                        <a:buNone/>
                      </a:pPr>
                      <a:r>
                        <a:rPr lang="en-US" sz="1200">
                          <a:effectLst/>
                          <a:latin typeface="+mj-lt"/>
                        </a:rPr>
                        <a:t>Aaron Gornstein</a:t>
                      </a:r>
                      <a:endParaRPr lang="en-US" sz="1200">
                        <a:latin typeface="+mj-lt"/>
                      </a:endParaRPr>
                    </a:p>
                  </a:txBody>
                  <a:tcPr marL="67164" marR="67164" marT="32732" marB="32732" anchor="ctr"/>
                </a:tc>
                <a:tc>
                  <a:txBody>
                    <a:bodyPr/>
                    <a:lstStyle/>
                    <a:p>
                      <a:pPr lvl="0" rtl="0">
                        <a:lnSpc>
                          <a:spcPts val="1299"/>
                        </a:lnSpc>
                        <a:buNone/>
                      </a:pPr>
                      <a:r>
                        <a:rPr lang="en-US" sz="1200">
                          <a:effectLst/>
                          <a:latin typeface="+mj-lt"/>
                        </a:rPr>
                        <a:t>Preservation of Affordable Housing (POAH)</a:t>
                      </a:r>
                      <a:endParaRPr lang="en-US" sz="1200">
                        <a:latin typeface="+mj-lt"/>
                      </a:endParaRPr>
                    </a:p>
                  </a:txBody>
                  <a:tcPr marL="67164" marR="67164" marT="32732" marB="32732" anchor="ctr"/>
                </a:tc>
                <a:tc>
                  <a:txBody>
                    <a:bodyPr/>
                    <a:lstStyle/>
                    <a:p>
                      <a:pPr lvl="0" rtl="0">
                        <a:lnSpc>
                          <a:spcPts val="1299"/>
                        </a:lnSpc>
                        <a:buNone/>
                      </a:pPr>
                      <a:r>
                        <a:rPr lang="en-US" sz="1200">
                          <a:effectLst/>
                          <a:latin typeface="+mj-lt"/>
                        </a:rPr>
                        <a:t>President &amp; CEO</a:t>
                      </a:r>
                      <a:endParaRPr lang="en-US" sz="1200">
                        <a:latin typeface="+mj-lt"/>
                      </a:endParaRPr>
                    </a:p>
                  </a:txBody>
                  <a:tcPr marL="67164" marR="67164" marT="32732" marB="32732" anchor="ctr"/>
                </a:tc>
                <a:extLst>
                  <a:ext uri="{0D108BD9-81ED-4DB2-BD59-A6C34878D82A}">
                    <a16:rowId xmlns:a16="http://schemas.microsoft.com/office/drawing/2014/main" val="4105261478"/>
                  </a:ext>
                </a:extLst>
              </a:tr>
              <a:tr h="331516">
                <a:tc>
                  <a:txBody>
                    <a:bodyPr/>
                    <a:lstStyle/>
                    <a:p>
                      <a:pPr lvl="0" rtl="0">
                        <a:lnSpc>
                          <a:spcPts val="1299"/>
                        </a:lnSpc>
                        <a:buNone/>
                      </a:pPr>
                      <a:r>
                        <a:rPr lang="en-US" sz="1200">
                          <a:effectLst/>
                          <a:latin typeface="+mj-lt"/>
                        </a:rPr>
                        <a:t>Andrew </a:t>
                      </a:r>
                      <a:r>
                        <a:rPr lang="en-US" sz="1200" err="1">
                          <a:effectLst/>
                          <a:latin typeface="+mj-lt"/>
                        </a:rPr>
                        <a:t>DeFranza</a:t>
                      </a:r>
                      <a:endParaRPr lang="en-US" sz="1200">
                        <a:latin typeface="+mj-lt"/>
                      </a:endParaRPr>
                    </a:p>
                  </a:txBody>
                  <a:tcPr marL="67164" marR="67164" marT="32732" marB="32732" anchor="ctr"/>
                </a:tc>
                <a:tc>
                  <a:txBody>
                    <a:bodyPr/>
                    <a:lstStyle/>
                    <a:p>
                      <a:pPr lvl="0" rtl="0">
                        <a:lnSpc>
                          <a:spcPts val="1299"/>
                        </a:lnSpc>
                        <a:buNone/>
                      </a:pPr>
                      <a:r>
                        <a:rPr lang="en-US" sz="1200" err="1">
                          <a:effectLst/>
                          <a:latin typeface="+mj-lt"/>
                        </a:rPr>
                        <a:t>Harborlight</a:t>
                      </a:r>
                      <a:r>
                        <a:rPr lang="en-US" sz="1200">
                          <a:effectLst/>
                          <a:latin typeface="+mj-lt"/>
                        </a:rPr>
                        <a:t> Homes</a:t>
                      </a:r>
                      <a:endParaRPr lang="en-US" sz="1200">
                        <a:latin typeface="+mj-lt"/>
                      </a:endParaRPr>
                    </a:p>
                  </a:txBody>
                  <a:tcPr marL="67164" marR="67164" marT="32732" marB="32732" anchor="ctr"/>
                </a:tc>
                <a:tc>
                  <a:txBody>
                    <a:bodyPr/>
                    <a:lstStyle/>
                    <a:p>
                      <a:pPr lvl="0" rtl="0">
                        <a:lnSpc>
                          <a:spcPts val="1299"/>
                        </a:lnSpc>
                        <a:buNone/>
                      </a:pPr>
                      <a:r>
                        <a:rPr lang="en-US" sz="1200">
                          <a:effectLst/>
                          <a:latin typeface="+mj-lt"/>
                        </a:rPr>
                        <a:t>Executive </a:t>
                      </a:r>
                      <a:endParaRPr lang="en-US" sz="1200">
                        <a:latin typeface="+mj-lt"/>
                      </a:endParaRPr>
                    </a:p>
                    <a:p>
                      <a:pPr lvl="0">
                        <a:lnSpc>
                          <a:spcPts val="1299"/>
                        </a:lnSpc>
                        <a:buNone/>
                      </a:pPr>
                      <a:r>
                        <a:rPr lang="en-US" sz="1200">
                          <a:effectLst/>
                          <a:latin typeface="+mj-lt"/>
                        </a:rPr>
                        <a:t>Director</a:t>
                      </a:r>
                      <a:endParaRPr lang="en-US" sz="1200">
                        <a:latin typeface="+mj-lt"/>
                      </a:endParaRPr>
                    </a:p>
                  </a:txBody>
                  <a:tcPr marL="67164" marR="67164" marT="32732" marB="32732" anchor="ctr"/>
                </a:tc>
                <a:extLst>
                  <a:ext uri="{0D108BD9-81ED-4DB2-BD59-A6C34878D82A}">
                    <a16:rowId xmlns:a16="http://schemas.microsoft.com/office/drawing/2014/main" val="3663768203"/>
                  </a:ext>
                </a:extLst>
              </a:tr>
              <a:tr h="334442">
                <a:tc>
                  <a:txBody>
                    <a:bodyPr/>
                    <a:lstStyle/>
                    <a:p>
                      <a:pPr lvl="0">
                        <a:lnSpc>
                          <a:spcPts val="1299"/>
                        </a:lnSpc>
                        <a:buNone/>
                      </a:pPr>
                      <a:r>
                        <a:rPr lang="en-US" sz="1200">
                          <a:effectLst/>
                          <a:latin typeface="+mj-lt"/>
                        </a:rPr>
                        <a:t>Thomas Stanley</a:t>
                      </a:r>
                    </a:p>
                  </a:txBody>
                  <a:tcPr marL="67164" marR="67164" marT="32732" marB="32732" anchor="ctr"/>
                </a:tc>
                <a:tc>
                  <a:txBody>
                    <a:bodyPr/>
                    <a:lstStyle/>
                    <a:p>
                      <a:pPr lvl="0" rtl="0">
                        <a:lnSpc>
                          <a:spcPts val="1299"/>
                        </a:lnSpc>
                        <a:buNone/>
                      </a:pPr>
                      <a:r>
                        <a:rPr lang="en-US" sz="1200">
                          <a:effectLst/>
                          <a:latin typeface="+mj-lt"/>
                        </a:rPr>
                        <a:t>Joint Committee on Elders Affairs</a:t>
                      </a:r>
                      <a:endParaRPr lang="en-US" sz="1200">
                        <a:latin typeface="+mj-lt"/>
                      </a:endParaRPr>
                    </a:p>
                  </a:txBody>
                  <a:tcPr marL="67164" marR="67164" marT="32732" marB="32732" anchor="ctr"/>
                </a:tc>
                <a:tc>
                  <a:txBody>
                    <a:bodyPr/>
                    <a:lstStyle/>
                    <a:p>
                      <a:pPr lvl="0" rtl="0">
                        <a:lnSpc>
                          <a:spcPts val="1299"/>
                        </a:lnSpc>
                        <a:buNone/>
                      </a:pPr>
                      <a:r>
                        <a:rPr lang="en-US" sz="1200">
                          <a:effectLst/>
                          <a:latin typeface="+mj-lt"/>
                        </a:rPr>
                        <a:t>House Chair</a:t>
                      </a:r>
                    </a:p>
                  </a:txBody>
                  <a:tcPr marL="67164" marR="67164" marT="32732" marB="32732" anchor="ctr"/>
                </a:tc>
                <a:extLst>
                  <a:ext uri="{0D108BD9-81ED-4DB2-BD59-A6C34878D82A}">
                    <a16:rowId xmlns:a16="http://schemas.microsoft.com/office/drawing/2014/main" val="2395088509"/>
                  </a:ext>
                </a:extLst>
              </a:tr>
              <a:tr h="354507">
                <a:tc>
                  <a:txBody>
                    <a:bodyPr/>
                    <a:lstStyle/>
                    <a:p>
                      <a:pPr lvl="0" rtl="0">
                        <a:lnSpc>
                          <a:spcPts val="1299"/>
                        </a:lnSpc>
                        <a:buNone/>
                      </a:pPr>
                      <a:r>
                        <a:rPr lang="en-US" sz="1200">
                          <a:effectLst/>
                          <a:latin typeface="+mj-lt"/>
                        </a:rPr>
                        <a:t>Patricia </a:t>
                      </a:r>
                      <a:r>
                        <a:rPr lang="en-US" sz="1200" err="1">
                          <a:effectLst/>
                          <a:latin typeface="+mj-lt"/>
                        </a:rPr>
                        <a:t>Jehlen</a:t>
                      </a:r>
                    </a:p>
                  </a:txBody>
                  <a:tcPr marL="67164" marR="67164" marT="32732" marB="32732" anchor="ctr"/>
                </a:tc>
                <a:tc>
                  <a:txBody>
                    <a:bodyPr/>
                    <a:lstStyle/>
                    <a:p>
                      <a:pPr lvl="0" rtl="0">
                        <a:lnSpc>
                          <a:spcPts val="1299"/>
                        </a:lnSpc>
                        <a:buNone/>
                      </a:pPr>
                      <a:r>
                        <a:rPr lang="en-US" sz="1200">
                          <a:effectLst/>
                          <a:latin typeface="+mj-lt"/>
                        </a:rPr>
                        <a:t>Joint Committee on Elders Affairs</a:t>
                      </a:r>
                      <a:endParaRPr lang="en-US" sz="1200">
                        <a:latin typeface="+mj-lt"/>
                      </a:endParaRPr>
                    </a:p>
                  </a:txBody>
                  <a:tcPr marL="67164" marR="67164" marT="32732" marB="32732" anchor="ctr"/>
                </a:tc>
                <a:tc>
                  <a:txBody>
                    <a:bodyPr/>
                    <a:lstStyle/>
                    <a:p>
                      <a:pPr lvl="0" rtl="0">
                        <a:lnSpc>
                          <a:spcPts val="1299"/>
                        </a:lnSpc>
                        <a:buNone/>
                      </a:pPr>
                      <a:r>
                        <a:rPr lang="en-US" sz="1200">
                          <a:effectLst/>
                          <a:latin typeface="+mj-lt"/>
                        </a:rPr>
                        <a:t>Senate Chair</a:t>
                      </a:r>
                    </a:p>
                  </a:txBody>
                  <a:tcPr marL="67164" marR="67164" marT="32732" marB="32732" anchor="ctr"/>
                </a:tc>
                <a:extLst>
                  <a:ext uri="{0D108BD9-81ED-4DB2-BD59-A6C34878D82A}">
                    <a16:rowId xmlns:a16="http://schemas.microsoft.com/office/drawing/2014/main" val="3957986079"/>
                  </a:ext>
                </a:extLst>
              </a:tr>
              <a:tr h="324609">
                <a:tc>
                  <a:txBody>
                    <a:bodyPr/>
                    <a:lstStyle/>
                    <a:p>
                      <a:pPr lvl="0">
                        <a:lnSpc>
                          <a:spcPts val="1299"/>
                        </a:lnSpc>
                        <a:buNone/>
                      </a:pPr>
                      <a:r>
                        <a:rPr lang="en-US" sz="1200">
                          <a:effectLst/>
                          <a:latin typeface="+mj-lt"/>
                        </a:rPr>
                        <a:t>Richard Haggerty</a:t>
                      </a:r>
                    </a:p>
                  </a:txBody>
                  <a:tcPr marL="67164" marR="67164" marT="32732" marB="32732" anchor="ctr"/>
                </a:tc>
                <a:tc>
                  <a:txBody>
                    <a:bodyPr/>
                    <a:lstStyle/>
                    <a:p>
                      <a:pPr lvl="0" rtl="0">
                        <a:lnSpc>
                          <a:spcPts val="1299"/>
                        </a:lnSpc>
                        <a:buNone/>
                      </a:pPr>
                      <a:r>
                        <a:rPr lang="en-US" sz="1200">
                          <a:effectLst/>
                          <a:latin typeface="+mj-lt"/>
                        </a:rPr>
                        <a:t>Joint Committee on Housing</a:t>
                      </a:r>
                      <a:endParaRPr lang="en-US" sz="1200">
                        <a:latin typeface="+mj-lt"/>
                      </a:endParaRPr>
                    </a:p>
                  </a:txBody>
                  <a:tcPr marL="67164" marR="67164" marT="32732" marB="32732" anchor="ctr"/>
                </a:tc>
                <a:tc>
                  <a:txBody>
                    <a:bodyPr/>
                    <a:lstStyle/>
                    <a:p>
                      <a:pPr lvl="0" rtl="0">
                        <a:lnSpc>
                          <a:spcPts val="1299"/>
                        </a:lnSpc>
                        <a:buNone/>
                      </a:pPr>
                      <a:r>
                        <a:rPr lang="en-US" sz="1200">
                          <a:effectLst/>
                          <a:latin typeface="+mj-lt"/>
                        </a:rPr>
                        <a:t>House Chair</a:t>
                      </a:r>
                      <a:endParaRPr lang="en-US" sz="1200">
                        <a:latin typeface="+mj-lt"/>
                      </a:endParaRPr>
                    </a:p>
                  </a:txBody>
                  <a:tcPr marL="67164" marR="67164" marT="32732" marB="32732" anchor="ctr"/>
                </a:tc>
                <a:extLst>
                  <a:ext uri="{0D108BD9-81ED-4DB2-BD59-A6C34878D82A}">
                    <a16:rowId xmlns:a16="http://schemas.microsoft.com/office/drawing/2014/main" val="2721514255"/>
                  </a:ext>
                </a:extLst>
              </a:tr>
              <a:tr h="345329">
                <a:tc>
                  <a:txBody>
                    <a:bodyPr/>
                    <a:lstStyle/>
                    <a:p>
                      <a:pPr lvl="0">
                        <a:lnSpc>
                          <a:spcPts val="1299"/>
                        </a:lnSpc>
                        <a:buNone/>
                      </a:pPr>
                      <a:r>
                        <a:rPr lang="en-US" sz="1200">
                          <a:effectLst/>
                          <a:latin typeface="+mj-lt"/>
                        </a:rPr>
                        <a:t>Gretchen Van Ness</a:t>
                      </a:r>
                    </a:p>
                  </a:txBody>
                  <a:tcPr marL="67164" marR="67164" marT="32732" marB="32732" anchor="ctr"/>
                </a:tc>
                <a:tc>
                  <a:txBody>
                    <a:bodyPr/>
                    <a:lstStyle/>
                    <a:p>
                      <a:pPr lvl="0" rtl="0">
                        <a:lnSpc>
                          <a:spcPts val="1299"/>
                        </a:lnSpc>
                        <a:buNone/>
                      </a:pPr>
                      <a:r>
                        <a:rPr lang="en-US" sz="1200">
                          <a:effectLst/>
                          <a:latin typeface="+mj-lt"/>
                        </a:rPr>
                        <a:t>Joint Committee on Housing, Senate Designee [LGBTQ Senior Housing Inc.]</a:t>
                      </a:r>
                      <a:endParaRPr lang="en-US" sz="1200">
                        <a:latin typeface="+mj-lt"/>
                      </a:endParaRPr>
                    </a:p>
                  </a:txBody>
                  <a:tcPr marL="67164" marR="67164" marT="32732" marB="32732" anchor="ctr"/>
                </a:tc>
                <a:tc>
                  <a:txBody>
                    <a:bodyPr/>
                    <a:lstStyle/>
                    <a:p>
                      <a:pPr lvl="0" rtl="0">
                        <a:lnSpc>
                          <a:spcPts val="1299"/>
                        </a:lnSpc>
                        <a:buNone/>
                      </a:pPr>
                      <a:r>
                        <a:rPr lang="en-US" sz="1200">
                          <a:effectLst/>
                          <a:latin typeface="+mj-lt"/>
                        </a:rPr>
                        <a:t>Executive Director</a:t>
                      </a:r>
                      <a:endParaRPr lang="en-US" sz="1200">
                        <a:latin typeface="+mj-lt"/>
                      </a:endParaRPr>
                    </a:p>
                  </a:txBody>
                  <a:tcPr marL="67164" marR="67164" marT="32732" marB="32732" anchor="ctr"/>
                </a:tc>
                <a:extLst>
                  <a:ext uri="{0D108BD9-81ED-4DB2-BD59-A6C34878D82A}">
                    <a16:rowId xmlns:a16="http://schemas.microsoft.com/office/drawing/2014/main" val="1765746747"/>
                  </a:ext>
                </a:extLst>
              </a:tr>
              <a:tr h="345329">
                <a:tc>
                  <a:txBody>
                    <a:bodyPr/>
                    <a:lstStyle/>
                    <a:p>
                      <a:pPr lvl="0" rtl="0">
                        <a:lnSpc>
                          <a:spcPts val="1299"/>
                        </a:lnSpc>
                        <a:buNone/>
                      </a:pPr>
                      <a:r>
                        <a:rPr lang="en-US" sz="1200">
                          <a:effectLst/>
                          <a:latin typeface="+mj-lt"/>
                        </a:rPr>
                        <a:t>TBD</a:t>
                      </a:r>
                      <a:endParaRPr lang="en-US" sz="1200">
                        <a:latin typeface="+mj-lt"/>
                      </a:endParaRPr>
                    </a:p>
                  </a:txBody>
                  <a:tcPr marL="67164" marR="67164" marT="32732" marB="32732" anchor="ctr">
                    <a:lnB>
                      <a:noFill/>
                    </a:lnB>
                  </a:tcPr>
                </a:tc>
                <a:tc>
                  <a:txBody>
                    <a:bodyPr/>
                    <a:lstStyle/>
                    <a:p>
                      <a:pPr lvl="0" rtl="0">
                        <a:lnSpc>
                          <a:spcPts val="1299"/>
                        </a:lnSpc>
                        <a:buNone/>
                      </a:pPr>
                      <a:r>
                        <a:rPr lang="en-US" sz="1200">
                          <a:effectLst/>
                          <a:latin typeface="+mj-lt"/>
                        </a:rPr>
                        <a:t>House Minority Leader Designee</a:t>
                      </a:r>
                      <a:endParaRPr lang="en-US" sz="1200">
                        <a:latin typeface="+mj-lt"/>
                      </a:endParaRPr>
                    </a:p>
                  </a:txBody>
                  <a:tcPr marL="67164" marR="67164" marT="32732" marB="32732" anchor="ctr">
                    <a:lnB>
                      <a:noFill/>
                    </a:lnB>
                  </a:tcPr>
                </a:tc>
                <a:tc>
                  <a:txBody>
                    <a:bodyPr/>
                    <a:lstStyle/>
                    <a:p>
                      <a:pPr lvl="0" rtl="0">
                        <a:lnSpc>
                          <a:spcPts val="1299"/>
                        </a:lnSpc>
                        <a:buNone/>
                      </a:pPr>
                      <a:r>
                        <a:rPr lang="en-US" sz="1200">
                          <a:effectLst/>
                          <a:latin typeface="+mj-lt"/>
                        </a:rPr>
                        <a:t>Representative</a:t>
                      </a:r>
                      <a:endParaRPr lang="en-US" sz="1200">
                        <a:latin typeface="+mj-lt"/>
                      </a:endParaRPr>
                    </a:p>
                  </a:txBody>
                  <a:tcPr marL="67164" marR="67164" marT="32732" marB="32732" anchor="ctr">
                    <a:lnB>
                      <a:noFill/>
                    </a:lnB>
                  </a:tcPr>
                </a:tc>
                <a:extLst>
                  <a:ext uri="{0D108BD9-81ED-4DB2-BD59-A6C34878D82A}">
                    <a16:rowId xmlns:a16="http://schemas.microsoft.com/office/drawing/2014/main" val="3791785758"/>
                  </a:ext>
                </a:extLst>
              </a:tr>
              <a:tr h="245565">
                <a:tc>
                  <a:txBody>
                    <a:bodyPr/>
                    <a:lstStyle/>
                    <a:p>
                      <a:pPr lvl="0" rtl="0">
                        <a:lnSpc>
                          <a:spcPts val="1299"/>
                        </a:lnSpc>
                        <a:buNone/>
                      </a:pPr>
                      <a:r>
                        <a:rPr lang="en-US" sz="1200">
                          <a:effectLst/>
                          <a:latin typeface="+mj-lt"/>
                        </a:rPr>
                        <a:t>Peter Durant</a:t>
                      </a:r>
                    </a:p>
                  </a:txBody>
                  <a:tcPr marL="67164" marR="67164" marT="32732" marB="32732" anchor="ctr">
                    <a:lnL>
                      <a:noFill/>
                    </a:lnL>
                    <a:lnR>
                      <a:noFill/>
                    </a:lnR>
                    <a:lnT>
                      <a:noFill/>
                    </a:lnT>
                    <a:lnB w="12700" cmpd="sng">
                      <a:noFill/>
                    </a:lnB>
                    <a:lnTlToBr w="12700" cmpd="sng">
                      <a:noFill/>
                      <a:prstDash val="solid"/>
                    </a:lnTlToBr>
                    <a:lnBlToTr w="12700" cmpd="sng">
                      <a:noFill/>
                      <a:prstDash val="solid"/>
                    </a:lnBlToTr>
                  </a:tcPr>
                </a:tc>
                <a:tc>
                  <a:txBody>
                    <a:bodyPr/>
                    <a:lstStyle/>
                    <a:p>
                      <a:pPr lvl="0" rtl="0">
                        <a:lnSpc>
                          <a:spcPts val="1299"/>
                        </a:lnSpc>
                        <a:buNone/>
                      </a:pPr>
                      <a:r>
                        <a:rPr lang="en-US" sz="1200">
                          <a:effectLst/>
                          <a:latin typeface="+mj-lt"/>
                        </a:rPr>
                        <a:t>Senate Minority Leader Designee</a:t>
                      </a:r>
                      <a:endParaRPr lang="en-US" sz="1200">
                        <a:latin typeface="+mj-lt"/>
                      </a:endParaRPr>
                    </a:p>
                  </a:txBody>
                  <a:tcPr marL="67164" marR="67164" marT="32732" marB="32732" anchor="ctr">
                    <a:lnL>
                      <a:noFill/>
                    </a:lnL>
                    <a:lnR>
                      <a:noFill/>
                    </a:lnR>
                    <a:lnT>
                      <a:noFill/>
                    </a:lnT>
                    <a:lnB w="12700" cmpd="sng">
                      <a:noFill/>
                    </a:lnB>
                    <a:lnTlToBr w="12700" cmpd="sng">
                      <a:noFill/>
                      <a:prstDash val="solid"/>
                    </a:lnTlToBr>
                    <a:lnBlToTr w="12700" cmpd="sng">
                      <a:noFill/>
                      <a:prstDash val="solid"/>
                    </a:lnBlToTr>
                  </a:tcPr>
                </a:tc>
                <a:tc>
                  <a:txBody>
                    <a:bodyPr/>
                    <a:lstStyle/>
                    <a:p>
                      <a:pPr lvl="0" rtl="0">
                        <a:lnSpc>
                          <a:spcPts val="1299"/>
                        </a:lnSpc>
                        <a:buNone/>
                      </a:pPr>
                      <a:r>
                        <a:rPr lang="en-US" sz="1200">
                          <a:effectLst/>
                          <a:latin typeface="+mj-lt"/>
                        </a:rPr>
                        <a:t>Senator</a:t>
                      </a:r>
                      <a:endParaRPr lang="en-US" sz="1200">
                        <a:latin typeface="+mj-lt"/>
                      </a:endParaRPr>
                    </a:p>
                  </a:txBody>
                  <a:tcPr marL="67164" marR="67164" marT="32732" marB="32732"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94867200"/>
                  </a:ext>
                </a:extLst>
              </a:tr>
            </a:tbl>
          </a:graphicData>
        </a:graphic>
      </p:graphicFrame>
      <p:sp>
        <p:nvSpPr>
          <p:cNvPr id="2" name="Title 1">
            <a:extLst>
              <a:ext uri="{FF2B5EF4-FFF2-40B4-BE49-F238E27FC236}">
                <a16:creationId xmlns:a16="http://schemas.microsoft.com/office/drawing/2014/main" id="{C15A75DF-0395-8207-6D1F-E2BE82FB7098}"/>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Membership</a:t>
            </a:r>
            <a:endParaRPr lang="en-US" sz="2800">
              <a:cs typeface="Arial"/>
            </a:endParaRPr>
          </a:p>
        </p:txBody>
      </p:sp>
    </p:spTree>
    <p:extLst>
      <p:ext uri="{BB962C8B-B14F-4D97-AF65-F5344CB8AC3E}">
        <p14:creationId xmlns:p14="http://schemas.microsoft.com/office/powerpoint/2010/main" val="138483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0AAAB-3A19-B21E-95E6-BE38F10205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BD350E-CB27-75C7-3265-2531F4183438}"/>
              </a:ext>
            </a:extLst>
          </p:cNvPr>
          <p:cNvSpPr>
            <a:spLocks noGrp="1"/>
          </p:cNvSpPr>
          <p:nvPr>
            <p:ph type="title"/>
          </p:nvPr>
        </p:nvSpPr>
        <p:spPr>
          <a:xfrm>
            <a:off x="2893929" y="2536465"/>
            <a:ext cx="8181508" cy="1354217"/>
          </a:xfrm>
        </p:spPr>
        <p:txBody>
          <a:bodyPr/>
          <a:lstStyle/>
          <a:p>
            <a:pPr algn="l"/>
            <a:r>
              <a:rPr lang="en-US"/>
              <a:t>Commission Charge &amp; Logistics</a:t>
            </a:r>
            <a:endParaRPr lang="en-US" sz="2000"/>
          </a:p>
        </p:txBody>
      </p:sp>
    </p:spTree>
    <p:extLst>
      <p:ext uri="{BB962C8B-B14F-4D97-AF65-F5344CB8AC3E}">
        <p14:creationId xmlns:p14="http://schemas.microsoft.com/office/powerpoint/2010/main" val="412198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883BD1E-4E57-4F74-ED32-45ECAB4D6B45}"/>
              </a:ext>
            </a:extLst>
          </p:cNvPr>
          <p:cNvGraphicFramePr>
            <a:graphicFrameLocks noGrp="1"/>
          </p:cNvGraphicFramePr>
          <p:nvPr>
            <p:extLst>
              <p:ext uri="{D42A27DB-BD31-4B8C-83A1-F6EECF244321}">
                <p14:modId xmlns:p14="http://schemas.microsoft.com/office/powerpoint/2010/main" val="2284219673"/>
              </p:ext>
            </p:extLst>
          </p:nvPr>
        </p:nvGraphicFramePr>
        <p:xfrm>
          <a:off x="737808" y="2369457"/>
          <a:ext cx="10781268" cy="3446840"/>
        </p:xfrm>
        <a:graphic>
          <a:graphicData uri="http://schemas.openxmlformats.org/drawingml/2006/table">
            <a:tbl>
              <a:tblPr firstRow="1" bandRow="1">
                <a:tableStyleId>{5C22544A-7EE6-4342-B048-85BDC9FD1C3A}</a:tableStyleId>
              </a:tblPr>
              <a:tblGrid>
                <a:gridCol w="6032361">
                  <a:extLst>
                    <a:ext uri="{9D8B030D-6E8A-4147-A177-3AD203B41FA5}">
                      <a16:colId xmlns:a16="http://schemas.microsoft.com/office/drawing/2014/main" val="801601311"/>
                    </a:ext>
                  </a:extLst>
                </a:gridCol>
                <a:gridCol w="4748907">
                  <a:extLst>
                    <a:ext uri="{9D8B030D-6E8A-4147-A177-3AD203B41FA5}">
                      <a16:colId xmlns:a16="http://schemas.microsoft.com/office/drawing/2014/main" val="539763472"/>
                    </a:ext>
                  </a:extLst>
                </a:gridCol>
              </a:tblGrid>
              <a:tr h="3446840">
                <a:tc>
                  <a:txBody>
                    <a:bodyPr/>
                    <a:lstStyle/>
                    <a:p>
                      <a:pPr marL="457200" marR="0" lvl="1" indent="0" algn="l">
                        <a:lnSpc>
                          <a:spcPct val="100000"/>
                        </a:lnSpc>
                        <a:spcBef>
                          <a:spcPts val="0"/>
                        </a:spcBef>
                        <a:spcAft>
                          <a:spcPts val="0"/>
                        </a:spcAft>
                        <a:buClr>
                          <a:srgbClr val="FFFFFF"/>
                        </a:buClr>
                        <a:buNone/>
                      </a:pPr>
                      <a:r>
                        <a:rPr lang="en-US" sz="1200" b="1" i="0" u="none" strike="noStrike" noProof="0">
                          <a:solidFill>
                            <a:srgbClr val="14558F"/>
                          </a:solidFill>
                          <a:latin typeface="Aptos"/>
                        </a:rPr>
                        <a:t>(</a:t>
                      </a:r>
                      <a:r>
                        <a:rPr lang="en-US" sz="1200" b="1" i="0" u="none" strike="noStrike" noProof="0" err="1">
                          <a:solidFill>
                            <a:srgbClr val="14558F"/>
                          </a:solidFill>
                          <a:latin typeface="Aptos"/>
                        </a:rPr>
                        <a:t>i</a:t>
                      </a:r>
                      <a:r>
                        <a:rPr lang="en-US" sz="1200" b="1" i="0" u="none" strike="noStrike" noProof="0">
                          <a:solidFill>
                            <a:srgbClr val="14558F"/>
                          </a:solidFill>
                          <a:latin typeface="Aptos"/>
                        </a:rPr>
                        <a:t>) mapping out the economic profile of older adults; </a:t>
                      </a:r>
                      <a:endParaRPr lang="en-US" sz="1200" b="0" i="0" u="none" strike="noStrike" noProof="0">
                        <a:solidFill>
                          <a:srgbClr val="14558F"/>
                        </a:solidFill>
                        <a:latin typeface="Aptos"/>
                      </a:endParaRPr>
                    </a:p>
                    <a:p>
                      <a:pPr marL="457200" marR="0" lvl="1" indent="0" algn="l">
                        <a:lnSpc>
                          <a:spcPct val="100000"/>
                        </a:lnSpc>
                        <a:spcBef>
                          <a:spcPts val="0"/>
                        </a:spcBef>
                        <a:spcAft>
                          <a:spcPts val="0"/>
                        </a:spcAft>
                        <a:buClr>
                          <a:srgbClr val="FFFFFF"/>
                        </a:buClr>
                        <a:buNone/>
                      </a:pPr>
                      <a:r>
                        <a:rPr lang="en-US" sz="1200" b="1" i="0" u="none" strike="noStrike" noProof="0">
                          <a:solidFill>
                            <a:srgbClr val="14558F"/>
                          </a:solidFill>
                          <a:latin typeface="Aptos"/>
                        </a:rPr>
                        <a:t>(ii) determining gaps in services</a:t>
                      </a:r>
                      <a:r>
                        <a:rPr lang="en-US" sz="1200" b="0" i="0" u="none" strike="noStrike" noProof="0">
                          <a:solidFill>
                            <a:srgbClr val="14558F"/>
                          </a:solidFill>
                          <a:latin typeface="Aptos"/>
                        </a:rPr>
                        <a:t> to older adults; </a:t>
                      </a:r>
                    </a:p>
                    <a:p>
                      <a:pPr marL="457200" marR="0" lvl="1" indent="0" algn="l">
                        <a:lnSpc>
                          <a:spcPct val="100000"/>
                        </a:lnSpc>
                        <a:spcBef>
                          <a:spcPts val="0"/>
                        </a:spcBef>
                        <a:spcAft>
                          <a:spcPts val="0"/>
                        </a:spcAft>
                        <a:buClr>
                          <a:srgbClr val="FFFFFF"/>
                        </a:buClr>
                        <a:buNone/>
                      </a:pPr>
                      <a:r>
                        <a:rPr lang="en-US" sz="1200" b="1" i="0" u="none" strike="noStrike" noProof="0">
                          <a:solidFill>
                            <a:srgbClr val="14558F"/>
                          </a:solidFill>
                          <a:latin typeface="Aptos"/>
                        </a:rPr>
                        <a:t>(iii)</a:t>
                      </a:r>
                      <a:r>
                        <a:rPr lang="en-US" sz="1200" b="0" i="0" u="none" strike="noStrike" noProof="0">
                          <a:solidFill>
                            <a:srgbClr val="14558F"/>
                          </a:solidFill>
                          <a:latin typeface="Aptos"/>
                        </a:rPr>
                        <a:t> identifying </a:t>
                      </a:r>
                      <a:r>
                        <a:rPr lang="en-US" sz="1200" b="1" i="0" u="none" strike="noStrike" noProof="0">
                          <a:solidFill>
                            <a:srgbClr val="14558F"/>
                          </a:solidFill>
                          <a:latin typeface="Aptos"/>
                        </a:rPr>
                        <a:t>best practices for creating supportive senior housing</a:t>
                      </a:r>
                      <a:r>
                        <a:rPr lang="en-US" sz="1200" b="0" i="0" u="none" strike="noStrike" noProof="0">
                          <a:solidFill>
                            <a:srgbClr val="14558F"/>
                          </a:solidFill>
                          <a:latin typeface="Aptos"/>
                        </a:rPr>
                        <a:t> with sustainable funding; </a:t>
                      </a:r>
                    </a:p>
                    <a:p>
                      <a:pPr marL="457200" marR="0" lvl="1" indent="0" algn="l">
                        <a:lnSpc>
                          <a:spcPct val="100000"/>
                        </a:lnSpc>
                        <a:spcBef>
                          <a:spcPts val="0"/>
                        </a:spcBef>
                        <a:spcAft>
                          <a:spcPts val="0"/>
                        </a:spcAft>
                        <a:buClr>
                          <a:srgbClr val="FFFFFF"/>
                        </a:buClr>
                        <a:buNone/>
                      </a:pPr>
                      <a:r>
                        <a:rPr lang="en-US" sz="1200" b="1" i="0" u="none" strike="noStrike" noProof="0">
                          <a:solidFill>
                            <a:srgbClr val="14558F"/>
                          </a:solidFill>
                          <a:latin typeface="Aptos"/>
                        </a:rPr>
                        <a:t>(iv)</a:t>
                      </a:r>
                      <a:r>
                        <a:rPr lang="en-US" sz="1200" b="0" i="0" u="none" strike="noStrike" noProof="0">
                          <a:solidFill>
                            <a:srgbClr val="14558F"/>
                          </a:solidFill>
                          <a:latin typeface="Aptos"/>
                        </a:rPr>
                        <a:t> determining </a:t>
                      </a:r>
                      <a:r>
                        <a:rPr lang="en-US" sz="1200" b="1" i="0" u="none" strike="noStrike" noProof="0">
                          <a:solidFill>
                            <a:srgbClr val="14558F"/>
                          </a:solidFill>
                          <a:latin typeface="Aptos"/>
                        </a:rPr>
                        <a:t>strategies for connecting and streamlining services supporting older adults in their community</a:t>
                      </a:r>
                      <a:r>
                        <a:rPr lang="en-US" sz="1200" b="0" i="0" u="none" strike="noStrike" noProof="0">
                          <a:solidFill>
                            <a:srgbClr val="14558F"/>
                          </a:solidFill>
                          <a:latin typeface="Aptos"/>
                        </a:rPr>
                        <a:t>, including identifying federal waivers or other actions to support integration of such services; </a:t>
                      </a:r>
                    </a:p>
                    <a:p>
                      <a:pPr marL="457200" marR="0" lvl="1" indent="0" algn="l">
                        <a:lnSpc>
                          <a:spcPct val="100000"/>
                        </a:lnSpc>
                        <a:spcBef>
                          <a:spcPts val="0"/>
                        </a:spcBef>
                        <a:spcAft>
                          <a:spcPts val="0"/>
                        </a:spcAft>
                        <a:buClr>
                          <a:srgbClr val="FFFFFF"/>
                        </a:buClr>
                        <a:buNone/>
                      </a:pPr>
                      <a:r>
                        <a:rPr lang="en-US" sz="1200" b="1" i="0" u="none" strike="noStrike" noProof="0">
                          <a:solidFill>
                            <a:srgbClr val="14558F"/>
                          </a:solidFill>
                          <a:latin typeface="Aptos"/>
                        </a:rPr>
                        <a:t>(v)</a:t>
                      </a:r>
                      <a:r>
                        <a:rPr lang="en-US" sz="1200" b="0" i="0" u="none" strike="noStrike" noProof="0">
                          <a:solidFill>
                            <a:srgbClr val="14558F"/>
                          </a:solidFill>
                          <a:latin typeface="Aptos"/>
                        </a:rPr>
                        <a:t> </a:t>
                      </a:r>
                      <a:r>
                        <a:rPr lang="en-US" sz="1200" b="1" i="0" u="none" strike="noStrike" noProof="0">
                          <a:solidFill>
                            <a:srgbClr val="14558F"/>
                          </a:solidFill>
                          <a:latin typeface="Aptos"/>
                        </a:rPr>
                        <a:t>identifying partners to create opportunities for supportive housing development</a:t>
                      </a:r>
                      <a:r>
                        <a:rPr lang="en-US" sz="1200" b="0" i="0" u="none" strike="noStrike" noProof="0">
                          <a:solidFill>
                            <a:srgbClr val="14558F"/>
                          </a:solidFill>
                          <a:latin typeface="Aptos"/>
                        </a:rPr>
                        <a:t> that incorporates health care infrastructure and service; </a:t>
                      </a:r>
                    </a:p>
                    <a:p>
                      <a:pPr marL="457200" marR="0" lvl="1" indent="0" algn="l">
                        <a:lnSpc>
                          <a:spcPct val="100000"/>
                        </a:lnSpc>
                        <a:spcBef>
                          <a:spcPts val="0"/>
                        </a:spcBef>
                        <a:spcAft>
                          <a:spcPts val="0"/>
                        </a:spcAft>
                        <a:buClr>
                          <a:srgbClr val="FFFFFF"/>
                        </a:buClr>
                        <a:buNone/>
                      </a:pPr>
                      <a:r>
                        <a:rPr lang="en-US" sz="1200" b="1" i="0" u="none" strike="noStrike" noProof="0">
                          <a:solidFill>
                            <a:srgbClr val="14558F"/>
                          </a:solidFill>
                          <a:latin typeface="Aptos"/>
                        </a:rPr>
                        <a:t>(vi)</a:t>
                      </a:r>
                      <a:r>
                        <a:rPr lang="en-US" sz="1200" b="0" i="0" u="none" strike="noStrike" noProof="0">
                          <a:solidFill>
                            <a:srgbClr val="14558F"/>
                          </a:solidFill>
                          <a:latin typeface="Aptos"/>
                        </a:rPr>
                        <a:t> </a:t>
                      </a:r>
                      <a:r>
                        <a:rPr lang="en-US" sz="1200" b="1" i="0" u="none" strike="noStrike" noProof="0">
                          <a:solidFill>
                            <a:srgbClr val="14558F"/>
                          </a:solidFill>
                          <a:latin typeface="Aptos"/>
                        </a:rPr>
                        <a:t>estimating the costs and potential impact of programs</a:t>
                      </a:r>
                      <a:r>
                        <a:rPr lang="en-US" sz="1200" b="0" i="0" u="none" strike="noStrike" noProof="0">
                          <a:solidFill>
                            <a:srgbClr val="14558F"/>
                          </a:solidFill>
                          <a:latin typeface="Aptos"/>
                        </a:rPr>
                        <a:t> and recommending comprehensive strategies; </a:t>
                      </a:r>
                    </a:p>
                    <a:p>
                      <a:pPr marL="457200" marR="0" lvl="1" indent="0" algn="l">
                        <a:lnSpc>
                          <a:spcPct val="100000"/>
                        </a:lnSpc>
                        <a:spcBef>
                          <a:spcPts val="0"/>
                        </a:spcBef>
                        <a:spcAft>
                          <a:spcPts val="0"/>
                        </a:spcAft>
                        <a:buClr>
                          <a:srgbClr val="FFFFFF"/>
                        </a:buClr>
                        <a:buNone/>
                      </a:pPr>
                      <a:r>
                        <a:rPr lang="en-US" sz="1200" b="1" i="0" u="none" strike="noStrike" noProof="0">
                          <a:solidFill>
                            <a:srgbClr val="14558F"/>
                          </a:solidFill>
                          <a:latin typeface="Aptos"/>
                        </a:rPr>
                        <a:t>(vii) </a:t>
                      </a:r>
                      <a:r>
                        <a:rPr lang="en-US" sz="1200" b="0" i="0" u="none" strike="noStrike" noProof="0">
                          <a:solidFill>
                            <a:srgbClr val="14558F"/>
                          </a:solidFill>
                          <a:latin typeface="Aptos"/>
                        </a:rPr>
                        <a:t>recommendations for </a:t>
                      </a:r>
                      <a:r>
                        <a:rPr lang="en-US" sz="1200" b="1" i="0" u="none" strike="noStrike" noProof="0">
                          <a:solidFill>
                            <a:srgbClr val="14558F"/>
                          </a:solidFill>
                          <a:latin typeface="Aptos"/>
                        </a:rPr>
                        <a:t>creating academic partnerships to document and evaluate program innovations</a:t>
                      </a:r>
                      <a:r>
                        <a:rPr lang="en-US" sz="1200" b="0" i="0" u="none" strike="noStrike" noProof="0">
                          <a:solidFill>
                            <a:srgbClr val="14558F"/>
                          </a:solidFill>
                          <a:latin typeface="Aptos"/>
                        </a:rPr>
                        <a:t>;</a:t>
                      </a:r>
                    </a:p>
                    <a:p>
                      <a:pPr marL="457200" marR="0" lvl="1" indent="0" algn="l">
                        <a:lnSpc>
                          <a:spcPct val="100000"/>
                        </a:lnSpc>
                        <a:spcBef>
                          <a:spcPts val="0"/>
                        </a:spcBef>
                        <a:spcAft>
                          <a:spcPts val="0"/>
                        </a:spcAft>
                        <a:buClr>
                          <a:srgbClr val="FFFFFF"/>
                        </a:buClr>
                        <a:buNone/>
                      </a:pPr>
                      <a:r>
                        <a:rPr lang="en-US" sz="1200" b="1" i="0" u="none" strike="noStrike" noProof="0">
                          <a:solidFill>
                            <a:srgbClr val="14558F"/>
                          </a:solidFill>
                          <a:latin typeface="Aptos"/>
                        </a:rPr>
                        <a:t>(viii) an analysis of the projected demand for senior housing in the 5 years</a:t>
                      </a:r>
                      <a:r>
                        <a:rPr lang="en-US" sz="1200" b="0" i="0" u="none" strike="noStrike" noProof="0">
                          <a:solidFill>
                            <a:srgbClr val="14558F"/>
                          </a:solidFill>
                          <a:latin typeface="Aptos"/>
                        </a:rPr>
                        <a:t> following the first meeting of the commission; </a:t>
                      </a:r>
                    </a:p>
                    <a:p>
                      <a:pPr marL="457200" marR="0" lvl="1" indent="0" algn="l">
                        <a:lnSpc>
                          <a:spcPct val="100000"/>
                        </a:lnSpc>
                        <a:spcBef>
                          <a:spcPts val="0"/>
                        </a:spcBef>
                        <a:spcAft>
                          <a:spcPts val="0"/>
                        </a:spcAft>
                        <a:buClr>
                          <a:srgbClr val="FFFFFF"/>
                        </a:buClr>
                        <a:buNone/>
                      </a:pPr>
                      <a:r>
                        <a:rPr lang="en-US" sz="1200" b="1" i="0" u="none" strike="noStrike" noProof="0">
                          <a:solidFill>
                            <a:srgbClr val="14558F"/>
                          </a:solidFill>
                          <a:latin typeface="Aptos"/>
                        </a:rPr>
                        <a:t>(ix)</a:t>
                      </a:r>
                      <a:r>
                        <a:rPr lang="en-US" sz="1200" b="0" i="0" u="none" strike="noStrike" noProof="0">
                          <a:solidFill>
                            <a:srgbClr val="14558F"/>
                          </a:solidFill>
                          <a:latin typeface="Aptos"/>
                        </a:rPr>
                        <a:t> recommendations to </a:t>
                      </a:r>
                      <a:r>
                        <a:rPr lang="en-US" sz="1200" b="1" i="0" u="none" strike="noStrike" noProof="0">
                          <a:solidFill>
                            <a:srgbClr val="14558F"/>
                          </a:solidFill>
                          <a:latin typeface="Aptos"/>
                        </a:rPr>
                        <a:t>ensure senior housing is physically accessible</a:t>
                      </a:r>
                      <a:r>
                        <a:rPr lang="en-US" sz="1200" b="0" i="0" u="none" strike="noStrike" noProof="0">
                          <a:solidFill>
                            <a:srgbClr val="14558F"/>
                          </a:solidFill>
                          <a:latin typeface="Aptos"/>
                        </a:rPr>
                        <a:t> and compliant with the Americans with Disabilities Act; </a:t>
                      </a:r>
                      <a:endParaRPr lang="en-US" sz="1200">
                        <a:solidFill>
                          <a:srgbClr val="14558F"/>
                        </a:solidFill>
                      </a:endParaRPr>
                    </a:p>
                  </a:txBody>
                  <a:tcPr>
                    <a:noFill/>
                  </a:tcPr>
                </a:tc>
                <a:tc>
                  <a:txBody>
                    <a:bodyPr/>
                    <a:lstStyle/>
                    <a:p>
                      <a:pPr marL="457200" marR="0" lvl="1" indent="0" algn="l">
                        <a:lnSpc>
                          <a:spcPct val="100000"/>
                        </a:lnSpc>
                        <a:spcBef>
                          <a:spcPts val="0"/>
                        </a:spcBef>
                        <a:spcAft>
                          <a:spcPts val="0"/>
                        </a:spcAft>
                        <a:buClr>
                          <a:srgbClr val="FFFFFF"/>
                        </a:buClr>
                        <a:buNone/>
                      </a:pPr>
                      <a:r>
                        <a:rPr lang="en-US" sz="1200" b="1" i="0" u="none" strike="noStrike" noProof="0">
                          <a:solidFill>
                            <a:srgbClr val="14558F"/>
                          </a:solidFill>
                          <a:latin typeface="Aptos"/>
                        </a:rPr>
                        <a:t>(x)</a:t>
                      </a:r>
                      <a:r>
                        <a:rPr lang="en-US" sz="1200" b="0" i="0" u="none" strike="noStrike" noProof="0">
                          <a:solidFill>
                            <a:srgbClr val="14558F"/>
                          </a:solidFill>
                          <a:latin typeface="Aptos"/>
                        </a:rPr>
                        <a:t> </a:t>
                      </a:r>
                      <a:r>
                        <a:rPr lang="en-US" sz="1200" b="1" i="0" u="none" strike="noStrike" noProof="0">
                          <a:solidFill>
                            <a:srgbClr val="14558F"/>
                          </a:solidFill>
                          <a:latin typeface="Aptos"/>
                        </a:rPr>
                        <a:t>a review of barriers to necessary housing modifications</a:t>
                      </a:r>
                      <a:r>
                        <a:rPr lang="en-US" sz="1200" b="0" i="0" u="none" strike="noStrike" noProof="0">
                          <a:solidFill>
                            <a:srgbClr val="14558F"/>
                          </a:solidFill>
                          <a:latin typeface="Aptos"/>
                        </a:rPr>
                        <a:t> and potential funding sources; </a:t>
                      </a:r>
                    </a:p>
                    <a:p>
                      <a:pPr marL="457200" marR="0" lvl="1" indent="0" algn="l">
                        <a:lnSpc>
                          <a:spcPct val="100000"/>
                        </a:lnSpc>
                        <a:spcBef>
                          <a:spcPts val="0"/>
                        </a:spcBef>
                        <a:spcAft>
                          <a:spcPts val="0"/>
                        </a:spcAft>
                        <a:buClr>
                          <a:srgbClr val="FFFFFF"/>
                        </a:buClr>
                        <a:buNone/>
                      </a:pPr>
                      <a:r>
                        <a:rPr lang="en-US" sz="1200" b="1" i="0" u="none" strike="noStrike" noProof="0">
                          <a:solidFill>
                            <a:srgbClr val="14558F"/>
                          </a:solidFill>
                          <a:latin typeface="Aptos"/>
                        </a:rPr>
                        <a:t>(xi)</a:t>
                      </a:r>
                      <a:r>
                        <a:rPr lang="en-US" sz="1200" b="0" i="0" u="none" strike="noStrike" noProof="0">
                          <a:solidFill>
                            <a:srgbClr val="14558F"/>
                          </a:solidFill>
                          <a:latin typeface="Aptos"/>
                        </a:rPr>
                        <a:t> recommendations to </a:t>
                      </a:r>
                      <a:r>
                        <a:rPr lang="en-US" sz="1200" b="1" i="0" u="none" strike="noStrike" noProof="0">
                          <a:solidFill>
                            <a:srgbClr val="14558F"/>
                          </a:solidFill>
                          <a:latin typeface="Aptos"/>
                        </a:rPr>
                        <a:t>encourage development of senior housing in areas within reasonable walking distance of amenities and public transportation</a:t>
                      </a:r>
                      <a:r>
                        <a:rPr lang="en-US" sz="1200" b="0" i="0" u="none" strike="noStrike" noProof="0">
                          <a:solidFill>
                            <a:srgbClr val="14558F"/>
                          </a:solidFill>
                          <a:latin typeface="Aptos"/>
                        </a:rPr>
                        <a:t>; </a:t>
                      </a:r>
                    </a:p>
                    <a:p>
                      <a:pPr marL="457200" marR="0" lvl="1" indent="0" algn="l">
                        <a:lnSpc>
                          <a:spcPct val="100000"/>
                        </a:lnSpc>
                        <a:spcBef>
                          <a:spcPts val="0"/>
                        </a:spcBef>
                        <a:spcAft>
                          <a:spcPts val="0"/>
                        </a:spcAft>
                        <a:buClr>
                          <a:srgbClr val="FFFFFF"/>
                        </a:buClr>
                        <a:buNone/>
                      </a:pPr>
                      <a:r>
                        <a:rPr lang="en-US" sz="1200" b="1" i="0" u="none" strike="noStrike" noProof="0">
                          <a:solidFill>
                            <a:srgbClr val="14558F"/>
                          </a:solidFill>
                          <a:latin typeface="Aptos"/>
                        </a:rPr>
                        <a:t>(xii)</a:t>
                      </a:r>
                      <a:r>
                        <a:rPr lang="en-US" sz="1200" b="0" i="0" u="none" strike="noStrike" noProof="0">
                          <a:solidFill>
                            <a:srgbClr val="14558F"/>
                          </a:solidFill>
                          <a:latin typeface="Aptos"/>
                        </a:rPr>
                        <a:t> an </a:t>
                      </a:r>
                      <a:r>
                        <a:rPr lang="en-US" sz="1200" b="1" i="0" u="none" strike="noStrike" noProof="0">
                          <a:solidFill>
                            <a:srgbClr val="14558F"/>
                          </a:solidFill>
                          <a:latin typeface="Aptos"/>
                        </a:rPr>
                        <a:t>evaluation of age-restricted housing and intergenerational housing</a:t>
                      </a:r>
                      <a:r>
                        <a:rPr lang="en-US" sz="1200" b="0" i="0" u="none" strike="noStrike" noProof="0">
                          <a:solidFill>
                            <a:srgbClr val="14558F"/>
                          </a:solidFill>
                          <a:latin typeface="Aptos"/>
                        </a:rPr>
                        <a:t> with respect to costs, tenant preferences, accessibility and safety; </a:t>
                      </a:r>
                    </a:p>
                    <a:p>
                      <a:pPr marL="457200" marR="0" lvl="1" indent="0" algn="l">
                        <a:lnSpc>
                          <a:spcPct val="100000"/>
                        </a:lnSpc>
                        <a:spcBef>
                          <a:spcPts val="0"/>
                        </a:spcBef>
                        <a:spcAft>
                          <a:spcPts val="0"/>
                        </a:spcAft>
                        <a:buClr>
                          <a:srgbClr val="FFFFFF"/>
                        </a:buClr>
                        <a:buNone/>
                      </a:pPr>
                      <a:r>
                        <a:rPr lang="en-US" sz="1200" b="1" i="0" u="none" strike="noStrike" noProof="0">
                          <a:solidFill>
                            <a:srgbClr val="14558F"/>
                          </a:solidFill>
                          <a:latin typeface="Aptos"/>
                        </a:rPr>
                        <a:t>(xiii)</a:t>
                      </a:r>
                      <a:r>
                        <a:rPr lang="en-US" sz="1200" b="0" i="0" u="none" strike="noStrike" noProof="0">
                          <a:solidFill>
                            <a:srgbClr val="14558F"/>
                          </a:solidFill>
                          <a:latin typeface="Aptos"/>
                        </a:rPr>
                        <a:t> </a:t>
                      </a:r>
                      <a:r>
                        <a:rPr lang="en-US" sz="1200" b="1" i="0" u="none" strike="noStrike" noProof="0">
                          <a:solidFill>
                            <a:srgbClr val="14558F"/>
                          </a:solidFill>
                          <a:latin typeface="Aptos"/>
                        </a:rPr>
                        <a:t>analysis of models of community-based housing that provide medical support</a:t>
                      </a:r>
                      <a:r>
                        <a:rPr lang="en-US" sz="1200" b="0" i="0" u="none" strike="noStrike" noProof="0">
                          <a:solidFill>
                            <a:srgbClr val="14558F"/>
                          </a:solidFill>
                          <a:latin typeface="Aptos"/>
                        </a:rPr>
                        <a:t>, including residential care homes, rest homes and small house nursing homes; and </a:t>
                      </a:r>
                    </a:p>
                    <a:p>
                      <a:pPr marL="457200" marR="0" lvl="1" indent="0" algn="l">
                        <a:lnSpc>
                          <a:spcPct val="100000"/>
                        </a:lnSpc>
                        <a:spcBef>
                          <a:spcPts val="0"/>
                        </a:spcBef>
                        <a:spcAft>
                          <a:spcPts val="0"/>
                        </a:spcAft>
                        <a:buClr>
                          <a:srgbClr val="FFFFFF"/>
                        </a:buClr>
                        <a:buNone/>
                      </a:pPr>
                      <a:r>
                        <a:rPr lang="en-US" sz="1200" b="1" i="0" u="none" strike="noStrike" noProof="0">
                          <a:solidFill>
                            <a:srgbClr val="14558F"/>
                          </a:solidFill>
                          <a:latin typeface="Aptos"/>
                        </a:rPr>
                        <a:t>(xiv) recommendations for design and infrastructure features including</a:t>
                      </a:r>
                      <a:r>
                        <a:rPr lang="en-US" sz="1200" b="0" i="0" u="none" strike="noStrike" noProof="0">
                          <a:solidFill>
                            <a:srgbClr val="14558F"/>
                          </a:solidFill>
                          <a:latin typeface="Aptos"/>
                        </a:rPr>
                        <a:t>, but not limited to, increased ventilation and functional outdoor space for the purpose of preventing the spread of contagious diseases.</a:t>
                      </a:r>
                      <a:endParaRPr lang="en-US" sz="1200">
                        <a:solidFill>
                          <a:srgbClr val="14558F"/>
                        </a:solidFill>
                      </a:endParaRPr>
                    </a:p>
                  </a:txBody>
                  <a:tcPr>
                    <a:noFill/>
                  </a:tcPr>
                </a:tc>
                <a:extLst>
                  <a:ext uri="{0D108BD9-81ED-4DB2-BD59-A6C34878D82A}">
                    <a16:rowId xmlns:a16="http://schemas.microsoft.com/office/drawing/2014/main" val="3031051032"/>
                  </a:ext>
                </a:extLst>
              </a:tr>
            </a:tbl>
          </a:graphicData>
        </a:graphic>
      </p:graphicFrame>
      <p:sp>
        <p:nvSpPr>
          <p:cNvPr id="13" name="Title 1">
            <a:extLst>
              <a:ext uri="{FF2B5EF4-FFF2-40B4-BE49-F238E27FC236}">
                <a16:creationId xmlns:a16="http://schemas.microsoft.com/office/drawing/2014/main" id="{077656B6-66D1-CE3D-FE73-47C21A53EA1D}"/>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Commission Charge</a:t>
            </a:r>
            <a:endParaRPr lang="en-US" sz="2800">
              <a:cs typeface="Arial"/>
            </a:endParaRPr>
          </a:p>
        </p:txBody>
      </p:sp>
      <p:sp>
        <p:nvSpPr>
          <p:cNvPr id="3" name="TextBox 2">
            <a:extLst>
              <a:ext uri="{FF2B5EF4-FFF2-40B4-BE49-F238E27FC236}">
                <a16:creationId xmlns:a16="http://schemas.microsoft.com/office/drawing/2014/main" id="{BE785B7D-4352-B67A-FCCE-1B4E09730934}"/>
              </a:ext>
            </a:extLst>
          </p:cNvPr>
          <p:cNvSpPr txBox="1"/>
          <p:nvPr/>
        </p:nvSpPr>
        <p:spPr>
          <a:xfrm>
            <a:off x="558412" y="1484185"/>
            <a:ext cx="10966319" cy="4949272"/>
          </a:xfrm>
          <a:prstGeom prst="rect">
            <a:avLst/>
          </a:prstGeom>
          <a:ln w="6350">
            <a:noFill/>
            <a:miter lim="800000"/>
          </a:ln>
        </p:spPr>
        <p:txBody>
          <a:bodyPr vert="horz" wrap="square" lIns="0" tIns="0" rIns="0" bIns="0" rtlCol="0" anchor="t">
            <a:noAutofit/>
          </a:bodyPr>
          <a:lstStyle/>
          <a:p>
            <a:pPr marL="285750" indent="-285750" algn="just">
              <a:spcBef>
                <a:spcPts val="300"/>
              </a:spcBef>
              <a:spcAft>
                <a:spcPts val="300"/>
              </a:spcAft>
              <a:buFont typeface="Arial" panose="020B0604020202020204" pitchFamily="34" charset="0"/>
              <a:buChar char="•"/>
            </a:pPr>
            <a:r>
              <a:rPr lang="en-US" sz="1400" b="1">
                <a:solidFill>
                  <a:srgbClr val="14558F"/>
                </a:solidFill>
                <a:latin typeface="Aptos"/>
              </a:rPr>
              <a:t>Develop strategies to better align housing, homecare and healthcare policy and programs to increase access and opportunity for residents to age in their community,</a:t>
            </a:r>
            <a:r>
              <a:rPr lang="en-US" sz="1400">
                <a:solidFill>
                  <a:srgbClr val="14558F"/>
                </a:solidFill>
                <a:latin typeface="Aptos"/>
              </a:rPr>
              <a:t> including examining the benefit of providing incentives to young families to house elder adult family members to limit loneliness in adult populations, assist young families and limit the overall cost to the Commonwealth</a:t>
            </a:r>
            <a:endParaRPr lang="en-US" sz="1400">
              <a:solidFill>
                <a:srgbClr val="14558F"/>
              </a:solidFill>
              <a:latin typeface="Aptos"/>
              <a:cs typeface="Arial"/>
            </a:endParaRPr>
          </a:p>
          <a:p>
            <a:pPr marL="285750" indent="-285750" algn="just">
              <a:spcBef>
                <a:spcPts val="300"/>
              </a:spcBef>
              <a:spcAft>
                <a:spcPts val="300"/>
              </a:spcAft>
              <a:buFont typeface="Arial" panose="020B0604020202020204" pitchFamily="34" charset="0"/>
              <a:buChar char="•"/>
            </a:pPr>
            <a:r>
              <a:rPr lang="en-US" sz="1400" b="1">
                <a:solidFill>
                  <a:srgbClr val="14558F"/>
                </a:solidFill>
                <a:latin typeface="Aptos"/>
              </a:rPr>
              <a:t>The Commission's charge includes, but is not limited to:</a:t>
            </a:r>
            <a:endParaRPr lang="en-US" sz="1400" b="1">
              <a:solidFill>
                <a:srgbClr val="14558F"/>
              </a:solidFill>
              <a:latin typeface="Aptos"/>
              <a:cs typeface="Arial"/>
            </a:endParaRPr>
          </a:p>
          <a:p>
            <a:pPr marL="285750" indent="-285750" algn="just">
              <a:spcBef>
                <a:spcPts val="300"/>
              </a:spcBef>
              <a:spcAft>
                <a:spcPts val="300"/>
              </a:spcAft>
              <a:buFont typeface="Arial" panose="020B0604020202020204" pitchFamily="34" charset="0"/>
              <a:buChar char="•"/>
            </a:pPr>
            <a:endParaRPr lang="en-US" sz="1400" b="1">
              <a:solidFill>
                <a:srgbClr val="14558F"/>
              </a:solidFill>
              <a:latin typeface="Arial"/>
              <a:cs typeface="Aria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cs typeface="Aria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cs typeface="Aria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cs typeface="Aria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cs typeface="Aria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marL="285750" indent="-285750" algn="just">
              <a:spcBef>
                <a:spcPts val="300"/>
              </a:spcBef>
              <a:spcAft>
                <a:spcPts val="300"/>
              </a:spcAft>
              <a:buFont typeface="Arial" panose="020B0604020202020204" pitchFamily="34" charset="0"/>
              <a:buChar char="•"/>
            </a:pPr>
            <a:endParaRPr lang="en-US" sz="1400" b="1">
              <a:solidFill>
                <a:schemeClr val="accent1"/>
              </a:solidFill>
            </a:endParaRPr>
          </a:p>
          <a:p>
            <a:pPr algn="l">
              <a:spcBef>
                <a:spcPts val="300"/>
              </a:spcBef>
              <a:spcAft>
                <a:spcPts val="300"/>
              </a:spcAft>
            </a:pPr>
            <a:endParaRPr lang="en-US" sz="1400" b="1" u="sng">
              <a:solidFill>
                <a:schemeClr val="accent1"/>
              </a:solidFill>
              <a:cs typeface="Arial"/>
            </a:endParaRPr>
          </a:p>
        </p:txBody>
      </p:sp>
      <p:sp>
        <p:nvSpPr>
          <p:cNvPr id="5" name="TextBox 4">
            <a:extLst>
              <a:ext uri="{FF2B5EF4-FFF2-40B4-BE49-F238E27FC236}">
                <a16:creationId xmlns:a16="http://schemas.microsoft.com/office/drawing/2014/main" id="{83E5695E-6916-CE56-9293-8169AE66579C}"/>
              </a:ext>
            </a:extLst>
          </p:cNvPr>
          <p:cNvSpPr txBox="1"/>
          <p:nvPr/>
        </p:nvSpPr>
        <p:spPr>
          <a:xfrm>
            <a:off x="554692" y="5816297"/>
            <a:ext cx="8057028" cy="65543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rtl="0">
              <a:lnSpc>
                <a:spcPct val="150000"/>
              </a:lnSpc>
            </a:pPr>
            <a:r>
              <a:rPr lang="en-US" sz="1300" b="1" u="sng" baseline="0">
                <a:solidFill>
                  <a:srgbClr val="14558F"/>
                </a:solidFill>
                <a:latin typeface="Arial"/>
                <a:ea typeface="Segoe UI"/>
                <a:cs typeface="Segoe UI"/>
              </a:rPr>
              <a:t>Sources:</a:t>
            </a:r>
            <a:r>
              <a:rPr lang="en-US" sz="1300">
                <a:latin typeface="Arial"/>
                <a:ea typeface="Segoe UI"/>
                <a:cs typeface="Segoe UI"/>
              </a:rPr>
              <a:t>​</a:t>
            </a:r>
            <a:endParaRPr lang="en-US" sz="1300">
              <a:cs typeface="Arial"/>
            </a:endParaRPr>
          </a:p>
          <a:p>
            <a:pPr rtl="0">
              <a:lnSpc>
                <a:spcPts val="900"/>
              </a:lnSpc>
            </a:pPr>
            <a:r>
              <a:rPr lang="en-US" sz="1300" u="sng" strike="noStrike" baseline="0">
                <a:solidFill>
                  <a:srgbClr val="0000FF"/>
                </a:solidFill>
                <a:latin typeface="Arial"/>
                <a:ea typeface="Segoe UI"/>
                <a:cs typeface="Segoe UI"/>
                <a:hlinkClick r:id="rId3"/>
              </a:rPr>
              <a:t>Section 126 of Chapter 150 of the Acts of 2024 (HTML)</a:t>
            </a:r>
            <a:r>
              <a:rPr lang="en-US" sz="1300">
                <a:latin typeface="Arial"/>
                <a:ea typeface="Segoe UI"/>
                <a:cs typeface="Segoe UI"/>
              </a:rPr>
              <a:t>​</a:t>
            </a:r>
          </a:p>
          <a:p>
            <a:pPr>
              <a:lnSpc>
                <a:spcPts val="900"/>
              </a:lnSpc>
            </a:pPr>
            <a:endParaRPr lang="en-US" sz="1300">
              <a:solidFill>
                <a:srgbClr val="000000"/>
              </a:solidFill>
              <a:latin typeface="Arial"/>
              <a:ea typeface="Segoe UI"/>
              <a:cs typeface="Segoe UI"/>
            </a:endParaRPr>
          </a:p>
          <a:p>
            <a:pPr rtl="0">
              <a:lnSpc>
                <a:spcPts val="900"/>
              </a:lnSpc>
            </a:pPr>
            <a:r>
              <a:rPr lang="en-US" sz="1300" baseline="0">
                <a:solidFill>
                  <a:srgbClr val="14558F"/>
                </a:solidFill>
                <a:latin typeface="Arial"/>
                <a:ea typeface="Segoe UI"/>
                <a:cs typeface="Segoe UI"/>
                <a:hlinkClick r:id="rId4"/>
              </a:rPr>
              <a:t>Section 126 of Chapter 150 of the Acts of 2024 (PDF)</a:t>
            </a:r>
            <a:endParaRPr lang="en-US" sz="1300"/>
          </a:p>
        </p:txBody>
      </p:sp>
    </p:spTree>
    <p:extLst>
      <p:ext uri="{BB962C8B-B14F-4D97-AF65-F5344CB8AC3E}">
        <p14:creationId xmlns:p14="http://schemas.microsoft.com/office/powerpoint/2010/main" val="426588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B867C3-413C-9D44-1F19-88C20CF32BA4}"/>
              </a:ext>
            </a:extLst>
          </p:cNvPr>
          <p:cNvSpPr>
            <a:spLocks noGrp="1"/>
          </p:cNvSpPr>
          <p:nvPr>
            <p:ph type="body" sz="quarter" idx="12"/>
          </p:nvPr>
        </p:nvSpPr>
        <p:spPr>
          <a:xfrm>
            <a:off x="794791" y="1511602"/>
            <a:ext cx="10602418" cy="4385816"/>
          </a:xfrm>
        </p:spPr>
        <p:txBody>
          <a:bodyPr/>
          <a:lstStyle/>
          <a:p>
            <a:r>
              <a:rPr lang="en-US" i="0" u="sng"/>
              <a:t>Time Commitment: </a:t>
            </a:r>
          </a:p>
          <a:p>
            <a:pPr marL="285750" indent="-285750">
              <a:buFont typeface="Arial" panose="020B0604020202020204" pitchFamily="34" charset="0"/>
              <a:buChar char="•"/>
            </a:pPr>
            <a:r>
              <a:rPr lang="en-US" sz="1600" i="0">
                <a:solidFill>
                  <a:schemeClr val="tx1"/>
                </a:solidFill>
              </a:rPr>
              <a:t>Up to 2 hours each month at regular meetings</a:t>
            </a:r>
            <a:r>
              <a:rPr lang="en-US" sz="1600" b="0" i="0">
                <a:solidFill>
                  <a:schemeClr val="tx1"/>
                </a:solidFill>
              </a:rPr>
              <a:t> of the Special Commission. </a:t>
            </a:r>
          </a:p>
          <a:p>
            <a:pPr marL="285750" indent="-285750">
              <a:buFont typeface="Arial" panose="020B0604020202020204" pitchFamily="34" charset="0"/>
              <a:buChar char="•"/>
            </a:pPr>
            <a:r>
              <a:rPr lang="en-US" sz="1600" i="0">
                <a:solidFill>
                  <a:schemeClr val="tx1"/>
                </a:solidFill>
              </a:rPr>
              <a:t>Up to 2 additional hours each month </a:t>
            </a:r>
            <a:r>
              <a:rPr lang="en-US" sz="1600" b="0" i="0">
                <a:solidFill>
                  <a:schemeClr val="tx1"/>
                </a:solidFill>
              </a:rPr>
              <a:t>for topic research, recommendation development, and smaller group meetings (as applicable)</a:t>
            </a:r>
            <a:endParaRPr lang="en-US" sz="1000" i="0"/>
          </a:p>
          <a:p>
            <a:pPr marL="285750" indent="-285750">
              <a:buFont typeface="Arial" panose="020B0604020202020204" pitchFamily="34" charset="0"/>
              <a:buChar char="•"/>
            </a:pPr>
            <a:endParaRPr lang="en-US" sz="1000" b="0" i="0"/>
          </a:p>
          <a:p>
            <a:r>
              <a:rPr lang="en-US" sz="1600" i="0" u="sng"/>
              <a:t>Absences:</a:t>
            </a:r>
          </a:p>
          <a:p>
            <a:pPr marL="285750" indent="-285750">
              <a:buFont typeface="Arial" panose="020B0604020202020204" pitchFamily="34" charset="0"/>
              <a:buChar char="•"/>
            </a:pPr>
            <a:r>
              <a:rPr lang="en-US" sz="1600" i="0">
                <a:solidFill>
                  <a:schemeClr val="tx1"/>
                </a:solidFill>
              </a:rPr>
              <a:t>Inform EOHLC staff </a:t>
            </a:r>
            <a:r>
              <a:rPr lang="en-US" sz="1600" b="0" i="0">
                <a:solidFill>
                  <a:schemeClr val="tx1"/>
                </a:solidFill>
              </a:rPr>
              <a:t>if you cannot attend a meeting</a:t>
            </a:r>
          </a:p>
          <a:p>
            <a:pPr marL="285750" indent="-285750">
              <a:buFont typeface="Arial" panose="020B0604020202020204" pitchFamily="34" charset="0"/>
              <a:buChar char="•"/>
            </a:pPr>
            <a:r>
              <a:rPr lang="en-US" sz="1600" i="0">
                <a:solidFill>
                  <a:schemeClr val="tx1"/>
                </a:solidFill>
              </a:rPr>
              <a:t>Staff may attend meetings in a member’s absence, </a:t>
            </a:r>
            <a:r>
              <a:rPr lang="en-US" sz="1600" b="0" i="0">
                <a:solidFill>
                  <a:schemeClr val="tx1"/>
                </a:solidFill>
              </a:rPr>
              <a:t>but may not vote and may only participate directly at the discretion of the Chair</a:t>
            </a:r>
            <a:endParaRPr lang="en-US" sz="1600" i="0">
              <a:solidFill>
                <a:schemeClr val="tx1"/>
              </a:solidFill>
            </a:endParaRPr>
          </a:p>
          <a:p>
            <a:endParaRPr lang="en-US" sz="1000" i="0"/>
          </a:p>
          <a:p>
            <a:r>
              <a:rPr lang="en-US" sz="1600" i="0" u="sng"/>
              <a:t>Respectful, Collaborative Environment:</a:t>
            </a:r>
          </a:p>
          <a:p>
            <a:pPr marL="285750" indent="-285750">
              <a:buFont typeface="Arial" panose="020B0604020202020204" pitchFamily="34" charset="0"/>
              <a:buChar char="•"/>
            </a:pPr>
            <a:r>
              <a:rPr lang="en-US" sz="1600" i="0">
                <a:solidFill>
                  <a:schemeClr val="tx1"/>
                </a:solidFill>
              </a:rPr>
              <a:t>Be present </a:t>
            </a:r>
            <a:r>
              <a:rPr lang="en-US" sz="1600" b="0" i="0">
                <a:solidFill>
                  <a:schemeClr val="tx1"/>
                </a:solidFill>
              </a:rPr>
              <a:t>– Come ready to listen, learn, share, and collaborate.</a:t>
            </a:r>
          </a:p>
          <a:p>
            <a:pPr marL="285750" indent="-285750">
              <a:buFont typeface="Arial" panose="020B0604020202020204" pitchFamily="34" charset="0"/>
              <a:buChar char="•"/>
            </a:pPr>
            <a:r>
              <a:rPr lang="en-US" sz="1600" i="0">
                <a:solidFill>
                  <a:schemeClr val="tx1"/>
                </a:solidFill>
              </a:rPr>
              <a:t>Welcome other perspectives </a:t>
            </a:r>
            <a:r>
              <a:rPr lang="en-US" sz="1600" b="0" i="0">
                <a:solidFill>
                  <a:schemeClr val="tx1"/>
                </a:solidFill>
              </a:rPr>
              <a:t>– Make space for, and engage earnestly with, members’ differing points of view</a:t>
            </a:r>
          </a:p>
          <a:p>
            <a:pPr marL="285750" indent="-285750">
              <a:buFont typeface="Arial" panose="020B0604020202020204" pitchFamily="34" charset="0"/>
              <a:buChar char="•"/>
            </a:pPr>
            <a:r>
              <a:rPr lang="en-US" sz="1600" i="0">
                <a:solidFill>
                  <a:schemeClr val="tx1"/>
                </a:solidFill>
              </a:rPr>
              <a:t>Assume best intentions </a:t>
            </a:r>
            <a:r>
              <a:rPr lang="en-US" sz="1600" b="0" i="0">
                <a:solidFill>
                  <a:schemeClr val="tx1"/>
                </a:solidFill>
              </a:rPr>
              <a:t>– Work from the assumption that all members are working toward the same, positive goal</a:t>
            </a:r>
          </a:p>
        </p:txBody>
      </p:sp>
      <p:sp>
        <p:nvSpPr>
          <p:cNvPr id="6" name="Title 1">
            <a:extLst>
              <a:ext uri="{FF2B5EF4-FFF2-40B4-BE49-F238E27FC236}">
                <a16:creationId xmlns:a16="http://schemas.microsoft.com/office/drawing/2014/main" id="{B1601D87-75D2-BB60-DF07-D026BB4B6A0C}"/>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Member Expectations</a:t>
            </a:r>
            <a:endParaRPr lang="en-US" sz="2800">
              <a:cs typeface="Arial"/>
            </a:endParaRPr>
          </a:p>
        </p:txBody>
      </p:sp>
    </p:spTree>
    <p:extLst>
      <p:ext uri="{BB962C8B-B14F-4D97-AF65-F5344CB8AC3E}">
        <p14:creationId xmlns:p14="http://schemas.microsoft.com/office/powerpoint/2010/main" val="382478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B867C3-413C-9D44-1F19-88C20CF32BA4}"/>
              </a:ext>
            </a:extLst>
          </p:cNvPr>
          <p:cNvSpPr>
            <a:spLocks noGrp="1"/>
          </p:cNvSpPr>
          <p:nvPr>
            <p:ph type="body" sz="quarter" idx="12"/>
          </p:nvPr>
        </p:nvSpPr>
        <p:spPr>
          <a:xfrm>
            <a:off x="1234958" y="1377033"/>
            <a:ext cx="9722083" cy="5339923"/>
          </a:xfrm>
        </p:spPr>
        <p:txBody>
          <a:bodyPr vert="horz" wrap="square" lIns="0" tIns="0" rIns="0" bIns="0" rtlCol="0" anchor="t">
            <a:spAutoFit/>
          </a:bodyPr>
          <a:lstStyle/>
          <a:p>
            <a:r>
              <a:rPr lang="en-US" i="0" u="sng">
                <a:latin typeface="Aptos"/>
                <a:cs typeface="Arial"/>
              </a:rPr>
              <a:t>Deadline:</a:t>
            </a:r>
            <a:r>
              <a:rPr lang="en-US" i="0">
                <a:latin typeface="Aptos"/>
                <a:cs typeface="Arial"/>
              </a:rPr>
              <a:t> June 30, 2025</a:t>
            </a:r>
            <a:endParaRPr lang="en-US" b="0" i="0">
              <a:solidFill>
                <a:srgbClr val="000000"/>
              </a:solidFill>
              <a:latin typeface="Aptos"/>
              <a:cs typeface="Arial"/>
            </a:endParaRPr>
          </a:p>
          <a:p>
            <a:endParaRPr lang="en-US" sz="1200" b="0" i="0">
              <a:solidFill>
                <a:srgbClr val="000000"/>
              </a:solidFill>
              <a:latin typeface="Aptos"/>
              <a:cs typeface="Arial"/>
            </a:endParaRPr>
          </a:p>
          <a:p>
            <a:r>
              <a:rPr lang="en-US" i="0" u="sng">
                <a:latin typeface="Aptos"/>
                <a:cs typeface="Arial"/>
              </a:rPr>
              <a:t>Meeting Cadence:</a:t>
            </a:r>
            <a:r>
              <a:rPr lang="en-US" i="0">
                <a:latin typeface="Aptos"/>
                <a:cs typeface="Arial"/>
              </a:rPr>
              <a:t> Monthly</a:t>
            </a:r>
            <a:endParaRPr lang="en-US" b="0" i="0">
              <a:solidFill>
                <a:srgbClr val="000000"/>
              </a:solidFill>
              <a:latin typeface="Aptos"/>
              <a:cs typeface="Arial"/>
            </a:endParaRPr>
          </a:p>
          <a:p>
            <a:pPr marL="285750" indent="-285750">
              <a:buFont typeface="Arial,Sans-Serif"/>
              <a:buChar char="•"/>
            </a:pPr>
            <a:r>
              <a:rPr lang="en-US" i="0">
                <a:latin typeface="Aptos"/>
                <a:cs typeface="Arial"/>
              </a:rPr>
              <a:t>March: Introductions &amp; Table Setting</a:t>
            </a:r>
            <a:endParaRPr lang="en-US" b="0" i="0">
              <a:solidFill>
                <a:srgbClr val="000000"/>
              </a:solidFill>
              <a:latin typeface="Aptos" panose="020B0004020202020204" pitchFamily="34" charset="0"/>
            </a:endParaRPr>
          </a:p>
          <a:p>
            <a:pPr marL="285750" indent="-285750">
              <a:buFont typeface="Arial,Sans-Serif"/>
              <a:buChar char="•"/>
            </a:pPr>
            <a:endParaRPr lang="en-US" sz="1200" b="0" i="0">
              <a:latin typeface="Aptos"/>
            </a:endParaRPr>
          </a:p>
          <a:p>
            <a:pPr marL="285750" indent="-285750">
              <a:buFont typeface="Arial,Sans-Serif"/>
              <a:buChar char="•"/>
            </a:pPr>
            <a:r>
              <a:rPr lang="en-US" i="0">
                <a:latin typeface="Aptos"/>
                <a:cs typeface="Arial"/>
              </a:rPr>
              <a:t>April: External Expert Presentation</a:t>
            </a:r>
            <a:endParaRPr lang="en-US" b="0" i="0">
              <a:solidFill>
                <a:srgbClr val="000000"/>
              </a:solidFill>
              <a:latin typeface="Aptos"/>
              <a:cs typeface="Arial"/>
            </a:endParaRPr>
          </a:p>
          <a:p>
            <a:pPr marL="285750" indent="-285750">
              <a:buFont typeface="Arial,Sans-Serif"/>
              <a:buChar char="•"/>
            </a:pPr>
            <a:endParaRPr lang="en-US" sz="1200" b="0" i="0">
              <a:latin typeface="Aptos" panose="020B0004020202020204" pitchFamily="34" charset="0"/>
            </a:endParaRPr>
          </a:p>
          <a:p>
            <a:pPr marL="285750" indent="-285750">
              <a:buFont typeface="Arial,Sans-Serif"/>
              <a:buChar char="•"/>
            </a:pPr>
            <a:r>
              <a:rPr lang="en-US" i="0">
                <a:latin typeface="Aptos"/>
                <a:cs typeface="Arial"/>
              </a:rPr>
              <a:t>May: Finalizing Challenges &amp; Recommendations</a:t>
            </a:r>
            <a:endParaRPr lang="en-US" b="0" i="0">
              <a:solidFill>
                <a:srgbClr val="000000"/>
              </a:solidFill>
              <a:latin typeface="Aptos" panose="020B0004020202020204" pitchFamily="34" charset="0"/>
            </a:endParaRPr>
          </a:p>
          <a:p>
            <a:pPr marL="285750" indent="-285750">
              <a:buFont typeface="Arial,Sans-Serif"/>
              <a:buChar char="•"/>
            </a:pPr>
            <a:endParaRPr lang="en-US" sz="1200" b="0" i="0">
              <a:latin typeface="Aptos" panose="020B0004020202020204" pitchFamily="34" charset="0"/>
            </a:endParaRPr>
          </a:p>
          <a:p>
            <a:pPr marL="285750" indent="-285750">
              <a:buFont typeface="Arial,Sans-Serif"/>
              <a:buChar char="•"/>
            </a:pPr>
            <a:r>
              <a:rPr lang="en-US" i="0">
                <a:latin typeface="Aptos"/>
                <a:cs typeface="Arial"/>
              </a:rPr>
              <a:t>June: Review Content, Format &amp; Final Touches, and Review Final Draft</a:t>
            </a:r>
          </a:p>
          <a:p>
            <a:pPr marL="285750" indent="-285750">
              <a:buFont typeface="Arial,Sans-Serif"/>
              <a:buChar char="•"/>
            </a:pPr>
            <a:endParaRPr lang="en-US" sz="1200" b="0" i="0">
              <a:latin typeface="Aptos"/>
            </a:endParaRPr>
          </a:p>
          <a:p>
            <a:pPr marL="285750" indent="-285750">
              <a:buFont typeface="Arial,Sans-Serif"/>
              <a:buChar char="•"/>
            </a:pPr>
            <a:r>
              <a:rPr lang="en-US" i="0">
                <a:latin typeface="Aptos"/>
                <a:cs typeface="Arial"/>
              </a:rPr>
              <a:t>June 27 – 30: Submit recommendations</a:t>
            </a:r>
            <a:endParaRPr lang="en-US" b="0" i="0">
              <a:solidFill>
                <a:srgbClr val="000000"/>
              </a:solidFill>
              <a:latin typeface="Aptos"/>
              <a:cs typeface="Arial"/>
            </a:endParaRPr>
          </a:p>
          <a:p>
            <a:pPr marL="285750" indent="-285750">
              <a:buFont typeface="Arial,Sans-Serif"/>
              <a:buChar char="•"/>
            </a:pPr>
            <a:endParaRPr lang="en-US" b="0" i="0">
              <a:solidFill>
                <a:srgbClr val="000000"/>
              </a:solidFill>
              <a:latin typeface="Aptos" panose="020B0004020202020204" pitchFamily="34" charset="0"/>
            </a:endParaRPr>
          </a:p>
          <a:p>
            <a:r>
              <a:rPr lang="en-US" sz="1300" i="0">
                <a:solidFill>
                  <a:srgbClr val="14558F"/>
                </a:solidFill>
                <a:latin typeface="Aptos"/>
                <a:cs typeface="Arial"/>
              </a:rPr>
              <a:t>EOHLC plans to host one Commission meeting in the field, at a site relevant to the Commission's work. </a:t>
            </a:r>
            <a:endParaRPr lang="en-US" sz="1300" b="0" i="0">
              <a:solidFill>
                <a:srgbClr val="000000"/>
              </a:solidFill>
              <a:latin typeface="Aptos"/>
              <a:cs typeface="Arial"/>
            </a:endParaRPr>
          </a:p>
          <a:p>
            <a:r>
              <a:rPr lang="en-US" sz="1300" i="0">
                <a:solidFill>
                  <a:srgbClr val="14558F"/>
                </a:solidFill>
                <a:latin typeface="Aptos"/>
                <a:cs typeface="Arial"/>
              </a:rPr>
              <a:t>Please note that the Commission's schedule is subject to change based on administrative and legislative requirements and directives. EOHLC is seeking an extension of the Commission's reporting deadline to ensure the Commission has time to produce a thorough and actionable report.</a:t>
            </a:r>
            <a:endParaRPr lang="en-US" sz="1300"/>
          </a:p>
          <a:p>
            <a:endParaRPr lang="en-US" sz="1600" b="0" i="0">
              <a:latin typeface="Aptos" panose="020B0004020202020204" pitchFamily="34" charset="0"/>
            </a:endParaRPr>
          </a:p>
        </p:txBody>
      </p:sp>
      <p:sp>
        <p:nvSpPr>
          <p:cNvPr id="6" name="Title 1">
            <a:extLst>
              <a:ext uri="{FF2B5EF4-FFF2-40B4-BE49-F238E27FC236}">
                <a16:creationId xmlns:a16="http://schemas.microsoft.com/office/drawing/2014/main" id="{93283C06-E845-D7C7-E451-557859E3D512}"/>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Work Plan</a:t>
            </a:r>
            <a:endParaRPr lang="en-US" sz="2800">
              <a:cs typeface="Arial"/>
            </a:endParaRPr>
          </a:p>
        </p:txBody>
      </p:sp>
    </p:spTree>
    <p:extLst>
      <p:ext uri="{BB962C8B-B14F-4D97-AF65-F5344CB8AC3E}">
        <p14:creationId xmlns:p14="http://schemas.microsoft.com/office/powerpoint/2010/main" val="11139539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9f0e071d3f3d1ed91323eec309a5aec1">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f899fb4bd9a6fc178a7b64ac3985bfaa"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879CA0-DAEF-4A32-952C-8A46A48293FE}">
  <ds:schemaRefs>
    <ds:schemaRef ds:uri="http://schemas.microsoft.com/sharepoint/v3/contenttype/forms"/>
  </ds:schemaRefs>
</ds:datastoreItem>
</file>

<file path=customXml/itemProps2.xml><?xml version="1.0" encoding="utf-8"?>
<ds:datastoreItem xmlns:ds="http://schemas.openxmlformats.org/officeDocument/2006/customXml" ds:itemID="{B23C8FED-CEB0-4D0B-AD68-8E940203FB53}">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111BB3-6091-45DD-8E22-425CEAE2FC56}">
  <ds:schemaRefs>
    <ds:schemaRef ds:uri="00f635cb-58c7-4c7c-a2be-5f3d12299da6"/>
    <ds:schemaRef ds:uri="dc119905-464d-4721-bcb1-84ed6b26f1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White</vt:lpstr>
      <vt:lpstr>Senior Housing Commission  Kick-Off Meeting</vt:lpstr>
      <vt:lpstr>Agenda</vt:lpstr>
      <vt:lpstr>Welcome &amp; Introductions</vt:lpstr>
      <vt:lpstr>PowerPoint Presentation</vt:lpstr>
      <vt:lpstr>PowerPoint Presentation</vt:lpstr>
      <vt:lpstr>Commission Charge &amp; Logistics</vt:lpstr>
      <vt:lpstr>PowerPoint Presentation</vt:lpstr>
      <vt:lpstr>PowerPoint Presentation</vt:lpstr>
      <vt:lpstr>PowerPoint Presentation</vt:lpstr>
      <vt:lpstr>Next Steps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Bryant, Benjamin (EOHLC)</dc:creator>
  <cp:revision>8</cp:revision>
  <cp:lastPrinted>2025-03-19T18:24:56Z</cp:lastPrinted>
  <dcterms:created xsi:type="dcterms:W3CDTF">2021-09-26T22:27:24Z</dcterms:created>
  <dcterms:modified xsi:type="dcterms:W3CDTF">2025-03-20T20:40:54Z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9.80000019073486</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0x0101001517B14D604B3B48B5D202D444E0E01D</vt:lpwstr>
  </property>
</Properties>
</file>