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2A595-FAD4-4DE8-9719-0490966981B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28810-C52E-4F94-9B34-380428815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77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8FBCE09-9D8D-4D4D-964A-093A94350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March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1E5A216-DBC6-45D7-8DF2-EE69C50C9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2838"/>
            <a:ext cx="9144000" cy="1655762"/>
          </a:xfrm>
        </p:spPr>
        <p:txBody>
          <a:bodyPr/>
          <a:lstStyle/>
          <a:p>
            <a:r>
              <a:rPr lang="en-US" dirty="0"/>
              <a:t>Number of referrals in period: 406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3A81-F383-4DA7-A1A5-6B9E1B83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E78C1-030F-48C5-B258-5BFF9F19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AFA0E13C-2BD3-4C9C-8556-66D0E4A7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00B4C-C684-40FF-9617-FF929CF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39A31-1F2E-4819-A678-E48B8056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AEB87E5B-2B51-481A-A46C-52091D7E9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DB18C-D332-4E28-8BE7-A0BADFF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213A3-9B83-4366-98CF-DF862A5F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1B7173FF-079C-4568-A0F2-2D8028F1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A473B-386E-403C-A47C-1E1BD17B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DAE1B-A41F-40AB-863B-B23D9CF0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CE21DCD7-2D38-43D3-8C3D-52182372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9D641-1C0C-4753-AA39-B5A51E9C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555F8-D5DE-46AF-9035-2D4568BE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640A4CA5-8BD8-40A3-B354-E01EDD39A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41F5A-F5AD-40C5-A2B2-4F3478DE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92C1B-943B-4AA2-83CD-0F07DCA4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D0BEC462-5636-4E81-953B-CCCEF190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52CB8-36A7-4B43-9076-D0B7C1B4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C3A10-2197-4FA5-BF15-CE61FC58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83DECDA1-BA9A-436A-BBCC-D42302BB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5F45A-F360-4DF8-932C-9D821EED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6AF09-B47D-4B16-9694-C9DED796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F55FE066-3094-4CF6-B2CB-F158BD37E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36131-FAE9-4D54-9D0D-37B77862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81B0C-8BF0-45DC-82F1-2D1E8C2A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1F90C95C-E598-40ED-A059-4B0689AF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8C964-2277-43A3-8DF4-14E9E886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92A0C-3657-43AB-9B1E-522302AB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3D2470EC-A801-4740-9994-A5AB900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28B3C-AD5C-4048-987D-932A084F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FBCAB-B1E9-47FC-AB30-A78E73DB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9AE70D44-E14A-458D-87C0-3F7C25C39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8D85D-44D0-44DF-B9AB-6BD4BC72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206D5-3B08-4697-BCC4-6E950078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03B95432-97A5-46A6-BC56-9330BEE03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C9147-3ABF-46F6-B3BE-2A0F9032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41A0F-D75E-4776-BC86-16C3C9B1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BBFC8850-E3C6-48F7-8A0E-E750A743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F3957-BF53-442D-B4E6-7544067D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D0112-2756-45B0-978C-8C551D89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38636290-16DF-4E03-9E14-DB2C2B1E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609E9-1EAB-4EEC-BD0F-AACEF60F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F3441-4D9A-4864-92D7-26FBEA8B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8825FC35-C27B-45E7-8B3F-7C59CB9D0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23009-1201-4901-8105-ACAEB108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96D39-31EE-44B1-A329-E59D7FBF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8B67B023-0704-4A5B-9603-B54D20971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11D67-D739-4FB2-B52C-256AB78A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75152-D37C-4877-9B89-E4A4D41A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FC8EC096-B639-4AF0-954D-DE923BD9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68C31-7F25-486F-A0E6-A69C9E81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1CFD-4B22-4D9B-9755-963C06FF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A0A40D7-09C3-410B-AB3E-5B9669404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A0273-0AEA-4F28-B8EF-B2A13755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25603-CBA2-45CF-9D86-C3FC9A68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FCE3049F-087A-4C3C-A7F7-D8B3BD4D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70300-1232-4DBF-9E36-81EAFAB3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1CD20-0472-494B-A003-B984FD87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FC8DFE5B-8FBE-413C-A031-9C96206F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14020-0665-4DAD-BC3A-49639BD2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B2174-68BE-4407-B9CF-8A1B996B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E5CCA2E4-1F2E-42E6-920D-B026A4B6D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6C42D-23DC-4BB6-B709-D9BCA5D0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63844-40F3-40DB-84F3-2D554648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FEFB4610-B35E-4D98-BDE4-21A3433E3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6445F-6AB0-49D1-8A49-9F3EAE4C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7070C-26B2-4B64-9AF3-32A40A94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867E91A7-E6A7-409E-BF6B-61C9E4B8C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F0FA4-66A2-485F-B2F3-429DDB81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B444F-7646-4425-92D2-489B271B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March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March 2022 Ages 18 and over</dc:title>
  <dc:creator>MacLeod, Jill (DMH)</dc:creator>
  <cp:lastModifiedBy>MacLeod, Jill (DMH)</cp:lastModifiedBy>
  <cp:revision>1</cp:revision>
  <dcterms:created xsi:type="dcterms:W3CDTF">2022-06-08T21:09:56Z</dcterms:created>
  <dcterms:modified xsi:type="dcterms:W3CDTF">2022-06-08T21:12:49Z</dcterms:modified>
</cp:coreProperties>
</file>