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3F0E-3981-4135-952B-F74610C0EBB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0BB87-8797-4085-8347-56C851121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8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77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8885EF5-573F-4893-8948-1DCF66AF6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March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 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1C299D0-4365-465D-8DFA-48729FBB0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355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09EE8-37ED-474E-8C28-D81B0606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E8D21-4213-4D67-8B6E-81847E71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FE93D8CA-28E6-48A3-8FCA-AE04A7028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E1E83-996A-40D6-8A66-4904D4D0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CC726-3B0D-4F51-A54E-EC88B837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9B97AD8C-7003-41EA-9770-F2411188E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E38AB-43C8-4F69-83B1-64387806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39BFC-1B37-4DD5-9948-FA3EB05F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F22A4B5C-5A18-408C-B571-F2A8A3712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054A5-5A44-4693-9BF6-56A62F49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68FBD-779F-4B2C-8205-6EEF1E8D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15CEDD3F-B025-4885-AD5B-6AC805220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38221-8BA5-4A6D-A2D1-EBA85F15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C1165-F40A-4084-BCE7-944A27BD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392E19D4-58D5-42F7-8CF4-EC4418B68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3FC01-8626-4297-8C89-8D887A5D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D3427-7F10-4A1A-B39C-91E84203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E464E8DF-D7CC-42D2-AAEB-2D6689F3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4FD6F-B166-4A74-AEF8-59438DF7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A3B8C-1662-4E83-996E-E484D3D9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2883C5CB-6E0C-42CD-8D35-8C0EB7BA4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0CDD3-1B89-4099-943C-021438AF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4517A-B8FD-4C9E-AF26-2318EB19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B8D0793B-EDCF-46FF-8880-FA5E31233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BC277-986C-472F-BB0D-6F5D3A40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AFF8A-11FC-4D53-8214-9BB347FE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8E60C5A0-C0BE-4E89-8185-3A346495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7D9D9-5593-4C8B-B680-DEA9DDB6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344B6-3C8A-4EFA-801E-45C80CC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B4849C99-85F0-41CB-B867-0F692F0C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97433-BCFE-402E-BA1D-2327D211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1C6A3-88AD-44A1-A954-477D9314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5EF35FED-C1F4-4547-A002-06AEBD2F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8587D-8B49-4DA0-8D83-50B53925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8EE22-6620-4CD5-A749-48BA704F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AE84EB54-4E2D-4003-B16C-2B6A74952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8446D-DE8D-4E10-B5B6-DCA612F5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55FA2-F147-46DB-B0C2-6DBD07A0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6E146476-02F6-420B-8C57-09F1A0BD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03490-7BD6-4CDB-BFBC-B0DED5EE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40FC9-9C2D-4621-ACC4-69C13FD1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BEB5CFF9-151C-4B94-AF90-E3A711144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6E256-DAF8-4EF6-A589-A909C1BC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7A709-6966-4ABC-A6C1-E68E6022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F958A97F-2C17-45FD-BCCA-3512F291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5025B-3160-4308-B71D-31DB6D81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818A3-0870-47B7-88F3-C270CB3A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D6EA6E6-CDCF-44E2-9219-E7993B2A8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0510A-4655-4D42-95F7-403B684E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6A6EE-D4D0-4676-96C4-2BFE9928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01F12265-CEF2-4DA2-8BE2-64C7BA2AA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4179C-D8BB-4B04-89E1-F47DAB35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DDBDD-6460-4203-89B0-C7FDA91A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7FC1366-440F-4E82-9056-08C85177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18883-DD7E-4694-BFB9-52ACD0B0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D5B6D-53A8-4D46-823F-5F44381F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B4128AC-46CA-43C2-BB7A-C9E90D852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65C31-8849-4F6D-9A82-EA9215B2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8FE66-C5A1-494E-BF0B-B395F323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CC21328C-2727-43FC-B045-198E8A6F0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02837-9B36-4DD4-93ED-FA8275D7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688D1-B7AA-4BF3-8289-525B6DFB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2D46DBBD-578D-4665-A118-76F7F7D2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1B2FF-BC6F-4D33-8B35-C06EA73C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40F09-7B3C-4E1B-A302-A0AA44C0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23478E44-0175-4114-A6AE-D1C0D7E1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15835-FD06-470E-8718-82154765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9A235-59D7-434B-9DDB-16021066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FB6E7E38-B010-4952-A007-93C0CF949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C3241-5AA6-4B03-9FF7-A8293AE8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859A3-BC09-4959-86EA-DA76D4F9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March 2022 Ages 0-17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March 2022 Ages 0-17 </dc:title>
  <dc:creator>MacLeod, Jill (DMH)</dc:creator>
  <cp:lastModifiedBy>MacLeod, Jill (DMH)</cp:lastModifiedBy>
  <cp:revision>1</cp:revision>
  <dcterms:created xsi:type="dcterms:W3CDTF">2022-06-08T21:06:37Z</dcterms:created>
  <dcterms:modified xsi:type="dcterms:W3CDTF">2022-06-08T21:08:51Z</dcterms:modified>
</cp:coreProperties>
</file>