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653" autoAdjust="0"/>
    <p:restoredTop sz="94660"/>
  </p:normalViewPr>
  <p:slideViewPr>
    <p:cSldViewPr snapToGrid="0">
      <p:cViewPr varScale="1">
        <p:scale>
          <a:sx n="86" d="100"/>
          <a:sy n="86" d="100"/>
        </p:scale>
        <p:origin x="7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C4DE3-FFE2-44D9-A9CA-6E005E9FFA5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247A4-7AFF-4C22-9633-BA3E098CA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03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773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508F00F9-83B0-41C0-A07F-70B5D5779D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March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C3673C5C-93E2-4518-A06C-DDDBAC3609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761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4B1B4-AC19-45A1-B1D6-3A8EE8B34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B72104-6546-4A74-ABBF-FDD140BC7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9DCEB5FD-B1EF-434F-B967-29C9A8F32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801405-6D16-447D-BC04-A7F8E8AB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615B81-7AB0-4D05-BFB3-ED2432DAE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91036981-C0CE-4114-B0A7-7067ACA04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D70D86-ACE8-405F-990F-CF3B95BAA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694118-4402-47C9-8452-221F1C4CD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8EAD259A-459F-48B7-90AC-58CB09636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9CD5F0-21ED-45D0-8881-23CE443C5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7F365F-5DCA-4DEE-A87B-63E25912D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8BC2ED33-F65A-4CF4-A01D-2ED3A75D7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649" y="0"/>
            <a:ext cx="622870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371E93-A754-468E-8D76-4236DA55F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819DDD-D5C5-4DFA-B0D2-4814DD735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24A7CE6B-B685-46F0-A68E-40FC0B0F9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E2FCE2-174F-4152-A6C6-8B50AED18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2E419D-2112-4D74-82D5-BEAB512F5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89D703B8-F03C-4C8F-A534-A60796375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59503F-0D8D-479C-88D1-B253EDEC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F9A3DB-4827-439B-A0EC-67971DB0E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BE21ED01-830C-4FC5-898A-845A84E5C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B46DBE-BBE4-4290-BC94-FC03BDE93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F4A087-2496-4EFB-AFBD-B298862B9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77C96649-41C9-42DC-A62D-5E3F2AB5F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BF619D-AA51-4E94-9E31-FD59670ED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688CC0-6895-4514-BB04-FCEA4E8EC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DDB430B0-2322-4B39-B80D-99952E741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56BFB1-892B-44A4-B53D-B7CF0822F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0E8CB8-976C-4ED7-8205-A05A15A63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246647CF-9C6B-4325-8D7B-FBEA4BB0B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348" y="0"/>
            <a:ext cx="6881304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B90D3F-EDF6-4D4A-8731-86BB920E3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D54A17-776A-4980-8BAC-070789652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3AEC5-E068-490B-A697-A5844DB7E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8E16DA-1FBF-44F3-93F5-4A1498E10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10DFF0-759E-4827-96BC-9434079D1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16" y="212651"/>
            <a:ext cx="11788480" cy="601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87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74C95790-D21A-4F08-9596-6A73D2C2C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436" y="0"/>
            <a:ext cx="702112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25B44C-9C80-4EBD-9BE1-CC9457A0B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435A28-6884-41C3-B79C-509AE94F0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5653B483-CF3D-4963-85F9-AD923709A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23" y="0"/>
            <a:ext cx="7949953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A8106D-E39C-45A1-9C1A-03DDA0EF2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906D5C-9A4A-411E-B807-8AD6CDFBD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F4879EC3-2034-4026-949B-B12808EB3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FD67EE-AC38-41AB-B4C5-1B31249BE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F8E5C1-DEE5-4411-8C90-91E7B67C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E5B500EE-361A-424D-B6E3-6C5CF019D2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711E9F-589B-469A-9AD7-FF864272B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462A2F-A964-4A29-8162-ED8BD4C3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212864E7-1D15-4239-B7C9-07D1CB6AC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2BF8A4-F182-4175-9BDB-77B7588FF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9B7472-D6AB-420D-9549-9644DFD26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B97F118E-0460-4EF7-8510-BB0DB24FB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EC3945-B48E-443C-9737-A0A6A0F9C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C3D075-F17B-4DC6-B2BA-142D732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lide25" descr="Repeat EPIA Referrals">
            <a:extLst>
              <a:ext uri="{FF2B5EF4-FFF2-40B4-BE49-F238E27FC236}">
                <a16:creationId xmlns:a16="http://schemas.microsoft.com/office/drawing/2014/main" id="{04557DC7-9FC5-43F1-A184-B4C131E79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902B7C-B87B-4B84-BB21-503009333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FF093A-4405-4136-A686-AC2F88AA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lide26" descr="RePeat Boarding Risk">
            <a:extLst>
              <a:ext uri="{FF2B5EF4-FFF2-40B4-BE49-F238E27FC236}">
                <a16:creationId xmlns:a16="http://schemas.microsoft.com/office/drawing/2014/main" id="{BDAC510F-F0FD-464A-9617-DCD163DDE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A7834B-3C05-40A1-810A-BCA12017C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EA0A32-BCD1-4515-A182-D6122EF9C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50A11EBA-B5CD-46D7-85F0-F097C68CC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44B331-FBCA-4929-B6A3-F636535F9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E182F-2812-428C-8680-E7072CA31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AB078539-567D-4CD9-BDC5-CA2C6D140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5A5F8C-B276-4581-9477-647FC44DE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D30C2C-8AC4-4527-A8A7-9ED5F443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4AE03706-8591-48D8-A983-4A65E67BC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84" y="0"/>
            <a:ext cx="729623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DF41A8-4D86-4FB6-9EFB-1D5D71323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C16087-F136-4667-A5E6-7B0632981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AA50F582-191E-4EEC-9B7A-D6057E253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055" y="0"/>
            <a:ext cx="742789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BE0279-7990-46D1-9245-73CEC73A4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5BA419-CBDF-4FE2-A6D0-6F706D29D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908E8908-D1FD-4B7E-8EE4-58C517FDF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84" y="0"/>
            <a:ext cx="729623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2506F4-6B1E-46F0-BDE0-FABF48622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A21199-9618-4183-851A-DAA373F6B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2F3CAE45-8609-455B-BC0B-2B8C17C34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4A58FB-6831-4DF5-9C6B-8A7B613AD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692DA2-94E3-42C4-9091-A45FB6997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51C694D6-0BC9-4B90-B98E-2C0BF3399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EEA8C9-68BE-4E6A-A654-1FD8DA98F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90CDF8-64CE-4545-882E-CBEFF3DE2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69</Words>
  <Application>Microsoft Office PowerPoint</Application>
  <PresentationFormat>Widescreen</PresentationFormat>
  <Paragraphs>56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EPIA –  March 2022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–  March 2022 All Ages</dc:title>
  <dc:creator>MacLeod, Jill (DMH)</dc:creator>
  <cp:lastModifiedBy>Anderson, Terri (DMH)</cp:lastModifiedBy>
  <cp:revision>2</cp:revision>
  <dcterms:created xsi:type="dcterms:W3CDTF">2022-06-08T20:59:57Z</dcterms:created>
  <dcterms:modified xsi:type="dcterms:W3CDTF">2022-06-17T19:10:54Z</dcterms:modified>
</cp:coreProperties>
</file>