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C4DE3-FFE2-44D9-A9CA-6E005E9FFA5E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247A4-7AFF-4C22-9633-BA3E098C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77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08F00F9-83B0-41C0-A07F-70B5D5779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March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3673C5C-93E2-4518-A06C-DDDBAC360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761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4B1B4-AC19-45A1-B1D6-3A8EE8B3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72104-6546-4A74-ABBF-FDD140BC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9DCEB5FD-B1EF-434F-B967-29C9A8F32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01405-6D16-447D-BC04-A7F8E8AB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15B81-7AB0-4D05-BFB3-ED2432DA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91036981-C0CE-4114-B0A7-7067ACA04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70D86-ACE8-405F-990F-CF3B95BA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94118-4402-47C9-8452-221F1C4C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8EAD259A-459F-48B7-90AC-58CB0963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CD5F0-21ED-45D0-8881-23CE443C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F365F-5DCA-4DEE-A87B-63E25912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8BC2ED33-F65A-4CF4-A01D-2ED3A75D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71E93-A754-468E-8D76-4236DA55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19DDD-D5C5-4DFA-B0D2-4814DD73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24A7CE6B-B685-46F0-A68E-40FC0B0F9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2FCE2-174F-4152-A6C6-8B50AED1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E419D-2112-4D74-82D5-BEAB512F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89D703B8-F03C-4C8F-A534-A6079637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9503F-0D8D-479C-88D1-B253EDEC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9A3DB-4827-439B-A0EC-67971DB0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BE21ED01-830C-4FC5-898A-845A84E5C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46DBE-BBE4-4290-BC94-FC03BDE9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4A087-2496-4EFB-AFBD-B298862B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77C96649-41C9-42DC-A62D-5E3F2AB5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F619D-AA51-4E94-9E31-FD59670E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88CC0-6895-4514-BB04-FCEA4E8E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DDB430B0-2322-4B39-B80D-99952E741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6BFB1-892B-44A4-B53D-B7CF0822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E8CB8-976C-4ED7-8205-A05A15A6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246647CF-9C6B-4325-8D7B-FBEA4BB0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90D3F-EDF6-4D4A-8731-86BB920E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4A17-776A-4980-8BAC-07078965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3AEC5-E068-490B-A697-A5844DB7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E16DA-1FBF-44F3-93F5-4A1498E1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0DFF0-759E-4827-96BC-9434079D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6" y="212651"/>
            <a:ext cx="11788480" cy="60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8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74C95790-D21A-4F08-9596-6A73D2C2C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5B44C-9C80-4EBD-9BE1-CC9457A0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35A28-6884-41C3-B79C-509AE94F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5653B483-CF3D-4963-85F9-AD923709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8106D-E39C-45A1-9C1A-03DDA0EF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06D5C-9A4A-411E-B807-8AD6CDFB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4879EC3-2034-4026-949B-B12808EB3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D67EE-AC38-41AB-B4C5-1B31249B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8E5C1-DEE5-4411-8C90-91E7B67C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E5B500EE-361A-424D-B6E3-6C5CF019D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11E9F-589B-469A-9AD7-FF864272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62A2F-A964-4A29-8162-ED8BD4C3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212864E7-1D15-4239-B7C9-07D1CB6AC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BF8A4-F182-4175-9BDB-77B7588F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B7472-D6AB-420D-9549-9644DFD2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B97F118E-0460-4EF7-8510-BB0DB24FB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C3945-B48E-443C-9737-A0A6A0F9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3D075-F17B-4DC6-B2BA-142D732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04557DC7-9FC5-43F1-A184-B4C131E7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02B7C-B87B-4B84-BB21-50300933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F093A-4405-4136-A686-AC2F88AA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BDAC510F-F0FD-464A-9617-DCD163DDE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7834B-3C05-40A1-810A-BCA12017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A0A32-BCD1-4515-A182-D6122EF9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50A11EBA-B5CD-46D7-85F0-F097C68C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4B331-FBCA-4929-B6A3-F636535F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E182F-2812-428C-8680-E7072CA3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AB078539-567D-4CD9-BDC5-CA2C6D14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A5F8C-B276-4581-9477-647FC44D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30C2C-8AC4-4527-A8A7-9ED5F443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AE03706-8591-48D8-A983-4A65E67B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F41A8-4D86-4FB6-9EFB-1D5D7132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16087-F136-4667-A5E6-7B063298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AA50F582-191E-4EEC-9B7A-D6057E253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E0279-7990-46D1-9245-73CEC73A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A419-CBDF-4FE2-A6D0-6F706D29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908E8908-D1FD-4B7E-8EE4-58C517FD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506F4-6B1E-46F0-BDE0-FABF4862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21199-9618-4183-851A-DAA373F6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2F3CAE45-8609-455B-BC0B-2B8C17C34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A58FB-6831-4DF5-9C6B-8A7B613A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92DA2-94E3-42C4-9091-A45FB699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51C694D6-0BC9-4B90-B98E-2C0BF3399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EA8C9-68BE-4E6A-A654-1FD8DA98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0CDF8-64CE-4545-882E-CBEFF3DE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69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EPIA –  March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March 2022 All Ages</dc:title>
  <dc:creator>MacLeod, Jill (DMH)</dc:creator>
  <cp:lastModifiedBy>Anderson, Terri (DMH)</cp:lastModifiedBy>
  <cp:revision>2</cp:revision>
  <dcterms:created xsi:type="dcterms:W3CDTF">2022-06-08T20:59:57Z</dcterms:created>
  <dcterms:modified xsi:type="dcterms:W3CDTF">2022-06-17T19:10:54Z</dcterms:modified>
</cp:coreProperties>
</file>