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D7CA5-E3DD-4200-91A0-21DAEAF7FDC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4932F-6ED9-4CC8-AAA2-0D49FEDB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7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F52E26B7-BE0C-405A-95D5-CC2B58D08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March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F52EC2B9-7D56-47D5-AAE6-2F794F388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243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36FE-3894-438D-A3EB-945060D3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44D4-CC89-4F34-B55A-96B23F60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Gender">
            <a:extLst>
              <a:ext uri="{FF2B5EF4-FFF2-40B4-BE49-F238E27FC236}">
                <a16:creationId xmlns:a16="http://schemas.microsoft.com/office/drawing/2014/main" id="{C7D1F6B7-6334-4CAF-9CFA-6F2FB872C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5DCAB-EA6D-4CAC-AF5E-0755ED23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56FDD-FD8C-4498-819A-48B583B7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Race">
            <a:extLst>
              <a:ext uri="{FF2B5EF4-FFF2-40B4-BE49-F238E27FC236}">
                <a16:creationId xmlns:a16="http://schemas.microsoft.com/office/drawing/2014/main" id="{4BC52144-F0F5-4107-923D-CB244ABDC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3872C-1263-4867-9CC6-60214910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37448-DA7B-440A-AC8E-197912A5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ferrals by Ethnicity">
            <a:extLst>
              <a:ext uri="{FF2B5EF4-FFF2-40B4-BE49-F238E27FC236}">
                <a16:creationId xmlns:a16="http://schemas.microsoft.com/office/drawing/2014/main" id="{F97BFE93-0030-4D7B-AA32-E40671B2A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FBB17-8E3D-4D67-ABEE-6D3A8400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16740-6D23-4E53-B788-05DC8509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Diagnosis ">
            <a:extLst>
              <a:ext uri="{FF2B5EF4-FFF2-40B4-BE49-F238E27FC236}">
                <a16:creationId xmlns:a16="http://schemas.microsoft.com/office/drawing/2014/main" id="{22776617-A16A-4ACB-A025-94E8FA45E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567"/>
            <a:ext cx="12192000" cy="314486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337AD-99A9-4290-BB9B-741D5719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18B5D-6F75-46AF-A9DC-52D941D5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arriers">
            <a:extLst>
              <a:ext uri="{FF2B5EF4-FFF2-40B4-BE49-F238E27FC236}">
                <a16:creationId xmlns:a16="http://schemas.microsoft.com/office/drawing/2014/main" id="{B8A5636F-BB15-4B2D-B723-95EDADE0A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260"/>
            <a:ext cx="12192000" cy="33814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A88C24-9D61-4633-BCD3-276058BD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2242A-2454-4154-A313-1001D63A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20 Boarding / Placement Hospitals">
            <a:extLst>
              <a:ext uri="{FF2B5EF4-FFF2-40B4-BE49-F238E27FC236}">
                <a16:creationId xmlns:a16="http://schemas.microsoft.com/office/drawing/2014/main" id="{C6830D0F-8F61-4BCF-95F9-5A2B0976A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8961D-C4EC-4DCB-A950-E67AEC55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58712-0C19-4EC2-90D1-5511B4D0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id="{B825EBC9-5378-4C93-870A-332BA250E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63FFE2-2691-4CAC-B792-905C0F07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D17B2-E6C1-40B2-AB22-CCEDEDC1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id="{8811E376-2FD6-4565-BE36-94B0C0BAB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53D5D-56C2-436A-BEE3-7BEDE80E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5A4FC-0178-4F2E-92B6-B8B69253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2CF43F2F-6E4F-43FE-8671-6A6854134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81D10-46A5-451B-8B4D-8F517B36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F0D9E-B87C-43ED-8FE5-47C5383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B3963CF5-5E27-4BE4-9887-EED5C8304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B385D-B712-453B-A21F-96A9A086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3204A-8594-4E37-BF04-FD5524C8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F39DF1C3-E768-4B68-ABD2-4A7ED5E9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E8A41-B06C-411B-8D0F-92E50AE5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7914C-F386-49D8-A4BE-B422865F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Referring Org Type-Details">
            <a:extLst>
              <a:ext uri="{FF2B5EF4-FFF2-40B4-BE49-F238E27FC236}">
                <a16:creationId xmlns:a16="http://schemas.microsoft.com/office/drawing/2014/main" id="{9BA8D2A6-7355-4FC2-A8EF-066A8CF2A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00100"/>
            <a:ext cx="7943850" cy="52578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794C0-11E7-4064-B72A-B779232A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21DD48-911C-4EBC-B930-5CB5D49E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">
            <a:extLst>
              <a:ext uri="{FF2B5EF4-FFF2-40B4-BE49-F238E27FC236}">
                <a16:creationId xmlns:a16="http://schemas.microsoft.com/office/drawing/2014/main" id="{F89D4B75-C5E6-4209-B89C-07768E893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032EB-C3D7-45E8-AA56-144A538E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0AAE67-DA0F-4217-9706-28D4AB94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Referral (Days) from Initial Evaluation by Outcome">
            <a:extLst>
              <a:ext uri="{FF2B5EF4-FFF2-40B4-BE49-F238E27FC236}">
                <a16:creationId xmlns:a16="http://schemas.microsoft.com/office/drawing/2014/main" id="{69A75888-D606-4545-81C6-BE030F0E8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1B04E-F506-47D3-9CE9-89A8DFD2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096D59-B54F-4EE4-BF59-0584414B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ime to Placement from Referral">
            <a:extLst>
              <a:ext uri="{FF2B5EF4-FFF2-40B4-BE49-F238E27FC236}">
                <a16:creationId xmlns:a16="http://schemas.microsoft.com/office/drawing/2014/main" id="{168B6EB4-056C-4577-9D17-B43865921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C599B-B1A1-492D-A1D7-91FCCE04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84BA4-BFF7-4AE0-9268-B79E9767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Age Group">
            <a:extLst>
              <a:ext uri="{FF2B5EF4-FFF2-40B4-BE49-F238E27FC236}">
                <a16:creationId xmlns:a16="http://schemas.microsoft.com/office/drawing/2014/main" id="{A350B80B-5D71-44DA-BC8D-F98EB802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4697C-6C75-4D6E-BFBA-8D56077F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967D5-9DC8-4321-90D8-62994506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EPIA Monthly Report March 2023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March 2023 Ages 0-17</dc:title>
  <dc:creator>MacLeod, Jill (DMH)</dc:creator>
  <cp:lastModifiedBy>MacLeod, Jill (DMH)</cp:lastModifiedBy>
  <cp:revision>1</cp:revision>
  <dcterms:created xsi:type="dcterms:W3CDTF">2023-05-31T20:22:55Z</dcterms:created>
  <dcterms:modified xsi:type="dcterms:W3CDTF">2023-05-31T20:24:25Z</dcterms:modified>
</cp:coreProperties>
</file>