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3D78A-8756-4861-8A1B-5F1C31889F2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E076-9FC0-420D-A7D8-EAC39103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6641F099-6E48-4D23-BE3D-5BE2070CCA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March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31CC8A58-132C-436F-8160-EFB72E467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618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A2F25-F1A8-4B2B-9FAD-FBB4001E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2B658-BC7A-4BEE-B37B-011E8E68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Gender">
            <a:extLst>
              <a:ext uri="{FF2B5EF4-FFF2-40B4-BE49-F238E27FC236}">
                <a16:creationId xmlns:a16="http://schemas.microsoft.com/office/drawing/2014/main" id="{6554947D-EC19-4340-9CF7-7FBEC20E8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CB1B7-0654-49BA-B70E-28C5DC05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DAD677-9AAD-4AEA-AA51-B6B72ADB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Race">
            <a:extLst>
              <a:ext uri="{FF2B5EF4-FFF2-40B4-BE49-F238E27FC236}">
                <a16:creationId xmlns:a16="http://schemas.microsoft.com/office/drawing/2014/main" id="{EC247BB8-1647-46BF-B809-F4EE6FDF4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D45DB-917B-4A5B-9BD9-A2AFD0BD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E934B-EE41-4F67-B3B4-FB158848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id="{364ABBAF-5818-4A10-BCF7-4CE7EB93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57350-9A14-48EA-8DC3-3CAB91A8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62BBF-FFAC-4BE9-89D4-20D20CD1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Diagnosis ">
            <a:extLst>
              <a:ext uri="{FF2B5EF4-FFF2-40B4-BE49-F238E27FC236}">
                <a16:creationId xmlns:a16="http://schemas.microsoft.com/office/drawing/2014/main" id="{F77CF730-AFE5-4845-86AA-5B8BFB09F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59123-DF0B-4294-99C7-4EE21DCD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69FFC-E7FD-4D87-9403-4535ABA9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arriers">
            <a:extLst>
              <a:ext uri="{FF2B5EF4-FFF2-40B4-BE49-F238E27FC236}">
                <a16:creationId xmlns:a16="http://schemas.microsoft.com/office/drawing/2014/main" id="{8E8C291F-81E2-4486-A7B7-3769F14EA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3B166-9C05-4942-95F6-F60D1BCE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8D7F1E-E878-4AA2-9D4B-5400D491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20 Boarding / Placement Hospitals">
            <a:extLst>
              <a:ext uri="{FF2B5EF4-FFF2-40B4-BE49-F238E27FC236}">
                <a16:creationId xmlns:a16="http://schemas.microsoft.com/office/drawing/2014/main" id="{B9DE2D79-1221-4DAC-98C9-E38C070F3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155049-49A8-43E0-B425-9AFD97E8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0578D-9161-41AF-89E5-BBBF216C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id="{07676167-CD7D-4456-B07B-5A707194A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D33F6-5ABE-4929-9AB9-4EFB60B0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A350F-4C9C-4528-A7B3-5A0C8125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id="{B7A51D43-2874-4483-AF66-6CB0ABE2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6413B-4362-445D-A3B0-C851EAFE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56C3F-99AC-4305-B553-3B56A3A5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CD42D3E2-BF7A-4A60-B71B-94D73C09F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32330-5F21-49C4-982B-60D50D10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7D693-97C5-47E0-A101-FCCDF4CB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BBF3620B-ACB6-4471-B30F-AFA80D04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5A67F-AEC9-439C-8D9A-F3F6BFD0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5267-3458-436B-91BD-A9BEC84C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EE9FC9F2-F7EE-49F9-9294-2055A4A3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8CFCF-4D30-4946-8D02-6C5EF9F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FA62B-7B85-4712-AA56-698EBAC9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Referring Org Type-Details">
            <a:extLst>
              <a:ext uri="{FF2B5EF4-FFF2-40B4-BE49-F238E27FC236}">
                <a16:creationId xmlns:a16="http://schemas.microsoft.com/office/drawing/2014/main" id="{1D5EC009-5A73-4527-B93F-E9E253B5C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69" y="0"/>
            <a:ext cx="627146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6F6D2-6FD6-4F0C-BD4A-BCBF05C0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7B705-E32F-4C1E-AEEA-3BECD243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">
            <a:extLst>
              <a:ext uri="{FF2B5EF4-FFF2-40B4-BE49-F238E27FC236}">
                <a16:creationId xmlns:a16="http://schemas.microsoft.com/office/drawing/2014/main" id="{CE690DBD-1D9C-4DB3-828F-88DDDD821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08E3-87A5-41B4-BD19-272E0FFD1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11001B-8AF0-48D3-A7A9-316FF14C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Referral (Days) from Initial Evaluation by Outcome">
            <a:extLst>
              <a:ext uri="{FF2B5EF4-FFF2-40B4-BE49-F238E27FC236}">
                <a16:creationId xmlns:a16="http://schemas.microsoft.com/office/drawing/2014/main" id="{DCC75EA5-9D48-4DD4-AAC5-8B6C4AA6B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34E47-A30B-41B4-87EA-D4D060E5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3D540-4406-4072-A1C9-1128F7F7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ime to Placement from Referral">
            <a:extLst>
              <a:ext uri="{FF2B5EF4-FFF2-40B4-BE49-F238E27FC236}">
                <a16:creationId xmlns:a16="http://schemas.microsoft.com/office/drawing/2014/main" id="{4FDA4920-57E5-4962-82F0-8BBD5D77C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4791D-ECED-47FF-B07E-764834D8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A0D7C0-098B-43FA-B5C0-309FE669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Age Group">
            <a:extLst>
              <a:ext uri="{FF2B5EF4-FFF2-40B4-BE49-F238E27FC236}">
                <a16:creationId xmlns:a16="http://schemas.microsoft.com/office/drawing/2014/main" id="{A5970EB5-3921-46B7-A104-24ECC6E5F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5CBCA-30FE-4333-95DD-ADA4F204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423BF-159C-459D-8DEB-3A6174A7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EPIA Monthly Report March 2023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March 2023 All Ages</dc:title>
  <dc:creator>MacLeod, Jill (DMH)</dc:creator>
  <cp:lastModifiedBy>MacLeod, Jill (DMH)</cp:lastModifiedBy>
  <cp:revision>1</cp:revision>
  <dcterms:created xsi:type="dcterms:W3CDTF">2023-05-31T20:26:56Z</dcterms:created>
  <dcterms:modified xsi:type="dcterms:W3CDTF">2023-05-31T20:29:24Z</dcterms:modified>
</cp:coreProperties>
</file>