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73" r:id="rId12"/>
    <p:sldId id="275" r:id="rId13"/>
    <p:sldId id="274" r:id="rId14"/>
    <p:sldId id="265" r:id="rId15"/>
    <p:sldId id="268" r:id="rId16"/>
    <p:sldId id="266" r:id="rId17"/>
    <p:sldId id="267" r:id="rId18"/>
    <p:sldId id="269" r:id="rId19"/>
    <p:sldId id="270" r:id="rId20"/>
    <p:sldId id="272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082" autoAdjust="0"/>
  </p:normalViewPr>
  <p:slideViewPr>
    <p:cSldViewPr snapToGrid="0">
      <p:cViewPr varScale="1">
        <p:scale>
          <a:sx n="56" d="100"/>
          <a:sy n="56" d="100"/>
        </p:scale>
        <p:origin x="10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Digital Accessibility and Equity Governance Board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March 18, 2024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C224-3E84-716D-8D23-88E19279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Chief IT Accessibility Officer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F46A-1C58-3DFA-BEE3-38876A21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Met with Board members and began building relationships with key internal stakeholders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Launched application for public board members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Developed standard job description for Secretariat IT Accessibility Officers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Began preparing for the expiration of the ITS61 Statewide IT Accessibility Services Contract with OSD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Worked with document remediation vendor to create accessible personnel and board background check forms for the Governor’s Office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Actively tracking the status and impact of DOJ Notice of Proposed Rule Making</a:t>
            </a:r>
          </a:p>
        </p:txBody>
      </p:sp>
    </p:spTree>
    <p:extLst>
      <p:ext uri="{BB962C8B-B14F-4D97-AF65-F5344CB8AC3E}">
        <p14:creationId xmlns:p14="http://schemas.microsoft.com/office/powerpoint/2010/main" val="289062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FAF10-32D5-A492-FD8E-C2FEBB83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Upcoming for the Chief IT Accessibility Officer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FEDACD-F6F2-A01C-23A5-EA0217C0C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Kicking off effort to develop the Statewide Digital Accessibility and Equity Strategic Plan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tabLst>
                <a:tab pos="2573338" algn="l"/>
              </a:tabLst>
            </a:pPr>
            <a:r>
              <a:rPr lang="en-US" dirty="0"/>
              <a:t>Hiring central team positions and assist with hiring Secretariat IT Accessibility Officers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Continuing discovery meetings with secretariats to gather information for the strategic plan and annual report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Leading the public board member review process through to conclusion</a:t>
            </a:r>
          </a:p>
        </p:txBody>
      </p:sp>
    </p:spTree>
    <p:extLst>
      <p:ext uri="{BB962C8B-B14F-4D97-AF65-F5344CB8AC3E}">
        <p14:creationId xmlns:p14="http://schemas.microsoft.com/office/powerpoint/2010/main" val="2656494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CC06B22-8466-AF3A-78D5-3E8DF11A5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Board Next Steps</a:t>
            </a:r>
          </a:p>
        </p:txBody>
      </p:sp>
    </p:spTree>
    <p:extLst>
      <p:ext uri="{BB962C8B-B14F-4D97-AF65-F5344CB8AC3E}">
        <p14:creationId xmlns:p14="http://schemas.microsoft.com/office/powerpoint/2010/main" val="259297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FFFA-5363-4BF3-2B8A-31B06AB0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Upcoming for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71BE0-6EEA-F5A7-5A0F-6237806E3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Public candidate background check and appointment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Discuss Board strategic goals and vote on public board members at April 16</a:t>
            </a:r>
            <a:r>
              <a:rPr lang="en-US" baseline="30000" dirty="0"/>
              <a:t>th</a:t>
            </a:r>
            <a:r>
              <a:rPr lang="en-US" dirty="0"/>
              <a:t> meeting.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lphaLcParenR"/>
            </a:pPr>
            <a:r>
              <a:rPr lang="en-US" dirty="0"/>
              <a:t>Voting on candidates will depend on how long the background check process takes.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Vote on Board strategic goals in May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Review annual report draft review in May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Vote on annual report in June</a:t>
            </a:r>
          </a:p>
        </p:txBody>
      </p:sp>
    </p:spTree>
    <p:extLst>
      <p:ext uri="{BB962C8B-B14F-4D97-AF65-F5344CB8AC3E}">
        <p14:creationId xmlns:p14="http://schemas.microsoft.com/office/powerpoint/2010/main" val="203339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Board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Keep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842D39-C40A-8189-C4F2-E3AC4302B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Public Member Candidate Statistics &amp; Review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8F9D61-4D5B-9910-9E6D-63CDF9E393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75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4E17-DB1B-67AA-A08A-EACC28C7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Candidate Application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5212E-CA7E-0C6C-B4B9-C3FD14DA3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Thank you to Sarah, Mary, Yarlennys and David for assisting with the application review, selection and interview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Applicant Statistics</a:t>
            </a:r>
          </a:p>
          <a:p>
            <a:r>
              <a:rPr lang="en-US" dirty="0"/>
              <a:t>26 candidates applied</a:t>
            </a:r>
          </a:p>
          <a:p>
            <a:r>
              <a:rPr lang="en-US" dirty="0"/>
              <a:t>14 candidates have lived experience with disability</a:t>
            </a:r>
          </a:p>
          <a:p>
            <a:r>
              <a:rPr lang="en-US" dirty="0"/>
              <a:t>18 candidates have or had professional experience with digital accessibility</a:t>
            </a:r>
          </a:p>
          <a:p>
            <a:r>
              <a:rPr lang="en-US" dirty="0"/>
              <a:t>Narrowed down to top 10 and then final 9 for review</a:t>
            </a:r>
          </a:p>
        </p:txBody>
      </p:sp>
    </p:spTree>
    <p:extLst>
      <p:ext uri="{BB962C8B-B14F-4D97-AF65-F5344CB8AC3E}">
        <p14:creationId xmlns:p14="http://schemas.microsoft.com/office/powerpoint/2010/main" val="2673060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430" y="1122363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and Approve January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Annual Digital Accessibility Report Timeline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Chief IT Accessibility Officer Updates &amp; 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Public Board Member Candidates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pPr marL="609600" indent="-457200">
              <a:lnSpc>
                <a:spcPct val="120000"/>
              </a:lnSpc>
            </a:pPr>
            <a:r>
              <a:rPr lang="en-US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Jason Snyder</a:t>
            </a:r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Secretary, Executive Office of Technology Services and Security</a:t>
            </a:r>
          </a:p>
          <a:p>
            <a:pPr marL="609600" indent="-457200">
              <a:lnSpc>
                <a:spcPct val="120000"/>
              </a:lnSpc>
            </a:pPr>
            <a:r>
              <a:rPr lang="en-US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Ashley Bloom, CIAO, Executive Office of Technology Services and Security</a:t>
            </a:r>
          </a:p>
          <a:p>
            <a:pPr marL="609600" indent="-457200">
              <a:lnSpc>
                <a:spcPct val="120000"/>
              </a:lnSpc>
            </a:pPr>
            <a:r>
              <a:rPr lang="en-US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Mark Fine</a:t>
            </a:r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Assistant Secretary for Administration, Executive Office of Administration and Finance</a:t>
            </a:r>
          </a:p>
          <a:p>
            <a:pPr marL="609600" indent="-457200">
              <a:lnSpc>
                <a:spcPct val="120000"/>
              </a:lnSpc>
            </a:pPr>
            <a:r>
              <a:rPr lang="en-US" b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Heath </a:t>
            </a:r>
            <a:r>
              <a:rPr lang="en-US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Fahle</a:t>
            </a:r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Assistant Secretary for Finance, Executive Office of Economic Development</a:t>
            </a:r>
          </a:p>
          <a:p>
            <a:pPr marL="609600" indent="-457200">
              <a:lnSpc>
                <a:spcPct val="120000"/>
              </a:lnSpc>
            </a:pPr>
            <a:r>
              <a:rPr lang="en-US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Mark Reilly, </a:t>
            </a:r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Undersecretary and COO, Executive Office of Education</a:t>
            </a:r>
          </a:p>
          <a:p>
            <a:pPr marL="609600" indent="-457200">
              <a:lnSpc>
                <a:spcPct val="120000"/>
              </a:lnSpc>
            </a:pPr>
            <a:r>
              <a:rPr lang="en-US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Faye Boardman</a:t>
            </a:r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COO, Executive Office of Energy and Environmental Affairs</a:t>
            </a:r>
            <a:endParaRPr lang="en-US" b="1" i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609600" indent="-457200">
              <a:lnSpc>
                <a:spcPct val="120000"/>
              </a:lnSpc>
            </a:pPr>
            <a:r>
              <a:rPr lang="en-US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Caroline Whitehouse</a:t>
            </a:r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Director of Communications, Executive Office of Health and Human Services</a:t>
            </a:r>
          </a:p>
          <a:p>
            <a:pPr marL="609600" indent="-457200">
              <a:lnSpc>
                <a:spcPct val="120000"/>
              </a:lnSpc>
            </a:pPr>
            <a:r>
              <a:rPr lang="en-US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Nikko Mendoza</a:t>
            </a:r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Chief of Staff, Executive Office of Housing and Livable Communities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61C-0C76-62D2-9A51-489513E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5712-4B96-A073-7A72-16E715D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Paolo Franzese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COO, Executive Office of Labor and Workforce Development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Maria Michalski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CIO, Executive Office of Public Safety and Security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Dave Bedard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Secretariat CIO, Massachusetts Department of Transportation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Brian Chase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Secretariat CIO, Executive Office of Veterans Services 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Yarlennys Villaman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Director of Community Affairs, Governor’s Office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Dr. Opeoluwa Sotonwa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Commissioner, Massachusetts Commission for the Deaf and Hard of Hearing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John Oliveira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Commissioner, Massachusetts Commission for the Blind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Mary Mahon McCauley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Executive Director, Massachusetts Office on Disability</a:t>
            </a:r>
          </a:p>
          <a:p>
            <a:pPr marL="609600" indent="-457200">
              <a:lnSpc>
                <a:spcPct val="100000"/>
              </a:lnSpc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00000"/>
              </a:lnSpc>
            </a:pPr>
            <a:endParaRPr lang="en-US" sz="2000" i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00000"/>
              </a:lnSpc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6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A37464-6A9C-77DD-F6B7-B32FD1AC7B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Review and Approve January Meeting Minutes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F820127-7ED7-4506-3F21-33D32EDA8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8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51867A-CF68-DF92-3994-938C26050B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Digital Accessibility &amp; Equity Annual Report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FC5F21E-EB95-CD38-F8D9-55D6485F8C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4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8BBB-477A-E933-7960-6B397CAB3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Annual Report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C872-E391-5993-950C-B8E8DBE2E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March: Create annual report outline</a:t>
            </a:r>
          </a:p>
          <a:p>
            <a:r>
              <a:rPr lang="en-US" dirty="0"/>
              <a:t>April 16th: Board meets to discuss fiscal year 2025 goals and objectives</a:t>
            </a:r>
          </a:p>
          <a:p>
            <a:r>
              <a:rPr lang="en-US" dirty="0"/>
              <a:t>May, first week: Board meets to vote on goals to include in the annual report</a:t>
            </a:r>
          </a:p>
          <a:p>
            <a:r>
              <a:rPr lang="en-US" dirty="0"/>
              <a:t>May, last week: Board meets to review draft of annual report </a:t>
            </a:r>
          </a:p>
          <a:p>
            <a:r>
              <a:rPr lang="en-US" dirty="0"/>
              <a:t>June, last 2 weeks: Board reviews final report and meets to approve report</a:t>
            </a:r>
          </a:p>
        </p:txBody>
      </p:sp>
    </p:spTree>
    <p:extLst>
      <p:ext uri="{BB962C8B-B14F-4D97-AF65-F5344CB8AC3E}">
        <p14:creationId xmlns:p14="http://schemas.microsoft.com/office/powerpoint/2010/main" val="393085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02C115-7802-36FA-C81C-81139D30C1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Chief IT Accessibility Officer Updates &amp; Next Steps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9213B71-4271-B109-562D-6FDD6F0C2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8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5D9716-E4C4-42DF-944D-484FF5A3F4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B89DCA-A089-4DDD-9003-248D1C74F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699</Words>
  <Application>Microsoft Office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Aptos</vt:lpstr>
      <vt:lpstr>Aptos Display</vt:lpstr>
      <vt:lpstr>Arial</vt:lpstr>
      <vt:lpstr>Noto Sans</vt:lpstr>
      <vt:lpstr>Wingdings</vt:lpstr>
      <vt:lpstr>Office Theme</vt:lpstr>
      <vt:lpstr>Digital Accessibility and Equity Governance Board Meeting</vt:lpstr>
      <vt:lpstr>Meeting Agenda</vt:lpstr>
      <vt:lpstr>Introduction and Roll Call</vt:lpstr>
      <vt:lpstr>Board Member Roll Call</vt:lpstr>
      <vt:lpstr>Board Member Roll Call Continued</vt:lpstr>
      <vt:lpstr>Review and Approve January Meeting Minutes</vt:lpstr>
      <vt:lpstr>Digital Accessibility &amp; Equity Annual Report</vt:lpstr>
      <vt:lpstr>Annual Report Timeline</vt:lpstr>
      <vt:lpstr>Chief IT Accessibility Officer Updates &amp; Next Steps</vt:lpstr>
      <vt:lpstr>Chief IT Accessibility Officer Updates</vt:lpstr>
      <vt:lpstr>Upcoming for the Chief IT Accessibility Officer</vt:lpstr>
      <vt:lpstr>Board Next Steps</vt:lpstr>
      <vt:lpstr>Upcoming for the Board</vt:lpstr>
      <vt:lpstr>Board Member Remarks</vt:lpstr>
      <vt:lpstr>Public Remarks</vt:lpstr>
      <vt:lpstr>Guidelines for Public Remarks</vt:lpstr>
      <vt:lpstr>Public Member Candidate Statistics &amp; Review</vt:lpstr>
      <vt:lpstr>Public Candidate Application Statistics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March 18, 2024 Meeting</dc:title>
  <dc:creator>Bloom, Ashley (EOTSS)</dc:creator>
  <cp:lastModifiedBy>Bloom, Ashley (EOTSS)</cp:lastModifiedBy>
  <cp:revision>14</cp:revision>
  <dcterms:created xsi:type="dcterms:W3CDTF">2024-03-08T14:56:14Z</dcterms:created>
  <dcterms:modified xsi:type="dcterms:W3CDTF">2024-03-19T15:06:50Z</dcterms:modified>
</cp:coreProperties>
</file>