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Barlow" panose="00000500000000000000" pitchFamily="2" charset="0"/>
      <p:regular r:id="rId27"/>
      <p:bold r:id="rId28"/>
      <p:italic r:id="rId29"/>
      <p:boldItalic r:id="rId30"/>
    </p:embeddedFont>
    <p:embeddedFont>
      <p:font typeface="Barlow Condensed" panose="00000506000000000000" pitchFamily="2" charset="0"/>
      <p:regular r:id="rId31"/>
      <p:bold r:id="rId32"/>
      <p:italic r:id="rId33"/>
      <p:boldItalic r:id="rId34"/>
    </p:embeddedFont>
    <p:embeddedFont>
      <p:font typeface="Barlow Condensed ExtraBold" panose="00000906000000000000" pitchFamily="2" charset="0"/>
      <p:bold r:id="rId35"/>
      <p:boldItalic r:id="rId36"/>
    </p:embeddedFont>
    <p:embeddedFont>
      <p:font typeface="Barlow Condensed Medium" panose="00000606000000000000" pitchFamily="2" charset="0"/>
      <p:regular r:id="rId37"/>
      <p:bold r:id="rId38"/>
      <p:italic r:id="rId39"/>
      <p:boldItalic r:id="rId40"/>
    </p:embeddedFont>
    <p:embeddedFont>
      <p:font typeface="Barlow Condensed SemiBold" panose="00000706000000000000" pitchFamily="2" charset="0"/>
      <p:regular r:id="rId41"/>
      <p:bold r:id="rId42"/>
      <p:italic r:id="rId43"/>
      <p:boldItalic r:id="rId44"/>
    </p:embeddedFont>
    <p:embeddedFont>
      <p:font typeface="Barlow Semi Condensed ExtraBold" panose="00000906000000000000" pitchFamily="2" charset="0"/>
      <p:bold r:id="rId45"/>
      <p:boldItalic r:id="rId46"/>
    </p:embeddedFont>
    <p:embeddedFont>
      <p:font typeface="Barlow SemiBold" panose="00000700000000000000" pitchFamily="2" charset="0"/>
      <p:regular r:id="rId47"/>
      <p:bold r:id="rId48"/>
      <p:italic r:id="rId49"/>
      <p:boldItalic r:id="rId50"/>
    </p:embeddedFont>
    <p:embeddedFont>
      <p:font typeface="Noto Sans Georgian" panose="020B0604020202020204" charset="0"/>
      <p:regular r:id="rId51"/>
      <p:bold r:id="rId52"/>
    </p:embeddedFont>
    <p:embeddedFont>
      <p:font typeface="Roboto" panose="02000000000000000000" pitchFamily="2" charset="0"/>
      <p:regular r:id="rId53"/>
      <p:bold r:id="rId54"/>
      <p:italic r:id="rId55"/>
      <p:boldItalic r:id="rId56"/>
    </p:embeddedFont>
    <p:embeddedFont>
      <p:font typeface="Roboto Medium" panose="02000000000000000000" pitchFamily="2" charset="0"/>
      <p:regular r:id="rId57"/>
      <p:bold r:id="rId58"/>
      <p:italic r:id="rId59"/>
      <p:boldItalic r:id="rId60"/>
    </p:embeddedFont>
    <p:embeddedFont>
      <p:font typeface="Shantell Sans ExtraBold" panose="020B0604020202020204" charset="0"/>
      <p:bold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9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ss.gov/orgs/ma-unaccompanied-homeless-youth-commiss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ss.gov/orgs/ma-unaccompanied-homeless-youth-commiss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d674803979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d67480397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d674803979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d674803979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ada37762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ada37762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d05db9922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d05db9922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d05db99225_0_10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d05db99225_0_1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ada37762f3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ada37762f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https://www.mass.gov/orgs/ma-unaccompanied-homeless-youth-commission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d05db9922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d05db992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https://www.mass.gov/orgs/ma-unaccompanied-homeless-youth-commission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91b4aeec7c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91b4aeec7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d05db99225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d05db99225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d05db99225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d05db99225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d05db99225_0_10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d05db99225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674803979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67480397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d05db99225_0_1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d05db99225_0_1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d05db99225_0_10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d05db99225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d05db99225_0_10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d05db992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381000" lvl="0" indent="0" algn="l" rtl="0">
              <a:lnSpc>
                <a:spcPct val="115000"/>
              </a:lnSpc>
              <a:spcBef>
                <a:spcPts val="1200"/>
              </a:spcBef>
              <a:spcAft>
                <a:spcPts val="1200"/>
              </a:spcAft>
              <a:buNone/>
            </a:pPr>
            <a:r>
              <a:rPr lang="en"/>
              <a:t>I’ve had the privilege of being part of this Commission since its beginning, and one thing I know for certain is that this work has never belonged to one person. It belongs to this community. What we’ve built together is real, and it’s making a difference for young people across Massachusetts…And I can’t wait to see where you take it next.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1d8703c9ad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1d8703c9ad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d05db99225_0_1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d05db99225_0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d674803979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d67480397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Thaliana &amp; Ayala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674803979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674803979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Thaliana &amp; Ayala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d674803979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d67480397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1:05 Alice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91b4aeec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91b4aeec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91b4aeec7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91b4aeec7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leave you with resources today on how to connect to these services!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91b4aeec7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91b4aeec7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d674803979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d67480397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p:cSld name="TITLE_1">
    <p:bg>
      <p:bgPr>
        <a:solidFill>
          <a:srgbClr val="303C93"/>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2286000" y="421700"/>
            <a:ext cx="3701400" cy="1560300"/>
          </a:xfrm>
          <a:prstGeom prst="rect">
            <a:avLst/>
          </a:prstGeom>
        </p:spPr>
        <p:txBody>
          <a:bodyPr spcFirstLastPara="1" wrap="square" lIns="91425" tIns="91425" rIns="91425" bIns="91425" anchor="t" anchorCtr="0">
            <a:spAutoFit/>
          </a:bodyPr>
          <a:lstStyle>
            <a:lvl1pPr lvl="0">
              <a:lnSpc>
                <a:spcPct val="100000"/>
              </a:lnSpc>
              <a:spcBef>
                <a:spcPts val="0"/>
              </a:spcBef>
              <a:spcAft>
                <a:spcPts val="0"/>
              </a:spcAft>
              <a:buClr>
                <a:srgbClr val="FFE65F"/>
              </a:buClr>
              <a:buSzPts val="5000"/>
              <a:buFont typeface="Barlow Condensed SemiBold"/>
              <a:buNone/>
              <a:defRPr sz="5000">
                <a:solidFill>
                  <a:srgbClr val="FFE65F"/>
                </a:solidFill>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Clr>
                <a:srgbClr val="FFE65F"/>
              </a:buClr>
              <a:buSzPts val="5200"/>
              <a:buNone/>
              <a:defRPr sz="5200">
                <a:solidFill>
                  <a:srgbClr val="FFE65F"/>
                </a:solidFill>
              </a:defRPr>
            </a:lvl2pPr>
            <a:lvl3pPr lvl="2" algn="ctr">
              <a:lnSpc>
                <a:spcPct val="100000"/>
              </a:lnSpc>
              <a:spcBef>
                <a:spcPts val="0"/>
              </a:spcBef>
              <a:spcAft>
                <a:spcPts val="0"/>
              </a:spcAft>
              <a:buClr>
                <a:srgbClr val="FFE65F"/>
              </a:buClr>
              <a:buSzPts val="5200"/>
              <a:buNone/>
              <a:defRPr sz="5200">
                <a:solidFill>
                  <a:srgbClr val="FFE65F"/>
                </a:solidFill>
              </a:defRPr>
            </a:lvl3pPr>
            <a:lvl4pPr lvl="3" algn="ctr">
              <a:lnSpc>
                <a:spcPct val="100000"/>
              </a:lnSpc>
              <a:spcBef>
                <a:spcPts val="0"/>
              </a:spcBef>
              <a:spcAft>
                <a:spcPts val="0"/>
              </a:spcAft>
              <a:buClr>
                <a:srgbClr val="FFE65F"/>
              </a:buClr>
              <a:buSzPts val="5200"/>
              <a:buNone/>
              <a:defRPr sz="5200">
                <a:solidFill>
                  <a:srgbClr val="FFE65F"/>
                </a:solidFill>
              </a:defRPr>
            </a:lvl4pPr>
            <a:lvl5pPr lvl="4" algn="ctr">
              <a:lnSpc>
                <a:spcPct val="100000"/>
              </a:lnSpc>
              <a:spcBef>
                <a:spcPts val="0"/>
              </a:spcBef>
              <a:spcAft>
                <a:spcPts val="0"/>
              </a:spcAft>
              <a:buClr>
                <a:srgbClr val="FFE65F"/>
              </a:buClr>
              <a:buSzPts val="5200"/>
              <a:buNone/>
              <a:defRPr sz="5200">
                <a:solidFill>
                  <a:srgbClr val="FFE65F"/>
                </a:solidFill>
              </a:defRPr>
            </a:lvl5pPr>
            <a:lvl6pPr lvl="5" algn="ctr">
              <a:lnSpc>
                <a:spcPct val="100000"/>
              </a:lnSpc>
              <a:spcBef>
                <a:spcPts val="0"/>
              </a:spcBef>
              <a:spcAft>
                <a:spcPts val="0"/>
              </a:spcAft>
              <a:buClr>
                <a:srgbClr val="FFE65F"/>
              </a:buClr>
              <a:buSzPts val="5200"/>
              <a:buNone/>
              <a:defRPr sz="5200">
                <a:solidFill>
                  <a:srgbClr val="FFE65F"/>
                </a:solidFill>
              </a:defRPr>
            </a:lvl6pPr>
            <a:lvl7pPr lvl="6" algn="ctr">
              <a:lnSpc>
                <a:spcPct val="100000"/>
              </a:lnSpc>
              <a:spcBef>
                <a:spcPts val="0"/>
              </a:spcBef>
              <a:spcAft>
                <a:spcPts val="0"/>
              </a:spcAft>
              <a:buClr>
                <a:srgbClr val="FFE65F"/>
              </a:buClr>
              <a:buSzPts val="5200"/>
              <a:buNone/>
              <a:defRPr sz="5200">
                <a:solidFill>
                  <a:srgbClr val="FFE65F"/>
                </a:solidFill>
              </a:defRPr>
            </a:lvl7pPr>
            <a:lvl8pPr lvl="7" algn="ctr">
              <a:lnSpc>
                <a:spcPct val="100000"/>
              </a:lnSpc>
              <a:spcBef>
                <a:spcPts val="0"/>
              </a:spcBef>
              <a:spcAft>
                <a:spcPts val="0"/>
              </a:spcAft>
              <a:buClr>
                <a:srgbClr val="FFE65F"/>
              </a:buClr>
              <a:buSzPts val="5200"/>
              <a:buNone/>
              <a:defRPr sz="5200">
                <a:solidFill>
                  <a:srgbClr val="FFE65F"/>
                </a:solidFill>
              </a:defRPr>
            </a:lvl8pPr>
            <a:lvl9pPr lvl="8" algn="ctr">
              <a:lnSpc>
                <a:spcPct val="100000"/>
              </a:lnSpc>
              <a:spcBef>
                <a:spcPts val="0"/>
              </a:spcBef>
              <a:spcAft>
                <a:spcPts val="0"/>
              </a:spcAft>
              <a:buClr>
                <a:srgbClr val="FFE65F"/>
              </a:buClr>
              <a:buSzPts val="5200"/>
              <a:buNone/>
              <a:defRPr sz="5200">
                <a:solidFill>
                  <a:srgbClr val="FFE65F"/>
                </a:solidFill>
              </a:defRPr>
            </a:lvl9pPr>
          </a:lstStyle>
          <a:p>
            <a:endParaRPr/>
          </a:p>
        </p:txBody>
      </p:sp>
      <p:sp>
        <p:nvSpPr>
          <p:cNvPr id="52" name="Google Shape;52;p13"/>
          <p:cNvSpPr txBox="1">
            <a:spLocks noGrp="1"/>
          </p:cNvSpPr>
          <p:nvPr>
            <p:ph type="subTitle" idx="1"/>
          </p:nvPr>
        </p:nvSpPr>
        <p:spPr>
          <a:xfrm>
            <a:off x="2286000" y="2023050"/>
            <a:ext cx="27591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FFE65F"/>
              </a:buClr>
              <a:buSzPts val="2200"/>
              <a:buFont typeface="Barlow Condensed"/>
              <a:buNone/>
              <a:defRPr sz="2200">
                <a:solidFill>
                  <a:srgbClr val="FFE65F"/>
                </a:solidFill>
                <a:latin typeface="Barlow Condensed"/>
                <a:ea typeface="Barlow Condensed"/>
                <a:cs typeface="Barlow Condensed"/>
                <a:sym typeface="Barlow Condensed"/>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
        <p:nvSpPr>
          <p:cNvPr id="53" name="Google Shape;53;p13"/>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4" name="Google Shape;54;p13"/>
          <p:cNvCxnSpPr/>
          <p:nvPr/>
        </p:nvCxnSpPr>
        <p:spPr>
          <a:xfrm rot="5400000">
            <a:off x="750100" y="4830025"/>
            <a:ext cx="144300" cy="0"/>
          </a:xfrm>
          <a:prstGeom prst="straightConnector1">
            <a:avLst/>
          </a:prstGeom>
          <a:noFill/>
          <a:ln w="9525" cap="flat" cmpd="sng">
            <a:solidFill>
              <a:srgbClr val="303C93"/>
            </a:solidFill>
            <a:prstDash val="solid"/>
            <a:round/>
            <a:headEnd type="none" w="med" len="med"/>
            <a:tailEnd type="none" w="med" len="med"/>
          </a:ln>
        </p:spPr>
      </p:cxnSp>
      <p:sp>
        <p:nvSpPr>
          <p:cNvPr id="55" name="Google Shape;55;p13"/>
          <p:cNvSpPr txBox="1"/>
          <p:nvPr/>
        </p:nvSpPr>
        <p:spPr>
          <a:xfrm>
            <a:off x="1007250" y="4768525"/>
            <a:ext cx="18378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303C93"/>
                </a:solidFill>
                <a:latin typeface="Barlow SemiBold"/>
                <a:ea typeface="Barlow SemiBold"/>
                <a:cs typeface="Barlow SemiBold"/>
                <a:sym typeface="Barlow SemiBold"/>
              </a:rPr>
              <a:t>Enter presentation name 2023</a:t>
            </a:r>
            <a:endParaRPr sz="800">
              <a:solidFill>
                <a:srgbClr val="303C93"/>
              </a:solidFill>
              <a:latin typeface="Barlow SemiBold"/>
              <a:ea typeface="Barlow SemiBold"/>
              <a:cs typeface="Barlow SemiBold"/>
              <a:sym typeface="Barlow SemiBold"/>
            </a:endParaRPr>
          </a:p>
        </p:txBody>
      </p:sp>
      <p:sp>
        <p:nvSpPr>
          <p:cNvPr id="56" name="Google Shape;56;p13"/>
          <p:cNvSpPr/>
          <p:nvPr/>
        </p:nvSpPr>
        <p:spPr>
          <a:xfrm>
            <a:off x="-75" y="0"/>
            <a:ext cx="1868700" cy="5143500"/>
          </a:xfrm>
          <a:prstGeom prst="rect">
            <a:avLst/>
          </a:prstGeom>
          <a:solidFill>
            <a:srgbClr val="FFE65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7" name="Google Shape;57;p13"/>
          <p:cNvPicPr preferRelativeResize="0"/>
          <p:nvPr/>
        </p:nvPicPr>
        <p:blipFill>
          <a:blip r:embed="rId2">
            <a:alphaModFix/>
          </a:blip>
          <a:stretch>
            <a:fillRect/>
          </a:stretch>
        </p:blipFill>
        <p:spPr>
          <a:xfrm>
            <a:off x="321950" y="350175"/>
            <a:ext cx="1224651" cy="2126751"/>
          </a:xfrm>
          <a:prstGeom prst="rect">
            <a:avLst/>
          </a:prstGeom>
          <a:noFill/>
          <a:ln>
            <a:noFill/>
          </a:ln>
        </p:spPr>
      </p:pic>
      <p:sp>
        <p:nvSpPr>
          <p:cNvPr id="58" name="Google Shape;58;p13"/>
          <p:cNvSpPr txBox="1">
            <a:spLocks noGrp="1"/>
          </p:cNvSpPr>
          <p:nvPr>
            <p:ph type="ctrTitle" idx="2"/>
          </p:nvPr>
        </p:nvSpPr>
        <p:spPr>
          <a:xfrm>
            <a:off x="2286000" y="4036300"/>
            <a:ext cx="1152900" cy="291300"/>
          </a:xfrm>
          <a:prstGeom prst="rect">
            <a:avLst/>
          </a:prstGeom>
        </p:spPr>
        <p:txBody>
          <a:bodyPr spcFirstLastPara="1" wrap="square" lIns="0" tIns="0" rIns="0" bIns="0" anchor="t" anchorCtr="0">
            <a:spAutoFit/>
          </a:bodyPr>
          <a:lstStyle>
            <a:lvl1pPr lvl="0" algn="l">
              <a:spcBef>
                <a:spcPts val="0"/>
              </a:spcBef>
              <a:spcAft>
                <a:spcPts val="0"/>
              </a:spcAft>
              <a:buNone/>
              <a:defRPr sz="1000" b="1">
                <a:solidFill>
                  <a:srgbClr val="FFE65F"/>
                </a:solidFill>
                <a:latin typeface="Roboto"/>
                <a:ea typeface="Roboto"/>
                <a:cs typeface="Roboto"/>
                <a:sym typeface="Roboto"/>
              </a:defRPr>
            </a:lvl1pPr>
            <a:lvl2pPr lvl="1" algn="l">
              <a:spcBef>
                <a:spcPts val="0"/>
              </a:spcBef>
              <a:spcAft>
                <a:spcPts val="0"/>
              </a:spcAft>
              <a:buNone/>
              <a:defRPr sz="1000">
                <a:solidFill>
                  <a:srgbClr val="FFE65F"/>
                </a:solidFill>
                <a:latin typeface="Roboto Medium"/>
                <a:ea typeface="Roboto Medium"/>
                <a:cs typeface="Roboto Medium"/>
                <a:sym typeface="Roboto Medium"/>
              </a:defRPr>
            </a:lvl2pPr>
            <a:lvl3pPr lvl="2" algn="l">
              <a:spcBef>
                <a:spcPts val="0"/>
              </a:spcBef>
              <a:spcAft>
                <a:spcPts val="0"/>
              </a:spcAft>
              <a:buNone/>
              <a:defRPr sz="1000">
                <a:solidFill>
                  <a:srgbClr val="FFE65F"/>
                </a:solidFill>
                <a:latin typeface="Roboto Medium"/>
                <a:ea typeface="Roboto Medium"/>
                <a:cs typeface="Roboto Medium"/>
                <a:sym typeface="Roboto Medium"/>
              </a:defRPr>
            </a:lvl3pPr>
            <a:lvl4pPr lvl="3" algn="l">
              <a:spcBef>
                <a:spcPts val="0"/>
              </a:spcBef>
              <a:spcAft>
                <a:spcPts val="0"/>
              </a:spcAft>
              <a:buNone/>
              <a:defRPr sz="1000">
                <a:solidFill>
                  <a:srgbClr val="FFE65F"/>
                </a:solidFill>
                <a:latin typeface="Roboto Medium"/>
                <a:ea typeface="Roboto Medium"/>
                <a:cs typeface="Roboto Medium"/>
                <a:sym typeface="Roboto Medium"/>
              </a:defRPr>
            </a:lvl4pPr>
            <a:lvl5pPr lvl="4" algn="l">
              <a:spcBef>
                <a:spcPts val="0"/>
              </a:spcBef>
              <a:spcAft>
                <a:spcPts val="0"/>
              </a:spcAft>
              <a:buNone/>
              <a:defRPr sz="1000">
                <a:solidFill>
                  <a:srgbClr val="FFE65F"/>
                </a:solidFill>
                <a:latin typeface="Roboto Medium"/>
                <a:ea typeface="Roboto Medium"/>
                <a:cs typeface="Roboto Medium"/>
                <a:sym typeface="Roboto Medium"/>
              </a:defRPr>
            </a:lvl5pPr>
            <a:lvl6pPr lvl="5" algn="l">
              <a:spcBef>
                <a:spcPts val="0"/>
              </a:spcBef>
              <a:spcAft>
                <a:spcPts val="0"/>
              </a:spcAft>
              <a:buNone/>
              <a:defRPr sz="1000">
                <a:solidFill>
                  <a:srgbClr val="FFE65F"/>
                </a:solidFill>
                <a:latin typeface="Roboto Medium"/>
                <a:ea typeface="Roboto Medium"/>
                <a:cs typeface="Roboto Medium"/>
                <a:sym typeface="Roboto Medium"/>
              </a:defRPr>
            </a:lvl6pPr>
            <a:lvl7pPr lvl="6" algn="l">
              <a:spcBef>
                <a:spcPts val="0"/>
              </a:spcBef>
              <a:spcAft>
                <a:spcPts val="0"/>
              </a:spcAft>
              <a:buNone/>
              <a:defRPr sz="1000">
                <a:solidFill>
                  <a:srgbClr val="FFE65F"/>
                </a:solidFill>
                <a:latin typeface="Roboto Medium"/>
                <a:ea typeface="Roboto Medium"/>
                <a:cs typeface="Roboto Medium"/>
                <a:sym typeface="Roboto Medium"/>
              </a:defRPr>
            </a:lvl7pPr>
            <a:lvl8pPr lvl="7" algn="l">
              <a:spcBef>
                <a:spcPts val="0"/>
              </a:spcBef>
              <a:spcAft>
                <a:spcPts val="0"/>
              </a:spcAft>
              <a:buNone/>
              <a:defRPr sz="1000">
                <a:solidFill>
                  <a:srgbClr val="FFE65F"/>
                </a:solidFill>
                <a:latin typeface="Roboto Medium"/>
                <a:ea typeface="Roboto Medium"/>
                <a:cs typeface="Roboto Medium"/>
                <a:sym typeface="Roboto Medium"/>
              </a:defRPr>
            </a:lvl8pPr>
            <a:lvl9pPr lvl="8" algn="l">
              <a:spcBef>
                <a:spcPts val="0"/>
              </a:spcBef>
              <a:spcAft>
                <a:spcPts val="0"/>
              </a:spcAft>
              <a:buNone/>
              <a:defRPr sz="1000">
                <a:solidFill>
                  <a:srgbClr val="FFE65F"/>
                </a:solidFill>
                <a:latin typeface="Roboto Medium"/>
                <a:ea typeface="Roboto Medium"/>
                <a:cs typeface="Roboto Medium"/>
                <a:sym typeface="Roboto Medium"/>
              </a:defRPr>
            </a:lvl9pPr>
          </a:lstStyle>
          <a:p>
            <a:endParaRPr/>
          </a:p>
        </p:txBody>
      </p:sp>
      <p:sp>
        <p:nvSpPr>
          <p:cNvPr id="59" name="Google Shape;59;p13"/>
          <p:cNvSpPr txBox="1">
            <a:spLocks noGrp="1"/>
          </p:cNvSpPr>
          <p:nvPr>
            <p:ph type="subTitle" idx="3"/>
          </p:nvPr>
        </p:nvSpPr>
        <p:spPr>
          <a:xfrm>
            <a:off x="2286000" y="4356300"/>
            <a:ext cx="1152900" cy="365100"/>
          </a:xfrm>
          <a:prstGeom prst="rect">
            <a:avLst/>
          </a:prstGeom>
        </p:spPr>
        <p:txBody>
          <a:bodyPr spcFirstLastPara="1" wrap="square" lIns="0" tIns="0" rIns="0" bIns="0" anchor="t" anchorCtr="0">
            <a:spAutoFit/>
          </a:bodyPr>
          <a:lstStyle>
            <a:lvl1pPr lvl="0" algn="l">
              <a:spcBef>
                <a:spcPts val="0"/>
              </a:spcBef>
              <a:spcAft>
                <a:spcPts val="0"/>
              </a:spcAft>
              <a:buSzPts val="1000"/>
              <a:buNone/>
              <a:defRPr sz="1000">
                <a:solidFill>
                  <a:srgbClr val="FFE65F"/>
                </a:solidFill>
              </a:defRPr>
            </a:lvl1pPr>
            <a:lvl2pPr lvl="1" algn="l">
              <a:spcBef>
                <a:spcPts val="0"/>
              </a:spcBef>
              <a:spcAft>
                <a:spcPts val="0"/>
              </a:spcAft>
              <a:buSzPts val="1000"/>
              <a:buNone/>
              <a:defRPr sz="1000">
                <a:solidFill>
                  <a:srgbClr val="FFE65F"/>
                </a:solidFill>
              </a:defRPr>
            </a:lvl2pPr>
            <a:lvl3pPr lvl="2" algn="l">
              <a:spcBef>
                <a:spcPts val="0"/>
              </a:spcBef>
              <a:spcAft>
                <a:spcPts val="0"/>
              </a:spcAft>
              <a:buSzPts val="1000"/>
              <a:buNone/>
              <a:defRPr sz="1000">
                <a:solidFill>
                  <a:srgbClr val="FFE65F"/>
                </a:solidFill>
              </a:defRPr>
            </a:lvl3pPr>
            <a:lvl4pPr lvl="3" algn="l">
              <a:spcBef>
                <a:spcPts val="0"/>
              </a:spcBef>
              <a:spcAft>
                <a:spcPts val="0"/>
              </a:spcAft>
              <a:buSzPts val="1000"/>
              <a:buNone/>
              <a:defRPr sz="1000">
                <a:solidFill>
                  <a:srgbClr val="FFE65F"/>
                </a:solidFill>
              </a:defRPr>
            </a:lvl4pPr>
            <a:lvl5pPr lvl="4" algn="l">
              <a:spcBef>
                <a:spcPts val="0"/>
              </a:spcBef>
              <a:spcAft>
                <a:spcPts val="0"/>
              </a:spcAft>
              <a:buSzPts val="1000"/>
              <a:buNone/>
              <a:defRPr sz="1000">
                <a:solidFill>
                  <a:srgbClr val="FFE65F"/>
                </a:solidFill>
              </a:defRPr>
            </a:lvl5pPr>
            <a:lvl6pPr lvl="5" algn="l">
              <a:spcBef>
                <a:spcPts val="0"/>
              </a:spcBef>
              <a:spcAft>
                <a:spcPts val="0"/>
              </a:spcAft>
              <a:buSzPts val="1000"/>
              <a:buNone/>
              <a:defRPr sz="1000">
                <a:solidFill>
                  <a:srgbClr val="FFE65F"/>
                </a:solidFill>
              </a:defRPr>
            </a:lvl6pPr>
            <a:lvl7pPr lvl="6" algn="l">
              <a:spcBef>
                <a:spcPts val="0"/>
              </a:spcBef>
              <a:spcAft>
                <a:spcPts val="0"/>
              </a:spcAft>
              <a:buSzPts val="1000"/>
              <a:buNone/>
              <a:defRPr sz="1000">
                <a:solidFill>
                  <a:srgbClr val="FFE65F"/>
                </a:solidFill>
              </a:defRPr>
            </a:lvl7pPr>
            <a:lvl8pPr lvl="7" algn="l">
              <a:spcBef>
                <a:spcPts val="0"/>
              </a:spcBef>
              <a:spcAft>
                <a:spcPts val="0"/>
              </a:spcAft>
              <a:buSzPts val="1000"/>
              <a:buNone/>
              <a:defRPr sz="1000">
                <a:solidFill>
                  <a:srgbClr val="FFE65F"/>
                </a:solidFill>
              </a:defRPr>
            </a:lvl8pPr>
            <a:lvl9pPr lvl="8" algn="l">
              <a:spcBef>
                <a:spcPts val="0"/>
              </a:spcBef>
              <a:spcAft>
                <a:spcPts val="0"/>
              </a:spcAft>
              <a:buSzPts val="1000"/>
              <a:buNone/>
              <a:defRPr sz="1000">
                <a:solidFill>
                  <a:srgbClr val="FFE65F"/>
                </a:solidFill>
              </a:defRPr>
            </a:lvl9pPr>
          </a:lstStyle>
          <a:p>
            <a:endParaRPr/>
          </a:p>
        </p:txBody>
      </p:sp>
      <p:pic>
        <p:nvPicPr>
          <p:cNvPr id="60" name="Google Shape;60;p13"/>
          <p:cNvPicPr preferRelativeResize="0"/>
          <p:nvPr/>
        </p:nvPicPr>
        <p:blipFill>
          <a:blip r:embed="rId3">
            <a:alphaModFix/>
          </a:blip>
          <a:stretch>
            <a:fillRect/>
          </a:stretch>
        </p:blipFill>
        <p:spPr>
          <a:xfrm>
            <a:off x="466875" y="3808623"/>
            <a:ext cx="914400" cy="912702"/>
          </a:xfrm>
          <a:prstGeom prst="rect">
            <a:avLst/>
          </a:prstGeom>
          <a:noFill/>
          <a:ln>
            <a:noFill/>
          </a:ln>
        </p:spPr>
      </p:pic>
    </p:spTree>
  </p:cSld>
  <p:clrMapOvr>
    <a:masterClrMapping/>
  </p:clrMapOvr>
  <p:extLst>
    <p:ext uri="{DCECCB84-F9BA-43D5-87BE-67443E8EF086}">
      <p15:sldGuideLst xmlns:p15="http://schemas.microsoft.com/office/powerpoint/2012/main">
        <p15:guide id="1" pos="1440">
          <p15:clr>
            <a:srgbClr val="E46962"/>
          </p15:clr>
        </p15:guide>
        <p15:guide id="2" orient="horz" pos="652">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 Divider–Orange">
  <p:cSld name="TITLE_1_1">
    <p:bg>
      <p:bgPr>
        <a:solidFill>
          <a:srgbClr val="FFC21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marL="0" lvl="0" indent="0" algn="l" rtl="0">
              <a:spcBef>
                <a:spcPts val="0"/>
              </a:spcBef>
              <a:spcAft>
                <a:spcPts val="0"/>
              </a:spcAft>
              <a:buNone/>
            </a:pPr>
            <a:fld id="{00000000-1234-1234-1234-123412341234}" type="slidenum">
              <a:rPr lang="en"/>
              <a:t>‹#›</a:t>
            </a:fld>
            <a:endParaRPr/>
          </a:p>
        </p:txBody>
      </p:sp>
      <p:sp>
        <p:nvSpPr>
          <p:cNvPr id="63" name="Google Shape;63;p14"/>
          <p:cNvSpPr txBox="1">
            <a:spLocks noGrp="1"/>
          </p:cNvSpPr>
          <p:nvPr>
            <p:ph type="ctrTitle"/>
          </p:nvPr>
        </p:nvSpPr>
        <p:spPr>
          <a:xfrm>
            <a:off x="454100" y="1955800"/>
            <a:ext cx="3185700" cy="1110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3600"/>
              <a:buFont typeface="Barlow Condensed SemiBold"/>
              <a:buNone/>
              <a:defRPr sz="3600">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454100" y="3066700"/>
            <a:ext cx="27591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200"/>
              <a:buFont typeface="Barlow Condensed"/>
              <a:buNone/>
              <a:defRPr sz="2200">
                <a:latin typeface="Barlow Condensed"/>
                <a:ea typeface="Barlow Condensed"/>
                <a:cs typeface="Barlow Condensed"/>
                <a:sym typeface="Barlow Condensed"/>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pic>
        <p:nvPicPr>
          <p:cNvPr id="65" name="Google Shape;65;p14"/>
          <p:cNvPicPr preferRelativeResize="0"/>
          <p:nvPr/>
        </p:nvPicPr>
        <p:blipFill>
          <a:blip r:embed="rId2">
            <a:alphaModFix/>
          </a:blip>
          <a:stretch>
            <a:fillRect/>
          </a:stretch>
        </p:blipFill>
        <p:spPr>
          <a:xfrm>
            <a:off x="454100" y="454089"/>
            <a:ext cx="1035949" cy="1054385"/>
          </a:xfrm>
          <a:prstGeom prst="rect">
            <a:avLst/>
          </a:prstGeom>
          <a:noFill/>
          <a:ln>
            <a:noFill/>
          </a:ln>
        </p:spPr>
      </p:pic>
    </p:spTree>
  </p:cSld>
  <p:clrMapOvr>
    <a:masterClrMapping/>
  </p:clrMapOvr>
  <p:extLst>
    <p:ext uri="{DCECCB84-F9BA-43D5-87BE-67443E8EF086}">
      <p15:sldGuideLst xmlns:p15="http://schemas.microsoft.com/office/powerpoint/2012/main">
        <p15:guide id="1" pos="286">
          <p15:clr>
            <a:srgbClr val="E46962"/>
          </p15:clr>
        </p15:guide>
        <p15:guide id="2" orient="horz" pos="129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 Divider–Blue">
  <p:cSld name="TITLE_1_1_1_1">
    <p:bg>
      <p:bgPr>
        <a:solidFill>
          <a:srgbClr val="ABE1FA"/>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5"/>
          <p:cNvSpPr txBox="1">
            <a:spLocks noGrp="1"/>
          </p:cNvSpPr>
          <p:nvPr>
            <p:ph type="ctrTitle"/>
          </p:nvPr>
        </p:nvSpPr>
        <p:spPr>
          <a:xfrm>
            <a:off x="454100" y="1955800"/>
            <a:ext cx="3185700" cy="1110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3600"/>
              <a:buFont typeface="Barlow Condensed SemiBold"/>
              <a:buNone/>
              <a:defRPr sz="3600">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9" name="Google Shape;69;p15"/>
          <p:cNvSpPr txBox="1">
            <a:spLocks noGrp="1"/>
          </p:cNvSpPr>
          <p:nvPr>
            <p:ph type="subTitle" idx="1"/>
          </p:nvPr>
        </p:nvSpPr>
        <p:spPr>
          <a:xfrm>
            <a:off x="454100" y="3066700"/>
            <a:ext cx="27591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200"/>
              <a:buFont typeface="Barlow Condensed"/>
              <a:buNone/>
              <a:defRPr sz="2200">
                <a:latin typeface="Barlow Condensed"/>
                <a:ea typeface="Barlow Condensed"/>
                <a:cs typeface="Barlow Condensed"/>
                <a:sym typeface="Barlow Condensed"/>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pic>
        <p:nvPicPr>
          <p:cNvPr id="70" name="Google Shape;70;p15"/>
          <p:cNvPicPr preferRelativeResize="0"/>
          <p:nvPr/>
        </p:nvPicPr>
        <p:blipFill>
          <a:blip r:embed="rId2">
            <a:alphaModFix/>
          </a:blip>
          <a:stretch>
            <a:fillRect/>
          </a:stretch>
        </p:blipFill>
        <p:spPr>
          <a:xfrm>
            <a:off x="454100" y="454089"/>
            <a:ext cx="1035949" cy="1054385"/>
          </a:xfrm>
          <a:prstGeom prst="rect">
            <a:avLst/>
          </a:prstGeom>
          <a:noFill/>
          <a:ln>
            <a:noFill/>
          </a:ln>
        </p:spPr>
      </p:pic>
    </p:spTree>
  </p:cSld>
  <p:clrMapOvr>
    <a:masterClrMapping/>
  </p:clrMapOvr>
  <p:extLst>
    <p:ext uri="{DCECCB84-F9BA-43D5-87BE-67443E8EF086}">
      <p15:sldGuideLst xmlns:p15="http://schemas.microsoft.com/office/powerpoint/2012/main">
        <p15:guide id="1" pos="286">
          <p15:clr>
            <a:srgbClr val="E46962"/>
          </p15:clr>
        </p15:guide>
        <p15:guide id="2" orient="horz" pos="1296">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 Divider–Gold">
  <p:cSld name="TITLE_1_2">
    <p:bg>
      <p:bgPr>
        <a:solidFill>
          <a:srgbClr val="FFE65F"/>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marL="0" lvl="0" indent="0" algn="l" rtl="0">
              <a:spcBef>
                <a:spcPts val="0"/>
              </a:spcBef>
              <a:spcAft>
                <a:spcPts val="0"/>
              </a:spcAft>
              <a:buNone/>
            </a:pPr>
            <a:fld id="{00000000-1234-1234-1234-123412341234}" type="slidenum">
              <a:rPr lang="en"/>
              <a:t>‹#›</a:t>
            </a:fld>
            <a:endParaRPr/>
          </a:p>
        </p:txBody>
      </p:sp>
      <p:sp>
        <p:nvSpPr>
          <p:cNvPr id="73" name="Google Shape;73;p16"/>
          <p:cNvSpPr txBox="1">
            <a:spLocks noGrp="1"/>
          </p:cNvSpPr>
          <p:nvPr>
            <p:ph type="ctrTitle"/>
          </p:nvPr>
        </p:nvSpPr>
        <p:spPr>
          <a:xfrm>
            <a:off x="454100" y="1955800"/>
            <a:ext cx="3185700" cy="1110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3600"/>
              <a:buFont typeface="Barlow Condensed SemiBold"/>
              <a:buNone/>
              <a:defRPr sz="3600">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4" name="Google Shape;74;p16"/>
          <p:cNvSpPr txBox="1">
            <a:spLocks noGrp="1"/>
          </p:cNvSpPr>
          <p:nvPr>
            <p:ph type="subTitle" idx="1"/>
          </p:nvPr>
        </p:nvSpPr>
        <p:spPr>
          <a:xfrm>
            <a:off x="454100" y="3066700"/>
            <a:ext cx="27591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200"/>
              <a:buFont typeface="Barlow Condensed"/>
              <a:buNone/>
              <a:defRPr sz="2200">
                <a:latin typeface="Barlow Condensed"/>
                <a:ea typeface="Barlow Condensed"/>
                <a:cs typeface="Barlow Condensed"/>
                <a:sym typeface="Barlow Condensed"/>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pic>
        <p:nvPicPr>
          <p:cNvPr id="75" name="Google Shape;75;p16"/>
          <p:cNvPicPr preferRelativeResize="0"/>
          <p:nvPr/>
        </p:nvPicPr>
        <p:blipFill>
          <a:blip r:embed="rId2">
            <a:alphaModFix/>
          </a:blip>
          <a:stretch>
            <a:fillRect/>
          </a:stretch>
        </p:blipFill>
        <p:spPr>
          <a:xfrm>
            <a:off x="454100" y="454089"/>
            <a:ext cx="1035949" cy="1054385"/>
          </a:xfrm>
          <a:prstGeom prst="rect">
            <a:avLst/>
          </a:prstGeom>
          <a:noFill/>
          <a:ln>
            <a:noFill/>
          </a:ln>
        </p:spPr>
      </p:pic>
    </p:spTree>
  </p:cSld>
  <p:clrMapOvr>
    <a:masterClrMapping/>
  </p:clrMapOvr>
  <p:extLst>
    <p:ext uri="{DCECCB84-F9BA-43D5-87BE-67443E8EF086}">
      <p15:sldGuideLst xmlns:p15="http://schemas.microsoft.com/office/powerpoint/2012/main">
        <p15:guide id="1" pos="286">
          <p15:clr>
            <a:srgbClr val="E46962"/>
          </p15:clr>
        </p15:guide>
        <p15:guide id="2" orient="horz" pos="129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 Divider–Green">
  <p:cSld name="TITLE_1_1_1_1_1">
    <p:bg>
      <p:bgPr>
        <a:solidFill>
          <a:srgbClr val="ADD581"/>
        </a:solid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ctrTitle"/>
          </p:nvPr>
        </p:nvSpPr>
        <p:spPr>
          <a:xfrm>
            <a:off x="454100" y="1955800"/>
            <a:ext cx="3185700" cy="1110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3600"/>
              <a:buFont typeface="Barlow Condensed SemiBold"/>
              <a:buNone/>
              <a:defRPr sz="3600">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8" name="Google Shape;78;p17"/>
          <p:cNvSpPr txBox="1">
            <a:spLocks noGrp="1"/>
          </p:cNvSpPr>
          <p:nvPr>
            <p:ph type="subTitle" idx="1"/>
          </p:nvPr>
        </p:nvSpPr>
        <p:spPr>
          <a:xfrm>
            <a:off x="454100" y="3066700"/>
            <a:ext cx="27591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200"/>
              <a:buFont typeface="Barlow Condensed"/>
              <a:buNone/>
              <a:defRPr sz="2200">
                <a:latin typeface="Barlow Condensed"/>
                <a:ea typeface="Barlow Condensed"/>
                <a:cs typeface="Barlow Condensed"/>
                <a:sym typeface="Barlow Condensed"/>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pic>
        <p:nvPicPr>
          <p:cNvPr id="79" name="Google Shape;79;p17"/>
          <p:cNvPicPr preferRelativeResize="0"/>
          <p:nvPr/>
        </p:nvPicPr>
        <p:blipFill>
          <a:blip r:embed="rId2">
            <a:alphaModFix/>
          </a:blip>
          <a:stretch>
            <a:fillRect/>
          </a:stretch>
        </p:blipFill>
        <p:spPr>
          <a:xfrm>
            <a:off x="454100" y="454089"/>
            <a:ext cx="1035949" cy="1054385"/>
          </a:xfrm>
          <a:prstGeom prst="rect">
            <a:avLst/>
          </a:prstGeom>
          <a:noFill/>
          <a:ln>
            <a:noFill/>
          </a:ln>
        </p:spPr>
      </p:pic>
    </p:spTree>
  </p:cSld>
  <p:clrMapOvr>
    <a:masterClrMapping/>
  </p:clrMapOvr>
  <p:extLst>
    <p:ext uri="{DCECCB84-F9BA-43D5-87BE-67443E8EF086}">
      <p15:sldGuideLst xmlns:p15="http://schemas.microsoft.com/office/powerpoint/2012/main">
        <p15:guide id="1" pos="286">
          <p15:clr>
            <a:srgbClr val="E46962"/>
          </p15:clr>
        </p15:guide>
        <p15:guide id="2" orient="horz" pos="129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Purple">
  <p:cSld name="TITLE_AND_TWO_COLUMNS_1_1_1">
    <p:bg>
      <p:bgPr>
        <a:solidFill>
          <a:srgbClr val="303C93"/>
        </a:solidFill>
        <a:effectLst/>
      </p:bgPr>
    </p:bg>
    <p:spTree>
      <p:nvGrpSpPr>
        <p:cNvPr id="1" name="Shape 80"/>
        <p:cNvGrpSpPr/>
        <p:nvPr/>
      </p:nvGrpSpPr>
      <p:grpSpPr>
        <a:xfrm>
          <a:off x="0" y="0"/>
          <a:ext cx="0" cy="0"/>
          <a:chOff x="0" y="0"/>
          <a:chExt cx="0" cy="0"/>
        </a:xfrm>
      </p:grpSpPr>
      <p:sp>
        <p:nvSpPr>
          <p:cNvPr id="81" name="Google Shape;81;p18"/>
          <p:cNvSpPr/>
          <p:nvPr/>
        </p:nvSpPr>
        <p:spPr>
          <a:xfrm>
            <a:off x="-75" y="0"/>
            <a:ext cx="710700" cy="5143500"/>
          </a:xfrm>
          <a:prstGeom prst="rect">
            <a:avLst/>
          </a:prstGeom>
          <a:solidFill>
            <a:srgbClr val="E896C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8"/>
          <p:cNvSpPr txBox="1">
            <a:spLocks noGrp="1"/>
          </p:cNvSpPr>
          <p:nvPr>
            <p:ph type="title"/>
          </p:nvPr>
        </p:nvSpPr>
        <p:spPr>
          <a:xfrm>
            <a:off x="914400" y="375175"/>
            <a:ext cx="6409800" cy="357000"/>
          </a:xfrm>
          <a:prstGeom prst="rect">
            <a:avLst/>
          </a:prstGeom>
        </p:spPr>
        <p:txBody>
          <a:bodyPr spcFirstLastPara="1" wrap="square" lIns="91425" tIns="91425" rIns="91425" bIns="91425" anchor="t" anchorCtr="0">
            <a:normAutofit/>
          </a:bodyPr>
          <a:lstStyle>
            <a:lvl1pPr lvl="0">
              <a:spcBef>
                <a:spcPts val="0"/>
              </a:spcBef>
              <a:spcAft>
                <a:spcPts val="0"/>
              </a:spcAft>
              <a:buClr>
                <a:srgbClr val="E896C1"/>
              </a:buClr>
              <a:buSzPts val="2400"/>
              <a:buNone/>
              <a:defRPr sz="2400">
                <a:solidFill>
                  <a:srgbClr val="E896C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3" name="Google Shape;83;p18"/>
          <p:cNvSpPr txBox="1">
            <a:spLocks noGrp="1"/>
          </p:cNvSpPr>
          <p:nvPr>
            <p:ph type="body" idx="1"/>
          </p:nvPr>
        </p:nvSpPr>
        <p:spPr>
          <a:xfrm>
            <a:off x="914400" y="1009800"/>
            <a:ext cx="50394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1pPr>
            <a:lvl2pPr marL="914400" lvl="1"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2pPr>
            <a:lvl3pPr marL="1371600" lvl="2"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3pPr>
            <a:lvl4pPr marL="1828800" lvl="3"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4pPr>
            <a:lvl5pPr marL="2286000" lvl="4"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5pPr>
            <a:lvl6pPr marL="2743200" lvl="5"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6pPr>
            <a:lvl7pPr marL="3200400" lvl="6"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7pPr>
            <a:lvl8pPr marL="3657600" lvl="7"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8pPr>
            <a:lvl9pPr marL="4114800" lvl="8" indent="-381000">
              <a:spcBef>
                <a:spcPts val="0"/>
              </a:spcBef>
              <a:spcAft>
                <a:spcPts val="0"/>
              </a:spcAft>
              <a:buClr>
                <a:srgbClr val="E896C1"/>
              </a:buClr>
              <a:buSzPts val="2400"/>
              <a:buFont typeface="Barlow"/>
              <a:buChar char="■"/>
              <a:defRPr sz="2400">
                <a:solidFill>
                  <a:srgbClr val="E896C1"/>
                </a:solidFill>
                <a:latin typeface="Barlow"/>
                <a:ea typeface="Barlow"/>
                <a:cs typeface="Barlow"/>
                <a:sym typeface="Barlow"/>
              </a:defRPr>
            </a:lvl9pPr>
          </a:lstStyle>
          <a:p>
            <a:endParaRPr/>
          </a:p>
        </p:txBody>
      </p:sp>
      <p:sp>
        <p:nvSpPr>
          <p:cNvPr id="84" name="Google Shape;84;p18"/>
          <p:cNvSpPr txBox="1">
            <a:spLocks noGrp="1"/>
          </p:cNvSpPr>
          <p:nvPr>
            <p:ph type="sldNum" idx="12"/>
          </p:nvPr>
        </p:nvSpPr>
        <p:spPr>
          <a:xfrm>
            <a:off x="198978" y="4753075"/>
            <a:ext cx="312600" cy="153900"/>
          </a:xfrm>
          <a:prstGeom prst="rect">
            <a:avLst/>
          </a:prstGeom>
        </p:spPr>
        <p:txBody>
          <a:bodyPr spcFirstLastPara="1" wrap="square" lIns="91425" tIns="91425" rIns="91425" bIns="91425" anchor="ctr" anchorCtr="0">
            <a:normAutofit fontScale="2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8"/>
          <p:cNvPicPr preferRelativeResize="0"/>
          <p:nvPr/>
        </p:nvPicPr>
        <p:blipFill>
          <a:blip r:embed="rId2">
            <a:alphaModFix/>
          </a:blip>
          <a:stretch>
            <a:fillRect/>
          </a:stretch>
        </p:blipFill>
        <p:spPr>
          <a:xfrm>
            <a:off x="181650" y="302295"/>
            <a:ext cx="347451" cy="353630"/>
          </a:xfrm>
          <a:prstGeom prst="rect">
            <a:avLst/>
          </a:prstGeom>
          <a:noFill/>
          <a:ln>
            <a:noFill/>
          </a:ln>
        </p:spPr>
      </p:pic>
    </p:spTree>
  </p:cSld>
  <p:clrMapOvr>
    <a:masterClrMapping/>
  </p:clrMapOvr>
  <p:extLst>
    <p:ext uri="{DCECCB84-F9BA-43D5-87BE-67443E8EF086}">
      <p15:sldGuideLst xmlns:p15="http://schemas.microsoft.com/office/powerpoint/2012/main">
        <p15:guide id="1" pos="576">
          <p15:clr>
            <a:srgbClr val="E46962"/>
          </p15:clr>
        </p15:guide>
        <p15:guide id="2" orient="horz" pos="413">
          <p15:clr>
            <a:srgbClr val="E46962"/>
          </p15:clr>
        </p15:guide>
        <p15:guide id="3" orient="horz" pos="864">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a:spLocks noGrp="1"/>
          </p:cNvSpPr>
          <p:nvPr>
            <p:ph type="pic" idx="2"/>
          </p:nvPr>
        </p:nvSpPr>
        <p:spPr>
          <a:xfrm>
            <a:off x="3887391" y="740569"/>
            <a:ext cx="4629300" cy="3655200"/>
          </a:xfrm>
          <a:prstGeom prst="rect">
            <a:avLst/>
          </a:prstGeom>
          <a:noFill/>
          <a:ln>
            <a:noFill/>
          </a:ln>
        </p:spPr>
      </p:sp>
      <p:sp>
        <p:nvSpPr>
          <p:cNvPr id="89" name="Google Shape;89;p1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0" name="Google Shape;90;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91" name="Google Shape;91;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92" name="Google Shape;92;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9"/>
          <p:cNvSpPr/>
          <p:nvPr/>
        </p:nvSpPr>
        <p:spPr>
          <a:xfrm>
            <a:off x="0" y="5017715"/>
            <a:ext cx="9144000" cy="1536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1 1">
  <p:cSld name="TITLE_1_1_1_2">
    <p:bg>
      <p:bgPr>
        <a:solidFill>
          <a:srgbClr val="303C93"/>
        </a:soli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ctrTitle"/>
          </p:nvPr>
        </p:nvSpPr>
        <p:spPr>
          <a:xfrm>
            <a:off x="2286000" y="421700"/>
            <a:ext cx="3701400" cy="1560300"/>
          </a:xfrm>
          <a:prstGeom prst="rect">
            <a:avLst/>
          </a:prstGeom>
        </p:spPr>
        <p:txBody>
          <a:bodyPr spcFirstLastPara="1" wrap="square" lIns="91425" tIns="91425" rIns="91425" bIns="91425" anchor="t" anchorCtr="0">
            <a:spAutoFit/>
          </a:bodyPr>
          <a:lstStyle>
            <a:lvl1pPr lvl="0">
              <a:lnSpc>
                <a:spcPct val="100000"/>
              </a:lnSpc>
              <a:spcBef>
                <a:spcPts val="0"/>
              </a:spcBef>
              <a:spcAft>
                <a:spcPts val="0"/>
              </a:spcAft>
              <a:buClr>
                <a:srgbClr val="FFE65F"/>
              </a:buClr>
              <a:buSzPts val="5000"/>
              <a:buFont typeface="Barlow Condensed SemiBold"/>
              <a:buNone/>
              <a:defRPr sz="5000">
                <a:solidFill>
                  <a:srgbClr val="FFE65F"/>
                </a:solidFill>
                <a:latin typeface="Barlow Condensed SemiBold"/>
                <a:ea typeface="Barlow Condensed SemiBold"/>
                <a:cs typeface="Barlow Condensed SemiBold"/>
                <a:sym typeface="Barlow Condensed SemiBold"/>
              </a:defRPr>
            </a:lvl1pPr>
            <a:lvl2pPr lvl="1" algn="ctr">
              <a:lnSpc>
                <a:spcPct val="100000"/>
              </a:lnSpc>
              <a:spcBef>
                <a:spcPts val="0"/>
              </a:spcBef>
              <a:spcAft>
                <a:spcPts val="0"/>
              </a:spcAft>
              <a:buClr>
                <a:srgbClr val="FFE65F"/>
              </a:buClr>
              <a:buSzPts val="5200"/>
              <a:buNone/>
              <a:defRPr sz="5200">
                <a:solidFill>
                  <a:srgbClr val="FFE65F"/>
                </a:solidFill>
              </a:defRPr>
            </a:lvl2pPr>
            <a:lvl3pPr lvl="2" algn="ctr">
              <a:lnSpc>
                <a:spcPct val="100000"/>
              </a:lnSpc>
              <a:spcBef>
                <a:spcPts val="0"/>
              </a:spcBef>
              <a:spcAft>
                <a:spcPts val="0"/>
              </a:spcAft>
              <a:buClr>
                <a:srgbClr val="FFE65F"/>
              </a:buClr>
              <a:buSzPts val="5200"/>
              <a:buNone/>
              <a:defRPr sz="5200">
                <a:solidFill>
                  <a:srgbClr val="FFE65F"/>
                </a:solidFill>
              </a:defRPr>
            </a:lvl3pPr>
            <a:lvl4pPr lvl="3" algn="ctr">
              <a:lnSpc>
                <a:spcPct val="100000"/>
              </a:lnSpc>
              <a:spcBef>
                <a:spcPts val="0"/>
              </a:spcBef>
              <a:spcAft>
                <a:spcPts val="0"/>
              </a:spcAft>
              <a:buClr>
                <a:srgbClr val="FFE65F"/>
              </a:buClr>
              <a:buSzPts val="5200"/>
              <a:buNone/>
              <a:defRPr sz="5200">
                <a:solidFill>
                  <a:srgbClr val="FFE65F"/>
                </a:solidFill>
              </a:defRPr>
            </a:lvl4pPr>
            <a:lvl5pPr lvl="4" algn="ctr">
              <a:lnSpc>
                <a:spcPct val="100000"/>
              </a:lnSpc>
              <a:spcBef>
                <a:spcPts val="0"/>
              </a:spcBef>
              <a:spcAft>
                <a:spcPts val="0"/>
              </a:spcAft>
              <a:buClr>
                <a:srgbClr val="FFE65F"/>
              </a:buClr>
              <a:buSzPts val="5200"/>
              <a:buNone/>
              <a:defRPr sz="5200">
                <a:solidFill>
                  <a:srgbClr val="FFE65F"/>
                </a:solidFill>
              </a:defRPr>
            </a:lvl5pPr>
            <a:lvl6pPr lvl="5" algn="ctr">
              <a:lnSpc>
                <a:spcPct val="100000"/>
              </a:lnSpc>
              <a:spcBef>
                <a:spcPts val="0"/>
              </a:spcBef>
              <a:spcAft>
                <a:spcPts val="0"/>
              </a:spcAft>
              <a:buClr>
                <a:srgbClr val="FFE65F"/>
              </a:buClr>
              <a:buSzPts val="5200"/>
              <a:buNone/>
              <a:defRPr sz="5200">
                <a:solidFill>
                  <a:srgbClr val="FFE65F"/>
                </a:solidFill>
              </a:defRPr>
            </a:lvl6pPr>
            <a:lvl7pPr lvl="6" algn="ctr">
              <a:lnSpc>
                <a:spcPct val="100000"/>
              </a:lnSpc>
              <a:spcBef>
                <a:spcPts val="0"/>
              </a:spcBef>
              <a:spcAft>
                <a:spcPts val="0"/>
              </a:spcAft>
              <a:buClr>
                <a:srgbClr val="FFE65F"/>
              </a:buClr>
              <a:buSzPts val="5200"/>
              <a:buNone/>
              <a:defRPr sz="5200">
                <a:solidFill>
                  <a:srgbClr val="FFE65F"/>
                </a:solidFill>
              </a:defRPr>
            </a:lvl7pPr>
            <a:lvl8pPr lvl="7" algn="ctr">
              <a:lnSpc>
                <a:spcPct val="100000"/>
              </a:lnSpc>
              <a:spcBef>
                <a:spcPts val="0"/>
              </a:spcBef>
              <a:spcAft>
                <a:spcPts val="0"/>
              </a:spcAft>
              <a:buClr>
                <a:srgbClr val="FFE65F"/>
              </a:buClr>
              <a:buSzPts val="5200"/>
              <a:buNone/>
              <a:defRPr sz="5200">
                <a:solidFill>
                  <a:srgbClr val="FFE65F"/>
                </a:solidFill>
              </a:defRPr>
            </a:lvl8pPr>
            <a:lvl9pPr lvl="8" algn="ctr">
              <a:lnSpc>
                <a:spcPct val="100000"/>
              </a:lnSpc>
              <a:spcBef>
                <a:spcPts val="0"/>
              </a:spcBef>
              <a:spcAft>
                <a:spcPts val="0"/>
              </a:spcAft>
              <a:buClr>
                <a:srgbClr val="FFE65F"/>
              </a:buClr>
              <a:buSzPts val="5200"/>
              <a:buNone/>
              <a:defRPr sz="5200">
                <a:solidFill>
                  <a:srgbClr val="FFE65F"/>
                </a:solidFill>
              </a:defRPr>
            </a:lvl9pPr>
          </a:lstStyle>
          <a:p>
            <a:endParaRPr/>
          </a:p>
        </p:txBody>
      </p:sp>
      <p:sp>
        <p:nvSpPr>
          <p:cNvPr id="96" name="Google Shape;96;p20"/>
          <p:cNvSpPr txBox="1">
            <a:spLocks noGrp="1"/>
          </p:cNvSpPr>
          <p:nvPr>
            <p:ph type="subTitle" idx="1"/>
          </p:nvPr>
        </p:nvSpPr>
        <p:spPr>
          <a:xfrm>
            <a:off x="2286000" y="2023050"/>
            <a:ext cx="27591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FFE65F"/>
              </a:buClr>
              <a:buSzPts val="2200"/>
              <a:buFont typeface="Barlow Condensed"/>
              <a:buNone/>
              <a:defRPr sz="2200">
                <a:solidFill>
                  <a:srgbClr val="FFE65F"/>
                </a:solidFill>
                <a:latin typeface="Barlow Condensed"/>
                <a:ea typeface="Barlow Condensed"/>
                <a:cs typeface="Barlow Condensed"/>
                <a:sym typeface="Barlow Condensed"/>
              </a:defRPr>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
        <p:nvSpPr>
          <p:cNvPr id="97" name="Google Shape;97;p20"/>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98" name="Google Shape;98;p20"/>
          <p:cNvCxnSpPr/>
          <p:nvPr/>
        </p:nvCxnSpPr>
        <p:spPr>
          <a:xfrm rot="5400000">
            <a:off x="750100" y="4830025"/>
            <a:ext cx="144300" cy="0"/>
          </a:xfrm>
          <a:prstGeom prst="straightConnector1">
            <a:avLst/>
          </a:prstGeom>
          <a:noFill/>
          <a:ln w="9525" cap="flat" cmpd="sng">
            <a:solidFill>
              <a:srgbClr val="303C93"/>
            </a:solidFill>
            <a:prstDash val="solid"/>
            <a:round/>
            <a:headEnd type="none" w="med" len="med"/>
            <a:tailEnd type="none" w="med" len="med"/>
          </a:ln>
        </p:spPr>
      </p:cxnSp>
      <p:sp>
        <p:nvSpPr>
          <p:cNvPr id="99" name="Google Shape;99;p20"/>
          <p:cNvSpPr txBox="1"/>
          <p:nvPr/>
        </p:nvSpPr>
        <p:spPr>
          <a:xfrm>
            <a:off x="1007250" y="4768525"/>
            <a:ext cx="18378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303C93"/>
                </a:solidFill>
                <a:latin typeface="Barlow SemiBold"/>
                <a:ea typeface="Barlow SemiBold"/>
                <a:cs typeface="Barlow SemiBold"/>
                <a:sym typeface="Barlow SemiBold"/>
              </a:rPr>
              <a:t>Enter presentation name 2023</a:t>
            </a:r>
            <a:endParaRPr sz="800">
              <a:solidFill>
                <a:srgbClr val="303C93"/>
              </a:solidFill>
              <a:latin typeface="Barlow SemiBold"/>
              <a:ea typeface="Barlow SemiBold"/>
              <a:cs typeface="Barlow SemiBold"/>
              <a:sym typeface="Barlow SemiBold"/>
            </a:endParaRPr>
          </a:p>
        </p:txBody>
      </p:sp>
      <p:sp>
        <p:nvSpPr>
          <p:cNvPr id="100" name="Google Shape;100;p20"/>
          <p:cNvSpPr/>
          <p:nvPr/>
        </p:nvSpPr>
        <p:spPr>
          <a:xfrm>
            <a:off x="-75" y="0"/>
            <a:ext cx="1868700" cy="5143500"/>
          </a:xfrm>
          <a:prstGeom prst="rect">
            <a:avLst/>
          </a:prstGeom>
          <a:solidFill>
            <a:srgbClr val="FFE65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1" name="Google Shape;101;p20"/>
          <p:cNvPicPr preferRelativeResize="0"/>
          <p:nvPr/>
        </p:nvPicPr>
        <p:blipFill>
          <a:blip r:embed="rId2">
            <a:alphaModFix/>
          </a:blip>
          <a:stretch>
            <a:fillRect/>
          </a:stretch>
        </p:blipFill>
        <p:spPr>
          <a:xfrm>
            <a:off x="321950" y="350175"/>
            <a:ext cx="1224651" cy="2126751"/>
          </a:xfrm>
          <a:prstGeom prst="rect">
            <a:avLst/>
          </a:prstGeom>
          <a:noFill/>
          <a:ln>
            <a:noFill/>
          </a:ln>
        </p:spPr>
      </p:pic>
      <p:sp>
        <p:nvSpPr>
          <p:cNvPr id="102" name="Google Shape;102;p20"/>
          <p:cNvSpPr txBox="1">
            <a:spLocks noGrp="1"/>
          </p:cNvSpPr>
          <p:nvPr>
            <p:ph type="ctrTitle" idx="2"/>
          </p:nvPr>
        </p:nvSpPr>
        <p:spPr>
          <a:xfrm>
            <a:off x="2286000" y="4036300"/>
            <a:ext cx="1152900" cy="291300"/>
          </a:xfrm>
          <a:prstGeom prst="rect">
            <a:avLst/>
          </a:prstGeom>
        </p:spPr>
        <p:txBody>
          <a:bodyPr spcFirstLastPara="1" wrap="square" lIns="0" tIns="0" rIns="0" bIns="0" anchor="t" anchorCtr="0">
            <a:spAutoFit/>
          </a:bodyPr>
          <a:lstStyle>
            <a:lvl1pPr lvl="0" algn="l">
              <a:spcBef>
                <a:spcPts val="0"/>
              </a:spcBef>
              <a:spcAft>
                <a:spcPts val="0"/>
              </a:spcAft>
              <a:buNone/>
              <a:defRPr sz="1000" b="1">
                <a:solidFill>
                  <a:srgbClr val="FFE65F"/>
                </a:solidFill>
                <a:latin typeface="Roboto"/>
                <a:ea typeface="Roboto"/>
                <a:cs typeface="Roboto"/>
                <a:sym typeface="Roboto"/>
              </a:defRPr>
            </a:lvl1pPr>
            <a:lvl2pPr lvl="1" algn="l">
              <a:spcBef>
                <a:spcPts val="0"/>
              </a:spcBef>
              <a:spcAft>
                <a:spcPts val="0"/>
              </a:spcAft>
              <a:buNone/>
              <a:defRPr sz="1000">
                <a:solidFill>
                  <a:srgbClr val="FFE65F"/>
                </a:solidFill>
                <a:latin typeface="Roboto Medium"/>
                <a:ea typeface="Roboto Medium"/>
                <a:cs typeface="Roboto Medium"/>
                <a:sym typeface="Roboto Medium"/>
              </a:defRPr>
            </a:lvl2pPr>
            <a:lvl3pPr lvl="2" algn="l">
              <a:spcBef>
                <a:spcPts val="0"/>
              </a:spcBef>
              <a:spcAft>
                <a:spcPts val="0"/>
              </a:spcAft>
              <a:buNone/>
              <a:defRPr sz="1000">
                <a:solidFill>
                  <a:srgbClr val="FFE65F"/>
                </a:solidFill>
                <a:latin typeface="Roboto Medium"/>
                <a:ea typeface="Roboto Medium"/>
                <a:cs typeface="Roboto Medium"/>
                <a:sym typeface="Roboto Medium"/>
              </a:defRPr>
            </a:lvl3pPr>
            <a:lvl4pPr lvl="3" algn="l">
              <a:spcBef>
                <a:spcPts val="0"/>
              </a:spcBef>
              <a:spcAft>
                <a:spcPts val="0"/>
              </a:spcAft>
              <a:buNone/>
              <a:defRPr sz="1000">
                <a:solidFill>
                  <a:srgbClr val="FFE65F"/>
                </a:solidFill>
                <a:latin typeface="Roboto Medium"/>
                <a:ea typeface="Roboto Medium"/>
                <a:cs typeface="Roboto Medium"/>
                <a:sym typeface="Roboto Medium"/>
              </a:defRPr>
            </a:lvl4pPr>
            <a:lvl5pPr lvl="4" algn="l">
              <a:spcBef>
                <a:spcPts val="0"/>
              </a:spcBef>
              <a:spcAft>
                <a:spcPts val="0"/>
              </a:spcAft>
              <a:buNone/>
              <a:defRPr sz="1000">
                <a:solidFill>
                  <a:srgbClr val="FFE65F"/>
                </a:solidFill>
                <a:latin typeface="Roboto Medium"/>
                <a:ea typeface="Roboto Medium"/>
                <a:cs typeface="Roboto Medium"/>
                <a:sym typeface="Roboto Medium"/>
              </a:defRPr>
            </a:lvl5pPr>
            <a:lvl6pPr lvl="5" algn="l">
              <a:spcBef>
                <a:spcPts val="0"/>
              </a:spcBef>
              <a:spcAft>
                <a:spcPts val="0"/>
              </a:spcAft>
              <a:buNone/>
              <a:defRPr sz="1000">
                <a:solidFill>
                  <a:srgbClr val="FFE65F"/>
                </a:solidFill>
                <a:latin typeface="Roboto Medium"/>
                <a:ea typeface="Roboto Medium"/>
                <a:cs typeface="Roboto Medium"/>
                <a:sym typeface="Roboto Medium"/>
              </a:defRPr>
            </a:lvl6pPr>
            <a:lvl7pPr lvl="6" algn="l">
              <a:spcBef>
                <a:spcPts val="0"/>
              </a:spcBef>
              <a:spcAft>
                <a:spcPts val="0"/>
              </a:spcAft>
              <a:buNone/>
              <a:defRPr sz="1000">
                <a:solidFill>
                  <a:srgbClr val="FFE65F"/>
                </a:solidFill>
                <a:latin typeface="Roboto Medium"/>
                <a:ea typeface="Roboto Medium"/>
                <a:cs typeface="Roboto Medium"/>
                <a:sym typeface="Roboto Medium"/>
              </a:defRPr>
            </a:lvl7pPr>
            <a:lvl8pPr lvl="7" algn="l">
              <a:spcBef>
                <a:spcPts val="0"/>
              </a:spcBef>
              <a:spcAft>
                <a:spcPts val="0"/>
              </a:spcAft>
              <a:buNone/>
              <a:defRPr sz="1000">
                <a:solidFill>
                  <a:srgbClr val="FFE65F"/>
                </a:solidFill>
                <a:latin typeface="Roboto Medium"/>
                <a:ea typeface="Roboto Medium"/>
                <a:cs typeface="Roboto Medium"/>
                <a:sym typeface="Roboto Medium"/>
              </a:defRPr>
            </a:lvl8pPr>
            <a:lvl9pPr lvl="8" algn="l">
              <a:spcBef>
                <a:spcPts val="0"/>
              </a:spcBef>
              <a:spcAft>
                <a:spcPts val="0"/>
              </a:spcAft>
              <a:buNone/>
              <a:defRPr sz="1000">
                <a:solidFill>
                  <a:srgbClr val="FFE65F"/>
                </a:solidFill>
                <a:latin typeface="Roboto Medium"/>
                <a:ea typeface="Roboto Medium"/>
                <a:cs typeface="Roboto Medium"/>
                <a:sym typeface="Roboto Medium"/>
              </a:defRPr>
            </a:lvl9pPr>
          </a:lstStyle>
          <a:p>
            <a:endParaRPr/>
          </a:p>
        </p:txBody>
      </p:sp>
      <p:sp>
        <p:nvSpPr>
          <p:cNvPr id="103" name="Google Shape;103;p20"/>
          <p:cNvSpPr txBox="1">
            <a:spLocks noGrp="1"/>
          </p:cNvSpPr>
          <p:nvPr>
            <p:ph type="subTitle" idx="3"/>
          </p:nvPr>
        </p:nvSpPr>
        <p:spPr>
          <a:xfrm>
            <a:off x="2286000" y="4356300"/>
            <a:ext cx="1152900" cy="365100"/>
          </a:xfrm>
          <a:prstGeom prst="rect">
            <a:avLst/>
          </a:prstGeom>
        </p:spPr>
        <p:txBody>
          <a:bodyPr spcFirstLastPara="1" wrap="square" lIns="0" tIns="0" rIns="0" bIns="0" anchor="t" anchorCtr="0">
            <a:spAutoFit/>
          </a:bodyPr>
          <a:lstStyle>
            <a:lvl1pPr lvl="0" algn="l">
              <a:spcBef>
                <a:spcPts val="0"/>
              </a:spcBef>
              <a:spcAft>
                <a:spcPts val="0"/>
              </a:spcAft>
              <a:buSzPts val="1000"/>
              <a:buNone/>
              <a:defRPr sz="1000">
                <a:solidFill>
                  <a:srgbClr val="FFE65F"/>
                </a:solidFill>
              </a:defRPr>
            </a:lvl1pPr>
            <a:lvl2pPr lvl="1" algn="l">
              <a:spcBef>
                <a:spcPts val="0"/>
              </a:spcBef>
              <a:spcAft>
                <a:spcPts val="0"/>
              </a:spcAft>
              <a:buSzPts val="1000"/>
              <a:buNone/>
              <a:defRPr sz="1000">
                <a:solidFill>
                  <a:srgbClr val="FFE65F"/>
                </a:solidFill>
              </a:defRPr>
            </a:lvl2pPr>
            <a:lvl3pPr lvl="2" algn="l">
              <a:spcBef>
                <a:spcPts val="0"/>
              </a:spcBef>
              <a:spcAft>
                <a:spcPts val="0"/>
              </a:spcAft>
              <a:buSzPts val="1000"/>
              <a:buNone/>
              <a:defRPr sz="1000">
                <a:solidFill>
                  <a:srgbClr val="FFE65F"/>
                </a:solidFill>
              </a:defRPr>
            </a:lvl3pPr>
            <a:lvl4pPr lvl="3" algn="l">
              <a:spcBef>
                <a:spcPts val="0"/>
              </a:spcBef>
              <a:spcAft>
                <a:spcPts val="0"/>
              </a:spcAft>
              <a:buSzPts val="1000"/>
              <a:buNone/>
              <a:defRPr sz="1000">
                <a:solidFill>
                  <a:srgbClr val="FFE65F"/>
                </a:solidFill>
              </a:defRPr>
            </a:lvl4pPr>
            <a:lvl5pPr lvl="4" algn="l">
              <a:spcBef>
                <a:spcPts val="0"/>
              </a:spcBef>
              <a:spcAft>
                <a:spcPts val="0"/>
              </a:spcAft>
              <a:buSzPts val="1000"/>
              <a:buNone/>
              <a:defRPr sz="1000">
                <a:solidFill>
                  <a:srgbClr val="FFE65F"/>
                </a:solidFill>
              </a:defRPr>
            </a:lvl5pPr>
            <a:lvl6pPr lvl="5" algn="l">
              <a:spcBef>
                <a:spcPts val="0"/>
              </a:spcBef>
              <a:spcAft>
                <a:spcPts val="0"/>
              </a:spcAft>
              <a:buSzPts val="1000"/>
              <a:buNone/>
              <a:defRPr sz="1000">
                <a:solidFill>
                  <a:srgbClr val="FFE65F"/>
                </a:solidFill>
              </a:defRPr>
            </a:lvl6pPr>
            <a:lvl7pPr lvl="6" algn="l">
              <a:spcBef>
                <a:spcPts val="0"/>
              </a:spcBef>
              <a:spcAft>
                <a:spcPts val="0"/>
              </a:spcAft>
              <a:buSzPts val="1000"/>
              <a:buNone/>
              <a:defRPr sz="1000">
                <a:solidFill>
                  <a:srgbClr val="FFE65F"/>
                </a:solidFill>
              </a:defRPr>
            </a:lvl7pPr>
            <a:lvl8pPr lvl="7" algn="l">
              <a:spcBef>
                <a:spcPts val="0"/>
              </a:spcBef>
              <a:spcAft>
                <a:spcPts val="0"/>
              </a:spcAft>
              <a:buSzPts val="1000"/>
              <a:buNone/>
              <a:defRPr sz="1000">
                <a:solidFill>
                  <a:srgbClr val="FFE65F"/>
                </a:solidFill>
              </a:defRPr>
            </a:lvl8pPr>
            <a:lvl9pPr lvl="8" algn="l">
              <a:spcBef>
                <a:spcPts val="0"/>
              </a:spcBef>
              <a:spcAft>
                <a:spcPts val="0"/>
              </a:spcAft>
              <a:buSzPts val="1000"/>
              <a:buNone/>
              <a:defRPr sz="1000">
                <a:solidFill>
                  <a:srgbClr val="FFE65F"/>
                </a:solidFill>
              </a:defRPr>
            </a:lvl9pPr>
          </a:lstStyle>
          <a:p>
            <a:endParaRPr/>
          </a:p>
        </p:txBody>
      </p:sp>
      <p:pic>
        <p:nvPicPr>
          <p:cNvPr id="104" name="Google Shape;104;p20"/>
          <p:cNvPicPr preferRelativeResize="0"/>
          <p:nvPr/>
        </p:nvPicPr>
        <p:blipFill>
          <a:blip r:embed="rId3">
            <a:alphaModFix/>
          </a:blip>
          <a:stretch>
            <a:fillRect/>
          </a:stretch>
        </p:blipFill>
        <p:spPr>
          <a:xfrm>
            <a:off x="466875" y="3808623"/>
            <a:ext cx="914400" cy="912702"/>
          </a:xfrm>
          <a:prstGeom prst="rect">
            <a:avLst/>
          </a:prstGeom>
          <a:noFill/>
          <a:ln>
            <a:noFill/>
          </a:ln>
        </p:spPr>
      </p:pic>
    </p:spTree>
  </p:cSld>
  <p:clrMapOvr>
    <a:masterClrMapping/>
  </p:clrMapOvr>
  <p:extLst>
    <p:ext uri="{DCECCB84-F9BA-43D5-87BE-67443E8EF086}">
      <p15:sldGuideLst xmlns:p15="http://schemas.microsoft.com/office/powerpoint/2012/main">
        <p15:guide id="1" pos="1440">
          <p15:clr>
            <a:srgbClr val="E46962"/>
          </p15:clr>
        </p15:guide>
        <p15:guide id="2" orient="horz" pos="652">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mailto:Glenn.Daly@mass.gov"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hyperlink" Target="mailto:Ayala.Livny.Consulting@gmail.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p:nvPr/>
        </p:nvSpPr>
        <p:spPr>
          <a:xfrm>
            <a:off x="1862500" y="-30600"/>
            <a:ext cx="6820200" cy="5143500"/>
          </a:xfrm>
          <a:prstGeom prst="rect">
            <a:avLst/>
          </a:prstGeom>
          <a:gradFill>
            <a:gsLst>
              <a:gs pos="0">
                <a:srgbClr val="303C93"/>
              </a:gs>
              <a:gs pos="100000">
                <a:srgbClr val="FFFFFF">
                  <a:alpha val="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21"/>
          <p:cNvSpPr txBox="1">
            <a:spLocks noGrp="1"/>
          </p:cNvSpPr>
          <p:nvPr>
            <p:ph type="ctrTitle"/>
          </p:nvPr>
        </p:nvSpPr>
        <p:spPr>
          <a:xfrm>
            <a:off x="2154400" y="1072550"/>
            <a:ext cx="6671400" cy="754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4900"/>
              <a:t>March 2026 Meeting </a:t>
            </a:r>
            <a:endParaRPr sz="4900">
              <a:solidFill>
                <a:srgbClr val="FFE65F"/>
              </a:solidFill>
              <a:latin typeface="Barlow Condensed SemiBold"/>
              <a:ea typeface="Barlow Condensed SemiBold"/>
              <a:cs typeface="Barlow Condensed SemiBold"/>
              <a:sym typeface="Barlow Condensed SemiBold"/>
            </a:endParaRPr>
          </a:p>
        </p:txBody>
      </p:sp>
      <p:sp>
        <p:nvSpPr>
          <p:cNvPr id="111" name="Google Shape;111;p21"/>
          <p:cNvSpPr txBox="1">
            <a:spLocks noGrp="1"/>
          </p:cNvSpPr>
          <p:nvPr>
            <p:ph type="ctrTitle" idx="2"/>
          </p:nvPr>
        </p:nvSpPr>
        <p:spPr>
          <a:xfrm>
            <a:off x="2154400" y="2393500"/>
            <a:ext cx="2565300" cy="277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1800"/>
              <a:t>Alice Colegrove</a:t>
            </a:r>
            <a:endParaRPr sz="1800"/>
          </a:p>
        </p:txBody>
      </p:sp>
      <p:sp>
        <p:nvSpPr>
          <p:cNvPr id="112" name="Google Shape;112;p21"/>
          <p:cNvSpPr txBox="1">
            <a:spLocks noGrp="1"/>
          </p:cNvSpPr>
          <p:nvPr>
            <p:ph type="subTitle" idx="3"/>
          </p:nvPr>
        </p:nvSpPr>
        <p:spPr>
          <a:xfrm>
            <a:off x="2154400" y="2769725"/>
            <a:ext cx="4217100" cy="529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1600"/>
              <a:t>Director, Homeless Youth Services</a:t>
            </a:r>
            <a:endParaRPr sz="1600"/>
          </a:p>
          <a:p>
            <a:pPr marL="0" lvl="0" indent="0" algn="l" rtl="0">
              <a:spcBef>
                <a:spcPts val="0"/>
              </a:spcBef>
              <a:spcAft>
                <a:spcPts val="1200"/>
              </a:spcAft>
              <a:buNone/>
            </a:pPr>
            <a:r>
              <a:rPr lang="en" sz="1600"/>
              <a:t>Chair, UHYC on behalf of Secretary Mahaniah</a:t>
            </a:r>
            <a:endParaRPr sz="1600"/>
          </a:p>
        </p:txBody>
      </p:sp>
      <p:sp>
        <p:nvSpPr>
          <p:cNvPr id="113" name="Google Shape;113;p21"/>
          <p:cNvSpPr txBox="1">
            <a:spLocks noGrp="1"/>
          </p:cNvSpPr>
          <p:nvPr>
            <p:ph type="ctrTitle" idx="2"/>
          </p:nvPr>
        </p:nvSpPr>
        <p:spPr>
          <a:xfrm>
            <a:off x="2154400" y="3603525"/>
            <a:ext cx="3940800" cy="2772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1800"/>
              <a:t>Ayala Livny &amp; Thaliana Paulino</a:t>
            </a:r>
            <a:endParaRPr sz="1800"/>
          </a:p>
        </p:txBody>
      </p:sp>
      <p:sp>
        <p:nvSpPr>
          <p:cNvPr id="114" name="Google Shape;114;p21"/>
          <p:cNvSpPr txBox="1">
            <a:spLocks noGrp="1"/>
          </p:cNvSpPr>
          <p:nvPr>
            <p:ph type="subTitle" idx="3"/>
          </p:nvPr>
        </p:nvSpPr>
        <p:spPr>
          <a:xfrm>
            <a:off x="2154400" y="3979750"/>
            <a:ext cx="4217100" cy="529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1600"/>
              <a:t>Senior Consultants</a:t>
            </a:r>
            <a:endParaRPr sz="1600"/>
          </a:p>
          <a:p>
            <a:pPr marL="0" lvl="0" indent="0" algn="l" rtl="0">
              <a:spcBef>
                <a:spcPts val="0"/>
              </a:spcBef>
              <a:spcAft>
                <a:spcPts val="0"/>
              </a:spcAft>
              <a:buNone/>
            </a:pPr>
            <a:r>
              <a:rPr lang="en" sz="1600"/>
              <a:t>Homeless Youth Services &amp; UHYC</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0"/>
          <p:cNvPicPr preferRelativeResize="0"/>
          <p:nvPr/>
        </p:nvPicPr>
        <p:blipFill rotWithShape="1">
          <a:blip r:embed="rId3">
            <a:alphaModFix amt="54000"/>
          </a:blip>
          <a:srcRect l="-6940"/>
          <a:stretch/>
        </p:blipFill>
        <p:spPr>
          <a:xfrm>
            <a:off x="696175" y="0"/>
            <a:ext cx="8447825" cy="5143501"/>
          </a:xfrm>
          <a:prstGeom prst="rect">
            <a:avLst/>
          </a:prstGeom>
          <a:noFill/>
          <a:ln>
            <a:noFill/>
          </a:ln>
        </p:spPr>
      </p:pic>
      <p:sp>
        <p:nvSpPr>
          <p:cNvPr id="172" name="Google Shape;172;p30"/>
          <p:cNvSpPr txBox="1">
            <a:spLocks noGrp="1"/>
          </p:cNvSpPr>
          <p:nvPr>
            <p:ph type="sldNum" idx="12"/>
          </p:nvPr>
        </p:nvSpPr>
        <p:spPr>
          <a:xfrm>
            <a:off x="198978"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10</a:t>
            </a:fld>
            <a:endParaRPr/>
          </a:p>
        </p:txBody>
      </p:sp>
      <p:sp>
        <p:nvSpPr>
          <p:cNvPr id="173" name="Google Shape;173;p30"/>
          <p:cNvSpPr txBox="1">
            <a:spLocks noGrp="1"/>
          </p:cNvSpPr>
          <p:nvPr>
            <p:ph type="body" idx="1"/>
          </p:nvPr>
        </p:nvSpPr>
        <p:spPr>
          <a:xfrm>
            <a:off x="1108000" y="431250"/>
            <a:ext cx="75600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800" b="1">
                <a:solidFill>
                  <a:schemeClr val="lt1"/>
                </a:solidFill>
                <a:latin typeface="Barlow Condensed"/>
                <a:ea typeface="Barlow Condensed"/>
                <a:cs typeface="Barlow Condensed"/>
                <a:sym typeface="Barlow Condensed"/>
              </a:rPr>
              <a:t>Ultimate Goal:</a:t>
            </a:r>
            <a:endParaRPr sz="4800" b="1">
              <a:solidFill>
                <a:schemeClr val="lt1"/>
              </a:solidFill>
              <a:latin typeface="Barlow Condensed"/>
              <a:ea typeface="Barlow Condensed"/>
              <a:cs typeface="Barlow Condensed"/>
              <a:sym typeface="Barlow Condensed"/>
            </a:endParaRPr>
          </a:p>
          <a:p>
            <a:pPr marL="0" lvl="0" indent="0" algn="ctr" rtl="0">
              <a:lnSpc>
                <a:spcPct val="100000"/>
              </a:lnSpc>
              <a:spcBef>
                <a:spcPts val="0"/>
              </a:spcBef>
              <a:spcAft>
                <a:spcPts val="0"/>
              </a:spcAft>
              <a:buClr>
                <a:schemeClr val="dk1"/>
              </a:buClr>
              <a:buSzPts val="1100"/>
              <a:buFont typeface="Arial"/>
              <a:buNone/>
            </a:pPr>
            <a:r>
              <a:rPr lang="en" sz="6400" b="1">
                <a:solidFill>
                  <a:schemeClr val="accent4"/>
                </a:solidFill>
                <a:latin typeface="Barlow Condensed"/>
                <a:ea typeface="Barlow Condensed"/>
                <a:cs typeface="Barlow Condensed"/>
                <a:sym typeface="Barlow Condensed"/>
              </a:rPr>
              <a:t>Youth Housing Stability!</a:t>
            </a:r>
            <a:endParaRPr sz="7800">
              <a:solidFill>
                <a:schemeClr val="accent4"/>
              </a:solidFill>
              <a:latin typeface="Barlow Condensed ExtraBold"/>
              <a:ea typeface="Barlow Condensed ExtraBold"/>
              <a:cs typeface="Barlow Condensed ExtraBold"/>
              <a:sym typeface="Barlow Condensed ExtraBold"/>
            </a:endParaRPr>
          </a:p>
          <a:p>
            <a:pPr marL="0" lvl="0" indent="0" algn="l" rtl="0">
              <a:lnSpc>
                <a:spcPct val="100000"/>
              </a:lnSpc>
              <a:spcBef>
                <a:spcPts val="0"/>
              </a:spcBef>
              <a:spcAft>
                <a:spcPts val="0"/>
              </a:spcAft>
              <a:buClr>
                <a:schemeClr val="dk1"/>
              </a:buClr>
              <a:buSzPts val="1100"/>
              <a:buFont typeface="Arial"/>
              <a:buNone/>
            </a:pPr>
            <a:endParaRPr sz="3600">
              <a:solidFill>
                <a:srgbClr val="303C93"/>
              </a:solidFill>
              <a:latin typeface="Barlow Condensed SemiBold"/>
              <a:ea typeface="Barlow Condensed SemiBold"/>
              <a:cs typeface="Barlow Condensed SemiBold"/>
              <a:sym typeface="Barlow Condensed SemiBold"/>
            </a:endParaRPr>
          </a:p>
          <a:p>
            <a:pPr marL="0" lvl="0" indent="0" algn="l" rtl="0">
              <a:spcBef>
                <a:spcPts val="0"/>
              </a:spcBef>
              <a:spcAft>
                <a:spcPts val="1200"/>
              </a:spcAft>
              <a:buNone/>
            </a:pPr>
            <a:endParaRPr sz="3000"/>
          </a:p>
        </p:txBody>
      </p:sp>
      <p:cxnSp>
        <p:nvCxnSpPr>
          <p:cNvPr id="174" name="Google Shape;174;p30"/>
          <p:cNvCxnSpPr/>
          <p:nvPr/>
        </p:nvCxnSpPr>
        <p:spPr>
          <a:xfrm>
            <a:off x="290600" y="4611200"/>
            <a:ext cx="144300" cy="0"/>
          </a:xfrm>
          <a:prstGeom prst="straightConnector1">
            <a:avLst/>
          </a:prstGeom>
          <a:noFill/>
          <a:ln w="9525" cap="flat" cmpd="sng">
            <a:solidFill>
              <a:srgbClr val="303C93"/>
            </a:solidFill>
            <a:prstDash val="solid"/>
            <a:round/>
            <a:headEnd type="none" w="med" len="med"/>
            <a:tailEnd type="none" w="med" len="med"/>
          </a:ln>
        </p:spPr>
      </p:cxnSp>
      <p:sp>
        <p:nvSpPr>
          <p:cNvPr id="175" name="Google Shape;175;p30"/>
          <p:cNvSpPr txBox="1"/>
          <p:nvPr/>
        </p:nvSpPr>
        <p:spPr>
          <a:xfrm rot="-5400000">
            <a:off x="-844450" y="3095700"/>
            <a:ext cx="24762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200">
                <a:solidFill>
                  <a:srgbClr val="303C93"/>
                </a:solidFill>
                <a:latin typeface="Roboto Medium"/>
                <a:ea typeface="Roboto Medium"/>
                <a:cs typeface="Roboto Medium"/>
                <a:sym typeface="Roboto Medium"/>
              </a:rPr>
              <a:t>UHYC March 2026  Meeting</a:t>
            </a:r>
            <a:endParaRPr sz="800">
              <a:solidFill>
                <a:srgbClr val="303C93"/>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D581"/>
        </a:solidFill>
        <a:effectLst/>
      </p:bgPr>
    </p:bg>
    <p:spTree>
      <p:nvGrpSpPr>
        <p:cNvPr id="1" name="Shape 179"/>
        <p:cNvGrpSpPr/>
        <p:nvPr/>
      </p:nvGrpSpPr>
      <p:grpSpPr>
        <a:xfrm>
          <a:off x="0" y="0"/>
          <a:ext cx="0" cy="0"/>
          <a:chOff x="0" y="0"/>
          <a:chExt cx="0" cy="0"/>
        </a:xfrm>
      </p:grpSpPr>
      <p:pic>
        <p:nvPicPr>
          <p:cNvPr id="180" name="Google Shape;180;p31" title="Copilot_20250609_180730.png"/>
          <p:cNvPicPr preferRelativeResize="0"/>
          <p:nvPr/>
        </p:nvPicPr>
        <p:blipFill rotWithShape="1">
          <a:blip r:embed="rId3">
            <a:alphaModFix/>
          </a:blip>
          <a:srcRect l="1166" t="16135" b="32593"/>
          <a:stretch/>
        </p:blipFill>
        <p:spPr>
          <a:xfrm>
            <a:off x="1204688" y="1516300"/>
            <a:ext cx="7199974" cy="3627200"/>
          </a:xfrm>
          <a:prstGeom prst="rect">
            <a:avLst/>
          </a:prstGeom>
          <a:noFill/>
          <a:ln>
            <a:noFill/>
          </a:ln>
        </p:spPr>
      </p:pic>
      <p:sp>
        <p:nvSpPr>
          <p:cNvPr id="181" name="Google Shape;181;p31"/>
          <p:cNvSpPr txBox="1">
            <a:spLocks noGrp="1"/>
          </p:cNvSpPr>
          <p:nvPr>
            <p:ph type="subTitle" idx="1"/>
          </p:nvPr>
        </p:nvSpPr>
        <p:spPr>
          <a:xfrm>
            <a:off x="1418725" y="1804175"/>
            <a:ext cx="1919100" cy="861900"/>
          </a:xfrm>
          <a:prstGeom prst="rect">
            <a:avLst/>
          </a:prstGeom>
        </p:spPr>
        <p:txBody>
          <a:bodyPr spcFirstLastPara="1" wrap="square" lIns="91425" tIns="91425" rIns="91425" bIns="91425" anchor="t" anchorCtr="0">
            <a:normAutofit fontScale="70000" lnSpcReduction="10000"/>
          </a:bodyPr>
          <a:lstStyle/>
          <a:p>
            <a:pPr marL="0" lvl="0" indent="0" algn="ctr" rtl="0">
              <a:spcBef>
                <a:spcPts val="0"/>
              </a:spcBef>
              <a:spcAft>
                <a:spcPts val="0"/>
              </a:spcAft>
              <a:buNone/>
            </a:pPr>
            <a:r>
              <a:rPr lang="en" sz="3300" u="sng">
                <a:solidFill>
                  <a:schemeClr val="dk1"/>
                </a:solidFill>
              </a:rPr>
              <a:t>Minors: 3/18/26</a:t>
            </a:r>
            <a:endParaRPr sz="3300" u="sng">
              <a:solidFill>
                <a:schemeClr val="dk1"/>
              </a:solidFill>
            </a:endParaRPr>
          </a:p>
          <a:p>
            <a:pPr marL="0" lvl="0" indent="0" algn="ctr" rtl="0">
              <a:spcBef>
                <a:spcPts val="0"/>
              </a:spcBef>
              <a:spcAft>
                <a:spcPts val="0"/>
              </a:spcAft>
              <a:buNone/>
            </a:pPr>
            <a:r>
              <a:rPr lang="en" sz="3300">
                <a:solidFill>
                  <a:schemeClr val="dk1"/>
                </a:solidFill>
              </a:rPr>
              <a:t>3rd Wed 10-11 am</a:t>
            </a:r>
            <a:endParaRPr sz="3300">
              <a:solidFill>
                <a:schemeClr val="dk1"/>
              </a:solidFill>
            </a:endParaRPr>
          </a:p>
        </p:txBody>
      </p:sp>
      <p:sp>
        <p:nvSpPr>
          <p:cNvPr id="182" name="Google Shape;182;p31"/>
          <p:cNvSpPr txBox="1">
            <a:spLocks noGrp="1"/>
          </p:cNvSpPr>
          <p:nvPr>
            <p:ph type="subTitle" idx="1"/>
          </p:nvPr>
        </p:nvSpPr>
        <p:spPr>
          <a:xfrm>
            <a:off x="6283200" y="1804175"/>
            <a:ext cx="1639500" cy="86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u="sng">
                <a:solidFill>
                  <a:schemeClr val="dk1"/>
                </a:solidFill>
              </a:rPr>
              <a:t>ESN:  4/7/26</a:t>
            </a:r>
            <a:endParaRPr sz="2300" u="sng">
              <a:solidFill>
                <a:schemeClr val="dk1"/>
              </a:solidFill>
            </a:endParaRPr>
          </a:p>
          <a:p>
            <a:pPr marL="0" lvl="0" indent="0" algn="ctr" rtl="0">
              <a:spcBef>
                <a:spcPts val="0"/>
              </a:spcBef>
              <a:spcAft>
                <a:spcPts val="0"/>
              </a:spcAft>
              <a:buNone/>
            </a:pPr>
            <a:r>
              <a:rPr lang="en" sz="2300">
                <a:solidFill>
                  <a:schemeClr val="dk1"/>
                </a:solidFill>
              </a:rPr>
              <a:t>1-2 pm</a:t>
            </a:r>
            <a:endParaRPr sz="2300">
              <a:solidFill>
                <a:schemeClr val="dk1"/>
              </a:solidFill>
            </a:endParaRPr>
          </a:p>
        </p:txBody>
      </p:sp>
      <p:sp>
        <p:nvSpPr>
          <p:cNvPr id="183" name="Google Shape;183;p31"/>
          <p:cNvSpPr txBox="1">
            <a:spLocks noGrp="1"/>
          </p:cNvSpPr>
          <p:nvPr>
            <p:ph type="subTitle" idx="1"/>
          </p:nvPr>
        </p:nvSpPr>
        <p:spPr>
          <a:xfrm>
            <a:off x="3337825" y="1862975"/>
            <a:ext cx="2933700" cy="7443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88"/>
              <a:buNone/>
            </a:pPr>
            <a:r>
              <a:rPr lang="en" sz="2300" u="sng">
                <a:solidFill>
                  <a:schemeClr val="dk1"/>
                </a:solidFill>
              </a:rPr>
              <a:t>Parents Under 25: 4/8/26</a:t>
            </a:r>
            <a:endParaRPr sz="2300" u="sng">
              <a:solidFill>
                <a:schemeClr val="dk1"/>
              </a:solidFill>
            </a:endParaRPr>
          </a:p>
          <a:p>
            <a:pPr marL="0" lvl="0" indent="0" algn="ctr" rtl="0">
              <a:lnSpc>
                <a:spcPct val="80000"/>
              </a:lnSpc>
              <a:spcBef>
                <a:spcPts val="0"/>
              </a:spcBef>
              <a:spcAft>
                <a:spcPts val="0"/>
              </a:spcAft>
              <a:buSzPts val="688"/>
              <a:buNone/>
            </a:pPr>
            <a:r>
              <a:rPr lang="en" sz="2300">
                <a:solidFill>
                  <a:schemeClr val="dk1"/>
                </a:solidFill>
              </a:rPr>
              <a:t>2nd Wed 4-5 pm</a:t>
            </a:r>
            <a:endParaRPr sz="2300">
              <a:solidFill>
                <a:schemeClr val="dk1"/>
              </a:solidFill>
            </a:endParaRPr>
          </a:p>
        </p:txBody>
      </p:sp>
      <p:sp>
        <p:nvSpPr>
          <p:cNvPr id="184" name="Google Shape;184;p31"/>
          <p:cNvSpPr txBox="1">
            <a:spLocks noGrp="1"/>
          </p:cNvSpPr>
          <p:nvPr>
            <p:ph type="ctrTitle"/>
          </p:nvPr>
        </p:nvSpPr>
        <p:spPr>
          <a:xfrm>
            <a:off x="1528100" y="595075"/>
            <a:ext cx="7163400" cy="7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100"/>
              <a:t>UHYC Workgroup Updates </a:t>
            </a:r>
            <a:endParaRPr sz="5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211"/>
        </a:solidFill>
        <a:effectLst/>
      </p:bgPr>
    </p:bg>
    <p:spTree>
      <p:nvGrpSpPr>
        <p:cNvPr id="1" name="Shape 188"/>
        <p:cNvGrpSpPr/>
        <p:nvPr/>
      </p:nvGrpSpPr>
      <p:grpSpPr>
        <a:xfrm>
          <a:off x="0" y="0"/>
          <a:ext cx="0" cy="0"/>
          <a:chOff x="0" y="0"/>
          <a:chExt cx="0" cy="0"/>
        </a:xfrm>
      </p:grpSpPr>
      <p:pic>
        <p:nvPicPr>
          <p:cNvPr id="189" name="Google Shape;189;p32"/>
          <p:cNvPicPr preferRelativeResize="0"/>
          <p:nvPr/>
        </p:nvPicPr>
        <p:blipFill rotWithShape="1">
          <a:blip r:embed="rId3">
            <a:alphaModFix/>
          </a:blip>
          <a:srcRect l="66827" r="27496"/>
          <a:stretch/>
        </p:blipFill>
        <p:spPr>
          <a:xfrm rot="-22">
            <a:off x="4421775" y="16"/>
            <a:ext cx="4722227" cy="3545043"/>
          </a:xfrm>
          <a:prstGeom prst="rect">
            <a:avLst/>
          </a:prstGeom>
          <a:noFill/>
          <a:ln>
            <a:noFill/>
          </a:ln>
        </p:spPr>
      </p:pic>
      <p:grpSp>
        <p:nvGrpSpPr>
          <p:cNvPr id="190" name="Google Shape;190;p32"/>
          <p:cNvGrpSpPr/>
          <p:nvPr/>
        </p:nvGrpSpPr>
        <p:grpSpPr>
          <a:xfrm>
            <a:off x="5580295" y="910762"/>
            <a:ext cx="3736355" cy="4373646"/>
            <a:chOff x="5476595" y="1013862"/>
            <a:chExt cx="3736355" cy="4373646"/>
          </a:xfrm>
        </p:grpSpPr>
        <p:grpSp>
          <p:nvGrpSpPr>
            <p:cNvPr id="191" name="Google Shape;191;p32"/>
            <p:cNvGrpSpPr/>
            <p:nvPr/>
          </p:nvGrpSpPr>
          <p:grpSpPr>
            <a:xfrm>
              <a:off x="6243833" y="1248973"/>
              <a:ext cx="1077890" cy="3431033"/>
              <a:chOff x="2047334" y="2390841"/>
              <a:chExt cx="257130" cy="815050"/>
            </a:xfrm>
          </p:grpSpPr>
          <p:sp>
            <p:nvSpPr>
              <p:cNvPr id="192" name="Google Shape;192;p32"/>
              <p:cNvSpPr/>
              <p:nvPr/>
            </p:nvSpPr>
            <p:spPr>
              <a:xfrm>
                <a:off x="2057086" y="2394366"/>
                <a:ext cx="143547" cy="317938"/>
              </a:xfrm>
              <a:custGeom>
                <a:avLst/>
                <a:gdLst/>
                <a:ahLst/>
                <a:cxnLst/>
                <a:rect l="l" t="t" r="r" b="b"/>
                <a:pathLst>
                  <a:path w="191396" h="423917" extrusionOk="0">
                    <a:moveTo>
                      <a:pt x="118462" y="0"/>
                    </a:moveTo>
                    <a:cubicBezTo>
                      <a:pt x="8109" y="19771"/>
                      <a:pt x="-10176" y="148805"/>
                      <a:pt x="4294" y="232498"/>
                    </a:cubicBezTo>
                    <a:cubicBezTo>
                      <a:pt x="34570" y="407516"/>
                      <a:pt x="163108" y="416732"/>
                      <a:pt x="188181" y="423918"/>
                    </a:cubicBezTo>
                    <a:cubicBezTo>
                      <a:pt x="198934" y="360243"/>
                      <a:pt x="179906" y="305885"/>
                      <a:pt x="172275" y="243697"/>
                    </a:cubicBezTo>
                    <a:cubicBezTo>
                      <a:pt x="166279" y="195235"/>
                      <a:pt x="177627" y="148111"/>
                      <a:pt x="171879" y="99996"/>
                    </a:cubicBezTo>
                    <a:lnTo>
                      <a:pt x="118462" y="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3" name="Google Shape;193;p32"/>
              <p:cNvSpPr/>
              <p:nvPr/>
            </p:nvSpPr>
            <p:spPr>
              <a:xfrm>
                <a:off x="2047334" y="2667050"/>
                <a:ext cx="100853" cy="375217"/>
              </a:xfrm>
              <a:custGeom>
                <a:avLst/>
                <a:gdLst/>
                <a:ahLst/>
                <a:cxnLst/>
                <a:rect l="l" t="t" r="r" b="b"/>
                <a:pathLst>
                  <a:path w="134471" h="500289" extrusionOk="0">
                    <a:moveTo>
                      <a:pt x="35681" y="500162"/>
                    </a:moveTo>
                    <a:cubicBezTo>
                      <a:pt x="48317" y="499171"/>
                      <a:pt x="66057" y="489360"/>
                      <a:pt x="65759" y="465426"/>
                    </a:cubicBezTo>
                    <a:lnTo>
                      <a:pt x="65660" y="459678"/>
                    </a:lnTo>
                    <a:cubicBezTo>
                      <a:pt x="62984" y="269844"/>
                      <a:pt x="67890" y="135459"/>
                      <a:pt x="78742" y="100227"/>
                    </a:cubicBezTo>
                    <a:cubicBezTo>
                      <a:pt x="87612" y="71487"/>
                      <a:pt x="110703" y="63708"/>
                      <a:pt x="110951" y="63658"/>
                    </a:cubicBezTo>
                    <a:cubicBezTo>
                      <a:pt x="128195" y="58703"/>
                      <a:pt x="138155" y="40765"/>
                      <a:pt x="133199" y="23521"/>
                    </a:cubicBezTo>
                    <a:cubicBezTo>
                      <a:pt x="128244" y="6277"/>
                      <a:pt x="110306" y="-3683"/>
                      <a:pt x="93062" y="1272"/>
                    </a:cubicBezTo>
                    <a:cubicBezTo>
                      <a:pt x="72003" y="7317"/>
                      <a:pt x="32213" y="30904"/>
                      <a:pt x="16703" y="81100"/>
                    </a:cubicBezTo>
                    <a:cubicBezTo>
                      <a:pt x="-145" y="135657"/>
                      <a:pt x="-1285" y="317612"/>
                      <a:pt x="747" y="460619"/>
                    </a:cubicBezTo>
                    <a:cubicBezTo>
                      <a:pt x="747" y="463642"/>
                      <a:pt x="846" y="465773"/>
                      <a:pt x="846" y="466912"/>
                    </a:cubicBezTo>
                    <a:cubicBezTo>
                      <a:pt x="846" y="467903"/>
                      <a:pt x="846" y="468895"/>
                      <a:pt x="896" y="469935"/>
                    </a:cubicBezTo>
                    <a:cubicBezTo>
                      <a:pt x="2085" y="487477"/>
                      <a:pt x="17000" y="501004"/>
                      <a:pt x="34591" y="500261"/>
                    </a:cubicBezTo>
                    <a:cubicBezTo>
                      <a:pt x="34938" y="500261"/>
                      <a:pt x="35285" y="500261"/>
                      <a:pt x="35632" y="50021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4" name="Google Shape;194;p32"/>
              <p:cNvSpPr/>
              <p:nvPr/>
            </p:nvSpPr>
            <p:spPr>
              <a:xfrm>
                <a:off x="2071187" y="2656999"/>
                <a:ext cx="186874" cy="515699"/>
              </a:xfrm>
              <a:custGeom>
                <a:avLst/>
                <a:gdLst/>
                <a:ahLst/>
                <a:cxnLst/>
                <a:rect l="l" t="t" r="r" b="b"/>
                <a:pathLst>
                  <a:path w="249165" h="687598" extrusionOk="0">
                    <a:moveTo>
                      <a:pt x="259" y="518668"/>
                    </a:moveTo>
                    <a:lnTo>
                      <a:pt x="4025" y="118932"/>
                    </a:lnTo>
                    <a:cubicBezTo>
                      <a:pt x="6007" y="51244"/>
                      <a:pt x="62546" y="-1976"/>
                      <a:pt x="130234" y="56"/>
                    </a:cubicBezTo>
                    <a:cubicBezTo>
                      <a:pt x="197922" y="2088"/>
                      <a:pt x="251141" y="58577"/>
                      <a:pt x="249109" y="126216"/>
                    </a:cubicBezTo>
                    <a:lnTo>
                      <a:pt x="249109" y="677978"/>
                    </a:lnTo>
                    <a:cubicBezTo>
                      <a:pt x="249109" y="677978"/>
                      <a:pt x="217445" y="677433"/>
                      <a:pt x="90791" y="687343"/>
                    </a:cubicBezTo>
                    <a:cubicBezTo>
                      <a:pt x="-9503" y="695222"/>
                      <a:pt x="259" y="518668"/>
                      <a:pt x="259" y="51866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5" name="Google Shape;195;p32"/>
              <p:cNvSpPr/>
              <p:nvPr/>
            </p:nvSpPr>
            <p:spPr>
              <a:xfrm>
                <a:off x="2217510" y="2675400"/>
                <a:ext cx="86954" cy="530491"/>
              </a:xfrm>
              <a:custGeom>
                <a:avLst/>
                <a:gdLst/>
                <a:ahLst/>
                <a:cxnLst/>
                <a:rect l="l" t="t" r="r" b="b"/>
                <a:pathLst>
                  <a:path w="115939" h="707321" extrusionOk="0">
                    <a:moveTo>
                      <a:pt x="86964" y="707256"/>
                    </a:moveTo>
                    <a:cubicBezTo>
                      <a:pt x="102573" y="706017"/>
                      <a:pt x="115010" y="689070"/>
                      <a:pt x="115902" y="666673"/>
                    </a:cubicBezTo>
                    <a:cubicBezTo>
                      <a:pt x="115952" y="665236"/>
                      <a:pt x="115952" y="663848"/>
                      <a:pt x="115902" y="662461"/>
                    </a:cubicBezTo>
                    <a:cubicBezTo>
                      <a:pt x="115902" y="660875"/>
                      <a:pt x="115902" y="657902"/>
                      <a:pt x="115902" y="653690"/>
                    </a:cubicBezTo>
                    <a:cubicBezTo>
                      <a:pt x="116150" y="453797"/>
                      <a:pt x="112780" y="199248"/>
                      <a:pt x="95239" y="121947"/>
                    </a:cubicBezTo>
                    <a:cubicBezTo>
                      <a:pt x="79085" y="50840"/>
                      <a:pt x="41525" y="5005"/>
                      <a:pt x="2825" y="0"/>
                    </a:cubicBezTo>
                    <a:lnTo>
                      <a:pt x="545" y="92117"/>
                    </a:lnTo>
                    <a:lnTo>
                      <a:pt x="0" y="91820"/>
                    </a:lnTo>
                    <a:cubicBezTo>
                      <a:pt x="991" y="92315"/>
                      <a:pt x="24132" y="104654"/>
                      <a:pt x="33299" y="145138"/>
                    </a:cubicBezTo>
                    <a:cubicBezTo>
                      <a:pt x="44646" y="194987"/>
                      <a:pt x="28938" y="384524"/>
                      <a:pt x="28591" y="649974"/>
                    </a:cubicBezTo>
                    <a:lnTo>
                      <a:pt x="50840" y="656713"/>
                    </a:lnTo>
                    <a:cubicBezTo>
                      <a:pt x="50840" y="691102"/>
                      <a:pt x="69769" y="705720"/>
                      <a:pt x="82504" y="707157"/>
                    </a:cubicBezTo>
                    <a:cubicBezTo>
                      <a:pt x="84040" y="707355"/>
                      <a:pt x="85527" y="707355"/>
                      <a:pt x="87013" y="70725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6" name="Google Shape;196;p32"/>
              <p:cNvSpPr/>
              <p:nvPr/>
            </p:nvSpPr>
            <p:spPr>
              <a:xfrm>
                <a:off x="2131945" y="2580095"/>
                <a:ext cx="65261" cy="136945"/>
              </a:xfrm>
              <a:custGeom>
                <a:avLst/>
                <a:gdLst/>
                <a:ahLst/>
                <a:cxnLst/>
                <a:rect l="l" t="t" r="r" b="b"/>
                <a:pathLst>
                  <a:path w="87015" h="182593" extrusionOk="0">
                    <a:moveTo>
                      <a:pt x="39759" y="181977"/>
                    </a:moveTo>
                    <a:cubicBezTo>
                      <a:pt x="19393" y="177963"/>
                      <a:pt x="6113" y="158192"/>
                      <a:pt x="10127" y="137826"/>
                    </a:cubicBezTo>
                    <a:cubicBezTo>
                      <a:pt x="15775" y="108987"/>
                      <a:pt x="5766" y="63201"/>
                      <a:pt x="1455" y="47939"/>
                    </a:cubicBezTo>
                    <a:cubicBezTo>
                      <a:pt x="-4244" y="28019"/>
                      <a:pt x="7302" y="7207"/>
                      <a:pt x="27271" y="1459"/>
                    </a:cubicBezTo>
                    <a:cubicBezTo>
                      <a:pt x="47191" y="-4239"/>
                      <a:pt x="68003" y="7257"/>
                      <a:pt x="73751" y="27177"/>
                    </a:cubicBezTo>
                    <a:cubicBezTo>
                      <a:pt x="75882" y="34510"/>
                      <a:pt x="94117" y="100464"/>
                      <a:pt x="83959" y="152246"/>
                    </a:cubicBezTo>
                    <a:cubicBezTo>
                      <a:pt x="79945" y="172612"/>
                      <a:pt x="60224" y="185892"/>
                      <a:pt x="39858" y="181878"/>
                    </a:cubicBezTo>
                    <a:close/>
                  </a:path>
                </a:pathLst>
              </a:custGeom>
              <a:solidFill>
                <a:srgbClr val="C58E5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7" name="Google Shape;197;p32"/>
              <p:cNvSpPr/>
              <p:nvPr/>
            </p:nvSpPr>
            <p:spPr>
              <a:xfrm>
                <a:off x="2131887" y="2580170"/>
                <a:ext cx="65183" cy="83598"/>
              </a:xfrm>
              <a:custGeom>
                <a:avLst/>
                <a:gdLst/>
                <a:ahLst/>
                <a:cxnLst/>
                <a:rect l="l" t="t" r="r" b="b"/>
                <a:pathLst>
                  <a:path w="86910" h="111464" extrusionOk="0">
                    <a:moveTo>
                      <a:pt x="86911" y="111415"/>
                    </a:moveTo>
                    <a:cubicBezTo>
                      <a:pt x="85920" y="70832"/>
                      <a:pt x="75316" y="32627"/>
                      <a:pt x="73730" y="27177"/>
                    </a:cubicBezTo>
                    <a:cubicBezTo>
                      <a:pt x="67982" y="7257"/>
                      <a:pt x="47220" y="-4239"/>
                      <a:pt x="27250" y="1459"/>
                    </a:cubicBezTo>
                    <a:cubicBezTo>
                      <a:pt x="7330" y="7158"/>
                      <a:pt x="-4215" y="27969"/>
                      <a:pt x="1434" y="47939"/>
                    </a:cubicBezTo>
                    <a:cubicBezTo>
                      <a:pt x="3961" y="56858"/>
                      <a:pt x="8470" y="76184"/>
                      <a:pt x="10601" y="96500"/>
                    </a:cubicBezTo>
                    <a:lnTo>
                      <a:pt x="86861" y="111465"/>
                    </a:lnTo>
                    <a:close/>
                  </a:path>
                </a:pathLst>
              </a:custGeom>
              <a:solidFill>
                <a:srgbClr val="AD705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8" name="Google Shape;198;p32"/>
              <p:cNvSpPr/>
              <p:nvPr/>
            </p:nvSpPr>
            <p:spPr>
              <a:xfrm>
                <a:off x="2219375" y="2517088"/>
                <a:ext cx="39015" cy="43803"/>
              </a:xfrm>
              <a:custGeom>
                <a:avLst/>
                <a:gdLst/>
                <a:ahLst/>
                <a:cxnLst/>
                <a:rect l="l" t="t" r="r" b="b"/>
                <a:pathLst>
                  <a:path w="52020" h="58404" extrusionOk="0">
                    <a:moveTo>
                      <a:pt x="51971" y="31159"/>
                    </a:moveTo>
                    <a:cubicBezTo>
                      <a:pt x="52764" y="45381"/>
                      <a:pt x="41862" y="57570"/>
                      <a:pt x="27641" y="58363"/>
                    </a:cubicBezTo>
                    <a:lnTo>
                      <a:pt x="27641" y="58363"/>
                    </a:lnTo>
                    <a:cubicBezTo>
                      <a:pt x="13420" y="59156"/>
                      <a:pt x="1230" y="48255"/>
                      <a:pt x="437" y="34033"/>
                    </a:cubicBezTo>
                    <a:lnTo>
                      <a:pt x="41" y="27195"/>
                    </a:lnTo>
                    <a:cubicBezTo>
                      <a:pt x="-752" y="12974"/>
                      <a:pt x="10149" y="784"/>
                      <a:pt x="24420" y="41"/>
                    </a:cubicBezTo>
                    <a:lnTo>
                      <a:pt x="24420" y="41"/>
                    </a:lnTo>
                    <a:cubicBezTo>
                      <a:pt x="38642" y="-752"/>
                      <a:pt x="50831" y="10149"/>
                      <a:pt x="51624" y="24371"/>
                    </a:cubicBezTo>
                    <a:lnTo>
                      <a:pt x="52021" y="31209"/>
                    </a:lnTo>
                    <a:close/>
                  </a:path>
                </a:pathLst>
              </a:custGeom>
              <a:solidFill>
                <a:srgbClr val="FF7347"/>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9" name="Google Shape;199;p32"/>
              <p:cNvSpPr/>
              <p:nvPr/>
            </p:nvSpPr>
            <p:spPr>
              <a:xfrm>
                <a:off x="2078501" y="2430935"/>
                <a:ext cx="158642" cy="218042"/>
              </a:xfrm>
              <a:custGeom>
                <a:avLst/>
                <a:gdLst/>
                <a:ahLst/>
                <a:cxnLst/>
                <a:rect l="l" t="t" r="r" b="b"/>
                <a:pathLst>
                  <a:path w="211523" h="290723" extrusionOk="0">
                    <a:moveTo>
                      <a:pt x="101106" y="290574"/>
                    </a:moveTo>
                    <a:lnTo>
                      <a:pt x="126328" y="289187"/>
                    </a:lnTo>
                    <a:cubicBezTo>
                      <a:pt x="175831" y="286461"/>
                      <a:pt x="213887" y="247266"/>
                      <a:pt x="211409" y="201678"/>
                    </a:cubicBezTo>
                    <a:lnTo>
                      <a:pt x="206603" y="114615"/>
                    </a:lnTo>
                    <a:lnTo>
                      <a:pt x="206603" y="114615"/>
                    </a:lnTo>
                    <a:cubicBezTo>
                      <a:pt x="206603" y="114615"/>
                      <a:pt x="204571" y="77798"/>
                      <a:pt x="204571" y="77798"/>
                    </a:cubicBezTo>
                    <a:cubicBezTo>
                      <a:pt x="202044" y="32210"/>
                      <a:pt x="159925" y="-2575"/>
                      <a:pt x="110422" y="150"/>
                    </a:cubicBezTo>
                    <a:lnTo>
                      <a:pt x="85200" y="1537"/>
                    </a:lnTo>
                    <a:cubicBezTo>
                      <a:pt x="70533" y="2330"/>
                      <a:pt x="56906" y="6344"/>
                      <a:pt x="45014" y="12736"/>
                    </a:cubicBezTo>
                    <a:cubicBezTo>
                      <a:pt x="16719" y="27998"/>
                      <a:pt x="-1665" y="56936"/>
                      <a:pt x="119" y="89046"/>
                    </a:cubicBezTo>
                    <a:lnTo>
                      <a:pt x="6957" y="212926"/>
                    </a:lnTo>
                    <a:cubicBezTo>
                      <a:pt x="9485" y="258514"/>
                      <a:pt x="51604" y="293299"/>
                      <a:pt x="101106" y="290574"/>
                    </a:cubicBezTo>
                    <a:close/>
                  </a:path>
                </a:pathLst>
              </a:custGeom>
              <a:solidFill>
                <a:srgbClr val="C58E5C"/>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0" name="Google Shape;200;p32"/>
              <p:cNvSpPr/>
              <p:nvPr/>
            </p:nvSpPr>
            <p:spPr>
              <a:xfrm>
                <a:off x="2147122" y="2430971"/>
                <a:ext cx="85849" cy="77004"/>
              </a:xfrm>
              <a:custGeom>
                <a:avLst/>
                <a:gdLst/>
                <a:ahLst/>
                <a:cxnLst/>
                <a:rect l="l" t="t" r="r" b="b"/>
                <a:pathLst>
                  <a:path w="114465" h="102672" extrusionOk="0">
                    <a:moveTo>
                      <a:pt x="92068" y="98659"/>
                    </a:moveTo>
                    <a:cubicBezTo>
                      <a:pt x="67093" y="91771"/>
                      <a:pt x="44002" y="78739"/>
                      <a:pt x="26461" y="59513"/>
                    </a:cubicBezTo>
                    <a:cubicBezTo>
                      <a:pt x="17393" y="49503"/>
                      <a:pt x="8424" y="38007"/>
                      <a:pt x="4311" y="24926"/>
                    </a:cubicBezTo>
                    <a:cubicBezTo>
                      <a:pt x="1883" y="17196"/>
                      <a:pt x="892" y="9218"/>
                      <a:pt x="0" y="1190"/>
                    </a:cubicBezTo>
                    <a:lnTo>
                      <a:pt x="18929" y="150"/>
                    </a:lnTo>
                    <a:cubicBezTo>
                      <a:pt x="68431" y="-2576"/>
                      <a:pt x="110551" y="32210"/>
                      <a:pt x="113078" y="77798"/>
                    </a:cubicBezTo>
                    <a:lnTo>
                      <a:pt x="114465" y="102673"/>
                    </a:lnTo>
                    <a:cubicBezTo>
                      <a:pt x="107032" y="102029"/>
                      <a:pt x="99501" y="100740"/>
                      <a:pt x="92018" y="98659"/>
                    </a:cubicBezTo>
                    <a:close/>
                  </a:path>
                </a:pathLst>
              </a:custGeom>
              <a:solidFill>
                <a:srgbClr val="2B150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1" name="Google Shape;201;p32"/>
              <p:cNvSpPr/>
              <p:nvPr/>
            </p:nvSpPr>
            <p:spPr>
              <a:xfrm>
                <a:off x="2078539" y="2432125"/>
                <a:ext cx="64869" cy="76744"/>
              </a:xfrm>
              <a:custGeom>
                <a:avLst/>
                <a:gdLst/>
                <a:ahLst/>
                <a:cxnLst/>
                <a:rect l="l" t="t" r="r" b="b"/>
                <a:pathLst>
                  <a:path w="86492" h="102325" extrusionOk="0">
                    <a:moveTo>
                      <a:pt x="72911" y="48462"/>
                    </a:moveTo>
                    <a:cubicBezTo>
                      <a:pt x="61514" y="65904"/>
                      <a:pt x="44815" y="81810"/>
                      <a:pt x="26729" y="92216"/>
                    </a:cubicBezTo>
                    <a:cubicBezTo>
                      <a:pt x="18553" y="96924"/>
                      <a:pt x="9881" y="100046"/>
                      <a:pt x="912" y="102325"/>
                    </a:cubicBezTo>
                    <a:lnTo>
                      <a:pt x="119" y="87509"/>
                    </a:lnTo>
                    <a:cubicBezTo>
                      <a:pt x="-1665" y="55399"/>
                      <a:pt x="16719" y="26461"/>
                      <a:pt x="45013" y="11199"/>
                    </a:cubicBezTo>
                    <a:cubicBezTo>
                      <a:pt x="56906" y="4757"/>
                      <a:pt x="70533" y="793"/>
                      <a:pt x="85200" y="0"/>
                    </a:cubicBezTo>
                    <a:lnTo>
                      <a:pt x="86488" y="0"/>
                    </a:lnTo>
                    <a:cubicBezTo>
                      <a:pt x="86637" y="17096"/>
                      <a:pt x="82524" y="33795"/>
                      <a:pt x="72911" y="48462"/>
                    </a:cubicBezTo>
                    <a:close/>
                  </a:path>
                </a:pathLst>
              </a:custGeom>
              <a:solidFill>
                <a:srgbClr val="2B150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2" name="Google Shape;202;p32"/>
              <p:cNvSpPr/>
              <p:nvPr/>
            </p:nvSpPr>
            <p:spPr>
              <a:xfrm>
                <a:off x="2143212" y="2524430"/>
                <a:ext cx="16360" cy="59806"/>
              </a:xfrm>
              <a:custGeom>
                <a:avLst/>
                <a:gdLst/>
                <a:ahLst/>
                <a:cxnLst/>
                <a:rect l="l" t="t" r="r" b="b"/>
                <a:pathLst>
                  <a:path w="21814" h="79742" extrusionOk="0">
                    <a:moveTo>
                      <a:pt x="18096" y="79643"/>
                    </a:moveTo>
                    <a:cubicBezTo>
                      <a:pt x="18642" y="79643"/>
                      <a:pt x="19137" y="79643"/>
                      <a:pt x="19682" y="79643"/>
                    </a:cubicBezTo>
                    <a:cubicBezTo>
                      <a:pt x="20921" y="79594"/>
                      <a:pt x="21862" y="78503"/>
                      <a:pt x="21813" y="77265"/>
                    </a:cubicBezTo>
                    <a:cubicBezTo>
                      <a:pt x="21763" y="76026"/>
                      <a:pt x="20673" y="75084"/>
                      <a:pt x="19434" y="75134"/>
                    </a:cubicBezTo>
                    <a:cubicBezTo>
                      <a:pt x="14430" y="75431"/>
                      <a:pt x="10664" y="74143"/>
                      <a:pt x="8186" y="71417"/>
                    </a:cubicBezTo>
                    <a:cubicBezTo>
                      <a:pt x="3033" y="65670"/>
                      <a:pt x="4767" y="55214"/>
                      <a:pt x="4767" y="55115"/>
                    </a:cubicBezTo>
                    <a:cubicBezTo>
                      <a:pt x="4767" y="55016"/>
                      <a:pt x="4767" y="54867"/>
                      <a:pt x="4767" y="54768"/>
                    </a:cubicBezTo>
                    <a:lnTo>
                      <a:pt x="4965" y="2243"/>
                    </a:lnTo>
                    <a:cubicBezTo>
                      <a:pt x="4965" y="1004"/>
                      <a:pt x="3974" y="13"/>
                      <a:pt x="2735" y="13"/>
                    </a:cubicBezTo>
                    <a:cubicBezTo>
                      <a:pt x="1546" y="-136"/>
                      <a:pt x="506" y="1004"/>
                      <a:pt x="506" y="2243"/>
                    </a:cubicBezTo>
                    <a:lnTo>
                      <a:pt x="307" y="54619"/>
                    </a:lnTo>
                    <a:cubicBezTo>
                      <a:pt x="60" y="56304"/>
                      <a:pt x="-1328" y="67553"/>
                      <a:pt x="4817" y="74490"/>
                    </a:cubicBezTo>
                    <a:cubicBezTo>
                      <a:pt x="7938" y="78008"/>
                      <a:pt x="12398" y="79742"/>
                      <a:pt x="18047" y="79742"/>
                    </a:cubicBezTo>
                    <a:close/>
                  </a:path>
                </a:pathLst>
              </a:custGeom>
              <a:solidFill>
                <a:srgbClr val="683F2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3" name="Google Shape;203;p32"/>
              <p:cNvSpPr/>
              <p:nvPr/>
            </p:nvSpPr>
            <p:spPr>
              <a:xfrm>
                <a:off x="2118084" y="2542347"/>
                <a:ext cx="9427" cy="13019"/>
              </a:xfrm>
              <a:custGeom>
                <a:avLst/>
                <a:gdLst/>
                <a:ahLst/>
                <a:cxnLst/>
                <a:rect l="l" t="t" r="r" b="b"/>
                <a:pathLst>
                  <a:path w="12569" h="17358" extrusionOk="0">
                    <a:moveTo>
                      <a:pt x="12553" y="8332"/>
                    </a:moveTo>
                    <a:cubicBezTo>
                      <a:pt x="12801" y="13139"/>
                      <a:pt x="10224" y="17152"/>
                      <a:pt x="6756" y="17351"/>
                    </a:cubicBezTo>
                    <a:cubicBezTo>
                      <a:pt x="3287" y="17549"/>
                      <a:pt x="264" y="13832"/>
                      <a:pt x="16" y="9026"/>
                    </a:cubicBezTo>
                    <a:cubicBezTo>
                      <a:pt x="-231" y="4219"/>
                      <a:pt x="2345" y="206"/>
                      <a:pt x="5814" y="8"/>
                    </a:cubicBezTo>
                    <a:cubicBezTo>
                      <a:pt x="9283" y="-191"/>
                      <a:pt x="12305" y="3526"/>
                      <a:pt x="12553" y="83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4" name="Google Shape;204;p32"/>
              <p:cNvSpPr/>
              <p:nvPr/>
            </p:nvSpPr>
            <p:spPr>
              <a:xfrm>
                <a:off x="2175391" y="2539857"/>
                <a:ext cx="9427" cy="13019"/>
              </a:xfrm>
              <a:custGeom>
                <a:avLst/>
                <a:gdLst/>
                <a:ahLst/>
                <a:cxnLst/>
                <a:rect l="l" t="t" r="r" b="b"/>
                <a:pathLst>
                  <a:path w="12569" h="17358" extrusionOk="0">
                    <a:moveTo>
                      <a:pt x="12553" y="8332"/>
                    </a:moveTo>
                    <a:cubicBezTo>
                      <a:pt x="12801" y="13139"/>
                      <a:pt x="10224" y="17153"/>
                      <a:pt x="6755" y="17351"/>
                    </a:cubicBezTo>
                    <a:cubicBezTo>
                      <a:pt x="3287" y="17549"/>
                      <a:pt x="264" y="13833"/>
                      <a:pt x="16" y="9026"/>
                    </a:cubicBezTo>
                    <a:cubicBezTo>
                      <a:pt x="-231" y="4220"/>
                      <a:pt x="2345" y="206"/>
                      <a:pt x="5814" y="8"/>
                    </a:cubicBezTo>
                    <a:cubicBezTo>
                      <a:pt x="9283" y="-191"/>
                      <a:pt x="12305" y="3526"/>
                      <a:pt x="12553" y="833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5" name="Google Shape;205;p32"/>
              <p:cNvSpPr/>
              <p:nvPr/>
            </p:nvSpPr>
            <p:spPr>
              <a:xfrm>
                <a:off x="2102102" y="2498566"/>
                <a:ext cx="25411" cy="14911"/>
              </a:xfrm>
              <a:custGeom>
                <a:avLst/>
                <a:gdLst/>
                <a:ahLst/>
                <a:cxnLst/>
                <a:rect l="l" t="t" r="r" b="b"/>
                <a:pathLst>
                  <a:path w="33881" h="19881" extrusionOk="0">
                    <a:moveTo>
                      <a:pt x="3387" y="19881"/>
                    </a:moveTo>
                    <a:cubicBezTo>
                      <a:pt x="4577" y="19881"/>
                      <a:pt x="5716" y="19237"/>
                      <a:pt x="6361" y="18097"/>
                    </a:cubicBezTo>
                    <a:cubicBezTo>
                      <a:pt x="13298" y="5313"/>
                      <a:pt x="29501" y="6700"/>
                      <a:pt x="30195" y="6799"/>
                    </a:cubicBezTo>
                    <a:cubicBezTo>
                      <a:pt x="32029" y="6948"/>
                      <a:pt x="33664" y="5610"/>
                      <a:pt x="33862" y="3777"/>
                    </a:cubicBezTo>
                    <a:cubicBezTo>
                      <a:pt x="34060" y="1943"/>
                      <a:pt x="32722" y="308"/>
                      <a:pt x="30839" y="110"/>
                    </a:cubicBezTo>
                    <a:cubicBezTo>
                      <a:pt x="29947" y="11"/>
                      <a:pt x="9482" y="-1872"/>
                      <a:pt x="414" y="14926"/>
                    </a:cubicBezTo>
                    <a:cubicBezTo>
                      <a:pt x="-478" y="16561"/>
                      <a:pt x="117" y="18593"/>
                      <a:pt x="1752" y="19485"/>
                    </a:cubicBezTo>
                    <a:cubicBezTo>
                      <a:pt x="2248" y="19782"/>
                      <a:pt x="2793" y="19881"/>
                      <a:pt x="3338" y="19881"/>
                    </a:cubicBezTo>
                    <a:close/>
                  </a:path>
                </a:pathLst>
              </a:custGeom>
              <a:solidFill>
                <a:srgbClr val="2B150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6" name="Google Shape;206;p32"/>
              <p:cNvSpPr/>
              <p:nvPr/>
            </p:nvSpPr>
            <p:spPr>
              <a:xfrm>
                <a:off x="2170550" y="2493556"/>
                <a:ext cx="26335" cy="12933"/>
              </a:xfrm>
              <a:custGeom>
                <a:avLst/>
                <a:gdLst/>
                <a:ahLst/>
                <a:cxnLst/>
                <a:rect l="l" t="t" r="r" b="b"/>
                <a:pathLst>
                  <a:path w="35113" h="17244" extrusionOk="0">
                    <a:moveTo>
                      <a:pt x="31742" y="17245"/>
                    </a:moveTo>
                    <a:cubicBezTo>
                      <a:pt x="32386" y="17245"/>
                      <a:pt x="33080" y="17047"/>
                      <a:pt x="33675" y="16650"/>
                    </a:cubicBezTo>
                    <a:cubicBezTo>
                      <a:pt x="35211" y="15610"/>
                      <a:pt x="35558" y="13479"/>
                      <a:pt x="34517" y="11992"/>
                    </a:cubicBezTo>
                    <a:cubicBezTo>
                      <a:pt x="23665" y="-3666"/>
                      <a:pt x="3498" y="447"/>
                      <a:pt x="2655" y="595"/>
                    </a:cubicBezTo>
                    <a:cubicBezTo>
                      <a:pt x="822" y="992"/>
                      <a:pt x="-318" y="2776"/>
                      <a:pt x="79" y="4609"/>
                    </a:cubicBezTo>
                    <a:cubicBezTo>
                      <a:pt x="475" y="6443"/>
                      <a:pt x="2259" y="7582"/>
                      <a:pt x="4092" y="7186"/>
                    </a:cubicBezTo>
                    <a:cubicBezTo>
                      <a:pt x="4836" y="7037"/>
                      <a:pt x="20742" y="3866"/>
                      <a:pt x="29017" y="15808"/>
                    </a:cubicBezTo>
                    <a:cubicBezTo>
                      <a:pt x="29661" y="16749"/>
                      <a:pt x="30702" y="17245"/>
                      <a:pt x="31792" y="17245"/>
                    </a:cubicBezTo>
                    <a:close/>
                  </a:path>
                </a:pathLst>
              </a:custGeom>
              <a:solidFill>
                <a:srgbClr val="2B150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7" name="Google Shape;207;p32"/>
              <p:cNvSpPr/>
              <p:nvPr/>
            </p:nvSpPr>
            <p:spPr>
              <a:xfrm>
                <a:off x="2145224" y="2589883"/>
                <a:ext cx="32041" cy="10669"/>
              </a:xfrm>
              <a:custGeom>
                <a:avLst/>
                <a:gdLst/>
                <a:ahLst/>
                <a:cxnLst/>
                <a:rect l="l" t="t" r="r" b="b"/>
                <a:pathLst>
                  <a:path w="42721" h="14225" extrusionOk="0">
                    <a:moveTo>
                      <a:pt x="20171" y="14176"/>
                    </a:moveTo>
                    <a:cubicBezTo>
                      <a:pt x="21063" y="14176"/>
                      <a:pt x="22005" y="14176"/>
                      <a:pt x="22946" y="14027"/>
                    </a:cubicBezTo>
                    <a:cubicBezTo>
                      <a:pt x="30825" y="13333"/>
                      <a:pt x="37663" y="9617"/>
                      <a:pt x="42272" y="3571"/>
                    </a:cubicBezTo>
                    <a:cubicBezTo>
                      <a:pt x="43015" y="2581"/>
                      <a:pt x="42817" y="1193"/>
                      <a:pt x="41826" y="450"/>
                    </a:cubicBezTo>
                    <a:cubicBezTo>
                      <a:pt x="40835" y="-294"/>
                      <a:pt x="39447" y="-95"/>
                      <a:pt x="38704" y="896"/>
                    </a:cubicBezTo>
                    <a:cubicBezTo>
                      <a:pt x="34888" y="5900"/>
                      <a:pt x="29140" y="9022"/>
                      <a:pt x="22550" y="9617"/>
                    </a:cubicBezTo>
                    <a:cubicBezTo>
                      <a:pt x="15860" y="10211"/>
                      <a:pt x="9121" y="8229"/>
                      <a:pt x="3572" y="3968"/>
                    </a:cubicBezTo>
                    <a:cubicBezTo>
                      <a:pt x="2580" y="3225"/>
                      <a:pt x="1193" y="3423"/>
                      <a:pt x="450" y="4414"/>
                    </a:cubicBezTo>
                    <a:cubicBezTo>
                      <a:pt x="-294" y="5405"/>
                      <a:pt x="-95" y="6792"/>
                      <a:pt x="896" y="7536"/>
                    </a:cubicBezTo>
                    <a:cubicBezTo>
                      <a:pt x="6594" y="11896"/>
                      <a:pt x="13383" y="14225"/>
                      <a:pt x="20271" y="14225"/>
                    </a:cubicBezTo>
                    <a:close/>
                  </a:path>
                </a:pathLst>
              </a:custGeom>
              <a:solidFill>
                <a:srgbClr val="683F2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08" name="Google Shape;208;p32"/>
              <p:cNvSpPr/>
              <p:nvPr/>
            </p:nvSpPr>
            <p:spPr>
              <a:xfrm>
                <a:off x="2059856" y="2390841"/>
                <a:ext cx="235101" cy="336997"/>
              </a:xfrm>
              <a:custGeom>
                <a:avLst/>
                <a:gdLst/>
                <a:ahLst/>
                <a:cxnLst/>
                <a:rect l="l" t="t" r="r" b="b"/>
                <a:pathLst>
                  <a:path w="313468" h="449329" extrusionOk="0">
                    <a:moveTo>
                      <a:pt x="142665" y="54450"/>
                    </a:moveTo>
                    <a:cubicBezTo>
                      <a:pt x="86820" y="43003"/>
                      <a:pt x="30926" y="124615"/>
                      <a:pt x="26962" y="178032"/>
                    </a:cubicBezTo>
                    <a:cubicBezTo>
                      <a:pt x="-34136" y="-38758"/>
                      <a:pt x="249103" y="-51443"/>
                      <a:pt x="295286" y="106727"/>
                    </a:cubicBezTo>
                    <a:cubicBezTo>
                      <a:pt x="353162" y="304985"/>
                      <a:pt x="270410" y="461569"/>
                      <a:pt x="82113" y="445564"/>
                    </a:cubicBezTo>
                    <a:cubicBezTo>
                      <a:pt x="41728" y="442145"/>
                      <a:pt x="44156" y="423761"/>
                      <a:pt x="55" y="449330"/>
                    </a:cubicBezTo>
                    <a:cubicBezTo>
                      <a:pt x="-3612" y="346014"/>
                      <a:pt x="178343" y="396458"/>
                      <a:pt x="213376" y="270100"/>
                    </a:cubicBezTo>
                    <a:cubicBezTo>
                      <a:pt x="233693" y="196813"/>
                      <a:pt x="236170" y="73577"/>
                      <a:pt x="142665" y="5440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09" name="Google Shape;209;p32"/>
            <p:cNvGrpSpPr/>
            <p:nvPr/>
          </p:nvGrpSpPr>
          <p:grpSpPr>
            <a:xfrm>
              <a:off x="7349751" y="1013862"/>
              <a:ext cx="1210989" cy="3072799"/>
              <a:chOff x="2594056" y="2418634"/>
              <a:chExt cx="287960" cy="731462"/>
            </a:xfrm>
          </p:grpSpPr>
          <p:sp>
            <p:nvSpPr>
              <p:cNvPr id="210" name="Google Shape;210;p32"/>
              <p:cNvSpPr/>
              <p:nvPr/>
            </p:nvSpPr>
            <p:spPr>
              <a:xfrm>
                <a:off x="2796927" y="2707986"/>
                <a:ext cx="33313" cy="52371"/>
              </a:xfrm>
              <a:custGeom>
                <a:avLst/>
                <a:gdLst/>
                <a:ahLst/>
                <a:cxnLst/>
                <a:rect l="l" t="t" r="r" b="b"/>
                <a:pathLst>
                  <a:path w="44417" h="69828" extrusionOk="0">
                    <a:moveTo>
                      <a:pt x="14132" y="69779"/>
                    </a:moveTo>
                    <a:cubicBezTo>
                      <a:pt x="19484" y="69779"/>
                      <a:pt x="24637" y="66706"/>
                      <a:pt x="27016" y="61503"/>
                    </a:cubicBezTo>
                    <a:cubicBezTo>
                      <a:pt x="36232" y="41385"/>
                      <a:pt x="43417" y="19434"/>
                      <a:pt x="43715" y="18542"/>
                    </a:cubicBezTo>
                    <a:cubicBezTo>
                      <a:pt x="46143" y="11109"/>
                      <a:pt x="42079" y="3131"/>
                      <a:pt x="34646" y="703"/>
                    </a:cubicBezTo>
                    <a:cubicBezTo>
                      <a:pt x="27214" y="-1725"/>
                      <a:pt x="19236" y="2338"/>
                      <a:pt x="16808" y="9771"/>
                    </a:cubicBezTo>
                    <a:cubicBezTo>
                      <a:pt x="16758" y="9969"/>
                      <a:pt x="9772" y="31128"/>
                      <a:pt x="1298" y="49760"/>
                    </a:cubicBezTo>
                    <a:cubicBezTo>
                      <a:pt x="-1973" y="56895"/>
                      <a:pt x="1149" y="65269"/>
                      <a:pt x="8285" y="68540"/>
                    </a:cubicBezTo>
                    <a:cubicBezTo>
                      <a:pt x="10217" y="69432"/>
                      <a:pt x="12200" y="69828"/>
                      <a:pt x="14181" y="69828"/>
                    </a:cubicBezTo>
                    <a:close/>
                  </a:path>
                </a:pathLst>
              </a:custGeom>
              <a:solidFill>
                <a:srgbClr val="F7916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1" name="Google Shape;211;p32"/>
              <p:cNvSpPr/>
              <p:nvPr/>
            </p:nvSpPr>
            <p:spPr>
              <a:xfrm>
                <a:off x="2805782" y="2715932"/>
                <a:ext cx="42449" cy="78132"/>
              </a:xfrm>
              <a:custGeom>
                <a:avLst/>
                <a:gdLst/>
                <a:ahLst/>
                <a:cxnLst/>
                <a:rect l="l" t="t" r="r" b="b"/>
                <a:pathLst>
                  <a:path w="56598" h="104176" extrusionOk="0">
                    <a:moveTo>
                      <a:pt x="14069" y="104177"/>
                    </a:moveTo>
                    <a:cubicBezTo>
                      <a:pt x="18430" y="104177"/>
                      <a:pt x="22741" y="102195"/>
                      <a:pt x="25516" y="98379"/>
                    </a:cubicBezTo>
                    <a:cubicBezTo>
                      <a:pt x="54256" y="59134"/>
                      <a:pt x="56486" y="16569"/>
                      <a:pt x="56585" y="14785"/>
                    </a:cubicBezTo>
                    <a:cubicBezTo>
                      <a:pt x="56932" y="6956"/>
                      <a:pt x="50886" y="365"/>
                      <a:pt x="43107" y="18"/>
                    </a:cubicBezTo>
                    <a:cubicBezTo>
                      <a:pt x="35277" y="-378"/>
                      <a:pt x="28687" y="5717"/>
                      <a:pt x="28340" y="13497"/>
                    </a:cubicBezTo>
                    <a:cubicBezTo>
                      <a:pt x="28340" y="14190"/>
                      <a:pt x="26110" y="49719"/>
                      <a:pt x="2722" y="81680"/>
                    </a:cubicBezTo>
                    <a:cubicBezTo>
                      <a:pt x="-1887" y="87973"/>
                      <a:pt x="-499" y="96843"/>
                      <a:pt x="5794" y="101451"/>
                    </a:cubicBezTo>
                    <a:cubicBezTo>
                      <a:pt x="8321" y="103285"/>
                      <a:pt x="11245" y="104177"/>
                      <a:pt x="14168" y="104177"/>
                    </a:cubicBezTo>
                    <a:close/>
                  </a:path>
                </a:pathLst>
              </a:custGeom>
              <a:solidFill>
                <a:srgbClr val="F7916D"/>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2" name="Google Shape;212;p32"/>
              <p:cNvSpPr/>
              <p:nvPr/>
            </p:nvSpPr>
            <p:spPr>
              <a:xfrm>
                <a:off x="2594056" y="2691752"/>
                <a:ext cx="105397" cy="406500"/>
              </a:xfrm>
              <a:custGeom>
                <a:avLst/>
                <a:gdLst/>
                <a:ahLst/>
                <a:cxnLst/>
                <a:rect l="l" t="t" r="r" b="b"/>
                <a:pathLst>
                  <a:path w="140529" h="542000" extrusionOk="0">
                    <a:moveTo>
                      <a:pt x="35380" y="542000"/>
                    </a:moveTo>
                    <a:lnTo>
                      <a:pt x="35231" y="542000"/>
                    </a:lnTo>
                    <a:cubicBezTo>
                      <a:pt x="16055" y="542000"/>
                      <a:pt x="446" y="525797"/>
                      <a:pt x="0" y="506620"/>
                    </a:cubicBezTo>
                    <a:cubicBezTo>
                      <a:pt x="0" y="505530"/>
                      <a:pt x="0" y="504093"/>
                      <a:pt x="99" y="503003"/>
                    </a:cubicBezTo>
                    <a:cubicBezTo>
                      <a:pt x="99" y="501764"/>
                      <a:pt x="198" y="499286"/>
                      <a:pt x="297" y="495966"/>
                    </a:cubicBezTo>
                    <a:cubicBezTo>
                      <a:pt x="5153" y="340076"/>
                      <a:pt x="15361" y="141867"/>
                      <a:pt x="36371" y="83248"/>
                    </a:cubicBezTo>
                    <a:cubicBezTo>
                      <a:pt x="55746" y="29335"/>
                      <a:pt x="100244" y="5550"/>
                      <a:pt x="123484" y="0"/>
                    </a:cubicBezTo>
                    <a:lnTo>
                      <a:pt x="139885" y="68828"/>
                    </a:lnTo>
                    <a:lnTo>
                      <a:pt x="140529" y="68679"/>
                    </a:lnTo>
                    <a:cubicBezTo>
                      <a:pt x="139439" y="68977"/>
                      <a:pt x="114019" y="76409"/>
                      <a:pt x="103019" y="107082"/>
                    </a:cubicBezTo>
                    <a:cubicBezTo>
                      <a:pt x="89441" y="144890"/>
                      <a:pt x="77499" y="291019"/>
                      <a:pt x="71057" y="497998"/>
                    </a:cubicBezTo>
                    <a:lnTo>
                      <a:pt x="70859" y="504935"/>
                    </a:lnTo>
                    <a:cubicBezTo>
                      <a:pt x="69967" y="531644"/>
                      <a:pt x="49205" y="542000"/>
                      <a:pt x="35380" y="542000"/>
                    </a:cubicBezTo>
                    <a:close/>
                  </a:path>
                </a:pathLst>
              </a:custGeom>
              <a:solidFill>
                <a:srgbClr val="E1AF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3" name="Google Shape;213;p32"/>
              <p:cNvSpPr/>
              <p:nvPr/>
            </p:nvSpPr>
            <p:spPr>
              <a:xfrm>
                <a:off x="2638773" y="2680789"/>
                <a:ext cx="69488" cy="142672"/>
              </a:xfrm>
              <a:custGeom>
                <a:avLst/>
                <a:gdLst/>
                <a:ahLst/>
                <a:cxnLst/>
                <a:rect l="l" t="t" r="r" b="b"/>
                <a:pathLst>
                  <a:path w="92650" h="190229" extrusionOk="0">
                    <a:moveTo>
                      <a:pt x="23079" y="157674"/>
                    </a:moveTo>
                    <a:cubicBezTo>
                      <a:pt x="25358" y="168576"/>
                      <a:pt x="27985" y="179428"/>
                      <a:pt x="30908" y="190230"/>
                    </a:cubicBezTo>
                    <a:cubicBezTo>
                      <a:pt x="34823" y="157228"/>
                      <a:pt x="39035" y="133840"/>
                      <a:pt x="43395" y="121650"/>
                    </a:cubicBezTo>
                    <a:cubicBezTo>
                      <a:pt x="54396" y="90977"/>
                      <a:pt x="79816" y="83545"/>
                      <a:pt x="80906" y="83247"/>
                    </a:cubicBezTo>
                    <a:lnTo>
                      <a:pt x="80262" y="83396"/>
                    </a:lnTo>
                    <a:lnTo>
                      <a:pt x="92650" y="0"/>
                    </a:lnTo>
                    <a:cubicBezTo>
                      <a:pt x="48995" y="14519"/>
                      <a:pt x="29273" y="27699"/>
                      <a:pt x="19313" y="37610"/>
                    </a:cubicBezTo>
                    <a:cubicBezTo>
                      <a:pt x="-22311" y="146178"/>
                      <a:pt x="15101" y="119321"/>
                      <a:pt x="23079" y="15762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4" name="Google Shape;214;p32"/>
              <p:cNvSpPr/>
              <p:nvPr/>
            </p:nvSpPr>
            <p:spPr>
              <a:xfrm>
                <a:off x="2627392" y="2676366"/>
                <a:ext cx="210609" cy="473730"/>
              </a:xfrm>
              <a:custGeom>
                <a:avLst/>
                <a:gdLst/>
                <a:ahLst/>
                <a:cxnLst/>
                <a:rect l="l" t="t" r="r" b="b"/>
                <a:pathLst>
                  <a:path w="280812" h="631640" extrusionOk="0">
                    <a:moveTo>
                      <a:pt x="0" y="631640"/>
                    </a:moveTo>
                    <a:lnTo>
                      <a:pt x="14221" y="119272"/>
                    </a:lnTo>
                    <a:cubicBezTo>
                      <a:pt x="22199" y="45886"/>
                      <a:pt x="88153" y="-7184"/>
                      <a:pt x="161539" y="794"/>
                    </a:cubicBezTo>
                    <a:cubicBezTo>
                      <a:pt x="234926" y="8771"/>
                      <a:pt x="287996" y="74725"/>
                      <a:pt x="280019" y="148112"/>
                    </a:cubicBezTo>
                    <a:lnTo>
                      <a:pt x="260445" y="544677"/>
                    </a:lnTo>
                    <a:cubicBezTo>
                      <a:pt x="260445" y="544677"/>
                      <a:pt x="249148" y="588332"/>
                      <a:pt x="110600" y="588332"/>
                    </a:cubicBezTo>
                    <a:cubicBezTo>
                      <a:pt x="892" y="588332"/>
                      <a:pt x="0" y="631591"/>
                      <a:pt x="0" y="631591"/>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5" name="Google Shape;215;p32"/>
              <p:cNvSpPr/>
              <p:nvPr/>
            </p:nvSpPr>
            <p:spPr>
              <a:xfrm>
                <a:off x="2794742" y="2692384"/>
                <a:ext cx="87274" cy="408989"/>
              </a:xfrm>
              <a:custGeom>
                <a:avLst/>
                <a:gdLst/>
                <a:ahLst/>
                <a:cxnLst/>
                <a:rect l="l" t="t" r="r" b="b"/>
                <a:pathLst>
                  <a:path w="116366" h="545319" extrusionOk="0">
                    <a:moveTo>
                      <a:pt x="77004" y="545221"/>
                    </a:moveTo>
                    <a:cubicBezTo>
                      <a:pt x="76310" y="545221"/>
                      <a:pt x="75616" y="545221"/>
                      <a:pt x="74873" y="545171"/>
                    </a:cubicBezTo>
                    <a:cubicBezTo>
                      <a:pt x="61048" y="544329"/>
                      <a:pt x="40831" y="533427"/>
                      <a:pt x="41624" y="506620"/>
                    </a:cubicBezTo>
                    <a:lnTo>
                      <a:pt x="41822" y="500376"/>
                    </a:lnTo>
                    <a:cubicBezTo>
                      <a:pt x="48660" y="293397"/>
                      <a:pt x="46083" y="146773"/>
                      <a:pt x="34984" y="108172"/>
                    </a:cubicBezTo>
                    <a:cubicBezTo>
                      <a:pt x="25965" y="76855"/>
                      <a:pt x="1040" y="67787"/>
                      <a:pt x="0" y="67440"/>
                    </a:cubicBezTo>
                    <a:lnTo>
                      <a:pt x="595" y="67638"/>
                    </a:lnTo>
                    <a:lnTo>
                      <a:pt x="21357" y="0"/>
                    </a:lnTo>
                    <a:cubicBezTo>
                      <a:pt x="44200" y="6987"/>
                      <a:pt x="87112" y="33547"/>
                      <a:pt x="102969" y="88599"/>
                    </a:cubicBezTo>
                    <a:cubicBezTo>
                      <a:pt x="120213" y="148458"/>
                      <a:pt x="117686" y="346864"/>
                      <a:pt x="112532" y="502755"/>
                    </a:cubicBezTo>
                    <a:cubicBezTo>
                      <a:pt x="112433" y="506025"/>
                      <a:pt x="112334" y="508354"/>
                      <a:pt x="112285" y="509593"/>
                    </a:cubicBezTo>
                    <a:cubicBezTo>
                      <a:pt x="112285" y="510683"/>
                      <a:pt x="112285" y="511773"/>
                      <a:pt x="112136" y="512863"/>
                    </a:cubicBezTo>
                    <a:cubicBezTo>
                      <a:pt x="110551" y="531297"/>
                      <a:pt x="95140" y="545320"/>
                      <a:pt x="76905" y="545320"/>
                    </a:cubicBezTo>
                    <a:close/>
                  </a:path>
                </a:pathLst>
              </a:custGeom>
              <a:solidFill>
                <a:srgbClr val="E1AF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6" name="Google Shape;216;p32"/>
              <p:cNvSpPr/>
              <p:nvPr/>
            </p:nvSpPr>
            <p:spPr>
              <a:xfrm>
                <a:off x="2767538" y="2680826"/>
                <a:ext cx="88413" cy="99269"/>
              </a:xfrm>
              <a:custGeom>
                <a:avLst/>
                <a:gdLst/>
                <a:ahLst/>
                <a:cxnLst/>
                <a:rect l="l" t="t" r="r" b="b"/>
                <a:pathLst>
                  <a:path w="117884" h="132358" extrusionOk="0">
                    <a:moveTo>
                      <a:pt x="96626" y="74972"/>
                    </a:moveTo>
                    <a:cubicBezTo>
                      <a:pt x="102572" y="69026"/>
                      <a:pt x="109956" y="63575"/>
                      <a:pt x="117884" y="60355"/>
                    </a:cubicBezTo>
                    <a:cubicBezTo>
                      <a:pt x="85279" y="17294"/>
                      <a:pt x="30871" y="4807"/>
                      <a:pt x="15213" y="0"/>
                    </a:cubicBezTo>
                    <a:lnTo>
                      <a:pt x="15311" y="81365"/>
                    </a:lnTo>
                    <a:lnTo>
                      <a:pt x="0" y="91077"/>
                    </a:lnTo>
                    <a:cubicBezTo>
                      <a:pt x="1040" y="91424"/>
                      <a:pt x="38353" y="94298"/>
                      <a:pt x="73287" y="132354"/>
                    </a:cubicBezTo>
                    <a:cubicBezTo>
                      <a:pt x="73684" y="132800"/>
                      <a:pt x="69472" y="102176"/>
                      <a:pt x="96626" y="75022"/>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7" name="Google Shape;217;p32"/>
              <p:cNvSpPr/>
              <p:nvPr/>
            </p:nvSpPr>
            <p:spPr>
              <a:xfrm>
                <a:off x="2649683" y="2424134"/>
                <a:ext cx="121348" cy="149670"/>
              </a:xfrm>
              <a:custGeom>
                <a:avLst/>
                <a:gdLst/>
                <a:ahLst/>
                <a:cxnLst/>
                <a:rect l="l" t="t" r="r" b="b"/>
                <a:pathLst>
                  <a:path w="161797" h="199560" extrusionOk="0">
                    <a:moveTo>
                      <a:pt x="161797" y="0"/>
                    </a:moveTo>
                    <a:cubicBezTo>
                      <a:pt x="-36857" y="1883"/>
                      <a:pt x="4172" y="106785"/>
                      <a:pt x="2339" y="164711"/>
                    </a:cubicBezTo>
                    <a:cubicBezTo>
                      <a:pt x="1249" y="199050"/>
                      <a:pt x="34994" y="222935"/>
                      <a:pt x="78005" y="162283"/>
                    </a:cubicBezTo>
                    <a:cubicBezTo>
                      <a:pt x="103326" y="126605"/>
                      <a:pt x="79690" y="140579"/>
                      <a:pt x="96091" y="100541"/>
                    </a:cubicBezTo>
                    <a:cubicBezTo>
                      <a:pt x="104862" y="79085"/>
                      <a:pt x="114178" y="60255"/>
                      <a:pt x="110263" y="36619"/>
                    </a:cubicBezTo>
                    <a:lnTo>
                      <a:pt x="161797" y="0"/>
                    </a:ln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8" name="Google Shape;218;p32"/>
              <p:cNvSpPr/>
              <p:nvPr/>
            </p:nvSpPr>
            <p:spPr>
              <a:xfrm>
                <a:off x="2712519" y="2592533"/>
                <a:ext cx="66529" cy="149679"/>
              </a:xfrm>
              <a:custGeom>
                <a:avLst/>
                <a:gdLst/>
                <a:ahLst/>
                <a:cxnLst/>
                <a:rect l="l" t="t" r="r" b="b"/>
                <a:pathLst>
                  <a:path w="88705" h="199572" extrusionOk="0">
                    <a:moveTo>
                      <a:pt x="31040" y="198099"/>
                    </a:moveTo>
                    <a:cubicBezTo>
                      <a:pt x="9238" y="192004"/>
                      <a:pt x="-3497" y="169408"/>
                      <a:pt x="2597" y="147605"/>
                    </a:cubicBezTo>
                    <a:cubicBezTo>
                      <a:pt x="11219" y="116734"/>
                      <a:pt x="4233" y="66092"/>
                      <a:pt x="814" y="49145"/>
                    </a:cubicBezTo>
                    <a:cubicBezTo>
                      <a:pt x="-3646" y="26995"/>
                      <a:pt x="10674" y="5341"/>
                      <a:pt x="32824" y="832"/>
                    </a:cubicBezTo>
                    <a:cubicBezTo>
                      <a:pt x="54974" y="-3677"/>
                      <a:pt x="76628" y="10594"/>
                      <a:pt x="81138" y="32744"/>
                    </a:cubicBezTo>
                    <a:cubicBezTo>
                      <a:pt x="82822" y="40919"/>
                      <a:pt x="97044" y="114157"/>
                      <a:pt x="81534" y="169606"/>
                    </a:cubicBezTo>
                    <a:cubicBezTo>
                      <a:pt x="75439" y="191409"/>
                      <a:pt x="52843" y="204144"/>
                      <a:pt x="31040" y="198049"/>
                    </a:cubicBezTo>
                    <a:close/>
                  </a:path>
                </a:pathLst>
              </a:custGeom>
              <a:solidFill>
                <a:srgbClr val="E1AF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19" name="Google Shape;219;p32"/>
              <p:cNvSpPr/>
              <p:nvPr/>
            </p:nvSpPr>
            <p:spPr>
              <a:xfrm>
                <a:off x="2712519" y="2592569"/>
                <a:ext cx="66514" cy="94128"/>
              </a:xfrm>
              <a:custGeom>
                <a:avLst/>
                <a:gdLst/>
                <a:ahLst/>
                <a:cxnLst/>
                <a:rect l="l" t="t" r="r" b="b"/>
                <a:pathLst>
                  <a:path w="88685" h="125504" extrusionOk="0">
                    <a:moveTo>
                      <a:pt x="88273" y="125455"/>
                    </a:moveTo>
                    <a:cubicBezTo>
                      <a:pt x="90602" y="81255"/>
                      <a:pt x="82376" y="38838"/>
                      <a:pt x="81138" y="32744"/>
                    </a:cubicBezTo>
                    <a:cubicBezTo>
                      <a:pt x="76579" y="10594"/>
                      <a:pt x="54974" y="-3677"/>
                      <a:pt x="32824" y="832"/>
                    </a:cubicBezTo>
                    <a:cubicBezTo>
                      <a:pt x="10674" y="5341"/>
                      <a:pt x="-3646" y="26995"/>
                      <a:pt x="814" y="49145"/>
                    </a:cubicBezTo>
                    <a:cubicBezTo>
                      <a:pt x="2796" y="59056"/>
                      <a:pt x="6017" y="80462"/>
                      <a:pt x="6611" y="102711"/>
                    </a:cubicBezTo>
                    <a:lnTo>
                      <a:pt x="88273" y="125505"/>
                    </a:lnTo>
                    <a:close/>
                  </a:path>
                </a:pathLst>
              </a:custGeom>
              <a:solidFill>
                <a:srgbClr val="C9976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0" name="Google Shape;220;p32"/>
              <p:cNvSpPr/>
              <p:nvPr/>
            </p:nvSpPr>
            <p:spPr>
              <a:xfrm>
                <a:off x="2646527" y="2532574"/>
                <a:ext cx="42304" cy="47840"/>
              </a:xfrm>
              <a:custGeom>
                <a:avLst/>
                <a:gdLst/>
                <a:ahLst/>
                <a:cxnLst/>
                <a:rect l="l" t="t" r="r" b="b"/>
                <a:pathLst>
                  <a:path w="56406" h="63787" extrusionOk="0">
                    <a:moveTo>
                      <a:pt x="56298" y="36279"/>
                    </a:moveTo>
                    <a:cubicBezTo>
                      <a:pt x="55951" y="51838"/>
                      <a:pt x="43068" y="64127"/>
                      <a:pt x="27508" y="63781"/>
                    </a:cubicBezTo>
                    <a:lnTo>
                      <a:pt x="27508" y="63781"/>
                    </a:lnTo>
                    <a:cubicBezTo>
                      <a:pt x="11949" y="63434"/>
                      <a:pt x="-340" y="50501"/>
                      <a:pt x="7" y="34991"/>
                    </a:cubicBezTo>
                    <a:lnTo>
                      <a:pt x="156" y="27508"/>
                    </a:lnTo>
                    <a:cubicBezTo>
                      <a:pt x="503" y="11949"/>
                      <a:pt x="13436" y="-340"/>
                      <a:pt x="28945" y="7"/>
                    </a:cubicBezTo>
                    <a:lnTo>
                      <a:pt x="28945" y="7"/>
                    </a:lnTo>
                    <a:cubicBezTo>
                      <a:pt x="44505" y="354"/>
                      <a:pt x="56794" y="13237"/>
                      <a:pt x="56397" y="28797"/>
                    </a:cubicBezTo>
                    <a:lnTo>
                      <a:pt x="56249" y="36279"/>
                    </a:lnTo>
                    <a:close/>
                  </a:path>
                </a:pathLst>
              </a:custGeom>
              <a:solidFill>
                <a:srgbClr val="E1AF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1" name="Google Shape;221;p32"/>
              <p:cNvSpPr/>
              <p:nvPr/>
            </p:nvSpPr>
            <p:spPr>
              <a:xfrm>
                <a:off x="2813615" y="2525027"/>
                <a:ext cx="42304" cy="47805"/>
              </a:xfrm>
              <a:custGeom>
                <a:avLst/>
                <a:gdLst/>
                <a:ahLst/>
                <a:cxnLst/>
                <a:rect l="l" t="t" r="r" b="b"/>
                <a:pathLst>
                  <a:path w="56406" h="63740" extrusionOk="0">
                    <a:moveTo>
                      <a:pt x="56298" y="36232"/>
                    </a:moveTo>
                    <a:cubicBezTo>
                      <a:pt x="55952" y="51791"/>
                      <a:pt x="43068" y="64080"/>
                      <a:pt x="27508" y="63733"/>
                    </a:cubicBezTo>
                    <a:lnTo>
                      <a:pt x="27508" y="63733"/>
                    </a:lnTo>
                    <a:cubicBezTo>
                      <a:pt x="11949" y="63386"/>
                      <a:pt x="-340" y="50503"/>
                      <a:pt x="7" y="34943"/>
                    </a:cubicBezTo>
                    <a:lnTo>
                      <a:pt x="156" y="27461"/>
                    </a:lnTo>
                    <a:cubicBezTo>
                      <a:pt x="503" y="11902"/>
                      <a:pt x="13436" y="-387"/>
                      <a:pt x="28946" y="9"/>
                    </a:cubicBezTo>
                    <a:lnTo>
                      <a:pt x="28946" y="9"/>
                    </a:lnTo>
                    <a:cubicBezTo>
                      <a:pt x="44455" y="356"/>
                      <a:pt x="56794" y="13240"/>
                      <a:pt x="56397" y="28799"/>
                    </a:cubicBezTo>
                    <a:lnTo>
                      <a:pt x="56199" y="36281"/>
                    </a:lnTo>
                    <a:close/>
                  </a:path>
                </a:pathLst>
              </a:custGeom>
              <a:solidFill>
                <a:srgbClr val="E1AF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2" name="Google Shape;222;p32"/>
              <p:cNvSpPr/>
              <p:nvPr/>
            </p:nvSpPr>
            <p:spPr>
              <a:xfrm>
                <a:off x="2661678" y="2430167"/>
                <a:ext cx="169799" cy="237226"/>
              </a:xfrm>
              <a:custGeom>
                <a:avLst/>
                <a:gdLst/>
                <a:ahLst/>
                <a:cxnLst/>
                <a:rect l="l" t="t" r="r" b="b"/>
                <a:pathLst>
                  <a:path w="226398" h="316302" extrusionOk="0">
                    <a:moveTo>
                      <a:pt x="95757" y="315630"/>
                    </a:moveTo>
                    <a:lnTo>
                      <a:pt x="123258" y="316274"/>
                    </a:lnTo>
                    <a:cubicBezTo>
                      <a:pt x="177320" y="317513"/>
                      <a:pt x="222065" y="278168"/>
                      <a:pt x="223205" y="228369"/>
                    </a:cubicBezTo>
                    <a:lnTo>
                      <a:pt x="225434" y="133328"/>
                    </a:lnTo>
                    <a:lnTo>
                      <a:pt x="225434" y="133328"/>
                    </a:lnTo>
                    <a:cubicBezTo>
                      <a:pt x="225434" y="133328"/>
                      <a:pt x="226376" y="93092"/>
                      <a:pt x="226376" y="93092"/>
                    </a:cubicBezTo>
                    <a:cubicBezTo>
                      <a:pt x="227516" y="43292"/>
                      <a:pt x="184653" y="1916"/>
                      <a:pt x="130642" y="677"/>
                    </a:cubicBezTo>
                    <a:lnTo>
                      <a:pt x="103140" y="33"/>
                    </a:lnTo>
                    <a:cubicBezTo>
                      <a:pt x="87135" y="-364"/>
                      <a:pt x="71972" y="2857"/>
                      <a:pt x="58494" y="8804"/>
                    </a:cubicBezTo>
                    <a:cubicBezTo>
                      <a:pt x="26434" y="22975"/>
                      <a:pt x="3987" y="52855"/>
                      <a:pt x="3194" y="87938"/>
                    </a:cubicBezTo>
                    <a:lnTo>
                      <a:pt x="22" y="223215"/>
                    </a:lnTo>
                    <a:cubicBezTo>
                      <a:pt x="-1117" y="273015"/>
                      <a:pt x="41745" y="314391"/>
                      <a:pt x="95757" y="315630"/>
                    </a:cubicBezTo>
                    <a:close/>
                  </a:path>
                </a:pathLst>
              </a:custGeom>
              <a:solidFill>
                <a:srgbClr val="E1AF8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3" name="Google Shape;223;p32"/>
              <p:cNvSpPr/>
              <p:nvPr/>
            </p:nvSpPr>
            <p:spPr>
              <a:xfrm>
                <a:off x="2655833" y="2418634"/>
                <a:ext cx="186935" cy="124427"/>
              </a:xfrm>
              <a:custGeom>
                <a:avLst/>
                <a:gdLst/>
                <a:ahLst/>
                <a:cxnLst/>
                <a:rect l="l" t="t" r="r" b="b"/>
                <a:pathLst>
                  <a:path w="249247" h="165903" extrusionOk="0">
                    <a:moveTo>
                      <a:pt x="202704" y="138944"/>
                    </a:moveTo>
                    <a:cubicBezTo>
                      <a:pt x="202951" y="147814"/>
                      <a:pt x="204488" y="157575"/>
                      <a:pt x="212911" y="162432"/>
                    </a:cubicBezTo>
                    <a:cubicBezTo>
                      <a:pt x="217718" y="165207"/>
                      <a:pt x="223466" y="167188"/>
                      <a:pt x="228867" y="164909"/>
                    </a:cubicBezTo>
                    <a:cubicBezTo>
                      <a:pt x="230304" y="164315"/>
                      <a:pt x="244922" y="156287"/>
                      <a:pt x="248589" y="115853"/>
                    </a:cubicBezTo>
                    <a:cubicBezTo>
                      <a:pt x="255080" y="44795"/>
                      <a:pt x="213110" y="0"/>
                      <a:pt x="143588" y="0"/>
                    </a:cubicBezTo>
                    <a:cubicBezTo>
                      <a:pt x="74067" y="0"/>
                      <a:pt x="45574" y="15906"/>
                      <a:pt x="32146" y="23587"/>
                    </a:cubicBezTo>
                    <a:cubicBezTo>
                      <a:pt x="-11658" y="48561"/>
                      <a:pt x="-1401" y="72693"/>
                      <a:pt x="9302" y="83000"/>
                    </a:cubicBezTo>
                    <a:cubicBezTo>
                      <a:pt x="14604" y="88054"/>
                      <a:pt x="27587" y="90581"/>
                      <a:pt x="54494" y="87558"/>
                    </a:cubicBezTo>
                    <a:cubicBezTo>
                      <a:pt x="85315" y="84090"/>
                      <a:pt x="127038" y="66648"/>
                      <a:pt x="149485" y="66945"/>
                    </a:cubicBezTo>
                    <a:cubicBezTo>
                      <a:pt x="168017" y="67193"/>
                      <a:pt x="190762" y="71553"/>
                      <a:pt x="199879" y="89788"/>
                    </a:cubicBezTo>
                    <a:cubicBezTo>
                      <a:pt x="207411" y="104803"/>
                      <a:pt x="202307" y="123038"/>
                      <a:pt x="202704" y="138993"/>
                    </a:cubicBez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4" name="Google Shape;224;p32"/>
              <p:cNvSpPr/>
              <p:nvPr/>
            </p:nvSpPr>
            <p:spPr>
              <a:xfrm>
                <a:off x="2724779" y="2530753"/>
                <a:ext cx="16708" cy="66045"/>
              </a:xfrm>
              <a:custGeom>
                <a:avLst/>
                <a:gdLst/>
                <a:ahLst/>
                <a:cxnLst/>
                <a:rect l="l" t="t" r="r" b="b"/>
                <a:pathLst>
                  <a:path w="22277" h="88060" extrusionOk="0">
                    <a:moveTo>
                      <a:pt x="19798" y="88061"/>
                    </a:moveTo>
                    <a:lnTo>
                      <a:pt x="19748" y="88061"/>
                    </a:lnTo>
                    <a:cubicBezTo>
                      <a:pt x="12762" y="87912"/>
                      <a:pt x="7460" y="85583"/>
                      <a:pt x="4090" y="81124"/>
                    </a:cubicBezTo>
                    <a:cubicBezTo>
                      <a:pt x="-2055" y="73047"/>
                      <a:pt x="423" y="60956"/>
                      <a:pt x="869" y="59172"/>
                    </a:cubicBezTo>
                    <a:lnTo>
                      <a:pt x="5527" y="2237"/>
                    </a:lnTo>
                    <a:cubicBezTo>
                      <a:pt x="5626" y="899"/>
                      <a:pt x="6815" y="-92"/>
                      <a:pt x="8153" y="7"/>
                    </a:cubicBezTo>
                    <a:cubicBezTo>
                      <a:pt x="9491" y="106"/>
                      <a:pt x="10482" y="1295"/>
                      <a:pt x="10383" y="2633"/>
                    </a:cubicBezTo>
                    <a:lnTo>
                      <a:pt x="5725" y="59717"/>
                    </a:lnTo>
                    <a:cubicBezTo>
                      <a:pt x="5725" y="59717"/>
                      <a:pt x="5725" y="59965"/>
                      <a:pt x="5676" y="60113"/>
                    </a:cubicBezTo>
                    <a:cubicBezTo>
                      <a:pt x="5676" y="60213"/>
                      <a:pt x="2950" y="71511"/>
                      <a:pt x="8005" y="78150"/>
                    </a:cubicBezTo>
                    <a:cubicBezTo>
                      <a:pt x="10433" y="81322"/>
                      <a:pt x="14446" y="83006"/>
                      <a:pt x="19897" y="83155"/>
                    </a:cubicBezTo>
                    <a:cubicBezTo>
                      <a:pt x="21235" y="83155"/>
                      <a:pt x="22325" y="84295"/>
                      <a:pt x="22276" y="85682"/>
                    </a:cubicBezTo>
                    <a:cubicBezTo>
                      <a:pt x="22276" y="87020"/>
                      <a:pt x="21136" y="88061"/>
                      <a:pt x="19848" y="88061"/>
                    </a:cubicBezTo>
                    <a:close/>
                  </a:path>
                </a:pathLst>
              </a:custGeom>
              <a:solidFill>
                <a:srgbClr val="B47A3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5" name="Google Shape;225;p32"/>
              <p:cNvSpPr/>
              <p:nvPr/>
            </p:nvSpPr>
            <p:spPr>
              <a:xfrm>
                <a:off x="2703762" y="2555582"/>
                <a:ext cx="8998" cy="12415"/>
              </a:xfrm>
              <a:custGeom>
                <a:avLst/>
                <a:gdLst/>
                <a:ahLst/>
                <a:cxnLst/>
                <a:rect l="l" t="t" r="r" b="b"/>
                <a:pathLst>
                  <a:path w="11997" h="16554" extrusionOk="0">
                    <a:moveTo>
                      <a:pt x="11994" y="8426"/>
                    </a:moveTo>
                    <a:cubicBezTo>
                      <a:pt x="11895" y="12985"/>
                      <a:pt x="9120" y="16651"/>
                      <a:pt x="5800" y="16552"/>
                    </a:cubicBezTo>
                    <a:cubicBezTo>
                      <a:pt x="2480" y="16453"/>
                      <a:pt x="-96" y="12687"/>
                      <a:pt x="3" y="8128"/>
                    </a:cubicBezTo>
                    <a:cubicBezTo>
                      <a:pt x="102" y="3570"/>
                      <a:pt x="2877" y="-97"/>
                      <a:pt x="6197" y="2"/>
                    </a:cubicBezTo>
                    <a:cubicBezTo>
                      <a:pt x="9517" y="51"/>
                      <a:pt x="12093" y="3867"/>
                      <a:pt x="11994" y="842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6" name="Google Shape;226;p32"/>
              <p:cNvSpPr/>
              <p:nvPr/>
            </p:nvSpPr>
            <p:spPr>
              <a:xfrm>
                <a:off x="2759062" y="2554504"/>
                <a:ext cx="8998" cy="12415"/>
              </a:xfrm>
              <a:custGeom>
                <a:avLst/>
                <a:gdLst/>
                <a:ahLst/>
                <a:cxnLst/>
                <a:rect l="l" t="t" r="r" b="b"/>
                <a:pathLst>
                  <a:path w="11997" h="16554" extrusionOk="0">
                    <a:moveTo>
                      <a:pt x="11994" y="8426"/>
                    </a:moveTo>
                    <a:cubicBezTo>
                      <a:pt x="11895" y="12985"/>
                      <a:pt x="9120" y="16651"/>
                      <a:pt x="5800" y="16552"/>
                    </a:cubicBezTo>
                    <a:cubicBezTo>
                      <a:pt x="2480" y="16503"/>
                      <a:pt x="-96" y="12687"/>
                      <a:pt x="3" y="8129"/>
                    </a:cubicBezTo>
                    <a:cubicBezTo>
                      <a:pt x="102" y="3570"/>
                      <a:pt x="2877" y="-97"/>
                      <a:pt x="6197" y="2"/>
                    </a:cubicBezTo>
                    <a:cubicBezTo>
                      <a:pt x="9517" y="101"/>
                      <a:pt x="12093" y="3867"/>
                      <a:pt x="11994" y="842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7" name="Google Shape;227;p32"/>
              <p:cNvSpPr/>
              <p:nvPr/>
            </p:nvSpPr>
            <p:spPr>
              <a:xfrm>
                <a:off x="2689542" y="2514941"/>
                <a:ext cx="28460" cy="14738"/>
              </a:xfrm>
              <a:custGeom>
                <a:avLst/>
                <a:gdLst/>
                <a:ahLst/>
                <a:cxnLst/>
                <a:rect l="l" t="t" r="r" b="b"/>
                <a:pathLst>
                  <a:path w="37946" h="19651" extrusionOk="0">
                    <a:moveTo>
                      <a:pt x="3652" y="19652"/>
                    </a:moveTo>
                    <a:cubicBezTo>
                      <a:pt x="2958" y="19652"/>
                      <a:pt x="2264" y="19453"/>
                      <a:pt x="1669" y="19057"/>
                    </a:cubicBezTo>
                    <a:cubicBezTo>
                      <a:pt x="-15" y="17967"/>
                      <a:pt x="-511" y="15687"/>
                      <a:pt x="579" y="13953"/>
                    </a:cubicBezTo>
                    <a:cubicBezTo>
                      <a:pt x="11877" y="-3489"/>
                      <a:pt x="33978" y="277"/>
                      <a:pt x="34919" y="475"/>
                    </a:cubicBezTo>
                    <a:cubicBezTo>
                      <a:pt x="36901" y="822"/>
                      <a:pt x="38239" y="2754"/>
                      <a:pt x="37892" y="4736"/>
                    </a:cubicBezTo>
                    <a:cubicBezTo>
                      <a:pt x="37545" y="6719"/>
                      <a:pt x="35613" y="8057"/>
                      <a:pt x="33631" y="7710"/>
                    </a:cubicBezTo>
                    <a:cubicBezTo>
                      <a:pt x="32838" y="7561"/>
                      <a:pt x="15346" y="4687"/>
                      <a:pt x="6773" y="17967"/>
                    </a:cubicBezTo>
                    <a:cubicBezTo>
                      <a:pt x="6080" y="19057"/>
                      <a:pt x="4890" y="19652"/>
                      <a:pt x="3701" y="19652"/>
                    </a:cubicBez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8" name="Google Shape;228;p32"/>
              <p:cNvSpPr/>
              <p:nvPr/>
            </p:nvSpPr>
            <p:spPr>
              <a:xfrm>
                <a:off x="2765101" y="2514099"/>
                <a:ext cx="28055" cy="15618"/>
              </a:xfrm>
              <a:custGeom>
                <a:avLst/>
                <a:gdLst/>
                <a:ahLst/>
                <a:cxnLst/>
                <a:rect l="l" t="t" r="r" b="b"/>
                <a:pathLst>
                  <a:path w="37407" h="20824" extrusionOk="0">
                    <a:moveTo>
                      <a:pt x="33674" y="20824"/>
                    </a:moveTo>
                    <a:cubicBezTo>
                      <a:pt x="32436" y="20824"/>
                      <a:pt x="31197" y="20180"/>
                      <a:pt x="30503" y="18991"/>
                    </a:cubicBezTo>
                    <a:cubicBezTo>
                      <a:pt x="22525" y="5265"/>
                      <a:pt x="4885" y="7396"/>
                      <a:pt x="4141" y="7495"/>
                    </a:cubicBezTo>
                    <a:cubicBezTo>
                      <a:pt x="2110" y="7742"/>
                      <a:pt x="276" y="6355"/>
                      <a:pt x="29" y="4323"/>
                    </a:cubicBezTo>
                    <a:cubicBezTo>
                      <a:pt x="-219" y="2341"/>
                      <a:pt x="1168" y="458"/>
                      <a:pt x="3200" y="211"/>
                    </a:cubicBezTo>
                    <a:cubicBezTo>
                      <a:pt x="4141" y="112"/>
                      <a:pt x="26390" y="-2663"/>
                      <a:pt x="36895" y="15275"/>
                    </a:cubicBezTo>
                    <a:cubicBezTo>
                      <a:pt x="37936" y="17009"/>
                      <a:pt x="37341" y="19288"/>
                      <a:pt x="35557" y="20279"/>
                    </a:cubicBezTo>
                    <a:cubicBezTo>
                      <a:pt x="34963" y="20626"/>
                      <a:pt x="34319" y="20775"/>
                      <a:pt x="33724" y="20775"/>
                    </a:cubicBez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9" name="Google Shape;229;p32"/>
              <p:cNvSpPr/>
              <p:nvPr/>
            </p:nvSpPr>
            <p:spPr>
              <a:xfrm>
                <a:off x="2723746" y="2612915"/>
                <a:ext cx="35145" cy="10344"/>
              </a:xfrm>
              <a:custGeom>
                <a:avLst/>
                <a:gdLst/>
                <a:ahLst/>
                <a:cxnLst/>
                <a:rect l="l" t="t" r="r" b="b"/>
                <a:pathLst>
                  <a:path w="46860" h="13792" extrusionOk="0">
                    <a:moveTo>
                      <a:pt x="23901" y="13792"/>
                    </a:moveTo>
                    <a:cubicBezTo>
                      <a:pt x="15527" y="13792"/>
                      <a:pt x="7350" y="10621"/>
                      <a:pt x="810" y="4774"/>
                    </a:cubicBezTo>
                    <a:cubicBezTo>
                      <a:pt x="-181" y="3882"/>
                      <a:pt x="-281" y="2346"/>
                      <a:pt x="611" y="1305"/>
                    </a:cubicBezTo>
                    <a:cubicBezTo>
                      <a:pt x="1503" y="314"/>
                      <a:pt x="3089" y="215"/>
                      <a:pt x="4080" y="1107"/>
                    </a:cubicBezTo>
                    <a:cubicBezTo>
                      <a:pt x="9779" y="6211"/>
                      <a:pt x="16914" y="8887"/>
                      <a:pt x="24248" y="8887"/>
                    </a:cubicBezTo>
                    <a:cubicBezTo>
                      <a:pt x="31482" y="8787"/>
                      <a:pt x="37974" y="5914"/>
                      <a:pt x="42582" y="810"/>
                    </a:cubicBezTo>
                    <a:cubicBezTo>
                      <a:pt x="43474" y="-182"/>
                      <a:pt x="45010" y="-280"/>
                      <a:pt x="46050" y="611"/>
                    </a:cubicBezTo>
                    <a:cubicBezTo>
                      <a:pt x="47042" y="1503"/>
                      <a:pt x="47141" y="3039"/>
                      <a:pt x="46249" y="4080"/>
                    </a:cubicBezTo>
                    <a:cubicBezTo>
                      <a:pt x="40749" y="10225"/>
                      <a:pt x="32969" y="13693"/>
                      <a:pt x="24347" y="13792"/>
                    </a:cubicBezTo>
                    <a:lnTo>
                      <a:pt x="23950" y="13792"/>
                    </a:lnTo>
                    <a:close/>
                  </a:path>
                </a:pathLst>
              </a:custGeom>
              <a:solidFill>
                <a:srgbClr val="B47A3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0" name="Google Shape;230;p32"/>
              <p:cNvSpPr/>
              <p:nvPr/>
            </p:nvSpPr>
            <p:spPr>
              <a:xfrm>
                <a:off x="2723721" y="2638050"/>
                <a:ext cx="39839" cy="55746"/>
              </a:xfrm>
              <a:custGeom>
                <a:avLst/>
                <a:gdLst/>
                <a:ahLst/>
                <a:cxnLst/>
                <a:rect l="l" t="t" r="r" b="b"/>
                <a:pathLst>
                  <a:path w="53119" h="74328" extrusionOk="0">
                    <a:moveTo>
                      <a:pt x="53120" y="50989"/>
                    </a:moveTo>
                    <a:cubicBezTo>
                      <a:pt x="53120" y="63525"/>
                      <a:pt x="41376" y="74328"/>
                      <a:pt x="26907" y="74328"/>
                    </a:cubicBezTo>
                    <a:lnTo>
                      <a:pt x="26213" y="74328"/>
                    </a:lnTo>
                    <a:cubicBezTo>
                      <a:pt x="11744" y="74328"/>
                      <a:pt x="0" y="63575"/>
                      <a:pt x="0" y="50989"/>
                    </a:cubicBezTo>
                    <a:lnTo>
                      <a:pt x="0" y="22744"/>
                    </a:lnTo>
                    <a:cubicBezTo>
                      <a:pt x="0" y="10208"/>
                      <a:pt x="11744" y="0"/>
                      <a:pt x="26213" y="0"/>
                    </a:cubicBezTo>
                    <a:lnTo>
                      <a:pt x="26907" y="0"/>
                    </a:lnTo>
                    <a:cubicBezTo>
                      <a:pt x="41376" y="0"/>
                      <a:pt x="53120" y="10208"/>
                      <a:pt x="53120" y="22744"/>
                    </a:cubicBezTo>
                    <a:lnTo>
                      <a:pt x="53120" y="50989"/>
                    </a:ln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1" name="Google Shape;231;p32"/>
              <p:cNvSpPr/>
              <p:nvPr/>
            </p:nvSpPr>
            <p:spPr>
              <a:xfrm>
                <a:off x="2745798" y="2596274"/>
                <a:ext cx="38170" cy="27844"/>
              </a:xfrm>
              <a:custGeom>
                <a:avLst/>
                <a:gdLst/>
                <a:ahLst/>
                <a:cxnLst/>
                <a:rect l="l" t="t" r="r" b="b"/>
                <a:pathLst>
                  <a:path w="50893" h="37126" extrusionOk="0">
                    <a:moveTo>
                      <a:pt x="49252" y="30331"/>
                    </a:moveTo>
                    <a:cubicBezTo>
                      <a:pt x="46527" y="36228"/>
                      <a:pt x="39540" y="38755"/>
                      <a:pt x="33693" y="36030"/>
                    </a:cubicBezTo>
                    <a:lnTo>
                      <a:pt x="6786" y="23543"/>
                    </a:lnTo>
                    <a:cubicBezTo>
                      <a:pt x="939" y="20818"/>
                      <a:pt x="-1637" y="13831"/>
                      <a:pt x="1088" y="7984"/>
                    </a:cubicBezTo>
                    <a:lnTo>
                      <a:pt x="1633" y="6794"/>
                    </a:lnTo>
                    <a:cubicBezTo>
                      <a:pt x="4358" y="898"/>
                      <a:pt x="11345" y="-1629"/>
                      <a:pt x="17192" y="1096"/>
                    </a:cubicBezTo>
                    <a:lnTo>
                      <a:pt x="44099" y="13583"/>
                    </a:lnTo>
                    <a:cubicBezTo>
                      <a:pt x="49996" y="16308"/>
                      <a:pt x="52523" y="23295"/>
                      <a:pt x="49797" y="29142"/>
                    </a:cubicBezTo>
                    <a:lnTo>
                      <a:pt x="49252" y="30331"/>
                    </a:ln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2" name="Google Shape;232;p32"/>
              <p:cNvSpPr/>
              <p:nvPr/>
            </p:nvSpPr>
            <p:spPr>
              <a:xfrm>
                <a:off x="2692722" y="2596274"/>
                <a:ext cx="38176" cy="27844"/>
              </a:xfrm>
              <a:custGeom>
                <a:avLst/>
                <a:gdLst/>
                <a:ahLst/>
                <a:cxnLst/>
                <a:rect l="l" t="t" r="r" b="b"/>
                <a:pathLst>
                  <a:path w="50901" h="37126" extrusionOk="0">
                    <a:moveTo>
                      <a:pt x="1641" y="30331"/>
                    </a:moveTo>
                    <a:cubicBezTo>
                      <a:pt x="4367" y="36228"/>
                      <a:pt x="11304" y="38755"/>
                      <a:pt x="17200" y="36030"/>
                    </a:cubicBezTo>
                    <a:lnTo>
                      <a:pt x="44107" y="23543"/>
                    </a:lnTo>
                    <a:cubicBezTo>
                      <a:pt x="50004" y="20818"/>
                      <a:pt x="52531" y="13831"/>
                      <a:pt x="49806" y="7984"/>
                    </a:cubicBezTo>
                    <a:lnTo>
                      <a:pt x="49261" y="6794"/>
                    </a:lnTo>
                    <a:cubicBezTo>
                      <a:pt x="46535" y="898"/>
                      <a:pt x="39548" y="-1629"/>
                      <a:pt x="33701" y="1096"/>
                    </a:cubicBezTo>
                    <a:lnTo>
                      <a:pt x="6795" y="13583"/>
                    </a:lnTo>
                    <a:cubicBezTo>
                      <a:pt x="898" y="16308"/>
                      <a:pt x="-1629" y="23295"/>
                      <a:pt x="1096" y="29142"/>
                    </a:cubicBezTo>
                    <a:lnTo>
                      <a:pt x="1641" y="30331"/>
                    </a:lnTo>
                    <a:close/>
                  </a:path>
                </a:pathLst>
              </a:custGeom>
              <a:solidFill>
                <a:srgbClr val="6D342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33" name="Google Shape;233;p32"/>
            <p:cNvGrpSpPr/>
            <p:nvPr/>
          </p:nvGrpSpPr>
          <p:grpSpPr>
            <a:xfrm>
              <a:off x="5476595" y="2562654"/>
              <a:ext cx="1077887" cy="2763864"/>
              <a:chOff x="663568" y="2426587"/>
              <a:chExt cx="281037" cy="718727"/>
            </a:xfrm>
          </p:grpSpPr>
          <p:sp>
            <p:nvSpPr>
              <p:cNvPr id="234" name="Google Shape;234;p32"/>
              <p:cNvSpPr/>
              <p:nvPr/>
            </p:nvSpPr>
            <p:spPr>
              <a:xfrm>
                <a:off x="829880" y="2426587"/>
                <a:ext cx="86443" cy="86444"/>
              </a:xfrm>
              <a:custGeom>
                <a:avLst/>
                <a:gdLst/>
                <a:ahLst/>
                <a:cxnLst/>
                <a:rect l="l" t="t" r="r" b="b"/>
                <a:pathLst>
                  <a:path w="115257" h="115258" extrusionOk="0">
                    <a:moveTo>
                      <a:pt x="115258" y="57629"/>
                    </a:moveTo>
                    <a:cubicBezTo>
                      <a:pt x="115258" y="89441"/>
                      <a:pt x="89441" y="115258"/>
                      <a:pt x="57629" y="115258"/>
                    </a:cubicBezTo>
                    <a:cubicBezTo>
                      <a:pt x="25817" y="115258"/>
                      <a:pt x="0" y="89441"/>
                      <a:pt x="0" y="57629"/>
                    </a:cubicBezTo>
                    <a:cubicBezTo>
                      <a:pt x="0" y="25817"/>
                      <a:pt x="25817" y="0"/>
                      <a:pt x="57629" y="0"/>
                    </a:cubicBezTo>
                    <a:cubicBezTo>
                      <a:pt x="89441" y="0"/>
                      <a:pt x="115258" y="25817"/>
                      <a:pt x="115258" y="57629"/>
                    </a:cubicBezTo>
                    <a:close/>
                  </a:path>
                </a:pathLst>
              </a:custGeom>
              <a:solidFill>
                <a:srgbClr val="B2463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5" name="Google Shape;235;p32"/>
              <p:cNvSpPr/>
              <p:nvPr/>
            </p:nvSpPr>
            <p:spPr>
              <a:xfrm>
                <a:off x="829880" y="2461707"/>
                <a:ext cx="66189" cy="51360"/>
              </a:xfrm>
              <a:custGeom>
                <a:avLst/>
                <a:gdLst/>
                <a:ahLst/>
                <a:cxnLst/>
                <a:rect l="l" t="t" r="r" b="b"/>
                <a:pathLst>
                  <a:path w="88252" h="68480" extrusionOk="0">
                    <a:moveTo>
                      <a:pt x="76211" y="38254"/>
                    </a:moveTo>
                    <a:cubicBezTo>
                      <a:pt x="65012" y="25271"/>
                      <a:pt x="49106" y="14816"/>
                      <a:pt x="33448" y="7928"/>
                    </a:cubicBezTo>
                    <a:cubicBezTo>
                      <a:pt x="23884" y="3716"/>
                      <a:pt x="14172" y="1040"/>
                      <a:pt x="3716" y="198"/>
                    </a:cubicBezTo>
                    <a:cubicBezTo>
                      <a:pt x="2874" y="148"/>
                      <a:pt x="1982" y="50"/>
                      <a:pt x="1041" y="0"/>
                    </a:cubicBezTo>
                    <a:cubicBezTo>
                      <a:pt x="396" y="3518"/>
                      <a:pt x="0" y="7136"/>
                      <a:pt x="0" y="10852"/>
                    </a:cubicBezTo>
                    <a:cubicBezTo>
                      <a:pt x="0" y="42664"/>
                      <a:pt x="25817" y="68481"/>
                      <a:pt x="57629" y="68481"/>
                    </a:cubicBezTo>
                    <a:cubicBezTo>
                      <a:pt x="68877" y="68481"/>
                      <a:pt x="79382" y="65210"/>
                      <a:pt x="88252" y="59611"/>
                    </a:cubicBezTo>
                    <a:cubicBezTo>
                      <a:pt x="85477" y="51881"/>
                      <a:pt x="81662" y="44597"/>
                      <a:pt x="76211" y="38304"/>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6" name="Google Shape;236;p32"/>
              <p:cNvSpPr/>
              <p:nvPr/>
            </p:nvSpPr>
            <p:spPr>
              <a:xfrm>
                <a:off x="716567" y="2477168"/>
                <a:ext cx="180319" cy="239299"/>
              </a:xfrm>
              <a:custGeom>
                <a:avLst/>
                <a:gdLst/>
                <a:ahLst/>
                <a:cxnLst/>
                <a:rect l="l" t="t" r="r" b="b"/>
                <a:pathLst>
                  <a:path w="240426" h="319065" extrusionOk="0">
                    <a:moveTo>
                      <a:pt x="240426" y="120213"/>
                    </a:moveTo>
                    <a:cubicBezTo>
                      <a:pt x="240426" y="186613"/>
                      <a:pt x="231408" y="319066"/>
                      <a:pt x="120213" y="319066"/>
                    </a:cubicBezTo>
                    <a:cubicBezTo>
                      <a:pt x="9019" y="319066"/>
                      <a:pt x="0" y="186613"/>
                      <a:pt x="0" y="120213"/>
                    </a:cubicBezTo>
                    <a:cubicBezTo>
                      <a:pt x="0" y="53813"/>
                      <a:pt x="53814" y="0"/>
                      <a:pt x="120213" y="0"/>
                    </a:cubicBezTo>
                    <a:cubicBezTo>
                      <a:pt x="186613" y="0"/>
                      <a:pt x="240426" y="53813"/>
                      <a:pt x="240426" y="120213"/>
                    </a:cubicBezTo>
                    <a:close/>
                  </a:path>
                </a:pathLst>
              </a:custGeom>
              <a:solidFill>
                <a:srgbClr val="B2463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7" name="Google Shape;237;p32"/>
              <p:cNvSpPr/>
              <p:nvPr/>
            </p:nvSpPr>
            <p:spPr>
              <a:xfrm>
                <a:off x="702117" y="2595579"/>
                <a:ext cx="39528" cy="44434"/>
              </a:xfrm>
              <a:custGeom>
                <a:avLst/>
                <a:gdLst/>
                <a:ahLst/>
                <a:cxnLst/>
                <a:rect l="l" t="t" r="r" b="b"/>
                <a:pathLst>
                  <a:path w="52704" h="59245" extrusionOk="0">
                    <a:moveTo>
                      <a:pt x="52664" y="31654"/>
                    </a:moveTo>
                    <a:cubicBezTo>
                      <a:pt x="53457" y="46074"/>
                      <a:pt x="42407" y="58413"/>
                      <a:pt x="27987" y="59205"/>
                    </a:cubicBezTo>
                    <a:lnTo>
                      <a:pt x="27987" y="59205"/>
                    </a:lnTo>
                    <a:cubicBezTo>
                      <a:pt x="13568" y="59998"/>
                      <a:pt x="1229" y="48948"/>
                      <a:pt x="437" y="34528"/>
                    </a:cubicBezTo>
                    <a:lnTo>
                      <a:pt x="40" y="27591"/>
                    </a:lnTo>
                    <a:cubicBezTo>
                      <a:pt x="-753" y="13172"/>
                      <a:pt x="10297" y="833"/>
                      <a:pt x="24717" y="40"/>
                    </a:cubicBezTo>
                    <a:lnTo>
                      <a:pt x="24717" y="40"/>
                    </a:lnTo>
                    <a:cubicBezTo>
                      <a:pt x="39137" y="-753"/>
                      <a:pt x="51475" y="10297"/>
                      <a:pt x="52268" y="24717"/>
                    </a:cubicBezTo>
                    <a:lnTo>
                      <a:pt x="52664" y="31654"/>
                    </a:lnTo>
                    <a:close/>
                  </a:path>
                </a:pathLst>
              </a:custGeom>
              <a:solidFill>
                <a:srgbClr val="9160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8" name="Google Shape;238;p32"/>
              <p:cNvSpPr/>
              <p:nvPr/>
            </p:nvSpPr>
            <p:spPr>
              <a:xfrm>
                <a:off x="663568" y="2747629"/>
                <a:ext cx="119072" cy="380302"/>
              </a:xfrm>
              <a:custGeom>
                <a:avLst/>
                <a:gdLst/>
                <a:ahLst/>
                <a:cxnLst/>
                <a:rect l="l" t="t" r="r" b="b"/>
                <a:pathLst>
                  <a:path w="158762" h="507069" extrusionOk="0">
                    <a:moveTo>
                      <a:pt x="42024" y="506991"/>
                    </a:moveTo>
                    <a:cubicBezTo>
                      <a:pt x="56939" y="506000"/>
                      <a:pt x="77900" y="496040"/>
                      <a:pt x="77553" y="471809"/>
                    </a:cubicBezTo>
                    <a:lnTo>
                      <a:pt x="77454" y="465962"/>
                    </a:lnTo>
                    <a:cubicBezTo>
                      <a:pt x="74282" y="273502"/>
                      <a:pt x="80080" y="137333"/>
                      <a:pt x="92914" y="101606"/>
                    </a:cubicBezTo>
                    <a:cubicBezTo>
                      <a:pt x="103370" y="72519"/>
                      <a:pt x="130673" y="64590"/>
                      <a:pt x="130970" y="64541"/>
                    </a:cubicBezTo>
                    <a:cubicBezTo>
                      <a:pt x="151336" y="59536"/>
                      <a:pt x="163080" y="41350"/>
                      <a:pt x="157282" y="23859"/>
                    </a:cubicBezTo>
                    <a:cubicBezTo>
                      <a:pt x="151435" y="6367"/>
                      <a:pt x="130227" y="-3692"/>
                      <a:pt x="109910" y="1263"/>
                    </a:cubicBezTo>
                    <a:cubicBezTo>
                      <a:pt x="85035" y="7358"/>
                      <a:pt x="38010" y="31291"/>
                      <a:pt x="19726" y="82181"/>
                    </a:cubicBezTo>
                    <a:cubicBezTo>
                      <a:pt x="-145" y="137481"/>
                      <a:pt x="-1483" y="321914"/>
                      <a:pt x="846" y="466854"/>
                    </a:cubicBezTo>
                    <a:cubicBezTo>
                      <a:pt x="896" y="469926"/>
                      <a:pt x="945" y="472106"/>
                      <a:pt x="945" y="473246"/>
                    </a:cubicBezTo>
                    <a:cubicBezTo>
                      <a:pt x="945" y="474237"/>
                      <a:pt x="945" y="475277"/>
                      <a:pt x="995" y="476318"/>
                    </a:cubicBezTo>
                    <a:cubicBezTo>
                      <a:pt x="2382" y="494107"/>
                      <a:pt x="20023" y="507784"/>
                      <a:pt x="40785" y="507040"/>
                    </a:cubicBezTo>
                    <a:cubicBezTo>
                      <a:pt x="41182" y="507040"/>
                      <a:pt x="41628" y="507040"/>
                      <a:pt x="42024" y="506991"/>
                    </a:cubicBezTo>
                    <a:close/>
                  </a:path>
                </a:pathLst>
              </a:custGeom>
              <a:solidFill>
                <a:srgbClr val="9160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9" name="Google Shape;239;p32"/>
              <p:cNvSpPr/>
              <p:nvPr/>
            </p:nvSpPr>
            <p:spPr>
              <a:xfrm>
                <a:off x="663571" y="2739924"/>
                <a:ext cx="120269" cy="141847"/>
              </a:xfrm>
              <a:custGeom>
                <a:avLst/>
                <a:gdLst/>
                <a:ahLst/>
                <a:cxnLst/>
                <a:rect l="l" t="t" r="r" b="b"/>
                <a:pathLst>
                  <a:path w="160359" h="189130" extrusionOk="0">
                    <a:moveTo>
                      <a:pt x="81761" y="189130"/>
                    </a:moveTo>
                    <a:cubicBezTo>
                      <a:pt x="84486" y="151421"/>
                      <a:pt x="88203" y="124911"/>
                      <a:pt x="92910" y="111879"/>
                    </a:cubicBezTo>
                    <a:cubicBezTo>
                      <a:pt x="103366" y="82792"/>
                      <a:pt x="130669" y="74863"/>
                      <a:pt x="130966" y="74814"/>
                    </a:cubicBezTo>
                    <a:cubicBezTo>
                      <a:pt x="151332" y="69809"/>
                      <a:pt x="163076" y="51623"/>
                      <a:pt x="157278" y="34132"/>
                    </a:cubicBezTo>
                    <a:cubicBezTo>
                      <a:pt x="151431" y="16640"/>
                      <a:pt x="171351" y="-3726"/>
                      <a:pt x="150836" y="585"/>
                    </a:cubicBezTo>
                    <a:cubicBezTo>
                      <a:pt x="69621" y="17730"/>
                      <a:pt x="33101" y="41614"/>
                      <a:pt x="14816" y="92454"/>
                    </a:cubicBezTo>
                    <a:cubicBezTo>
                      <a:pt x="7928" y="111581"/>
                      <a:pt x="3072" y="146119"/>
                      <a:pt x="0" y="189130"/>
                    </a:cubicBezTo>
                    <a:lnTo>
                      <a:pt x="81810" y="18913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0" name="Google Shape;240;p32"/>
              <p:cNvSpPr/>
              <p:nvPr/>
            </p:nvSpPr>
            <p:spPr>
              <a:xfrm>
                <a:off x="691853" y="2737460"/>
                <a:ext cx="220431" cy="407854"/>
              </a:xfrm>
              <a:custGeom>
                <a:avLst/>
                <a:gdLst/>
                <a:ahLst/>
                <a:cxnLst/>
                <a:rect l="l" t="t" r="r" b="b"/>
                <a:pathLst>
                  <a:path w="293908" h="543805" extrusionOk="0">
                    <a:moveTo>
                      <a:pt x="0" y="525753"/>
                    </a:moveTo>
                    <a:lnTo>
                      <a:pt x="4460" y="120566"/>
                    </a:lnTo>
                    <a:cubicBezTo>
                      <a:pt x="6838" y="51986"/>
                      <a:pt x="73535" y="-1976"/>
                      <a:pt x="153463" y="56"/>
                    </a:cubicBezTo>
                    <a:cubicBezTo>
                      <a:pt x="233390" y="2087"/>
                      <a:pt x="296222" y="59369"/>
                      <a:pt x="293844" y="127949"/>
                    </a:cubicBezTo>
                    <a:lnTo>
                      <a:pt x="289285" y="510689"/>
                    </a:lnTo>
                    <a:cubicBezTo>
                      <a:pt x="289285" y="510689"/>
                      <a:pt x="282100" y="532145"/>
                      <a:pt x="132552" y="542204"/>
                    </a:cubicBezTo>
                    <a:cubicBezTo>
                      <a:pt x="14122" y="550182"/>
                      <a:pt x="0" y="525753"/>
                      <a:pt x="0" y="52575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1" name="Google Shape;241;p32"/>
              <p:cNvSpPr/>
              <p:nvPr/>
            </p:nvSpPr>
            <p:spPr>
              <a:xfrm>
                <a:off x="850097" y="2750323"/>
                <a:ext cx="94508" cy="383105"/>
              </a:xfrm>
              <a:custGeom>
                <a:avLst/>
                <a:gdLst/>
                <a:ahLst/>
                <a:cxnLst/>
                <a:rect l="l" t="t" r="r" b="b"/>
                <a:pathLst>
                  <a:path w="126010" h="510807" extrusionOk="0">
                    <a:moveTo>
                      <a:pt x="86270" y="510683"/>
                    </a:moveTo>
                    <a:cubicBezTo>
                      <a:pt x="104703" y="509444"/>
                      <a:pt x="119817" y="496858"/>
                      <a:pt x="121452" y="480605"/>
                    </a:cubicBezTo>
                    <a:cubicBezTo>
                      <a:pt x="121551" y="479565"/>
                      <a:pt x="121601" y="478574"/>
                      <a:pt x="121601" y="477533"/>
                    </a:cubicBezTo>
                    <a:cubicBezTo>
                      <a:pt x="121601" y="476393"/>
                      <a:pt x="121749" y="474213"/>
                      <a:pt x="121848" y="471190"/>
                    </a:cubicBezTo>
                    <a:cubicBezTo>
                      <a:pt x="127448" y="326300"/>
                      <a:pt x="130173" y="141917"/>
                      <a:pt x="111492" y="86270"/>
                    </a:cubicBezTo>
                    <a:cubicBezTo>
                      <a:pt x="94347" y="35133"/>
                      <a:pt x="51286" y="2725"/>
                      <a:pt x="5748" y="0"/>
                    </a:cubicBezTo>
                    <a:lnTo>
                      <a:pt x="644" y="66796"/>
                    </a:lnTo>
                    <a:lnTo>
                      <a:pt x="0" y="66598"/>
                    </a:lnTo>
                    <a:cubicBezTo>
                      <a:pt x="1140" y="66945"/>
                      <a:pt x="28096" y="75369"/>
                      <a:pt x="37858" y="104456"/>
                    </a:cubicBezTo>
                    <a:cubicBezTo>
                      <a:pt x="49899" y="140331"/>
                      <a:pt x="52674" y="276649"/>
                      <a:pt x="45241" y="469010"/>
                    </a:cubicBezTo>
                    <a:lnTo>
                      <a:pt x="45043" y="474857"/>
                    </a:lnTo>
                    <a:cubicBezTo>
                      <a:pt x="44151" y="499782"/>
                      <a:pt x="66053" y="509940"/>
                      <a:pt x="81018" y="510733"/>
                    </a:cubicBezTo>
                    <a:cubicBezTo>
                      <a:pt x="82801" y="510832"/>
                      <a:pt x="84585" y="510832"/>
                      <a:pt x="86320" y="510733"/>
                    </a:cubicBezTo>
                    <a:close/>
                  </a:path>
                </a:pathLst>
              </a:custGeom>
              <a:solidFill>
                <a:srgbClr val="9160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2" name="Google Shape;242;p32"/>
              <p:cNvSpPr/>
              <p:nvPr/>
            </p:nvSpPr>
            <p:spPr>
              <a:xfrm>
                <a:off x="840025" y="2742890"/>
                <a:ext cx="103302" cy="142598"/>
              </a:xfrm>
              <a:custGeom>
                <a:avLst/>
                <a:gdLst/>
                <a:ahLst/>
                <a:cxnLst/>
                <a:rect l="l" t="t" r="r" b="b"/>
                <a:pathLst>
                  <a:path w="137736" h="190131" extrusionOk="0">
                    <a:moveTo>
                      <a:pt x="51286" y="114416"/>
                    </a:moveTo>
                    <a:cubicBezTo>
                      <a:pt x="55647" y="127349"/>
                      <a:pt x="58769" y="153314"/>
                      <a:pt x="60652" y="190131"/>
                    </a:cubicBezTo>
                    <a:lnTo>
                      <a:pt x="137259" y="190131"/>
                    </a:lnTo>
                    <a:cubicBezTo>
                      <a:pt x="139439" y="147764"/>
                      <a:pt x="133741" y="112235"/>
                      <a:pt x="128439" y="93207"/>
                    </a:cubicBezTo>
                    <a:cubicBezTo>
                      <a:pt x="119272" y="60503"/>
                      <a:pt x="79432" y="1833"/>
                      <a:pt x="545" y="0"/>
                    </a:cubicBezTo>
                    <a:lnTo>
                      <a:pt x="0" y="80423"/>
                    </a:lnTo>
                    <a:lnTo>
                      <a:pt x="0" y="88896"/>
                    </a:lnTo>
                    <a:cubicBezTo>
                      <a:pt x="1140" y="89243"/>
                      <a:pt x="41574" y="85279"/>
                      <a:pt x="51336" y="114366"/>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3" name="Google Shape;243;p32"/>
              <p:cNvSpPr/>
              <p:nvPr/>
            </p:nvSpPr>
            <p:spPr>
              <a:xfrm>
                <a:off x="769283" y="2659567"/>
                <a:ext cx="66098" cy="138833"/>
              </a:xfrm>
              <a:custGeom>
                <a:avLst/>
                <a:gdLst/>
                <a:ahLst/>
                <a:cxnLst/>
                <a:rect l="l" t="t" r="r" b="b"/>
                <a:pathLst>
                  <a:path w="88131" h="185110" extrusionOk="0">
                    <a:moveTo>
                      <a:pt x="40312" y="184385"/>
                    </a:moveTo>
                    <a:cubicBezTo>
                      <a:pt x="19649" y="180322"/>
                      <a:pt x="6220" y="160303"/>
                      <a:pt x="10284" y="139640"/>
                    </a:cubicBezTo>
                    <a:cubicBezTo>
                      <a:pt x="16032" y="110404"/>
                      <a:pt x="5873" y="63974"/>
                      <a:pt x="1463" y="48563"/>
                    </a:cubicBezTo>
                    <a:cubicBezTo>
                      <a:pt x="-4285" y="28346"/>
                      <a:pt x="7410" y="7237"/>
                      <a:pt x="27627" y="1489"/>
                    </a:cubicBezTo>
                    <a:cubicBezTo>
                      <a:pt x="47844" y="-4309"/>
                      <a:pt x="68904" y="7336"/>
                      <a:pt x="74701" y="27553"/>
                    </a:cubicBezTo>
                    <a:cubicBezTo>
                      <a:pt x="76832" y="34986"/>
                      <a:pt x="95364" y="101881"/>
                      <a:pt x="85008" y="154357"/>
                    </a:cubicBezTo>
                    <a:cubicBezTo>
                      <a:pt x="80945" y="175020"/>
                      <a:pt x="60926" y="188448"/>
                      <a:pt x="40263" y="184385"/>
                    </a:cubicBezTo>
                    <a:close/>
                  </a:path>
                </a:pathLst>
              </a:custGeom>
              <a:solidFill>
                <a:srgbClr val="9160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4" name="Google Shape;244;p32"/>
              <p:cNvSpPr/>
              <p:nvPr/>
            </p:nvSpPr>
            <p:spPr>
              <a:xfrm>
                <a:off x="769283" y="2659529"/>
                <a:ext cx="66060" cy="84735"/>
              </a:xfrm>
              <a:custGeom>
                <a:avLst/>
                <a:gdLst/>
                <a:ahLst/>
                <a:cxnLst/>
                <a:rect l="l" t="t" r="r" b="b"/>
                <a:pathLst>
                  <a:path w="88080" h="112980" extrusionOk="0">
                    <a:moveTo>
                      <a:pt x="88080" y="112981"/>
                    </a:moveTo>
                    <a:cubicBezTo>
                      <a:pt x="87040" y="71853"/>
                      <a:pt x="76336" y="33153"/>
                      <a:pt x="74701" y="27553"/>
                    </a:cubicBezTo>
                    <a:cubicBezTo>
                      <a:pt x="68904" y="7336"/>
                      <a:pt x="47844" y="-4309"/>
                      <a:pt x="27627" y="1489"/>
                    </a:cubicBezTo>
                    <a:cubicBezTo>
                      <a:pt x="7410" y="7287"/>
                      <a:pt x="-4285" y="28346"/>
                      <a:pt x="1463" y="48563"/>
                    </a:cubicBezTo>
                    <a:cubicBezTo>
                      <a:pt x="4040" y="57582"/>
                      <a:pt x="8549" y="77204"/>
                      <a:pt x="10730" y="97768"/>
                    </a:cubicBezTo>
                    <a:lnTo>
                      <a:pt x="88031" y="112981"/>
                    </a:lnTo>
                    <a:close/>
                  </a:path>
                </a:pathLst>
              </a:custGeom>
              <a:solidFill>
                <a:srgbClr val="683F2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5" name="Google Shape;245;p32"/>
              <p:cNvSpPr/>
              <p:nvPr/>
            </p:nvSpPr>
            <p:spPr>
              <a:xfrm>
                <a:off x="857946" y="2595579"/>
                <a:ext cx="39528" cy="44434"/>
              </a:xfrm>
              <a:custGeom>
                <a:avLst/>
                <a:gdLst/>
                <a:ahLst/>
                <a:cxnLst/>
                <a:rect l="l" t="t" r="r" b="b"/>
                <a:pathLst>
                  <a:path w="52704" h="59245" extrusionOk="0">
                    <a:moveTo>
                      <a:pt x="52664" y="31654"/>
                    </a:moveTo>
                    <a:cubicBezTo>
                      <a:pt x="53457" y="46074"/>
                      <a:pt x="42407" y="58413"/>
                      <a:pt x="27987" y="59205"/>
                    </a:cubicBezTo>
                    <a:lnTo>
                      <a:pt x="27987" y="59205"/>
                    </a:lnTo>
                    <a:cubicBezTo>
                      <a:pt x="13568" y="59998"/>
                      <a:pt x="1229" y="48948"/>
                      <a:pt x="437" y="34528"/>
                    </a:cubicBezTo>
                    <a:lnTo>
                      <a:pt x="40" y="27591"/>
                    </a:lnTo>
                    <a:cubicBezTo>
                      <a:pt x="-753" y="13172"/>
                      <a:pt x="10297" y="833"/>
                      <a:pt x="24717" y="40"/>
                    </a:cubicBezTo>
                    <a:lnTo>
                      <a:pt x="24717" y="40"/>
                    </a:lnTo>
                    <a:cubicBezTo>
                      <a:pt x="39137" y="-753"/>
                      <a:pt x="51475" y="10297"/>
                      <a:pt x="52268" y="24717"/>
                    </a:cubicBezTo>
                    <a:lnTo>
                      <a:pt x="52664" y="31654"/>
                    </a:lnTo>
                    <a:close/>
                  </a:path>
                </a:pathLst>
              </a:custGeom>
              <a:solidFill>
                <a:srgbClr val="9160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6" name="Google Shape;246;p32"/>
              <p:cNvSpPr/>
              <p:nvPr/>
            </p:nvSpPr>
            <p:spPr>
              <a:xfrm>
                <a:off x="715141" y="2508308"/>
                <a:ext cx="160802" cy="220984"/>
              </a:xfrm>
              <a:custGeom>
                <a:avLst/>
                <a:gdLst/>
                <a:ahLst/>
                <a:cxnLst/>
                <a:rect l="l" t="t" r="r" b="b"/>
                <a:pathLst>
                  <a:path w="214403" h="294645" extrusionOk="0">
                    <a:moveTo>
                      <a:pt x="102493" y="294542"/>
                    </a:moveTo>
                    <a:lnTo>
                      <a:pt x="128061" y="293154"/>
                    </a:lnTo>
                    <a:cubicBezTo>
                      <a:pt x="178208" y="290380"/>
                      <a:pt x="216859" y="250688"/>
                      <a:pt x="214282" y="204456"/>
                    </a:cubicBezTo>
                    <a:lnTo>
                      <a:pt x="209426" y="116204"/>
                    </a:lnTo>
                    <a:lnTo>
                      <a:pt x="209426" y="116204"/>
                    </a:lnTo>
                    <a:cubicBezTo>
                      <a:pt x="209426" y="116204"/>
                      <a:pt x="207345" y="78842"/>
                      <a:pt x="207345" y="78842"/>
                    </a:cubicBezTo>
                    <a:cubicBezTo>
                      <a:pt x="204817" y="32610"/>
                      <a:pt x="162054" y="-2622"/>
                      <a:pt x="111907" y="153"/>
                    </a:cubicBezTo>
                    <a:lnTo>
                      <a:pt x="86339" y="1541"/>
                    </a:lnTo>
                    <a:cubicBezTo>
                      <a:pt x="71473" y="2334"/>
                      <a:pt x="57648" y="6397"/>
                      <a:pt x="45607" y="12888"/>
                    </a:cubicBezTo>
                    <a:cubicBezTo>
                      <a:pt x="16916" y="28348"/>
                      <a:pt x="-1666" y="57683"/>
                      <a:pt x="118" y="90239"/>
                    </a:cubicBezTo>
                    <a:lnTo>
                      <a:pt x="7006" y="215803"/>
                    </a:lnTo>
                    <a:cubicBezTo>
                      <a:pt x="9533" y="262036"/>
                      <a:pt x="52296" y="297267"/>
                      <a:pt x="102443" y="294492"/>
                    </a:cubicBezTo>
                    <a:close/>
                  </a:path>
                </a:pathLst>
              </a:custGeom>
              <a:solidFill>
                <a:srgbClr val="91603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7" name="Google Shape;247;p32"/>
              <p:cNvSpPr/>
              <p:nvPr/>
            </p:nvSpPr>
            <p:spPr>
              <a:xfrm>
                <a:off x="824454" y="2507976"/>
                <a:ext cx="52067" cy="88861"/>
              </a:xfrm>
              <a:custGeom>
                <a:avLst/>
                <a:gdLst/>
                <a:ahLst/>
                <a:cxnLst/>
                <a:rect l="l" t="t" r="r" b="b"/>
                <a:pathLst>
                  <a:path w="69422" h="118481" extrusionOk="0">
                    <a:moveTo>
                      <a:pt x="44646" y="97072"/>
                    </a:moveTo>
                    <a:cubicBezTo>
                      <a:pt x="50642" y="104010"/>
                      <a:pt x="56588" y="111591"/>
                      <a:pt x="63129" y="118479"/>
                    </a:cubicBezTo>
                    <a:cubicBezTo>
                      <a:pt x="63129" y="118479"/>
                      <a:pt x="69422" y="119420"/>
                      <a:pt x="69422" y="86022"/>
                    </a:cubicBezTo>
                    <a:cubicBezTo>
                      <a:pt x="69422" y="52624"/>
                      <a:pt x="38948" y="14816"/>
                      <a:pt x="0" y="0"/>
                    </a:cubicBezTo>
                    <a:cubicBezTo>
                      <a:pt x="5550" y="36916"/>
                      <a:pt x="20515" y="69125"/>
                      <a:pt x="44646" y="97072"/>
                    </a:cubicBezTo>
                    <a:close/>
                  </a:path>
                </a:pathLst>
              </a:custGeom>
              <a:solidFill>
                <a:srgbClr val="B2463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8" name="Google Shape;248;p32"/>
              <p:cNvSpPr/>
              <p:nvPr/>
            </p:nvSpPr>
            <p:spPr>
              <a:xfrm>
                <a:off x="693823" y="2502899"/>
                <a:ext cx="138658" cy="69594"/>
              </a:xfrm>
              <a:custGeom>
                <a:avLst/>
                <a:gdLst/>
                <a:ahLst/>
                <a:cxnLst/>
                <a:rect l="l" t="t" r="r" b="b"/>
                <a:pathLst>
                  <a:path w="184878" h="92792" extrusionOk="0">
                    <a:moveTo>
                      <a:pt x="56836" y="81594"/>
                    </a:moveTo>
                    <a:cubicBezTo>
                      <a:pt x="73387" y="76985"/>
                      <a:pt x="89640" y="71436"/>
                      <a:pt x="105397" y="64647"/>
                    </a:cubicBezTo>
                    <a:cubicBezTo>
                      <a:pt x="117884" y="59295"/>
                      <a:pt x="131313" y="53894"/>
                      <a:pt x="142611" y="46263"/>
                    </a:cubicBezTo>
                    <a:cubicBezTo>
                      <a:pt x="148210" y="42447"/>
                      <a:pt x="169666" y="26046"/>
                      <a:pt x="184879" y="9694"/>
                    </a:cubicBezTo>
                    <a:cubicBezTo>
                      <a:pt x="169022" y="2657"/>
                      <a:pt x="151035" y="-861"/>
                      <a:pt x="132155" y="180"/>
                    </a:cubicBezTo>
                    <a:lnTo>
                      <a:pt x="101879" y="1864"/>
                    </a:lnTo>
                    <a:cubicBezTo>
                      <a:pt x="84288" y="2855"/>
                      <a:pt x="67886" y="7613"/>
                      <a:pt x="53615" y="15343"/>
                    </a:cubicBezTo>
                    <a:cubicBezTo>
                      <a:pt x="23835" y="31397"/>
                      <a:pt x="3270" y="60039"/>
                      <a:pt x="0" y="92792"/>
                    </a:cubicBezTo>
                    <a:cubicBezTo>
                      <a:pt x="19177" y="90315"/>
                      <a:pt x="38155" y="86797"/>
                      <a:pt x="56787" y="81643"/>
                    </a:cubicBezTo>
                    <a:close/>
                  </a:path>
                </a:pathLst>
              </a:custGeom>
              <a:solidFill>
                <a:srgbClr val="B2463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49" name="Google Shape;249;p32"/>
              <p:cNvSpPr/>
              <p:nvPr/>
            </p:nvSpPr>
            <p:spPr>
              <a:xfrm>
                <a:off x="780193" y="2602448"/>
                <a:ext cx="17693" cy="61766"/>
              </a:xfrm>
              <a:custGeom>
                <a:avLst/>
                <a:gdLst/>
                <a:ahLst/>
                <a:cxnLst/>
                <a:rect l="l" t="t" r="r" b="b"/>
                <a:pathLst>
                  <a:path w="23590" h="82355" extrusionOk="0">
                    <a:moveTo>
                      <a:pt x="19076" y="82355"/>
                    </a:moveTo>
                    <a:cubicBezTo>
                      <a:pt x="13130" y="82355"/>
                      <a:pt x="8422" y="80472"/>
                      <a:pt x="5102" y="76756"/>
                    </a:cubicBezTo>
                    <a:cubicBezTo>
                      <a:pt x="-1340" y="69571"/>
                      <a:pt x="48" y="58025"/>
                      <a:pt x="296" y="56043"/>
                    </a:cubicBezTo>
                    <a:lnTo>
                      <a:pt x="494" y="3023"/>
                    </a:lnTo>
                    <a:cubicBezTo>
                      <a:pt x="494" y="1338"/>
                      <a:pt x="1881" y="0"/>
                      <a:pt x="3516" y="0"/>
                    </a:cubicBezTo>
                    <a:lnTo>
                      <a:pt x="3516" y="0"/>
                    </a:lnTo>
                    <a:cubicBezTo>
                      <a:pt x="5201" y="0"/>
                      <a:pt x="6539" y="1387"/>
                      <a:pt x="6539" y="3072"/>
                    </a:cubicBezTo>
                    <a:lnTo>
                      <a:pt x="6341" y="56341"/>
                    </a:lnTo>
                    <a:cubicBezTo>
                      <a:pt x="6291" y="56935"/>
                      <a:pt x="4656" y="67242"/>
                      <a:pt x="9611" y="72742"/>
                    </a:cubicBezTo>
                    <a:cubicBezTo>
                      <a:pt x="11990" y="75368"/>
                      <a:pt x="15508" y="76508"/>
                      <a:pt x="20364" y="76261"/>
                    </a:cubicBezTo>
                    <a:cubicBezTo>
                      <a:pt x="21999" y="76062"/>
                      <a:pt x="23486" y="77450"/>
                      <a:pt x="23585" y="79134"/>
                    </a:cubicBezTo>
                    <a:cubicBezTo>
                      <a:pt x="23684" y="80819"/>
                      <a:pt x="22396" y="82256"/>
                      <a:pt x="20711" y="82355"/>
                    </a:cubicBezTo>
                    <a:cubicBezTo>
                      <a:pt x="20166" y="82355"/>
                      <a:pt x="19621" y="82355"/>
                      <a:pt x="19076" y="82355"/>
                    </a:cubicBezTo>
                    <a:close/>
                  </a:path>
                </a:pathLst>
              </a:custGeom>
              <a:solidFill>
                <a:srgbClr val="683F2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0" name="Google Shape;250;p32"/>
              <p:cNvSpPr/>
              <p:nvPr/>
            </p:nvSpPr>
            <p:spPr>
              <a:xfrm>
                <a:off x="759070" y="2625074"/>
                <a:ext cx="9266" cy="12758"/>
              </a:xfrm>
              <a:custGeom>
                <a:avLst/>
                <a:gdLst/>
                <a:ahLst/>
                <a:cxnLst/>
                <a:rect l="l" t="t" r="r" b="b"/>
                <a:pathLst>
                  <a:path w="12355" h="17011" extrusionOk="0">
                    <a:moveTo>
                      <a:pt x="12306" y="8184"/>
                    </a:moveTo>
                    <a:cubicBezTo>
                      <a:pt x="12553" y="12891"/>
                      <a:pt x="10026" y="16855"/>
                      <a:pt x="6607" y="17004"/>
                    </a:cubicBezTo>
                    <a:cubicBezTo>
                      <a:pt x="3238" y="17202"/>
                      <a:pt x="265" y="13536"/>
                      <a:pt x="17" y="8828"/>
                    </a:cubicBezTo>
                    <a:cubicBezTo>
                      <a:pt x="-231" y="4121"/>
                      <a:pt x="2296" y="156"/>
                      <a:pt x="5715" y="8"/>
                    </a:cubicBezTo>
                    <a:cubicBezTo>
                      <a:pt x="9134" y="-190"/>
                      <a:pt x="12058" y="3476"/>
                      <a:pt x="12355" y="8184"/>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1" name="Google Shape;251;p32"/>
              <p:cNvSpPr/>
              <p:nvPr/>
            </p:nvSpPr>
            <p:spPr>
              <a:xfrm>
                <a:off x="812549" y="2622622"/>
                <a:ext cx="9266" cy="12758"/>
              </a:xfrm>
              <a:custGeom>
                <a:avLst/>
                <a:gdLst/>
                <a:ahLst/>
                <a:cxnLst/>
                <a:rect l="l" t="t" r="r" b="b"/>
                <a:pathLst>
                  <a:path w="12355" h="17011" extrusionOk="0">
                    <a:moveTo>
                      <a:pt x="12306" y="8184"/>
                    </a:moveTo>
                    <a:cubicBezTo>
                      <a:pt x="12553" y="12891"/>
                      <a:pt x="10026" y="16855"/>
                      <a:pt x="6607" y="17004"/>
                    </a:cubicBezTo>
                    <a:cubicBezTo>
                      <a:pt x="3238" y="17202"/>
                      <a:pt x="265" y="13535"/>
                      <a:pt x="17" y="8828"/>
                    </a:cubicBezTo>
                    <a:cubicBezTo>
                      <a:pt x="-231" y="4121"/>
                      <a:pt x="2296" y="156"/>
                      <a:pt x="5715" y="8"/>
                    </a:cubicBezTo>
                    <a:cubicBezTo>
                      <a:pt x="9134" y="-190"/>
                      <a:pt x="12058" y="3476"/>
                      <a:pt x="12355" y="8184"/>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2" name="Google Shape;252;p32"/>
              <p:cNvSpPr/>
              <p:nvPr/>
            </p:nvSpPr>
            <p:spPr>
              <a:xfrm>
                <a:off x="739084" y="2576872"/>
                <a:ext cx="25736" cy="15095"/>
              </a:xfrm>
              <a:custGeom>
                <a:avLst/>
                <a:gdLst/>
                <a:ahLst/>
                <a:cxnLst/>
                <a:rect l="l" t="t" r="r" b="b"/>
                <a:pathLst>
                  <a:path w="34315" h="20127" extrusionOk="0">
                    <a:moveTo>
                      <a:pt x="3426" y="20127"/>
                    </a:moveTo>
                    <a:cubicBezTo>
                      <a:pt x="2881" y="20127"/>
                      <a:pt x="2335" y="19978"/>
                      <a:pt x="1790" y="19731"/>
                    </a:cubicBezTo>
                    <a:cubicBezTo>
                      <a:pt x="155" y="18839"/>
                      <a:pt x="-489" y="16758"/>
                      <a:pt x="403" y="15122"/>
                    </a:cubicBezTo>
                    <a:cubicBezTo>
                      <a:pt x="9620" y="-1874"/>
                      <a:pt x="30382" y="9"/>
                      <a:pt x="31274" y="108"/>
                    </a:cubicBezTo>
                    <a:cubicBezTo>
                      <a:pt x="33157" y="306"/>
                      <a:pt x="34495" y="1991"/>
                      <a:pt x="34296" y="3825"/>
                    </a:cubicBezTo>
                    <a:cubicBezTo>
                      <a:pt x="34098" y="5708"/>
                      <a:pt x="32414" y="7045"/>
                      <a:pt x="30580" y="6897"/>
                    </a:cubicBezTo>
                    <a:lnTo>
                      <a:pt x="30580" y="6897"/>
                    </a:lnTo>
                    <a:cubicBezTo>
                      <a:pt x="29886" y="6798"/>
                      <a:pt x="13435" y="5410"/>
                      <a:pt x="6399" y="18343"/>
                    </a:cubicBezTo>
                    <a:cubicBezTo>
                      <a:pt x="5804" y="19483"/>
                      <a:pt x="4615" y="20127"/>
                      <a:pt x="3376" y="20127"/>
                    </a:cubicBezTo>
                    <a:close/>
                  </a:path>
                </a:pathLst>
              </a:custGeom>
              <a:solidFill>
                <a:srgbClr val="711F0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3" name="Google Shape;253;p32"/>
              <p:cNvSpPr/>
              <p:nvPr/>
            </p:nvSpPr>
            <p:spPr>
              <a:xfrm>
                <a:off x="808379" y="2571719"/>
                <a:ext cx="26721" cy="13149"/>
              </a:xfrm>
              <a:custGeom>
                <a:avLst/>
                <a:gdLst/>
                <a:ahLst/>
                <a:cxnLst/>
                <a:rect l="l" t="t" r="r" b="b"/>
                <a:pathLst>
                  <a:path w="35628" h="17532" extrusionOk="0">
                    <a:moveTo>
                      <a:pt x="32236" y="17532"/>
                    </a:moveTo>
                    <a:cubicBezTo>
                      <a:pt x="31145" y="17532"/>
                      <a:pt x="30105" y="17036"/>
                      <a:pt x="29411" y="16045"/>
                    </a:cubicBezTo>
                    <a:cubicBezTo>
                      <a:pt x="20938" y="3856"/>
                      <a:pt x="4288" y="7275"/>
                      <a:pt x="4140" y="7324"/>
                    </a:cubicBezTo>
                    <a:cubicBezTo>
                      <a:pt x="2306" y="7721"/>
                      <a:pt x="473" y="6531"/>
                      <a:pt x="76" y="4698"/>
                    </a:cubicBezTo>
                    <a:cubicBezTo>
                      <a:pt x="-320" y="2865"/>
                      <a:pt x="869" y="1031"/>
                      <a:pt x="2703" y="635"/>
                    </a:cubicBezTo>
                    <a:cubicBezTo>
                      <a:pt x="3595" y="437"/>
                      <a:pt x="24010" y="-3726"/>
                      <a:pt x="35010" y="12180"/>
                    </a:cubicBezTo>
                    <a:cubicBezTo>
                      <a:pt x="36101" y="13716"/>
                      <a:pt x="35704" y="15847"/>
                      <a:pt x="34168" y="16937"/>
                    </a:cubicBezTo>
                    <a:cubicBezTo>
                      <a:pt x="33573" y="17334"/>
                      <a:pt x="32880" y="17532"/>
                      <a:pt x="32236" y="17532"/>
                    </a:cubicBezTo>
                    <a:close/>
                  </a:path>
                </a:pathLst>
              </a:custGeom>
              <a:solidFill>
                <a:srgbClr val="711F0E"/>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4" name="Google Shape;254;p32"/>
              <p:cNvSpPr/>
              <p:nvPr/>
            </p:nvSpPr>
            <p:spPr>
              <a:xfrm>
                <a:off x="782154" y="2668814"/>
                <a:ext cx="33685" cy="11974"/>
              </a:xfrm>
              <a:custGeom>
                <a:avLst/>
                <a:gdLst/>
                <a:ahLst/>
                <a:cxnLst/>
                <a:rect l="l" t="t" r="r" b="b"/>
                <a:pathLst>
                  <a:path w="44913" h="15965" extrusionOk="0">
                    <a:moveTo>
                      <a:pt x="21268" y="15966"/>
                    </a:moveTo>
                    <a:cubicBezTo>
                      <a:pt x="14132" y="15966"/>
                      <a:pt x="7096" y="13537"/>
                      <a:pt x="1199" y="9028"/>
                    </a:cubicBezTo>
                    <a:cubicBezTo>
                      <a:pt x="-139" y="7988"/>
                      <a:pt x="-387" y="6105"/>
                      <a:pt x="604" y="4767"/>
                    </a:cubicBezTo>
                    <a:cubicBezTo>
                      <a:pt x="1645" y="3429"/>
                      <a:pt x="3528" y="3181"/>
                      <a:pt x="4866" y="4172"/>
                    </a:cubicBezTo>
                    <a:cubicBezTo>
                      <a:pt x="10366" y="8335"/>
                      <a:pt x="17006" y="10317"/>
                      <a:pt x="23597" y="9722"/>
                    </a:cubicBezTo>
                    <a:cubicBezTo>
                      <a:pt x="30088" y="9128"/>
                      <a:pt x="35687" y="6105"/>
                      <a:pt x="39453" y="1199"/>
                    </a:cubicBezTo>
                    <a:cubicBezTo>
                      <a:pt x="40494" y="-139"/>
                      <a:pt x="42377" y="-387"/>
                      <a:pt x="43715" y="604"/>
                    </a:cubicBezTo>
                    <a:cubicBezTo>
                      <a:pt x="45053" y="1645"/>
                      <a:pt x="45300" y="3528"/>
                      <a:pt x="44309" y="4866"/>
                    </a:cubicBezTo>
                    <a:cubicBezTo>
                      <a:pt x="39503" y="11159"/>
                      <a:pt x="32367" y="15024"/>
                      <a:pt x="24191" y="15767"/>
                    </a:cubicBezTo>
                    <a:cubicBezTo>
                      <a:pt x="23250" y="15867"/>
                      <a:pt x="22259" y="15916"/>
                      <a:pt x="21317" y="15916"/>
                    </a:cubicBezTo>
                    <a:close/>
                  </a:path>
                </a:pathLst>
              </a:custGeom>
              <a:solidFill>
                <a:srgbClr val="683F2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55" name="Google Shape;255;p32"/>
            <p:cNvGrpSpPr/>
            <p:nvPr/>
          </p:nvGrpSpPr>
          <p:grpSpPr>
            <a:xfrm>
              <a:off x="7894793" y="2398271"/>
              <a:ext cx="1318157" cy="2989237"/>
              <a:chOff x="7894793" y="2398271"/>
              <a:chExt cx="1318157" cy="2989237"/>
            </a:xfrm>
          </p:grpSpPr>
          <p:grpSp>
            <p:nvGrpSpPr>
              <p:cNvPr id="256" name="Google Shape;256;p32"/>
              <p:cNvGrpSpPr/>
              <p:nvPr/>
            </p:nvGrpSpPr>
            <p:grpSpPr>
              <a:xfrm>
                <a:off x="7894793" y="2398271"/>
                <a:ext cx="1318157" cy="2989237"/>
                <a:chOff x="7894793" y="2398271"/>
                <a:chExt cx="1318157" cy="2989237"/>
              </a:xfrm>
            </p:grpSpPr>
            <p:grpSp>
              <p:nvGrpSpPr>
                <p:cNvPr id="257" name="Google Shape;257;p32"/>
                <p:cNvGrpSpPr/>
                <p:nvPr/>
              </p:nvGrpSpPr>
              <p:grpSpPr>
                <a:xfrm>
                  <a:off x="7894793" y="2398271"/>
                  <a:ext cx="1058410" cy="2989237"/>
                  <a:chOff x="3125465" y="2382148"/>
                  <a:chExt cx="265499" cy="753640"/>
                </a:xfrm>
              </p:grpSpPr>
              <p:sp>
                <p:nvSpPr>
                  <p:cNvPr id="258" name="Google Shape;258;p32"/>
                  <p:cNvSpPr/>
                  <p:nvPr/>
                </p:nvSpPr>
                <p:spPr>
                  <a:xfrm>
                    <a:off x="3213283" y="2652581"/>
                    <a:ext cx="61877" cy="476851"/>
                  </a:xfrm>
                  <a:custGeom>
                    <a:avLst/>
                    <a:gdLst/>
                    <a:ahLst/>
                    <a:cxnLst/>
                    <a:rect l="l" t="t" r="r" b="b"/>
                    <a:pathLst>
                      <a:path w="82503" h="635801" extrusionOk="0">
                        <a:moveTo>
                          <a:pt x="73634" y="15758"/>
                        </a:moveTo>
                        <a:cubicBezTo>
                          <a:pt x="68382" y="17145"/>
                          <a:pt x="62683" y="18136"/>
                          <a:pt x="56638" y="18334"/>
                        </a:cubicBezTo>
                        <a:cubicBezTo>
                          <a:pt x="41128" y="18879"/>
                          <a:pt x="23289" y="14519"/>
                          <a:pt x="4906" y="0"/>
                        </a:cubicBezTo>
                        <a:cubicBezTo>
                          <a:pt x="4906" y="0"/>
                          <a:pt x="3072" y="1536"/>
                          <a:pt x="0" y="3964"/>
                        </a:cubicBezTo>
                        <a:cubicBezTo>
                          <a:pt x="12685" y="216344"/>
                          <a:pt x="13181" y="423026"/>
                          <a:pt x="13181" y="635802"/>
                        </a:cubicBezTo>
                        <a:lnTo>
                          <a:pt x="82504" y="635802"/>
                        </a:lnTo>
                        <a:cubicBezTo>
                          <a:pt x="81562" y="429120"/>
                          <a:pt x="69472" y="222390"/>
                          <a:pt x="73585" y="15708"/>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59" name="Google Shape;259;p32"/>
                  <p:cNvSpPr/>
                  <p:nvPr/>
                </p:nvSpPr>
                <p:spPr>
                  <a:xfrm>
                    <a:off x="3311247" y="2668265"/>
                    <a:ext cx="47146" cy="461205"/>
                  </a:xfrm>
                  <a:custGeom>
                    <a:avLst/>
                    <a:gdLst/>
                    <a:ahLst/>
                    <a:cxnLst/>
                    <a:rect l="l" t="t" r="r" b="b"/>
                    <a:pathLst>
                      <a:path w="62861" h="614940" extrusionOk="0">
                        <a:moveTo>
                          <a:pt x="47719" y="18483"/>
                        </a:moveTo>
                        <a:cubicBezTo>
                          <a:pt x="25668" y="13231"/>
                          <a:pt x="10455" y="6492"/>
                          <a:pt x="0" y="0"/>
                        </a:cubicBezTo>
                        <a:cubicBezTo>
                          <a:pt x="4757" y="204997"/>
                          <a:pt x="5748" y="409944"/>
                          <a:pt x="5946" y="614941"/>
                        </a:cubicBezTo>
                        <a:lnTo>
                          <a:pt x="60999" y="614941"/>
                        </a:lnTo>
                        <a:cubicBezTo>
                          <a:pt x="66201" y="414404"/>
                          <a:pt x="60107" y="218872"/>
                          <a:pt x="47719" y="18483"/>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0" name="Google Shape;260;p32"/>
                  <p:cNvSpPr/>
                  <p:nvPr/>
                </p:nvSpPr>
                <p:spPr>
                  <a:xfrm>
                    <a:off x="3125465" y="2691379"/>
                    <a:ext cx="46857" cy="444407"/>
                  </a:xfrm>
                  <a:custGeom>
                    <a:avLst/>
                    <a:gdLst/>
                    <a:ahLst/>
                    <a:cxnLst/>
                    <a:rect l="l" t="t" r="r" b="b"/>
                    <a:pathLst>
                      <a:path w="62476" h="592543" extrusionOk="0">
                        <a:moveTo>
                          <a:pt x="62336" y="0"/>
                        </a:moveTo>
                        <a:cubicBezTo>
                          <a:pt x="57629" y="2775"/>
                          <a:pt x="53169" y="5104"/>
                          <a:pt x="49354" y="6690"/>
                        </a:cubicBezTo>
                        <a:cubicBezTo>
                          <a:pt x="24925" y="16649"/>
                          <a:pt x="3072" y="41128"/>
                          <a:pt x="1784" y="64864"/>
                        </a:cubicBezTo>
                        <a:cubicBezTo>
                          <a:pt x="495" y="88649"/>
                          <a:pt x="0" y="592543"/>
                          <a:pt x="0" y="592543"/>
                        </a:cubicBezTo>
                        <a:lnTo>
                          <a:pt x="57579" y="592543"/>
                        </a:lnTo>
                        <a:cubicBezTo>
                          <a:pt x="50642" y="395029"/>
                          <a:pt x="63972" y="197514"/>
                          <a:pt x="62336" y="0"/>
                        </a:cubicBezTo>
                        <a:close/>
                      </a:path>
                    </a:pathLst>
                  </a:custGeom>
                  <a:solidFill>
                    <a:schemeClr val="l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1" name="Google Shape;261;p32"/>
                  <p:cNvSpPr/>
                  <p:nvPr/>
                </p:nvSpPr>
                <p:spPr>
                  <a:xfrm>
                    <a:off x="3167138" y="2661910"/>
                    <a:ext cx="56068" cy="473878"/>
                  </a:xfrm>
                  <a:custGeom>
                    <a:avLst/>
                    <a:gdLst/>
                    <a:ahLst/>
                    <a:cxnLst/>
                    <a:rect l="l" t="t" r="r" b="b"/>
                    <a:pathLst>
                      <a:path w="74757" h="631837" extrusionOk="0">
                        <a:moveTo>
                          <a:pt x="6772" y="39295"/>
                        </a:moveTo>
                        <a:cubicBezTo>
                          <a:pt x="8408" y="236809"/>
                          <a:pt x="-4922" y="434323"/>
                          <a:pt x="2016" y="631838"/>
                        </a:cubicBezTo>
                        <a:lnTo>
                          <a:pt x="74758" y="631838"/>
                        </a:lnTo>
                        <a:cubicBezTo>
                          <a:pt x="74758" y="419062"/>
                          <a:pt x="74262" y="212380"/>
                          <a:pt x="61577" y="0"/>
                        </a:cubicBezTo>
                        <a:cubicBezTo>
                          <a:pt x="51221" y="8325"/>
                          <a:pt x="26395" y="27799"/>
                          <a:pt x="6772" y="39295"/>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2" name="Google Shape;262;p32"/>
                  <p:cNvSpPr/>
                  <p:nvPr/>
                </p:nvSpPr>
                <p:spPr>
                  <a:xfrm>
                    <a:off x="3267908" y="2650760"/>
                    <a:ext cx="47836" cy="478672"/>
                  </a:xfrm>
                  <a:custGeom>
                    <a:avLst/>
                    <a:gdLst/>
                    <a:ahLst/>
                    <a:cxnLst/>
                    <a:rect l="l" t="t" r="r" b="b"/>
                    <a:pathLst>
                      <a:path w="63781" h="638229" extrusionOk="0">
                        <a:moveTo>
                          <a:pt x="35537" y="0"/>
                        </a:moveTo>
                        <a:cubicBezTo>
                          <a:pt x="35537" y="0"/>
                          <a:pt x="21761" y="12586"/>
                          <a:pt x="850" y="18136"/>
                        </a:cubicBezTo>
                        <a:cubicBezTo>
                          <a:pt x="-3262" y="224818"/>
                          <a:pt x="8828" y="431548"/>
                          <a:pt x="9770" y="638230"/>
                        </a:cubicBezTo>
                        <a:lnTo>
                          <a:pt x="63781" y="638230"/>
                        </a:lnTo>
                        <a:cubicBezTo>
                          <a:pt x="63583" y="433233"/>
                          <a:pt x="62642" y="228286"/>
                          <a:pt x="57835" y="23290"/>
                        </a:cubicBezTo>
                        <a:cubicBezTo>
                          <a:pt x="38659" y="11298"/>
                          <a:pt x="35537" y="0"/>
                          <a:pt x="35537"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3" name="Google Shape;263;p32"/>
                  <p:cNvSpPr/>
                  <p:nvPr/>
                </p:nvSpPr>
                <p:spPr>
                  <a:xfrm>
                    <a:off x="3347036" y="2682127"/>
                    <a:ext cx="43928" cy="447343"/>
                  </a:xfrm>
                  <a:custGeom>
                    <a:avLst/>
                    <a:gdLst/>
                    <a:ahLst/>
                    <a:cxnLst/>
                    <a:rect l="l" t="t" r="r" b="b"/>
                    <a:pathLst>
                      <a:path w="58570" h="596457" extrusionOk="0">
                        <a:moveTo>
                          <a:pt x="58571" y="68778"/>
                        </a:moveTo>
                        <a:cubicBezTo>
                          <a:pt x="58571" y="68778"/>
                          <a:pt x="48908" y="10604"/>
                          <a:pt x="5847" y="1387"/>
                        </a:cubicBezTo>
                        <a:cubicBezTo>
                          <a:pt x="3815" y="942"/>
                          <a:pt x="1933" y="495"/>
                          <a:pt x="0" y="0"/>
                        </a:cubicBezTo>
                        <a:cubicBezTo>
                          <a:pt x="12388" y="200388"/>
                          <a:pt x="18483" y="395920"/>
                          <a:pt x="13280" y="596458"/>
                        </a:cubicBezTo>
                        <a:lnTo>
                          <a:pt x="58571" y="596458"/>
                        </a:lnTo>
                        <a:lnTo>
                          <a:pt x="58571" y="68778"/>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4" name="Google Shape;264;p32"/>
                  <p:cNvSpPr/>
                  <p:nvPr/>
                </p:nvSpPr>
                <p:spPr>
                  <a:xfrm>
                    <a:off x="3228483" y="2573459"/>
                    <a:ext cx="49130" cy="35640"/>
                  </a:xfrm>
                  <a:custGeom>
                    <a:avLst/>
                    <a:gdLst/>
                    <a:ahLst/>
                    <a:cxnLst/>
                    <a:rect l="l" t="t" r="r" b="b"/>
                    <a:pathLst>
                      <a:path w="65507" h="47520" extrusionOk="0">
                        <a:moveTo>
                          <a:pt x="65062" y="47520"/>
                        </a:moveTo>
                        <a:cubicBezTo>
                          <a:pt x="63228" y="23042"/>
                          <a:pt x="65508" y="0"/>
                          <a:pt x="65508" y="0"/>
                        </a:cubicBezTo>
                        <a:cubicBezTo>
                          <a:pt x="40484" y="12834"/>
                          <a:pt x="0" y="9019"/>
                          <a:pt x="0" y="9019"/>
                        </a:cubicBezTo>
                        <a:cubicBezTo>
                          <a:pt x="3915" y="20812"/>
                          <a:pt x="5302" y="31961"/>
                          <a:pt x="5203" y="42268"/>
                        </a:cubicBezTo>
                        <a:cubicBezTo>
                          <a:pt x="25173" y="43457"/>
                          <a:pt x="45093" y="47025"/>
                          <a:pt x="65062" y="47520"/>
                        </a:cubicBezTo>
                        <a:close/>
                      </a:path>
                    </a:pathLst>
                  </a:custGeom>
                  <a:solidFill>
                    <a:srgbClr val="2911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5" name="Google Shape;265;p32"/>
                  <p:cNvSpPr/>
                  <p:nvPr/>
                </p:nvSpPr>
                <p:spPr>
                  <a:xfrm>
                    <a:off x="3216962" y="2605160"/>
                    <a:ext cx="77561" cy="61205"/>
                  </a:xfrm>
                  <a:custGeom>
                    <a:avLst/>
                    <a:gdLst/>
                    <a:ahLst/>
                    <a:cxnLst/>
                    <a:rect l="l" t="t" r="r" b="b"/>
                    <a:pathLst>
                      <a:path w="103415" h="81607" extrusionOk="0">
                        <a:moveTo>
                          <a:pt x="80423" y="5253"/>
                        </a:moveTo>
                        <a:cubicBezTo>
                          <a:pt x="60454" y="4708"/>
                          <a:pt x="40534" y="1189"/>
                          <a:pt x="20564" y="0"/>
                        </a:cubicBezTo>
                        <a:cubicBezTo>
                          <a:pt x="20366" y="37362"/>
                          <a:pt x="0" y="63228"/>
                          <a:pt x="0" y="63228"/>
                        </a:cubicBezTo>
                        <a:cubicBezTo>
                          <a:pt x="18384" y="77747"/>
                          <a:pt x="36173" y="82108"/>
                          <a:pt x="51732" y="81563"/>
                        </a:cubicBezTo>
                        <a:cubicBezTo>
                          <a:pt x="81909" y="80472"/>
                          <a:pt x="103415" y="60800"/>
                          <a:pt x="103415" y="60800"/>
                        </a:cubicBezTo>
                        <a:cubicBezTo>
                          <a:pt x="87905" y="54160"/>
                          <a:pt x="82207" y="29037"/>
                          <a:pt x="80373" y="5253"/>
                        </a:cubicBezTo>
                        <a:close/>
                      </a:path>
                    </a:pathLst>
                  </a:custGeom>
                  <a:solidFill>
                    <a:srgbClr val="673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6" name="Google Shape;266;p32"/>
                  <p:cNvSpPr/>
                  <p:nvPr/>
                </p:nvSpPr>
                <p:spPr>
                  <a:xfrm>
                    <a:off x="3142883" y="2448997"/>
                    <a:ext cx="207131" cy="131507"/>
                  </a:xfrm>
                  <a:custGeom>
                    <a:avLst/>
                    <a:gdLst/>
                    <a:ahLst/>
                    <a:cxnLst/>
                    <a:rect l="l" t="t" r="r" b="b"/>
                    <a:pathLst>
                      <a:path w="276174" h="175343" extrusionOk="0">
                        <a:moveTo>
                          <a:pt x="267744" y="42714"/>
                        </a:moveTo>
                        <a:cubicBezTo>
                          <a:pt x="261897" y="40534"/>
                          <a:pt x="255059" y="43804"/>
                          <a:pt x="250500" y="50147"/>
                        </a:cubicBezTo>
                        <a:cubicBezTo>
                          <a:pt x="250500" y="49602"/>
                          <a:pt x="250500" y="49106"/>
                          <a:pt x="250451" y="48561"/>
                        </a:cubicBezTo>
                        <a:cubicBezTo>
                          <a:pt x="250451" y="48561"/>
                          <a:pt x="250897" y="3865"/>
                          <a:pt x="227112" y="0"/>
                        </a:cubicBezTo>
                        <a:cubicBezTo>
                          <a:pt x="227112" y="0"/>
                          <a:pt x="51797" y="2131"/>
                          <a:pt x="26129" y="3816"/>
                        </a:cubicBezTo>
                        <a:cubicBezTo>
                          <a:pt x="26129" y="3816"/>
                          <a:pt x="19340" y="28988"/>
                          <a:pt x="19092" y="59958"/>
                        </a:cubicBezTo>
                        <a:cubicBezTo>
                          <a:pt x="15624" y="57976"/>
                          <a:pt x="11858" y="57332"/>
                          <a:pt x="8439" y="58620"/>
                        </a:cubicBezTo>
                        <a:cubicBezTo>
                          <a:pt x="857" y="61395"/>
                          <a:pt x="-2165" y="72049"/>
                          <a:pt x="1650" y="82356"/>
                        </a:cubicBezTo>
                        <a:cubicBezTo>
                          <a:pt x="5466" y="92662"/>
                          <a:pt x="14682" y="98807"/>
                          <a:pt x="22214" y="96032"/>
                        </a:cubicBezTo>
                        <a:cubicBezTo>
                          <a:pt x="22214" y="96032"/>
                          <a:pt x="22214" y="96032"/>
                          <a:pt x="22264" y="96032"/>
                        </a:cubicBezTo>
                        <a:cubicBezTo>
                          <a:pt x="30985" y="139935"/>
                          <a:pt x="60468" y="181559"/>
                          <a:pt x="143072" y="174572"/>
                        </a:cubicBezTo>
                        <a:cubicBezTo>
                          <a:pt x="143072" y="174572"/>
                          <a:pt x="246288" y="176009"/>
                          <a:pt x="249707" y="77202"/>
                        </a:cubicBezTo>
                        <a:cubicBezTo>
                          <a:pt x="250897" y="78491"/>
                          <a:pt x="252284" y="79531"/>
                          <a:pt x="253969" y="80126"/>
                        </a:cubicBezTo>
                        <a:cubicBezTo>
                          <a:pt x="261550" y="82901"/>
                          <a:pt x="270718" y="76806"/>
                          <a:pt x="274533" y="66449"/>
                        </a:cubicBezTo>
                        <a:cubicBezTo>
                          <a:pt x="278349" y="56143"/>
                          <a:pt x="275276" y="45489"/>
                          <a:pt x="267744" y="42714"/>
                        </a:cubicBezTo>
                        <a:close/>
                      </a:path>
                    </a:pathLst>
                  </a:custGeom>
                  <a:solidFill>
                    <a:srgbClr val="67351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7" name="Google Shape;267;p32"/>
                  <p:cNvSpPr/>
                  <p:nvPr/>
                </p:nvSpPr>
                <p:spPr>
                  <a:xfrm>
                    <a:off x="3130864" y="2382148"/>
                    <a:ext cx="221490" cy="123077"/>
                  </a:xfrm>
                  <a:custGeom>
                    <a:avLst/>
                    <a:gdLst/>
                    <a:ahLst/>
                    <a:cxnLst/>
                    <a:rect l="l" t="t" r="r" b="b"/>
                    <a:pathLst>
                      <a:path w="295320" h="164103" extrusionOk="0">
                        <a:moveTo>
                          <a:pt x="295315" y="40323"/>
                        </a:moveTo>
                        <a:cubicBezTo>
                          <a:pt x="295959" y="-8734"/>
                          <a:pt x="241006" y="23079"/>
                          <a:pt x="241006" y="23079"/>
                        </a:cubicBezTo>
                        <a:cubicBezTo>
                          <a:pt x="233722" y="-6751"/>
                          <a:pt x="173417" y="-2738"/>
                          <a:pt x="81300" y="7817"/>
                        </a:cubicBezTo>
                        <a:cubicBezTo>
                          <a:pt x="-10817" y="18421"/>
                          <a:pt x="54790" y="35665"/>
                          <a:pt x="54790" y="35665"/>
                        </a:cubicBezTo>
                        <a:cubicBezTo>
                          <a:pt x="-14137" y="39629"/>
                          <a:pt x="37546" y="54891"/>
                          <a:pt x="37546" y="54891"/>
                        </a:cubicBezTo>
                        <a:cubicBezTo>
                          <a:pt x="-30044" y="59549"/>
                          <a:pt x="38190" y="73424"/>
                          <a:pt x="38190" y="73424"/>
                        </a:cubicBezTo>
                        <a:cubicBezTo>
                          <a:pt x="-18746" y="76149"/>
                          <a:pt x="-2889" y="89627"/>
                          <a:pt x="26892" y="92947"/>
                        </a:cubicBezTo>
                        <a:lnTo>
                          <a:pt x="25703" y="92947"/>
                        </a:lnTo>
                        <a:cubicBezTo>
                          <a:pt x="12869" y="101569"/>
                          <a:pt x="18617" y="152657"/>
                          <a:pt x="18617" y="152657"/>
                        </a:cubicBezTo>
                        <a:cubicBezTo>
                          <a:pt x="23968" y="146563"/>
                          <a:pt x="31005" y="147851"/>
                          <a:pt x="33829" y="148644"/>
                        </a:cubicBezTo>
                        <a:cubicBezTo>
                          <a:pt x="33829" y="154045"/>
                          <a:pt x="34077" y="159050"/>
                          <a:pt x="34820" y="163162"/>
                        </a:cubicBezTo>
                        <a:lnTo>
                          <a:pt x="48893" y="164104"/>
                        </a:lnTo>
                        <a:cubicBezTo>
                          <a:pt x="48893" y="164104"/>
                          <a:pt x="48546" y="110092"/>
                          <a:pt x="51668" y="93245"/>
                        </a:cubicBezTo>
                        <a:cubicBezTo>
                          <a:pt x="82737" y="91808"/>
                          <a:pt x="208351" y="90569"/>
                          <a:pt x="237042" y="90321"/>
                        </a:cubicBezTo>
                        <a:cubicBezTo>
                          <a:pt x="237736" y="92105"/>
                          <a:pt x="239470" y="93938"/>
                          <a:pt x="240461" y="96020"/>
                        </a:cubicBezTo>
                        <a:cubicBezTo>
                          <a:pt x="242443" y="100232"/>
                          <a:pt x="243286" y="104939"/>
                          <a:pt x="243930" y="109498"/>
                        </a:cubicBezTo>
                        <a:cubicBezTo>
                          <a:pt x="246308" y="126147"/>
                          <a:pt x="246903" y="143094"/>
                          <a:pt x="245763" y="159892"/>
                        </a:cubicBezTo>
                        <a:cubicBezTo>
                          <a:pt x="252700" y="160189"/>
                          <a:pt x="259638" y="160140"/>
                          <a:pt x="266575" y="159793"/>
                        </a:cubicBezTo>
                        <a:cubicBezTo>
                          <a:pt x="267120" y="153004"/>
                          <a:pt x="267170" y="146166"/>
                          <a:pt x="267021" y="139378"/>
                        </a:cubicBezTo>
                        <a:lnTo>
                          <a:pt x="287536" y="138337"/>
                        </a:lnTo>
                        <a:cubicBezTo>
                          <a:pt x="287536" y="138337"/>
                          <a:pt x="294572" y="89281"/>
                          <a:pt x="295266" y="40274"/>
                        </a:cubicBezTo>
                        <a:close/>
                      </a:path>
                    </a:pathLst>
                  </a:custGeom>
                  <a:solidFill>
                    <a:srgbClr val="250E0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8" name="Google Shape;268;p32"/>
                  <p:cNvSpPr/>
                  <p:nvPr/>
                </p:nvSpPr>
                <p:spPr>
                  <a:xfrm>
                    <a:off x="3231437" y="2463732"/>
                    <a:ext cx="24176" cy="63680"/>
                  </a:xfrm>
                  <a:custGeom>
                    <a:avLst/>
                    <a:gdLst/>
                    <a:ahLst/>
                    <a:cxnLst/>
                    <a:rect l="l" t="t" r="r" b="b"/>
                    <a:pathLst>
                      <a:path w="32235" h="84907" extrusionOk="0">
                        <a:moveTo>
                          <a:pt x="29508" y="84908"/>
                        </a:moveTo>
                        <a:cubicBezTo>
                          <a:pt x="29508" y="84908"/>
                          <a:pt x="29459" y="84908"/>
                          <a:pt x="29409" y="84908"/>
                        </a:cubicBezTo>
                        <a:lnTo>
                          <a:pt x="2602" y="84016"/>
                        </a:lnTo>
                        <a:cubicBezTo>
                          <a:pt x="1858" y="84016"/>
                          <a:pt x="1115" y="83619"/>
                          <a:pt x="619" y="83025"/>
                        </a:cubicBezTo>
                        <a:cubicBezTo>
                          <a:pt x="124" y="82430"/>
                          <a:pt x="-74" y="81637"/>
                          <a:pt x="25" y="80894"/>
                        </a:cubicBezTo>
                        <a:lnTo>
                          <a:pt x="11620" y="2305"/>
                        </a:lnTo>
                        <a:cubicBezTo>
                          <a:pt x="11818" y="818"/>
                          <a:pt x="13156" y="-173"/>
                          <a:pt x="14692" y="25"/>
                        </a:cubicBezTo>
                        <a:cubicBezTo>
                          <a:pt x="16179" y="223"/>
                          <a:pt x="17170" y="1611"/>
                          <a:pt x="16972" y="3097"/>
                        </a:cubicBezTo>
                        <a:lnTo>
                          <a:pt x="5823" y="78714"/>
                        </a:lnTo>
                        <a:lnTo>
                          <a:pt x="29607" y="79507"/>
                        </a:lnTo>
                        <a:cubicBezTo>
                          <a:pt x="31094" y="79507"/>
                          <a:pt x="32283" y="80795"/>
                          <a:pt x="32234" y="82281"/>
                        </a:cubicBezTo>
                        <a:cubicBezTo>
                          <a:pt x="32234" y="83719"/>
                          <a:pt x="30995" y="84908"/>
                          <a:pt x="29558" y="84908"/>
                        </a:cubicBezTo>
                        <a:close/>
                      </a:path>
                    </a:pathLst>
                  </a:custGeom>
                  <a:solidFill>
                    <a:srgbClr val="2B150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9" name="Google Shape;269;p32"/>
                  <p:cNvSpPr/>
                  <p:nvPr/>
                </p:nvSpPr>
                <p:spPr>
                  <a:xfrm>
                    <a:off x="3183333" y="2475554"/>
                    <a:ext cx="36421" cy="10756"/>
                  </a:xfrm>
                  <a:custGeom>
                    <a:avLst/>
                    <a:gdLst/>
                    <a:ahLst/>
                    <a:cxnLst/>
                    <a:rect l="l" t="t" r="r" b="b"/>
                    <a:pathLst>
                      <a:path w="48561" h="14341" extrusionOk="0">
                        <a:moveTo>
                          <a:pt x="3859" y="14342"/>
                        </a:moveTo>
                        <a:cubicBezTo>
                          <a:pt x="2472" y="14342"/>
                          <a:pt x="1134" y="13599"/>
                          <a:pt x="440" y="12261"/>
                        </a:cubicBezTo>
                        <a:cubicBezTo>
                          <a:pt x="-551" y="10378"/>
                          <a:pt x="192" y="8049"/>
                          <a:pt x="2075" y="7058"/>
                        </a:cubicBezTo>
                        <a:cubicBezTo>
                          <a:pt x="15256" y="219"/>
                          <a:pt x="31112" y="-1763"/>
                          <a:pt x="45582" y="1607"/>
                        </a:cubicBezTo>
                        <a:cubicBezTo>
                          <a:pt x="47663" y="2102"/>
                          <a:pt x="48951" y="4184"/>
                          <a:pt x="48456" y="6265"/>
                        </a:cubicBezTo>
                        <a:cubicBezTo>
                          <a:pt x="47960" y="8346"/>
                          <a:pt x="45879" y="9585"/>
                          <a:pt x="43798" y="9139"/>
                        </a:cubicBezTo>
                        <a:cubicBezTo>
                          <a:pt x="31112" y="6166"/>
                          <a:pt x="17188" y="7900"/>
                          <a:pt x="5643" y="13896"/>
                        </a:cubicBezTo>
                        <a:cubicBezTo>
                          <a:pt x="5098" y="14193"/>
                          <a:pt x="4453" y="14342"/>
                          <a:pt x="3859" y="14342"/>
                        </a:cubicBezTo>
                        <a:close/>
                      </a:path>
                    </a:pathLst>
                  </a:custGeom>
                  <a:solidFill>
                    <a:srgbClr val="250E0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0" name="Google Shape;270;p32"/>
                  <p:cNvSpPr/>
                  <p:nvPr/>
                </p:nvSpPr>
                <p:spPr>
                  <a:xfrm>
                    <a:off x="3258991" y="2475293"/>
                    <a:ext cx="36835" cy="12391"/>
                  </a:xfrm>
                  <a:custGeom>
                    <a:avLst/>
                    <a:gdLst/>
                    <a:ahLst/>
                    <a:cxnLst/>
                    <a:rect l="l" t="t" r="r" b="b"/>
                    <a:pathLst>
                      <a:path w="49113" h="16521" extrusionOk="0">
                        <a:moveTo>
                          <a:pt x="45246" y="16522"/>
                        </a:moveTo>
                        <a:cubicBezTo>
                          <a:pt x="44354" y="16522"/>
                          <a:pt x="43462" y="16225"/>
                          <a:pt x="42719" y="15580"/>
                        </a:cubicBezTo>
                        <a:cubicBezTo>
                          <a:pt x="32808" y="7008"/>
                          <a:pt x="17249" y="5274"/>
                          <a:pt x="5654" y="11468"/>
                        </a:cubicBezTo>
                        <a:cubicBezTo>
                          <a:pt x="3771" y="12459"/>
                          <a:pt x="1442" y="11765"/>
                          <a:pt x="451" y="9882"/>
                        </a:cubicBezTo>
                        <a:cubicBezTo>
                          <a:pt x="-540" y="7999"/>
                          <a:pt x="153" y="5670"/>
                          <a:pt x="2036" y="4679"/>
                        </a:cubicBezTo>
                        <a:cubicBezTo>
                          <a:pt x="16555" y="-3101"/>
                          <a:pt x="35335" y="-1019"/>
                          <a:pt x="47773" y="9733"/>
                        </a:cubicBezTo>
                        <a:cubicBezTo>
                          <a:pt x="49408" y="11121"/>
                          <a:pt x="49557" y="13549"/>
                          <a:pt x="48169" y="15184"/>
                        </a:cubicBezTo>
                        <a:cubicBezTo>
                          <a:pt x="47426" y="16076"/>
                          <a:pt x="46336" y="16522"/>
                          <a:pt x="45246" y="16522"/>
                        </a:cubicBezTo>
                        <a:close/>
                      </a:path>
                    </a:pathLst>
                  </a:custGeom>
                  <a:solidFill>
                    <a:srgbClr val="250E0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1" name="Google Shape;271;p32"/>
                  <p:cNvSpPr/>
                  <p:nvPr/>
                </p:nvSpPr>
                <p:spPr>
                  <a:xfrm>
                    <a:off x="3202654" y="2491215"/>
                    <a:ext cx="8027" cy="12710"/>
                  </a:xfrm>
                  <a:custGeom>
                    <a:avLst/>
                    <a:gdLst/>
                    <a:ahLst/>
                    <a:cxnLst/>
                    <a:rect l="l" t="t" r="r" b="b"/>
                    <a:pathLst>
                      <a:path w="10703" h="16946" extrusionOk="0">
                        <a:moveTo>
                          <a:pt x="10703" y="8473"/>
                        </a:moveTo>
                        <a:cubicBezTo>
                          <a:pt x="10703" y="13181"/>
                          <a:pt x="8325" y="16947"/>
                          <a:pt x="5352" y="16947"/>
                        </a:cubicBezTo>
                        <a:cubicBezTo>
                          <a:pt x="2379" y="16947"/>
                          <a:pt x="0" y="13131"/>
                          <a:pt x="0" y="8473"/>
                        </a:cubicBezTo>
                        <a:cubicBezTo>
                          <a:pt x="0" y="3815"/>
                          <a:pt x="2379" y="0"/>
                          <a:pt x="5352" y="0"/>
                        </a:cubicBezTo>
                        <a:cubicBezTo>
                          <a:pt x="8325" y="0"/>
                          <a:pt x="10703" y="3815"/>
                          <a:pt x="10703" y="847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2" name="Google Shape;272;p32"/>
                  <p:cNvSpPr/>
                  <p:nvPr/>
                </p:nvSpPr>
                <p:spPr>
                  <a:xfrm>
                    <a:off x="3270998" y="2491215"/>
                    <a:ext cx="8027" cy="12710"/>
                  </a:xfrm>
                  <a:custGeom>
                    <a:avLst/>
                    <a:gdLst/>
                    <a:ahLst/>
                    <a:cxnLst/>
                    <a:rect l="l" t="t" r="r" b="b"/>
                    <a:pathLst>
                      <a:path w="10703" h="16946" extrusionOk="0">
                        <a:moveTo>
                          <a:pt x="10703" y="8473"/>
                        </a:moveTo>
                        <a:cubicBezTo>
                          <a:pt x="10703" y="13181"/>
                          <a:pt x="8325" y="16947"/>
                          <a:pt x="5352" y="16947"/>
                        </a:cubicBezTo>
                        <a:cubicBezTo>
                          <a:pt x="2378" y="16947"/>
                          <a:pt x="0" y="13131"/>
                          <a:pt x="0" y="8473"/>
                        </a:cubicBezTo>
                        <a:cubicBezTo>
                          <a:pt x="0" y="3815"/>
                          <a:pt x="2378" y="0"/>
                          <a:pt x="5352" y="0"/>
                        </a:cubicBezTo>
                        <a:cubicBezTo>
                          <a:pt x="8325" y="0"/>
                          <a:pt x="10703" y="3815"/>
                          <a:pt x="10703" y="8473"/>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3" name="Google Shape;273;p32"/>
                  <p:cNvSpPr/>
                  <p:nvPr/>
                </p:nvSpPr>
                <p:spPr>
                  <a:xfrm>
                    <a:off x="3227996" y="2529328"/>
                    <a:ext cx="42388" cy="13433"/>
                  </a:xfrm>
                  <a:custGeom>
                    <a:avLst/>
                    <a:gdLst/>
                    <a:ahLst/>
                    <a:cxnLst/>
                    <a:rect l="l" t="t" r="r" b="b"/>
                    <a:pathLst>
                      <a:path w="56517" h="17911" extrusionOk="0">
                        <a:moveTo>
                          <a:pt x="14772" y="17911"/>
                        </a:moveTo>
                        <a:cubicBezTo>
                          <a:pt x="10560" y="17911"/>
                          <a:pt x="6348" y="17515"/>
                          <a:pt x="2185" y="16722"/>
                        </a:cubicBezTo>
                        <a:cubicBezTo>
                          <a:pt x="699" y="16425"/>
                          <a:pt x="-243" y="15037"/>
                          <a:pt x="55" y="13551"/>
                        </a:cubicBezTo>
                        <a:cubicBezTo>
                          <a:pt x="352" y="12064"/>
                          <a:pt x="1740" y="11123"/>
                          <a:pt x="3226" y="11420"/>
                        </a:cubicBezTo>
                        <a:cubicBezTo>
                          <a:pt x="20074" y="14690"/>
                          <a:pt x="38358" y="10627"/>
                          <a:pt x="52233" y="519"/>
                        </a:cubicBezTo>
                        <a:cubicBezTo>
                          <a:pt x="53422" y="-373"/>
                          <a:pt x="55157" y="-76"/>
                          <a:pt x="55999" y="1113"/>
                        </a:cubicBezTo>
                        <a:cubicBezTo>
                          <a:pt x="56891" y="2302"/>
                          <a:pt x="56594" y="3987"/>
                          <a:pt x="55404" y="4879"/>
                        </a:cubicBezTo>
                        <a:cubicBezTo>
                          <a:pt x="43760" y="13353"/>
                          <a:pt x="29241" y="17911"/>
                          <a:pt x="14821" y="17911"/>
                        </a:cubicBezTo>
                        <a:close/>
                      </a:path>
                    </a:pathLst>
                  </a:custGeom>
                  <a:solidFill>
                    <a:srgbClr val="2B150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74" name="Google Shape;274;p32"/>
                <p:cNvSpPr/>
                <p:nvPr/>
              </p:nvSpPr>
              <p:spPr>
                <a:xfrm>
                  <a:off x="8893975" y="3786200"/>
                  <a:ext cx="318975" cy="1576375"/>
                </a:xfrm>
                <a:custGeom>
                  <a:avLst/>
                  <a:gdLst/>
                  <a:ahLst/>
                  <a:cxnLst/>
                  <a:rect l="l" t="t" r="r" b="b"/>
                  <a:pathLst>
                    <a:path w="12759" h="63055" extrusionOk="0">
                      <a:moveTo>
                        <a:pt x="2351" y="199"/>
                      </a:moveTo>
                      <a:lnTo>
                        <a:pt x="11747" y="55086"/>
                      </a:lnTo>
                      <a:lnTo>
                        <a:pt x="12759" y="62968"/>
                      </a:lnTo>
                      <a:lnTo>
                        <a:pt x="1019" y="63055"/>
                      </a:lnTo>
                      <a:lnTo>
                        <a:pt x="0" y="0"/>
                      </a:lnTo>
                      <a:close/>
                    </a:path>
                  </a:pathLst>
                </a:custGeom>
                <a:solidFill>
                  <a:schemeClr val="accent4"/>
                </a:solidFill>
                <a:ln>
                  <a:noFill/>
                </a:ln>
              </p:spPr>
              <p:txBody>
                <a:bodyPr/>
                <a:lstStyle/>
                <a:p>
                  <a:endParaRPr lang="en-US"/>
                </a:p>
              </p:txBody>
            </p:sp>
          </p:grpSp>
          <p:cxnSp>
            <p:nvCxnSpPr>
              <p:cNvPr id="275" name="Google Shape;275;p32"/>
              <p:cNvCxnSpPr/>
              <p:nvPr/>
            </p:nvCxnSpPr>
            <p:spPr>
              <a:xfrm>
                <a:off x="8823325" y="4086650"/>
                <a:ext cx="200100" cy="1276800"/>
              </a:xfrm>
              <a:prstGeom prst="straightConnector1">
                <a:avLst/>
              </a:prstGeom>
              <a:noFill/>
              <a:ln w="19050" cap="flat" cmpd="sng">
                <a:solidFill>
                  <a:schemeClr val="dk1"/>
                </a:solidFill>
                <a:prstDash val="solid"/>
                <a:round/>
                <a:headEnd type="none" w="med" len="med"/>
                <a:tailEnd type="none" w="med" len="med"/>
              </a:ln>
            </p:spPr>
          </p:cxnSp>
        </p:grpSp>
        <p:grpSp>
          <p:nvGrpSpPr>
            <p:cNvPr id="276" name="Google Shape;276;p32"/>
            <p:cNvGrpSpPr/>
            <p:nvPr/>
          </p:nvGrpSpPr>
          <p:grpSpPr>
            <a:xfrm>
              <a:off x="6453449" y="2188779"/>
              <a:ext cx="1639515" cy="3137736"/>
              <a:chOff x="6500845" y="2672467"/>
              <a:chExt cx="1375201" cy="2631887"/>
            </a:xfrm>
          </p:grpSpPr>
          <p:grpSp>
            <p:nvGrpSpPr>
              <p:cNvPr id="277" name="Google Shape;277;p32"/>
              <p:cNvGrpSpPr/>
              <p:nvPr/>
            </p:nvGrpSpPr>
            <p:grpSpPr>
              <a:xfrm>
                <a:off x="6500845" y="2672467"/>
                <a:ext cx="1375201" cy="2631887"/>
                <a:chOff x="5592070" y="1158748"/>
                <a:chExt cx="417740" cy="799237"/>
              </a:xfrm>
            </p:grpSpPr>
            <p:sp>
              <p:nvSpPr>
                <p:cNvPr id="278" name="Google Shape;278;p32"/>
                <p:cNvSpPr/>
                <p:nvPr/>
              </p:nvSpPr>
              <p:spPr>
                <a:xfrm>
                  <a:off x="5592070" y="1462589"/>
                  <a:ext cx="417740" cy="495396"/>
                </a:xfrm>
                <a:custGeom>
                  <a:avLst/>
                  <a:gdLst/>
                  <a:ahLst/>
                  <a:cxnLst/>
                  <a:rect l="l" t="t" r="r" b="b"/>
                  <a:pathLst>
                    <a:path w="556987" h="660528" extrusionOk="0">
                      <a:moveTo>
                        <a:pt x="213481" y="0"/>
                      </a:moveTo>
                      <a:cubicBezTo>
                        <a:pt x="213481" y="0"/>
                        <a:pt x="162491" y="49354"/>
                        <a:pt x="120917" y="64913"/>
                      </a:cubicBezTo>
                      <a:cubicBezTo>
                        <a:pt x="75974" y="81761"/>
                        <a:pt x="-2468" y="119767"/>
                        <a:pt x="60" y="197118"/>
                      </a:cubicBezTo>
                      <a:cubicBezTo>
                        <a:pt x="2636" y="274469"/>
                        <a:pt x="5461" y="660528"/>
                        <a:pt x="5461" y="660528"/>
                      </a:cubicBezTo>
                      <a:lnTo>
                        <a:pt x="551524" y="660528"/>
                      </a:lnTo>
                      <a:cubicBezTo>
                        <a:pt x="551524" y="660528"/>
                        <a:pt x="554398" y="274469"/>
                        <a:pt x="556925" y="197118"/>
                      </a:cubicBezTo>
                      <a:cubicBezTo>
                        <a:pt x="559502" y="119767"/>
                        <a:pt x="481012" y="81761"/>
                        <a:pt x="436068" y="64913"/>
                      </a:cubicBezTo>
                      <a:cubicBezTo>
                        <a:pt x="394494" y="49354"/>
                        <a:pt x="341919" y="0"/>
                        <a:pt x="341919" y="0"/>
                      </a:cubicBezTo>
                      <a:cubicBezTo>
                        <a:pt x="341919" y="0"/>
                        <a:pt x="268879" y="35578"/>
                        <a:pt x="213381"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9" name="Google Shape;279;p32"/>
                <p:cNvSpPr/>
                <p:nvPr/>
              </p:nvSpPr>
              <p:spPr>
                <a:xfrm>
                  <a:off x="5644736" y="1158748"/>
                  <a:ext cx="305778" cy="268177"/>
                </a:xfrm>
                <a:custGeom>
                  <a:avLst/>
                  <a:gdLst/>
                  <a:ahLst/>
                  <a:cxnLst/>
                  <a:rect l="l" t="t" r="r" b="b"/>
                  <a:pathLst>
                    <a:path w="407704" h="357570" extrusionOk="0">
                      <a:moveTo>
                        <a:pt x="68534" y="316474"/>
                      </a:moveTo>
                      <a:cubicBezTo>
                        <a:pt x="68534" y="316474"/>
                        <a:pt x="68584" y="316177"/>
                        <a:pt x="68634" y="316028"/>
                      </a:cubicBezTo>
                      <a:cubicBezTo>
                        <a:pt x="46335" y="315433"/>
                        <a:pt x="18487" y="322965"/>
                        <a:pt x="8131" y="296009"/>
                      </a:cubicBezTo>
                      <a:cubicBezTo>
                        <a:pt x="3027" y="282778"/>
                        <a:pt x="10756" y="265039"/>
                        <a:pt x="24731" y="262759"/>
                      </a:cubicBezTo>
                      <a:cubicBezTo>
                        <a:pt x="10806" y="260282"/>
                        <a:pt x="-244" y="246804"/>
                        <a:pt x="4" y="232681"/>
                      </a:cubicBezTo>
                      <a:cubicBezTo>
                        <a:pt x="301" y="218559"/>
                        <a:pt x="11897" y="205527"/>
                        <a:pt x="25870" y="203594"/>
                      </a:cubicBezTo>
                      <a:cubicBezTo>
                        <a:pt x="13383" y="197351"/>
                        <a:pt x="5851" y="182485"/>
                        <a:pt x="8230" y="168710"/>
                      </a:cubicBezTo>
                      <a:cubicBezTo>
                        <a:pt x="10658" y="154934"/>
                        <a:pt x="22798" y="143488"/>
                        <a:pt x="36673" y="141902"/>
                      </a:cubicBezTo>
                      <a:cubicBezTo>
                        <a:pt x="26911" y="124707"/>
                        <a:pt x="28893" y="101616"/>
                        <a:pt x="41380" y="86354"/>
                      </a:cubicBezTo>
                      <a:cubicBezTo>
                        <a:pt x="53917" y="71043"/>
                        <a:pt x="76166" y="64551"/>
                        <a:pt x="94896" y="70745"/>
                      </a:cubicBezTo>
                      <a:cubicBezTo>
                        <a:pt x="86869" y="55434"/>
                        <a:pt x="92716" y="34374"/>
                        <a:pt x="107482" y="25405"/>
                      </a:cubicBezTo>
                      <a:cubicBezTo>
                        <a:pt x="122249" y="16436"/>
                        <a:pt x="143655" y="20946"/>
                        <a:pt x="153516" y="35117"/>
                      </a:cubicBezTo>
                      <a:cubicBezTo>
                        <a:pt x="155399" y="14801"/>
                        <a:pt x="175765" y="-1947"/>
                        <a:pt x="196081" y="183"/>
                      </a:cubicBezTo>
                      <a:cubicBezTo>
                        <a:pt x="216397" y="2314"/>
                        <a:pt x="232849" y="22878"/>
                        <a:pt x="230471" y="43194"/>
                      </a:cubicBezTo>
                      <a:cubicBezTo>
                        <a:pt x="239687" y="27585"/>
                        <a:pt x="260747" y="20202"/>
                        <a:pt x="277693" y="26595"/>
                      </a:cubicBezTo>
                      <a:cubicBezTo>
                        <a:pt x="294640" y="32987"/>
                        <a:pt x="305591" y="52411"/>
                        <a:pt x="302271" y="70250"/>
                      </a:cubicBezTo>
                      <a:cubicBezTo>
                        <a:pt x="312033" y="56673"/>
                        <a:pt x="333687" y="53749"/>
                        <a:pt x="346719" y="64254"/>
                      </a:cubicBezTo>
                      <a:cubicBezTo>
                        <a:pt x="359752" y="74759"/>
                        <a:pt x="361486" y="96512"/>
                        <a:pt x="350287" y="108950"/>
                      </a:cubicBezTo>
                      <a:cubicBezTo>
                        <a:pt x="365450" y="103648"/>
                        <a:pt x="383883" y="110238"/>
                        <a:pt x="392159" y="123964"/>
                      </a:cubicBezTo>
                      <a:cubicBezTo>
                        <a:pt x="400483" y="137690"/>
                        <a:pt x="397758" y="157065"/>
                        <a:pt x="386064" y="168016"/>
                      </a:cubicBezTo>
                      <a:cubicBezTo>
                        <a:pt x="400434" y="174259"/>
                        <a:pt x="409601" y="190711"/>
                        <a:pt x="407371" y="206221"/>
                      </a:cubicBezTo>
                      <a:cubicBezTo>
                        <a:pt x="405142" y="221730"/>
                        <a:pt x="391663" y="234911"/>
                        <a:pt x="376104" y="236794"/>
                      </a:cubicBezTo>
                      <a:cubicBezTo>
                        <a:pt x="386956" y="237736"/>
                        <a:pt x="395132" y="249182"/>
                        <a:pt x="394190" y="260034"/>
                      </a:cubicBezTo>
                      <a:cubicBezTo>
                        <a:pt x="393298" y="270886"/>
                        <a:pt x="384825" y="280202"/>
                        <a:pt x="374617" y="284116"/>
                      </a:cubicBezTo>
                      <a:cubicBezTo>
                        <a:pt x="364409" y="287981"/>
                        <a:pt x="352913" y="287090"/>
                        <a:pt x="342557" y="283720"/>
                      </a:cubicBezTo>
                      <a:cubicBezTo>
                        <a:pt x="365450" y="290013"/>
                        <a:pt x="355589" y="326781"/>
                        <a:pt x="341715" y="336790"/>
                      </a:cubicBezTo>
                      <a:cubicBezTo>
                        <a:pt x="331507" y="344173"/>
                        <a:pt x="318128" y="346007"/>
                        <a:pt x="305641" y="344619"/>
                      </a:cubicBezTo>
                      <a:cubicBezTo>
                        <a:pt x="291073" y="342984"/>
                        <a:pt x="279031" y="336988"/>
                        <a:pt x="266891" y="329159"/>
                      </a:cubicBezTo>
                      <a:cubicBezTo>
                        <a:pt x="261490" y="325690"/>
                        <a:pt x="255891" y="323312"/>
                        <a:pt x="250638" y="319496"/>
                      </a:cubicBezTo>
                      <a:cubicBezTo>
                        <a:pt x="252323" y="320735"/>
                        <a:pt x="237655" y="330497"/>
                        <a:pt x="236268" y="331092"/>
                      </a:cubicBezTo>
                      <a:cubicBezTo>
                        <a:pt x="228340" y="334511"/>
                        <a:pt x="221056" y="333520"/>
                        <a:pt x="212780" y="333173"/>
                      </a:cubicBezTo>
                      <a:cubicBezTo>
                        <a:pt x="208172" y="332975"/>
                        <a:pt x="177797" y="326434"/>
                        <a:pt x="177499" y="326781"/>
                      </a:cubicBezTo>
                      <a:cubicBezTo>
                        <a:pt x="155250" y="353142"/>
                        <a:pt x="120911" y="367562"/>
                        <a:pt x="88009" y="349575"/>
                      </a:cubicBezTo>
                      <a:cubicBezTo>
                        <a:pt x="75967" y="342984"/>
                        <a:pt x="65264" y="329952"/>
                        <a:pt x="68386" y="316623"/>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0" name="Google Shape;280;p32"/>
                <p:cNvSpPr/>
                <p:nvPr/>
              </p:nvSpPr>
              <p:spPr>
                <a:xfrm>
                  <a:off x="5760022" y="1390975"/>
                  <a:ext cx="77784" cy="39331"/>
                </a:xfrm>
                <a:custGeom>
                  <a:avLst/>
                  <a:gdLst/>
                  <a:ahLst/>
                  <a:cxnLst/>
                  <a:rect l="l" t="t" r="r" b="b"/>
                  <a:pathLst>
                    <a:path w="103712" h="52441" extrusionOk="0">
                      <a:moveTo>
                        <a:pt x="103662" y="52377"/>
                      </a:moveTo>
                      <a:cubicBezTo>
                        <a:pt x="99699" y="24875"/>
                        <a:pt x="103117" y="0"/>
                        <a:pt x="103117" y="0"/>
                      </a:cubicBezTo>
                      <a:cubicBezTo>
                        <a:pt x="87211" y="7978"/>
                        <a:pt x="69274" y="12438"/>
                        <a:pt x="50295" y="12438"/>
                      </a:cubicBezTo>
                      <a:cubicBezTo>
                        <a:pt x="32307" y="12438"/>
                        <a:pt x="14023" y="6739"/>
                        <a:pt x="0" y="1189"/>
                      </a:cubicBezTo>
                      <a:cubicBezTo>
                        <a:pt x="2824" y="10555"/>
                        <a:pt x="4212" y="19771"/>
                        <a:pt x="4608" y="28542"/>
                      </a:cubicBezTo>
                      <a:cubicBezTo>
                        <a:pt x="33051" y="46777"/>
                        <a:pt x="68332" y="53169"/>
                        <a:pt x="103712" y="52377"/>
                      </a:cubicBezTo>
                      <a:close/>
                    </a:path>
                  </a:pathLst>
                </a:custGeom>
                <a:solidFill>
                  <a:srgbClr val="D3A77B"/>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1" name="Google Shape;281;p32"/>
                <p:cNvSpPr/>
                <p:nvPr/>
              </p:nvSpPr>
              <p:spPr>
                <a:xfrm>
                  <a:off x="5752180" y="1412344"/>
                  <a:ext cx="96403" cy="62452"/>
                </a:xfrm>
                <a:custGeom>
                  <a:avLst/>
                  <a:gdLst/>
                  <a:ahLst/>
                  <a:cxnLst/>
                  <a:rect l="l" t="t" r="r" b="b"/>
                  <a:pathLst>
                    <a:path w="128537" h="83269" extrusionOk="0">
                      <a:moveTo>
                        <a:pt x="15014" y="50"/>
                      </a:moveTo>
                      <a:cubicBezTo>
                        <a:pt x="16699" y="37660"/>
                        <a:pt x="0" y="66994"/>
                        <a:pt x="0" y="66994"/>
                      </a:cubicBezTo>
                      <a:cubicBezTo>
                        <a:pt x="57183" y="103613"/>
                        <a:pt x="128538" y="66994"/>
                        <a:pt x="128538" y="66994"/>
                      </a:cubicBezTo>
                      <a:cubicBezTo>
                        <a:pt x="120461" y="54160"/>
                        <a:pt x="116249" y="38651"/>
                        <a:pt x="114118" y="23835"/>
                      </a:cubicBezTo>
                      <a:cubicBezTo>
                        <a:pt x="78738" y="24627"/>
                        <a:pt x="43457" y="18235"/>
                        <a:pt x="15014" y="0"/>
                      </a:cubicBezTo>
                      <a:close/>
                    </a:path>
                  </a:pathLst>
                </a:custGeom>
                <a:solidFill>
                  <a:srgbClr val="F1CBA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2" name="Google Shape;282;p32"/>
                <p:cNvSpPr/>
                <p:nvPr/>
              </p:nvSpPr>
              <p:spPr>
                <a:xfrm>
                  <a:off x="5687639" y="1223105"/>
                  <a:ext cx="219658" cy="177198"/>
                </a:xfrm>
                <a:custGeom>
                  <a:avLst/>
                  <a:gdLst/>
                  <a:ahLst/>
                  <a:cxnLst/>
                  <a:rect l="l" t="t" r="r" b="b"/>
                  <a:pathLst>
                    <a:path w="292878" h="236264" extrusionOk="0">
                      <a:moveTo>
                        <a:pt x="289019" y="108222"/>
                      </a:moveTo>
                      <a:cubicBezTo>
                        <a:pt x="283469" y="103217"/>
                        <a:pt x="273509" y="104852"/>
                        <a:pt x="264540" y="111343"/>
                      </a:cubicBezTo>
                      <a:cubicBezTo>
                        <a:pt x="261022" y="49304"/>
                        <a:pt x="209736" y="0"/>
                        <a:pt x="146804" y="0"/>
                      </a:cubicBezTo>
                      <a:cubicBezTo>
                        <a:pt x="83873" y="0"/>
                        <a:pt x="32290" y="49552"/>
                        <a:pt x="29020" y="111839"/>
                      </a:cubicBezTo>
                      <a:cubicBezTo>
                        <a:pt x="19852" y="104902"/>
                        <a:pt x="9595" y="103068"/>
                        <a:pt x="3896" y="108222"/>
                      </a:cubicBezTo>
                      <a:cubicBezTo>
                        <a:pt x="-3091" y="114515"/>
                        <a:pt x="-415" y="128835"/>
                        <a:pt x="9793" y="140133"/>
                      </a:cubicBezTo>
                      <a:cubicBezTo>
                        <a:pt x="17177" y="148309"/>
                        <a:pt x="26443" y="152620"/>
                        <a:pt x="33677" y="152075"/>
                      </a:cubicBezTo>
                      <a:cubicBezTo>
                        <a:pt x="43340" y="184334"/>
                        <a:pt x="66431" y="210844"/>
                        <a:pt x="96460" y="225016"/>
                      </a:cubicBezTo>
                      <a:cubicBezTo>
                        <a:pt x="111722" y="232201"/>
                        <a:pt x="128768" y="236264"/>
                        <a:pt x="146755" y="236264"/>
                      </a:cubicBezTo>
                      <a:cubicBezTo>
                        <a:pt x="165733" y="236264"/>
                        <a:pt x="183671" y="231755"/>
                        <a:pt x="199577" y="223827"/>
                      </a:cubicBezTo>
                      <a:cubicBezTo>
                        <a:pt x="228367" y="209407"/>
                        <a:pt x="250467" y="183491"/>
                        <a:pt x="259833" y="152125"/>
                      </a:cubicBezTo>
                      <a:cubicBezTo>
                        <a:pt x="266968" y="152372"/>
                        <a:pt x="275887" y="148111"/>
                        <a:pt x="283072" y="140183"/>
                      </a:cubicBezTo>
                      <a:cubicBezTo>
                        <a:pt x="293330" y="128885"/>
                        <a:pt x="295956" y="114564"/>
                        <a:pt x="288969" y="108271"/>
                      </a:cubicBezTo>
                      <a:close/>
                    </a:path>
                  </a:pathLst>
                </a:custGeom>
                <a:solidFill>
                  <a:srgbClr val="F1CBA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 name="Google Shape;283;p32"/>
                <p:cNvSpPr/>
                <p:nvPr/>
              </p:nvSpPr>
              <p:spPr>
                <a:xfrm>
                  <a:off x="5705727" y="1217086"/>
                  <a:ext cx="185133" cy="97516"/>
                </a:xfrm>
                <a:custGeom>
                  <a:avLst/>
                  <a:gdLst/>
                  <a:ahLst/>
                  <a:cxnLst/>
                  <a:rect l="l" t="t" r="r" b="b"/>
                  <a:pathLst>
                    <a:path w="246844" h="130021" extrusionOk="0">
                      <a:moveTo>
                        <a:pt x="146" y="105840"/>
                      </a:moveTo>
                      <a:cubicBezTo>
                        <a:pt x="493" y="113967"/>
                        <a:pt x="1484" y="122094"/>
                        <a:pt x="3119" y="130022"/>
                      </a:cubicBezTo>
                      <a:cubicBezTo>
                        <a:pt x="7430" y="130022"/>
                        <a:pt x="11790" y="130022"/>
                        <a:pt x="16102" y="130022"/>
                      </a:cubicBezTo>
                      <a:cubicBezTo>
                        <a:pt x="16647" y="119517"/>
                        <a:pt x="17192" y="109061"/>
                        <a:pt x="17737" y="98556"/>
                      </a:cubicBezTo>
                      <a:cubicBezTo>
                        <a:pt x="17836" y="97020"/>
                        <a:pt x="17935" y="95435"/>
                        <a:pt x="18827" y="94196"/>
                      </a:cubicBezTo>
                      <a:cubicBezTo>
                        <a:pt x="20214" y="92263"/>
                        <a:pt x="22939" y="92015"/>
                        <a:pt x="25219" y="91421"/>
                      </a:cubicBezTo>
                      <a:cubicBezTo>
                        <a:pt x="32057" y="89637"/>
                        <a:pt x="37210" y="83641"/>
                        <a:pt x="39837" y="77051"/>
                      </a:cubicBezTo>
                      <a:cubicBezTo>
                        <a:pt x="42414" y="70460"/>
                        <a:pt x="42909" y="63275"/>
                        <a:pt x="43355" y="56189"/>
                      </a:cubicBezTo>
                      <a:cubicBezTo>
                        <a:pt x="53067" y="59113"/>
                        <a:pt x="63771" y="55545"/>
                        <a:pt x="71798" y="49401"/>
                      </a:cubicBezTo>
                      <a:cubicBezTo>
                        <a:pt x="79826" y="43256"/>
                        <a:pt x="85722" y="34783"/>
                        <a:pt x="91421" y="26409"/>
                      </a:cubicBezTo>
                      <a:cubicBezTo>
                        <a:pt x="100538" y="33594"/>
                        <a:pt x="116494" y="27400"/>
                        <a:pt x="118327" y="15953"/>
                      </a:cubicBezTo>
                      <a:cubicBezTo>
                        <a:pt x="121796" y="24873"/>
                        <a:pt x="129873" y="31810"/>
                        <a:pt x="139189" y="33940"/>
                      </a:cubicBezTo>
                      <a:cubicBezTo>
                        <a:pt x="148505" y="36022"/>
                        <a:pt x="158811" y="33247"/>
                        <a:pt x="165749" y="26656"/>
                      </a:cubicBezTo>
                      <a:cubicBezTo>
                        <a:pt x="163915" y="37508"/>
                        <a:pt x="168276" y="49153"/>
                        <a:pt x="176749" y="56140"/>
                      </a:cubicBezTo>
                      <a:cubicBezTo>
                        <a:pt x="185222" y="63127"/>
                        <a:pt x="197512" y="65158"/>
                        <a:pt x="207818" y="61293"/>
                      </a:cubicBezTo>
                      <a:cubicBezTo>
                        <a:pt x="205737" y="67487"/>
                        <a:pt x="205043" y="74524"/>
                        <a:pt x="207719" y="80470"/>
                      </a:cubicBezTo>
                      <a:cubicBezTo>
                        <a:pt x="210395" y="86466"/>
                        <a:pt x="217184" y="90826"/>
                        <a:pt x="223527" y="89241"/>
                      </a:cubicBezTo>
                      <a:cubicBezTo>
                        <a:pt x="223080" y="100191"/>
                        <a:pt x="223675" y="111192"/>
                        <a:pt x="225310" y="122044"/>
                      </a:cubicBezTo>
                      <a:cubicBezTo>
                        <a:pt x="230563" y="122292"/>
                        <a:pt x="235815" y="122490"/>
                        <a:pt x="241068" y="122738"/>
                      </a:cubicBezTo>
                      <a:cubicBezTo>
                        <a:pt x="244289" y="106831"/>
                        <a:pt x="246221" y="90678"/>
                        <a:pt x="246816" y="74474"/>
                      </a:cubicBezTo>
                      <a:cubicBezTo>
                        <a:pt x="247856" y="46378"/>
                        <a:pt x="220504" y="21899"/>
                        <a:pt x="194687" y="10750"/>
                      </a:cubicBezTo>
                      <a:cubicBezTo>
                        <a:pt x="178731" y="3862"/>
                        <a:pt x="161041" y="2029"/>
                        <a:pt x="143698" y="889"/>
                      </a:cubicBezTo>
                      <a:cubicBezTo>
                        <a:pt x="109953" y="-1291"/>
                        <a:pt x="74127" y="-647"/>
                        <a:pt x="45090" y="16746"/>
                      </a:cubicBezTo>
                      <a:cubicBezTo>
                        <a:pt x="14417" y="35130"/>
                        <a:pt x="-1390" y="70064"/>
                        <a:pt x="96" y="10579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 name="Google Shape;284;p32"/>
                <p:cNvSpPr/>
                <p:nvPr/>
              </p:nvSpPr>
              <p:spPr>
                <a:xfrm>
                  <a:off x="5786280" y="1263177"/>
                  <a:ext cx="24061" cy="76400"/>
                </a:xfrm>
                <a:custGeom>
                  <a:avLst/>
                  <a:gdLst/>
                  <a:ahLst/>
                  <a:cxnLst/>
                  <a:rect l="l" t="t" r="r" b="b"/>
                  <a:pathLst>
                    <a:path w="32081" h="101866" extrusionOk="0">
                      <a:moveTo>
                        <a:pt x="29505" y="101866"/>
                      </a:moveTo>
                      <a:lnTo>
                        <a:pt x="2698" y="101866"/>
                      </a:lnTo>
                      <a:cubicBezTo>
                        <a:pt x="1905" y="101866"/>
                        <a:pt x="1161" y="101519"/>
                        <a:pt x="666" y="100925"/>
                      </a:cubicBezTo>
                      <a:cubicBezTo>
                        <a:pt x="170" y="100330"/>
                        <a:pt x="-78" y="99537"/>
                        <a:pt x="22" y="98794"/>
                      </a:cubicBezTo>
                      <a:lnTo>
                        <a:pt x="13400" y="2316"/>
                      </a:lnTo>
                      <a:cubicBezTo>
                        <a:pt x="13599" y="829"/>
                        <a:pt x="14937" y="-211"/>
                        <a:pt x="16424" y="37"/>
                      </a:cubicBezTo>
                      <a:cubicBezTo>
                        <a:pt x="17910" y="235"/>
                        <a:pt x="18951" y="1622"/>
                        <a:pt x="18703" y="3059"/>
                      </a:cubicBezTo>
                      <a:lnTo>
                        <a:pt x="5720" y="96465"/>
                      </a:lnTo>
                      <a:lnTo>
                        <a:pt x="29406" y="96465"/>
                      </a:lnTo>
                      <a:cubicBezTo>
                        <a:pt x="30892" y="96465"/>
                        <a:pt x="32082" y="97654"/>
                        <a:pt x="32082" y="99141"/>
                      </a:cubicBezTo>
                      <a:cubicBezTo>
                        <a:pt x="32082" y="100627"/>
                        <a:pt x="30892" y="101816"/>
                        <a:pt x="29406" y="101816"/>
                      </a:cubicBezTo>
                      <a:close/>
                    </a:path>
                  </a:pathLst>
                </a:custGeom>
                <a:solidFill>
                  <a:srgbClr val="B4805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 name="Google Shape;285;p32"/>
                <p:cNvSpPr/>
                <p:nvPr/>
              </p:nvSpPr>
              <p:spPr>
                <a:xfrm>
                  <a:off x="5784224" y="1339814"/>
                  <a:ext cx="40745" cy="14516"/>
                </a:xfrm>
                <a:custGeom>
                  <a:avLst/>
                  <a:gdLst/>
                  <a:ahLst/>
                  <a:cxnLst/>
                  <a:rect l="l" t="t" r="r" b="b"/>
                  <a:pathLst>
                    <a:path w="54327" h="19355" extrusionOk="0">
                      <a:moveTo>
                        <a:pt x="18323" y="19356"/>
                      </a:moveTo>
                      <a:cubicBezTo>
                        <a:pt x="12228" y="19356"/>
                        <a:pt x="6579" y="18612"/>
                        <a:pt x="2268" y="17869"/>
                      </a:cubicBezTo>
                      <a:cubicBezTo>
                        <a:pt x="781" y="17621"/>
                        <a:pt x="-210" y="16234"/>
                        <a:pt x="38" y="14747"/>
                      </a:cubicBezTo>
                      <a:cubicBezTo>
                        <a:pt x="286" y="13261"/>
                        <a:pt x="1673" y="12270"/>
                        <a:pt x="3160" y="12517"/>
                      </a:cubicBezTo>
                      <a:cubicBezTo>
                        <a:pt x="13616" y="14202"/>
                        <a:pt x="21494" y="14400"/>
                        <a:pt x="28629" y="13013"/>
                      </a:cubicBezTo>
                      <a:cubicBezTo>
                        <a:pt x="37499" y="11328"/>
                        <a:pt x="44932" y="7067"/>
                        <a:pt x="49491" y="1071"/>
                      </a:cubicBezTo>
                      <a:cubicBezTo>
                        <a:pt x="50383" y="-118"/>
                        <a:pt x="52067" y="-366"/>
                        <a:pt x="53257" y="575"/>
                      </a:cubicBezTo>
                      <a:cubicBezTo>
                        <a:pt x="54446" y="1467"/>
                        <a:pt x="54694" y="3152"/>
                        <a:pt x="53753" y="4341"/>
                      </a:cubicBezTo>
                      <a:cubicBezTo>
                        <a:pt x="48351" y="11378"/>
                        <a:pt x="39779" y="16383"/>
                        <a:pt x="29621" y="18315"/>
                      </a:cubicBezTo>
                      <a:cubicBezTo>
                        <a:pt x="25805" y="19058"/>
                        <a:pt x="21990" y="19306"/>
                        <a:pt x="18273" y="19306"/>
                      </a:cubicBezTo>
                      <a:close/>
                    </a:path>
                  </a:pathLst>
                </a:custGeom>
                <a:solidFill>
                  <a:srgbClr val="B4805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 name="Google Shape;286;p32"/>
                <p:cNvSpPr/>
                <p:nvPr/>
              </p:nvSpPr>
              <p:spPr>
                <a:xfrm>
                  <a:off x="5733553" y="1290009"/>
                  <a:ext cx="40225" cy="13369"/>
                </a:xfrm>
                <a:custGeom>
                  <a:avLst/>
                  <a:gdLst/>
                  <a:ahLst/>
                  <a:cxnLst/>
                  <a:rect l="l" t="t" r="r" b="b"/>
                  <a:pathLst>
                    <a:path w="53634" h="17826" extrusionOk="0">
                      <a:moveTo>
                        <a:pt x="4619" y="17827"/>
                      </a:moveTo>
                      <a:cubicBezTo>
                        <a:pt x="3727" y="17827"/>
                        <a:pt x="2835" y="17579"/>
                        <a:pt x="1992" y="17133"/>
                      </a:cubicBezTo>
                      <a:cubicBezTo>
                        <a:pt x="853" y="16489"/>
                        <a:pt x="109" y="15300"/>
                        <a:pt x="11" y="14011"/>
                      </a:cubicBezTo>
                      <a:cubicBezTo>
                        <a:pt x="-88" y="12673"/>
                        <a:pt x="506" y="11435"/>
                        <a:pt x="1596" y="10642"/>
                      </a:cubicBezTo>
                      <a:cubicBezTo>
                        <a:pt x="15521" y="483"/>
                        <a:pt x="34400" y="-2688"/>
                        <a:pt x="50900" y="2366"/>
                      </a:cubicBezTo>
                      <a:cubicBezTo>
                        <a:pt x="52932" y="3011"/>
                        <a:pt x="54072" y="5141"/>
                        <a:pt x="53477" y="7173"/>
                      </a:cubicBezTo>
                      <a:cubicBezTo>
                        <a:pt x="52882" y="9205"/>
                        <a:pt x="50702" y="10344"/>
                        <a:pt x="48671" y="9750"/>
                      </a:cubicBezTo>
                      <a:cubicBezTo>
                        <a:pt x="35886" y="5835"/>
                        <a:pt x="21367" y="7669"/>
                        <a:pt x="9872" y="14457"/>
                      </a:cubicBezTo>
                      <a:cubicBezTo>
                        <a:pt x="9376" y="15547"/>
                        <a:pt x="8534" y="16489"/>
                        <a:pt x="7394" y="17083"/>
                      </a:cubicBezTo>
                      <a:cubicBezTo>
                        <a:pt x="6551" y="17529"/>
                        <a:pt x="5610" y="17777"/>
                        <a:pt x="4668" y="17777"/>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 name="Google Shape;287;p32"/>
                <p:cNvSpPr/>
                <p:nvPr/>
              </p:nvSpPr>
              <p:spPr>
                <a:xfrm>
                  <a:off x="5812854" y="1289996"/>
                  <a:ext cx="40424" cy="12045"/>
                </a:xfrm>
                <a:custGeom>
                  <a:avLst/>
                  <a:gdLst/>
                  <a:ahLst/>
                  <a:cxnLst/>
                  <a:rect l="l" t="t" r="r" b="b"/>
                  <a:pathLst>
                    <a:path w="53898" h="16060" extrusionOk="0">
                      <a:moveTo>
                        <a:pt x="50017" y="16061"/>
                      </a:moveTo>
                      <a:cubicBezTo>
                        <a:pt x="49175" y="16061"/>
                        <a:pt x="48333" y="15764"/>
                        <a:pt x="47589" y="15218"/>
                      </a:cubicBezTo>
                      <a:cubicBezTo>
                        <a:pt x="36094" y="6002"/>
                        <a:pt x="18205" y="5308"/>
                        <a:pt x="6015" y="13534"/>
                      </a:cubicBezTo>
                      <a:cubicBezTo>
                        <a:pt x="4231" y="14723"/>
                        <a:pt x="1853" y="14277"/>
                        <a:pt x="664" y="12493"/>
                      </a:cubicBezTo>
                      <a:cubicBezTo>
                        <a:pt x="-525" y="10709"/>
                        <a:pt x="-80" y="8331"/>
                        <a:pt x="1704" y="7141"/>
                      </a:cubicBezTo>
                      <a:cubicBezTo>
                        <a:pt x="16867" y="-3116"/>
                        <a:pt x="38174" y="-2224"/>
                        <a:pt x="52445" y="9173"/>
                      </a:cubicBezTo>
                      <a:cubicBezTo>
                        <a:pt x="54131" y="10511"/>
                        <a:pt x="54378" y="12939"/>
                        <a:pt x="53040" y="14574"/>
                      </a:cubicBezTo>
                      <a:cubicBezTo>
                        <a:pt x="52297" y="15516"/>
                        <a:pt x="51157" y="16011"/>
                        <a:pt x="50017" y="16011"/>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 name="Google Shape;288;p32"/>
                <p:cNvSpPr/>
                <p:nvPr/>
              </p:nvSpPr>
              <p:spPr>
                <a:xfrm>
                  <a:off x="5821826" y="1306055"/>
                  <a:ext cx="8027" cy="10702"/>
                </a:xfrm>
                <a:custGeom>
                  <a:avLst/>
                  <a:gdLst/>
                  <a:ahLst/>
                  <a:cxnLst/>
                  <a:rect l="l" t="t" r="r" b="b"/>
                  <a:pathLst>
                    <a:path w="10703" h="14270" extrusionOk="0">
                      <a:moveTo>
                        <a:pt x="10703" y="7135"/>
                      </a:moveTo>
                      <a:cubicBezTo>
                        <a:pt x="10703" y="11076"/>
                        <a:pt x="8307" y="14271"/>
                        <a:pt x="5352" y="14271"/>
                      </a:cubicBezTo>
                      <a:cubicBezTo>
                        <a:pt x="2396" y="14271"/>
                        <a:pt x="0" y="11076"/>
                        <a:pt x="0" y="7135"/>
                      </a:cubicBezTo>
                      <a:cubicBezTo>
                        <a:pt x="0" y="3195"/>
                        <a:pt x="2396" y="0"/>
                        <a:pt x="5352" y="0"/>
                      </a:cubicBezTo>
                      <a:cubicBezTo>
                        <a:pt x="8307" y="0"/>
                        <a:pt x="10703" y="3195"/>
                        <a:pt x="10703" y="713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9" name="Google Shape;289;p32"/>
                <p:cNvSpPr/>
                <p:nvPr/>
              </p:nvSpPr>
              <p:spPr>
                <a:xfrm>
                  <a:off x="5762177" y="1307430"/>
                  <a:ext cx="8027" cy="10703"/>
                </a:xfrm>
                <a:custGeom>
                  <a:avLst/>
                  <a:gdLst/>
                  <a:ahLst/>
                  <a:cxnLst/>
                  <a:rect l="l" t="t" r="r" b="b"/>
                  <a:pathLst>
                    <a:path w="10703" h="14271" extrusionOk="0">
                      <a:moveTo>
                        <a:pt x="10703" y="7136"/>
                      </a:moveTo>
                      <a:cubicBezTo>
                        <a:pt x="10703" y="11100"/>
                        <a:pt x="8325" y="14271"/>
                        <a:pt x="5351" y="14271"/>
                      </a:cubicBezTo>
                      <a:cubicBezTo>
                        <a:pt x="2378" y="14271"/>
                        <a:pt x="0" y="11050"/>
                        <a:pt x="0" y="7136"/>
                      </a:cubicBezTo>
                      <a:cubicBezTo>
                        <a:pt x="0" y="3221"/>
                        <a:pt x="2378" y="0"/>
                        <a:pt x="5351" y="0"/>
                      </a:cubicBezTo>
                      <a:cubicBezTo>
                        <a:pt x="8325" y="0"/>
                        <a:pt x="10703" y="3221"/>
                        <a:pt x="10703" y="7136"/>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0" name="Google Shape;290;p32"/>
                <p:cNvSpPr/>
                <p:nvPr/>
              </p:nvSpPr>
              <p:spPr>
                <a:xfrm>
                  <a:off x="5797483" y="1475485"/>
                  <a:ext cx="5797" cy="341277"/>
                </a:xfrm>
                <a:custGeom>
                  <a:avLst/>
                  <a:gdLst/>
                  <a:ahLst/>
                  <a:cxnLst/>
                  <a:rect l="l" t="t" r="r" b="b"/>
                  <a:pathLst>
                    <a:path w="7730" h="455036" extrusionOk="0">
                      <a:moveTo>
                        <a:pt x="0" y="0"/>
                      </a:moveTo>
                      <a:lnTo>
                        <a:pt x="7730" y="0"/>
                      </a:lnTo>
                      <a:lnTo>
                        <a:pt x="7730" y="455036"/>
                      </a:lnTo>
                      <a:lnTo>
                        <a:pt x="0" y="455036"/>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cxnSp>
            <p:nvCxnSpPr>
              <p:cNvPr id="291" name="Google Shape;291;p32"/>
              <p:cNvCxnSpPr/>
              <p:nvPr/>
            </p:nvCxnSpPr>
            <p:spPr>
              <a:xfrm>
                <a:off x="6719075" y="4260650"/>
                <a:ext cx="0" cy="1043700"/>
              </a:xfrm>
              <a:prstGeom prst="straightConnector1">
                <a:avLst/>
              </a:prstGeom>
              <a:noFill/>
              <a:ln w="19050" cap="flat" cmpd="sng">
                <a:solidFill>
                  <a:schemeClr val="dk1"/>
                </a:solidFill>
                <a:prstDash val="solid"/>
                <a:round/>
                <a:headEnd type="none" w="med" len="med"/>
                <a:tailEnd type="none" w="med" len="med"/>
              </a:ln>
            </p:spPr>
          </p:cxnSp>
          <p:cxnSp>
            <p:nvCxnSpPr>
              <p:cNvPr id="292" name="Google Shape;292;p32"/>
              <p:cNvCxnSpPr/>
              <p:nvPr/>
            </p:nvCxnSpPr>
            <p:spPr>
              <a:xfrm>
                <a:off x="7657200" y="4260650"/>
                <a:ext cx="0" cy="1043700"/>
              </a:xfrm>
              <a:prstGeom prst="straightConnector1">
                <a:avLst/>
              </a:prstGeom>
              <a:noFill/>
              <a:ln w="19050" cap="flat" cmpd="sng">
                <a:solidFill>
                  <a:schemeClr val="dk1"/>
                </a:solidFill>
                <a:prstDash val="solid"/>
                <a:round/>
                <a:headEnd type="none" w="med" len="med"/>
                <a:tailEnd type="none" w="med" len="med"/>
              </a:ln>
            </p:spPr>
          </p:cxnSp>
        </p:grpSp>
      </p:grpSp>
      <p:grpSp>
        <p:nvGrpSpPr>
          <p:cNvPr id="293" name="Google Shape;293;p32"/>
          <p:cNvGrpSpPr/>
          <p:nvPr/>
        </p:nvGrpSpPr>
        <p:grpSpPr>
          <a:xfrm>
            <a:off x="4572010" y="4271950"/>
            <a:ext cx="830472" cy="583249"/>
            <a:chOff x="4400407" y="4234512"/>
            <a:chExt cx="830472" cy="550235"/>
          </a:xfrm>
        </p:grpSpPr>
        <p:sp>
          <p:nvSpPr>
            <p:cNvPr id="294" name="Google Shape;294;p32"/>
            <p:cNvSpPr/>
            <p:nvPr/>
          </p:nvSpPr>
          <p:spPr>
            <a:xfrm>
              <a:off x="5021338" y="4234512"/>
              <a:ext cx="209541" cy="209541"/>
            </a:xfrm>
            <a:custGeom>
              <a:avLst/>
              <a:gdLst/>
              <a:ahLst/>
              <a:cxnLst/>
              <a:rect l="l" t="t" r="r" b="b"/>
              <a:pathLst>
                <a:path w="153510" h="153510" extrusionOk="0">
                  <a:moveTo>
                    <a:pt x="76755" y="0"/>
                  </a:moveTo>
                  <a:lnTo>
                    <a:pt x="76755" y="0"/>
                  </a:lnTo>
                  <a:cubicBezTo>
                    <a:pt x="92107" y="34096"/>
                    <a:pt x="119415" y="61404"/>
                    <a:pt x="153511" y="76755"/>
                  </a:cubicBezTo>
                  <a:lnTo>
                    <a:pt x="153511" y="76755"/>
                  </a:lnTo>
                  <a:cubicBezTo>
                    <a:pt x="119415" y="92107"/>
                    <a:pt x="92107" y="119415"/>
                    <a:pt x="76755" y="153511"/>
                  </a:cubicBezTo>
                  <a:lnTo>
                    <a:pt x="76755" y="153511"/>
                  </a:lnTo>
                  <a:cubicBezTo>
                    <a:pt x="76755" y="153511"/>
                    <a:pt x="76755" y="153511"/>
                    <a:pt x="76755" y="153511"/>
                  </a:cubicBezTo>
                  <a:cubicBezTo>
                    <a:pt x="61404" y="119415"/>
                    <a:pt x="34096" y="92107"/>
                    <a:pt x="0" y="76755"/>
                  </a:cubicBezTo>
                  <a:lnTo>
                    <a:pt x="0" y="76755"/>
                  </a:lnTo>
                  <a:cubicBezTo>
                    <a:pt x="34096" y="61404"/>
                    <a:pt x="61404" y="34096"/>
                    <a:pt x="76755" y="0"/>
                  </a:cubicBezTo>
                  <a:lnTo>
                    <a:pt x="76755" y="0"/>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95" name="Google Shape;295;p32"/>
            <p:cNvSpPr/>
            <p:nvPr/>
          </p:nvSpPr>
          <p:spPr>
            <a:xfrm>
              <a:off x="4400407" y="4575254"/>
              <a:ext cx="419222" cy="209492"/>
            </a:xfrm>
            <a:custGeom>
              <a:avLst/>
              <a:gdLst/>
              <a:ahLst/>
              <a:cxnLst/>
              <a:rect l="l" t="t" r="r" b="b"/>
              <a:pathLst>
                <a:path w="287631" h="143734" extrusionOk="0">
                  <a:moveTo>
                    <a:pt x="287631" y="143735"/>
                  </a:moveTo>
                  <a:cubicBezTo>
                    <a:pt x="287631" y="64313"/>
                    <a:pt x="223237" y="0"/>
                    <a:pt x="143816" y="0"/>
                  </a:cubicBezTo>
                  <a:cubicBezTo>
                    <a:pt x="64394" y="0"/>
                    <a:pt x="0" y="64394"/>
                    <a:pt x="0" y="143735"/>
                  </a:cubicBezTo>
                  <a:lnTo>
                    <a:pt x="287550" y="143735"/>
                  </a:lnTo>
                  <a:close/>
                </a:path>
              </a:pathLst>
            </a:custGeom>
            <a:solidFill>
              <a:srgbClr val="E8F5F4"/>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pic>
        <p:nvPicPr>
          <p:cNvPr id="296" name="Google Shape;296;p32"/>
          <p:cNvPicPr preferRelativeResize="0"/>
          <p:nvPr/>
        </p:nvPicPr>
        <p:blipFill rotWithShape="1">
          <a:blip r:embed="rId3">
            <a:alphaModFix/>
          </a:blip>
          <a:srcRect l="33625" r="33187"/>
          <a:stretch/>
        </p:blipFill>
        <p:spPr>
          <a:xfrm rot="-19">
            <a:off x="0" y="35"/>
            <a:ext cx="4572001" cy="3545001"/>
          </a:xfrm>
          <a:prstGeom prst="rect">
            <a:avLst/>
          </a:prstGeom>
          <a:noFill/>
          <a:ln>
            <a:noFill/>
          </a:ln>
        </p:spPr>
      </p:pic>
      <p:sp>
        <p:nvSpPr>
          <p:cNvPr id="297" name="Google Shape;297;p32"/>
          <p:cNvSpPr txBox="1"/>
          <p:nvPr/>
        </p:nvSpPr>
        <p:spPr>
          <a:xfrm>
            <a:off x="0" y="3923175"/>
            <a:ext cx="5580300" cy="773400"/>
          </a:xfrm>
          <a:prstGeom prst="rect">
            <a:avLst/>
          </a:prstGeom>
          <a:noFill/>
          <a:ln>
            <a:noFill/>
          </a:ln>
        </p:spPr>
        <p:txBody>
          <a:bodyPr spcFirstLastPara="1" wrap="square" lIns="91425" tIns="91425" rIns="91425" bIns="91425" anchor="t" anchorCtr="0">
            <a:spAutoFit/>
          </a:bodyPr>
          <a:lstStyle/>
          <a:p>
            <a:pPr marL="0" lvl="0" indent="0" algn="ctr" rtl="0">
              <a:lnSpc>
                <a:spcPct val="85000"/>
              </a:lnSpc>
              <a:spcBef>
                <a:spcPts val="0"/>
              </a:spcBef>
              <a:spcAft>
                <a:spcPts val="0"/>
              </a:spcAft>
              <a:buNone/>
            </a:pPr>
            <a:r>
              <a:rPr lang="en" sz="4500">
                <a:solidFill>
                  <a:srgbClr val="19697D"/>
                </a:solidFill>
                <a:latin typeface="Shantell Sans ExtraBold"/>
                <a:ea typeface="Shantell Sans ExtraBold"/>
                <a:cs typeface="Shantell Sans ExtraBold"/>
                <a:sym typeface="Shantell Sans ExtraBold"/>
              </a:rPr>
              <a:t>April 1-30, 2026</a:t>
            </a:r>
            <a:endParaRPr>
              <a:solidFill>
                <a:schemeClr val="dk1"/>
              </a:solidFill>
              <a:latin typeface="Noto Sans Georgian"/>
              <a:ea typeface="Noto Sans Georgian"/>
              <a:cs typeface="Noto Sans Georgian"/>
              <a:sym typeface="Noto Sans Georgi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211"/>
        </a:solidFill>
        <a:effectLst/>
      </p:bgPr>
    </p:bg>
    <p:spTree>
      <p:nvGrpSpPr>
        <p:cNvPr id="1" name="Shape 301"/>
        <p:cNvGrpSpPr/>
        <p:nvPr/>
      </p:nvGrpSpPr>
      <p:grpSpPr>
        <a:xfrm>
          <a:off x="0" y="0"/>
          <a:ext cx="0" cy="0"/>
          <a:chOff x="0" y="0"/>
          <a:chExt cx="0" cy="0"/>
        </a:xfrm>
      </p:grpSpPr>
      <p:pic>
        <p:nvPicPr>
          <p:cNvPr id="302" name="Google Shape;302;p33" title="Screenshot 2026-03-16 at 3.11.36 PM.png"/>
          <p:cNvPicPr preferRelativeResize="0"/>
          <p:nvPr/>
        </p:nvPicPr>
        <p:blipFill>
          <a:blip r:embed="rId3">
            <a:alphaModFix/>
          </a:blip>
          <a:stretch>
            <a:fillRect/>
          </a:stretch>
        </p:blipFill>
        <p:spPr>
          <a:xfrm>
            <a:off x="509575" y="152400"/>
            <a:ext cx="3711815" cy="4838698"/>
          </a:xfrm>
          <a:prstGeom prst="rect">
            <a:avLst/>
          </a:prstGeom>
          <a:noFill/>
          <a:ln>
            <a:noFill/>
          </a:ln>
        </p:spPr>
      </p:pic>
      <p:pic>
        <p:nvPicPr>
          <p:cNvPr id="303" name="Google Shape;303;p33" title="Screenshot 2026-03-16 at 3.11.10 PM.png"/>
          <p:cNvPicPr preferRelativeResize="0"/>
          <p:nvPr/>
        </p:nvPicPr>
        <p:blipFill>
          <a:blip r:embed="rId4">
            <a:alphaModFix/>
          </a:blip>
          <a:stretch>
            <a:fillRect/>
          </a:stretch>
        </p:blipFill>
        <p:spPr>
          <a:xfrm>
            <a:off x="4647665" y="152399"/>
            <a:ext cx="3737321" cy="48387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211"/>
        </a:solidFill>
        <a:effectLst/>
      </p:bgPr>
    </p:bg>
    <p:spTree>
      <p:nvGrpSpPr>
        <p:cNvPr id="1" name="Shape 307"/>
        <p:cNvGrpSpPr/>
        <p:nvPr/>
      </p:nvGrpSpPr>
      <p:grpSpPr>
        <a:xfrm>
          <a:off x="0" y="0"/>
          <a:ext cx="0" cy="0"/>
          <a:chOff x="0" y="0"/>
          <a:chExt cx="0" cy="0"/>
        </a:xfrm>
      </p:grpSpPr>
      <p:pic>
        <p:nvPicPr>
          <p:cNvPr id="308" name="Google Shape;308;p34" title="Screenshot 2026-03-16 at 12.01.59 PM.png"/>
          <p:cNvPicPr preferRelativeResize="0"/>
          <p:nvPr/>
        </p:nvPicPr>
        <p:blipFill>
          <a:blip r:embed="rId3">
            <a:alphaModFix/>
          </a:blip>
          <a:stretch>
            <a:fillRect/>
          </a:stretch>
        </p:blipFill>
        <p:spPr>
          <a:xfrm rot="-304636">
            <a:off x="162026" y="1074199"/>
            <a:ext cx="3008893" cy="3795200"/>
          </a:xfrm>
          <a:prstGeom prst="rect">
            <a:avLst/>
          </a:prstGeom>
          <a:noFill/>
          <a:ln>
            <a:noFill/>
          </a:ln>
        </p:spPr>
      </p:pic>
      <p:sp>
        <p:nvSpPr>
          <p:cNvPr id="309" name="Google Shape;309;p34"/>
          <p:cNvSpPr txBox="1"/>
          <p:nvPr/>
        </p:nvSpPr>
        <p:spPr>
          <a:xfrm>
            <a:off x="990600" y="190600"/>
            <a:ext cx="7162800" cy="85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dk1"/>
                </a:solidFill>
                <a:latin typeface="Barlow Semi Condensed ExtraBold"/>
                <a:ea typeface="Barlow Semi Condensed ExtraBold"/>
                <a:cs typeface="Barlow Semi Condensed ExtraBold"/>
                <a:sym typeface="Barlow Semi Condensed ExtraBold"/>
              </a:rPr>
              <a:t>Research To Action 2024</a:t>
            </a:r>
            <a:endParaRPr sz="4200">
              <a:solidFill>
                <a:schemeClr val="dk1"/>
              </a:solidFill>
              <a:latin typeface="Barlow Semi Condensed ExtraBold"/>
              <a:ea typeface="Barlow Semi Condensed ExtraBold"/>
              <a:cs typeface="Barlow Semi Condensed ExtraBold"/>
              <a:sym typeface="Barlow Semi Condensed ExtraBold"/>
            </a:endParaRPr>
          </a:p>
        </p:txBody>
      </p:sp>
      <p:pic>
        <p:nvPicPr>
          <p:cNvPr id="310" name="Google Shape;310;p34" title="YH_Mass-Gov_2560x1280_Couch (1).png"/>
          <p:cNvPicPr preferRelativeResize="0"/>
          <p:nvPr/>
        </p:nvPicPr>
        <p:blipFill rotWithShape="1">
          <a:blip r:embed="rId4">
            <a:alphaModFix/>
          </a:blip>
          <a:srcRect l="40134"/>
          <a:stretch/>
        </p:blipFill>
        <p:spPr>
          <a:xfrm>
            <a:off x="2532699" y="1260150"/>
            <a:ext cx="3543025" cy="2959076"/>
          </a:xfrm>
          <a:prstGeom prst="rect">
            <a:avLst/>
          </a:prstGeom>
          <a:noFill/>
          <a:ln>
            <a:noFill/>
          </a:ln>
        </p:spPr>
      </p:pic>
      <p:pic>
        <p:nvPicPr>
          <p:cNvPr id="311" name="Google Shape;311;p34"/>
          <p:cNvPicPr preferRelativeResize="0"/>
          <p:nvPr/>
        </p:nvPicPr>
        <p:blipFill>
          <a:blip r:embed="rId5">
            <a:alphaModFix/>
          </a:blip>
          <a:stretch>
            <a:fillRect/>
          </a:stretch>
        </p:blipFill>
        <p:spPr>
          <a:xfrm>
            <a:off x="5767376" y="1260150"/>
            <a:ext cx="3376625" cy="26176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211"/>
        </a:solidFill>
        <a:effectLst/>
      </p:bgPr>
    </p:bg>
    <p:spTree>
      <p:nvGrpSpPr>
        <p:cNvPr id="1" name="Shape 315"/>
        <p:cNvGrpSpPr/>
        <p:nvPr/>
      </p:nvGrpSpPr>
      <p:grpSpPr>
        <a:xfrm>
          <a:off x="0" y="0"/>
          <a:ext cx="0" cy="0"/>
          <a:chOff x="0" y="0"/>
          <a:chExt cx="0" cy="0"/>
        </a:xfrm>
      </p:grpSpPr>
      <p:sp>
        <p:nvSpPr>
          <p:cNvPr id="316" name="Google Shape;316;p35"/>
          <p:cNvSpPr txBox="1"/>
          <p:nvPr/>
        </p:nvSpPr>
        <p:spPr>
          <a:xfrm>
            <a:off x="990600" y="190600"/>
            <a:ext cx="7162800" cy="85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dk1"/>
                </a:solidFill>
                <a:latin typeface="Barlow Semi Condensed ExtraBold"/>
                <a:ea typeface="Barlow Semi Condensed ExtraBold"/>
                <a:cs typeface="Barlow Semi Condensed ExtraBold"/>
                <a:sym typeface="Barlow Semi Condensed ExtraBold"/>
              </a:rPr>
              <a:t>Research To Action 2024</a:t>
            </a:r>
            <a:endParaRPr sz="4200">
              <a:solidFill>
                <a:schemeClr val="dk1"/>
              </a:solidFill>
              <a:latin typeface="Barlow Semi Condensed ExtraBold"/>
              <a:ea typeface="Barlow Semi Condensed ExtraBold"/>
              <a:cs typeface="Barlow Semi Condensed ExtraBold"/>
              <a:sym typeface="Barlow Semi Condensed ExtraBold"/>
            </a:endParaRPr>
          </a:p>
        </p:txBody>
      </p:sp>
      <p:pic>
        <p:nvPicPr>
          <p:cNvPr id="317" name="Google Shape;317;p35" title="Screenshot 2026-03-16 at 12.01.59 PM.png"/>
          <p:cNvPicPr preferRelativeResize="0"/>
          <p:nvPr/>
        </p:nvPicPr>
        <p:blipFill>
          <a:blip r:embed="rId3">
            <a:alphaModFix/>
          </a:blip>
          <a:stretch>
            <a:fillRect/>
          </a:stretch>
        </p:blipFill>
        <p:spPr>
          <a:xfrm rot="-512869">
            <a:off x="183075" y="1145775"/>
            <a:ext cx="3008893" cy="3795200"/>
          </a:xfrm>
          <a:prstGeom prst="rect">
            <a:avLst/>
          </a:prstGeom>
          <a:noFill/>
          <a:ln>
            <a:noFill/>
          </a:ln>
        </p:spPr>
      </p:pic>
      <p:pic>
        <p:nvPicPr>
          <p:cNvPr id="318" name="Google Shape;318;p35" title="Screenshot 2026-03-16 at 12.02.20 PM.png"/>
          <p:cNvPicPr preferRelativeResize="0"/>
          <p:nvPr/>
        </p:nvPicPr>
        <p:blipFill>
          <a:blip r:embed="rId4">
            <a:alphaModFix/>
          </a:blip>
          <a:stretch>
            <a:fillRect/>
          </a:stretch>
        </p:blipFill>
        <p:spPr>
          <a:xfrm>
            <a:off x="2894450" y="1020225"/>
            <a:ext cx="5939177" cy="3821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a:spLocks noGrp="1"/>
          </p:cNvSpPr>
          <p:nvPr>
            <p:ph type="ctrTitle"/>
          </p:nvPr>
        </p:nvSpPr>
        <p:spPr>
          <a:xfrm>
            <a:off x="1797550" y="590800"/>
            <a:ext cx="5738400" cy="7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03C93"/>
                </a:solidFill>
              </a:rPr>
              <a:t>Other Announcements!</a:t>
            </a:r>
            <a:endParaRPr>
              <a:solidFill>
                <a:srgbClr val="303C93"/>
              </a:solidFill>
            </a:endParaRPr>
          </a:p>
        </p:txBody>
      </p:sp>
      <p:pic>
        <p:nvPicPr>
          <p:cNvPr id="324" name="Google Shape;324;p36"/>
          <p:cNvPicPr preferRelativeResize="0"/>
          <p:nvPr/>
        </p:nvPicPr>
        <p:blipFill rotWithShape="1">
          <a:blip r:embed="rId3">
            <a:alphaModFix/>
          </a:blip>
          <a:srcRect l="22870" t="16184" r="14423" b="16774"/>
          <a:stretch/>
        </p:blipFill>
        <p:spPr>
          <a:xfrm rot="1118719">
            <a:off x="4763315" y="1335295"/>
            <a:ext cx="2398497" cy="2564261"/>
          </a:xfrm>
          <a:prstGeom prst="rect">
            <a:avLst/>
          </a:prstGeom>
          <a:noFill/>
          <a:ln>
            <a:noFill/>
          </a:ln>
        </p:spPr>
      </p:pic>
      <p:pic>
        <p:nvPicPr>
          <p:cNvPr id="325" name="Google Shape;325;p36"/>
          <p:cNvPicPr preferRelativeResize="0"/>
          <p:nvPr/>
        </p:nvPicPr>
        <p:blipFill rotWithShape="1">
          <a:blip r:embed="rId4">
            <a:alphaModFix/>
          </a:blip>
          <a:srcRect l="15780" t="18963" r="-15780" b="22581"/>
          <a:stretch/>
        </p:blipFill>
        <p:spPr>
          <a:xfrm>
            <a:off x="1797551" y="1541250"/>
            <a:ext cx="4809477" cy="3255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ctrTitle"/>
          </p:nvPr>
        </p:nvSpPr>
        <p:spPr>
          <a:xfrm>
            <a:off x="1797550" y="590800"/>
            <a:ext cx="5738400" cy="7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03C93"/>
                </a:solidFill>
              </a:rPr>
              <a:t>Reflections</a:t>
            </a:r>
            <a:endParaRPr>
              <a:solidFill>
                <a:srgbClr val="303C93"/>
              </a:solidFill>
            </a:endParaRPr>
          </a:p>
        </p:txBody>
      </p:sp>
      <p:pic>
        <p:nvPicPr>
          <p:cNvPr id="331" name="Google Shape;331;p37" title="Screenshot 2026-03-16 at 4.26.17 PM.png"/>
          <p:cNvPicPr preferRelativeResize="0"/>
          <p:nvPr/>
        </p:nvPicPr>
        <p:blipFill>
          <a:blip r:embed="rId3">
            <a:alphaModFix/>
          </a:blip>
          <a:stretch>
            <a:fillRect/>
          </a:stretch>
        </p:blipFill>
        <p:spPr>
          <a:xfrm>
            <a:off x="1603825" y="1500100"/>
            <a:ext cx="5461952" cy="2912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a:spLocks noGrp="1"/>
          </p:cNvSpPr>
          <p:nvPr>
            <p:ph type="sldNum" idx="4294967295"/>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18</a:t>
            </a:fld>
            <a:endParaRPr/>
          </a:p>
        </p:txBody>
      </p:sp>
      <p:sp>
        <p:nvSpPr>
          <p:cNvPr id="337" name="Google Shape;337;p38"/>
          <p:cNvSpPr txBox="1">
            <a:spLocks noGrp="1"/>
          </p:cNvSpPr>
          <p:nvPr>
            <p:ph type="ctrTitle"/>
          </p:nvPr>
        </p:nvSpPr>
        <p:spPr>
          <a:xfrm>
            <a:off x="1629225" y="859475"/>
            <a:ext cx="51597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solidFill>
                  <a:srgbClr val="303C93"/>
                </a:solidFill>
              </a:rPr>
              <a:t>What We Built Together</a:t>
            </a:r>
            <a:endParaRPr>
              <a:solidFill>
                <a:srgbClr val="303C93"/>
              </a:solidFill>
            </a:endParaRPr>
          </a:p>
        </p:txBody>
      </p:sp>
      <p:sp>
        <p:nvSpPr>
          <p:cNvPr id="338" name="Google Shape;338;p38"/>
          <p:cNvSpPr txBox="1">
            <a:spLocks noGrp="1"/>
          </p:cNvSpPr>
          <p:nvPr>
            <p:ph type="subTitle" idx="4294967295"/>
          </p:nvPr>
        </p:nvSpPr>
        <p:spPr>
          <a:xfrm>
            <a:off x="454100" y="1563775"/>
            <a:ext cx="8196900" cy="2493600"/>
          </a:xfrm>
          <a:prstGeom prst="rect">
            <a:avLst/>
          </a:prstGeom>
        </p:spPr>
        <p:txBody>
          <a:bodyPr spcFirstLastPara="1" wrap="square" lIns="0" tIns="0" rIns="0" bIns="0" anchor="t" anchorCtr="0">
            <a:spAutoFit/>
          </a:bodyPr>
          <a:lstStyle/>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A statewide response to youth homelessness that didn’t exist before</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Cross-agency partnership between government, providers, researchers, and young leaders</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MA Youth Count – one of the strongest youth data efforts in the country</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Programs designed with youth and young adults, not just for them</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A growing system focused on prevention, housing &amp; long-term stability</a:t>
            </a:r>
            <a:endParaRPr sz="2400" u="sng">
              <a:solidFill>
                <a:srgbClr val="303C93"/>
              </a:solidFill>
              <a:latin typeface="Barlow Condensed SemiBold"/>
              <a:ea typeface="Barlow Condensed SemiBold"/>
              <a:cs typeface="Barlow Condensed SemiBold"/>
              <a:sym typeface="Barlow Condensed Semi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9"/>
          <p:cNvSpPr txBox="1">
            <a:spLocks noGrp="1"/>
          </p:cNvSpPr>
          <p:nvPr>
            <p:ph type="sldNum" idx="4294967295"/>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19</a:t>
            </a:fld>
            <a:endParaRPr/>
          </a:p>
        </p:txBody>
      </p:sp>
      <p:sp>
        <p:nvSpPr>
          <p:cNvPr id="344" name="Google Shape;344;p39"/>
          <p:cNvSpPr txBox="1">
            <a:spLocks noGrp="1"/>
          </p:cNvSpPr>
          <p:nvPr>
            <p:ph type="ctrTitle"/>
          </p:nvPr>
        </p:nvSpPr>
        <p:spPr>
          <a:xfrm>
            <a:off x="1629225" y="859475"/>
            <a:ext cx="51597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solidFill>
                  <a:srgbClr val="303C93"/>
                </a:solidFill>
              </a:rPr>
              <a:t>What We Built Together</a:t>
            </a:r>
            <a:endParaRPr>
              <a:solidFill>
                <a:srgbClr val="303C93"/>
              </a:solidFill>
            </a:endParaRPr>
          </a:p>
        </p:txBody>
      </p:sp>
      <p:sp>
        <p:nvSpPr>
          <p:cNvPr id="345" name="Google Shape;345;p39"/>
          <p:cNvSpPr txBox="1">
            <a:spLocks noGrp="1"/>
          </p:cNvSpPr>
          <p:nvPr>
            <p:ph type="subTitle" idx="4294967295"/>
          </p:nvPr>
        </p:nvSpPr>
        <p:spPr>
          <a:xfrm>
            <a:off x="317050" y="1563775"/>
            <a:ext cx="8466900" cy="2684400"/>
          </a:xfrm>
          <a:prstGeom prst="rect">
            <a:avLst/>
          </a:prstGeom>
        </p:spPr>
        <p:txBody>
          <a:bodyPr spcFirstLastPara="1" wrap="square" lIns="0" tIns="0" rIns="0" bIns="0" anchor="t" anchorCtr="0">
            <a:spAutoFit/>
          </a:bodyPr>
          <a:lstStyle/>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A data system deduplicating EOHHS-HYS &amp;HLC clients</a:t>
            </a:r>
            <a:endParaRPr sz="2400">
              <a:solidFill>
                <a:srgbClr val="303C93"/>
              </a:solidFill>
              <a:latin typeface="Barlow Condensed"/>
              <a:ea typeface="Barlow Condensed"/>
              <a:cs typeface="Barlow Condensed"/>
              <a:sym typeface="Barlow Condensed"/>
            </a:endParaRPr>
          </a:p>
          <a:p>
            <a:pPr marL="457200" lvl="0" indent="0" algn="l" rtl="0">
              <a:spcBef>
                <a:spcPts val="1200"/>
              </a:spcBef>
              <a:spcAft>
                <a:spcPts val="0"/>
              </a:spcAft>
              <a:buNone/>
            </a:pPr>
            <a:r>
              <a:rPr lang="en" sz="2400">
                <a:solidFill>
                  <a:srgbClr val="303C93"/>
                </a:solidFill>
                <a:latin typeface="Barlow Condensed"/>
                <a:ea typeface="Barlow Condensed"/>
                <a:cs typeface="Barlow Condensed"/>
                <a:sym typeface="Barlow Condensed"/>
              </a:rPr>
              <a:t>tracking both prevention &amp; homelessness outcomes</a:t>
            </a:r>
            <a:endParaRPr sz="2400">
              <a:solidFill>
                <a:srgbClr val="303C93"/>
              </a:solidFill>
              <a:latin typeface="Barlow Condensed"/>
              <a:ea typeface="Barlow Condensed"/>
              <a:cs typeface="Barlow Condensed"/>
              <a:sym typeface="Barlow Condensed"/>
            </a:endParaRPr>
          </a:p>
          <a:p>
            <a:pPr marL="0" lvl="0" indent="0" algn="l" rtl="0">
              <a:spcBef>
                <a:spcPts val="1200"/>
              </a:spcBef>
              <a:spcAft>
                <a:spcPts val="0"/>
              </a:spcAft>
              <a:buNone/>
            </a:pPr>
            <a:endParaRPr sz="2400">
              <a:solidFill>
                <a:srgbClr val="303C93"/>
              </a:solidFill>
              <a:latin typeface="Barlow Condensed"/>
              <a:ea typeface="Barlow Condensed"/>
              <a:cs typeface="Barlow Condensed"/>
              <a:sym typeface="Barlow Condensed"/>
            </a:endParaRPr>
          </a:p>
          <a:p>
            <a:pPr marL="0" lvl="0" indent="0" algn="l" rtl="0">
              <a:spcBef>
                <a:spcPts val="1200"/>
              </a:spcBef>
              <a:spcAft>
                <a:spcPts val="0"/>
              </a:spcAft>
              <a:buNone/>
            </a:pPr>
            <a:endParaRPr sz="2400">
              <a:solidFill>
                <a:srgbClr val="303C93"/>
              </a:solidFill>
              <a:latin typeface="Barlow Condensed"/>
              <a:ea typeface="Barlow Condensed"/>
              <a:cs typeface="Barlow Condensed"/>
              <a:sym typeface="Barlow Condensed"/>
            </a:endParaRPr>
          </a:p>
          <a:p>
            <a:pPr marL="0" lvl="0" indent="0" algn="l" rtl="0">
              <a:spcBef>
                <a:spcPts val="1200"/>
              </a:spcBef>
              <a:spcAft>
                <a:spcPts val="1200"/>
              </a:spcAft>
              <a:buNone/>
            </a:pPr>
            <a:r>
              <a:rPr lang="en" sz="2400" u="sng">
                <a:solidFill>
                  <a:srgbClr val="303C93"/>
                </a:solidFill>
                <a:latin typeface="Barlow Condensed SemiBold"/>
                <a:ea typeface="Barlow Condensed SemiBold"/>
                <a:cs typeface="Barlow Condensed SemiBold"/>
                <a:sym typeface="Barlow Condensed SemiBold"/>
              </a:rPr>
              <a:t>Massachusetts is doing something many states are still trying to figure out.</a:t>
            </a:r>
            <a:endParaRPr sz="2400" u="sng">
              <a:solidFill>
                <a:srgbClr val="303C93"/>
              </a:solidFill>
              <a:latin typeface="Barlow Condensed SemiBold"/>
              <a:ea typeface="Barlow Condensed SemiBold"/>
              <a:cs typeface="Barlow Condensed SemiBold"/>
              <a:sym typeface="Barlow Condensed SemiBold"/>
            </a:endParaRPr>
          </a:p>
        </p:txBody>
      </p:sp>
      <p:pic>
        <p:nvPicPr>
          <p:cNvPr id="346" name="Google Shape;346;p39" title="generate a picture of a serious hip-hip guinea pig with knuckle tattoos that say _DATA LOVE_ and a T shirt that says _I LOVE HMIS_ under a hoodie.png"/>
          <p:cNvPicPr preferRelativeResize="0"/>
          <p:nvPr/>
        </p:nvPicPr>
        <p:blipFill>
          <a:blip r:embed="rId3">
            <a:alphaModFix/>
          </a:blip>
          <a:stretch>
            <a:fillRect/>
          </a:stretch>
        </p:blipFill>
        <p:spPr>
          <a:xfrm>
            <a:off x="6405225" y="1342000"/>
            <a:ext cx="2262126" cy="22621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fld id="{00000000-1234-1234-1234-123412341234}" type="slidenum">
              <a:rPr lang="en"/>
              <a:t>2</a:t>
            </a:fld>
            <a:endParaRPr/>
          </a:p>
        </p:txBody>
      </p:sp>
      <p:sp>
        <p:nvSpPr>
          <p:cNvPr id="120" name="Google Shape;120;p22"/>
          <p:cNvSpPr txBox="1">
            <a:spLocks noGrp="1"/>
          </p:cNvSpPr>
          <p:nvPr>
            <p:ph type="ctrTitle"/>
          </p:nvPr>
        </p:nvSpPr>
        <p:spPr>
          <a:xfrm>
            <a:off x="1931550" y="850425"/>
            <a:ext cx="6583800" cy="769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5000">
                <a:solidFill>
                  <a:srgbClr val="303C93"/>
                </a:solidFill>
              </a:rPr>
              <a:t>Welcome !</a:t>
            </a:r>
            <a:endParaRPr sz="5000">
              <a:solidFill>
                <a:srgbClr val="303C93"/>
              </a:solidFill>
            </a:endParaRPr>
          </a:p>
        </p:txBody>
      </p:sp>
      <p:sp>
        <p:nvSpPr>
          <p:cNvPr id="121" name="Google Shape;121;p22"/>
          <p:cNvSpPr txBox="1">
            <a:spLocks noGrp="1"/>
          </p:cNvSpPr>
          <p:nvPr>
            <p:ph type="subTitle" idx="4294967295"/>
          </p:nvPr>
        </p:nvSpPr>
        <p:spPr>
          <a:xfrm>
            <a:off x="417925" y="1718700"/>
            <a:ext cx="8097300" cy="26367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3400">
                <a:solidFill>
                  <a:srgbClr val="303C92"/>
                </a:solidFill>
                <a:latin typeface="Barlow Condensed"/>
                <a:ea typeface="Barlow Condensed"/>
                <a:cs typeface="Barlow Condensed"/>
                <a:sym typeface="Barlow Condensed"/>
              </a:rPr>
              <a:t>Please introduce yourself in the chat with your name, pronouns, org/role </a:t>
            </a:r>
            <a:endParaRPr sz="3400">
              <a:solidFill>
                <a:srgbClr val="303C92"/>
              </a:solidFill>
              <a:latin typeface="Barlow Condensed"/>
              <a:ea typeface="Barlow Condensed"/>
              <a:cs typeface="Barlow Condensed"/>
              <a:sym typeface="Barlow Condensed"/>
            </a:endParaRPr>
          </a:p>
          <a:p>
            <a:pPr marL="457200" lvl="0" indent="0" algn="l" rtl="0">
              <a:spcBef>
                <a:spcPts val="1200"/>
              </a:spcBef>
              <a:spcAft>
                <a:spcPts val="0"/>
              </a:spcAft>
              <a:buNone/>
            </a:pPr>
            <a:r>
              <a:rPr lang="en" sz="3400">
                <a:solidFill>
                  <a:srgbClr val="303C92"/>
                </a:solidFill>
                <a:latin typeface="Barlow Condensed ExtraBold"/>
                <a:ea typeface="Barlow Condensed ExtraBold"/>
                <a:cs typeface="Barlow Condensed ExtraBold"/>
                <a:sym typeface="Barlow Condensed ExtraBold"/>
              </a:rPr>
              <a:t>  </a:t>
            </a:r>
            <a:r>
              <a:rPr lang="en" sz="3000">
                <a:solidFill>
                  <a:srgbClr val="303C92"/>
                </a:solidFill>
                <a:latin typeface="Barlow Condensed ExtraBold"/>
                <a:ea typeface="Barlow Condensed ExtraBold"/>
                <a:cs typeface="Barlow Condensed ExtraBold"/>
                <a:sym typeface="Barlow Condensed ExtraBold"/>
              </a:rPr>
              <a:t>+ Question of the day: </a:t>
            </a:r>
            <a:r>
              <a:rPr lang="en" sz="2800">
                <a:solidFill>
                  <a:srgbClr val="303C92"/>
                </a:solidFill>
                <a:latin typeface="Barlow Condensed ExtraBold"/>
                <a:ea typeface="Barlow Condensed ExtraBold"/>
                <a:cs typeface="Barlow Condensed ExtraBold"/>
                <a:sym typeface="Barlow Condensed ExtraBold"/>
              </a:rPr>
              <a:t>What is giving you hope today?</a:t>
            </a:r>
            <a:r>
              <a:rPr lang="en" sz="3200">
                <a:solidFill>
                  <a:srgbClr val="303C92"/>
                </a:solidFill>
                <a:latin typeface="Barlow Condensed ExtraBold"/>
                <a:ea typeface="Barlow Condensed ExtraBold"/>
                <a:cs typeface="Barlow Condensed ExtraBold"/>
                <a:sym typeface="Barlow Condensed ExtraBold"/>
              </a:rPr>
              <a:t> </a:t>
            </a:r>
            <a:endParaRPr sz="3200">
              <a:solidFill>
                <a:srgbClr val="303C92"/>
              </a:solidFill>
              <a:latin typeface="Barlow Condensed ExtraBold"/>
              <a:ea typeface="Barlow Condensed ExtraBold"/>
              <a:cs typeface="Barlow Condensed ExtraBold"/>
              <a:sym typeface="Barlow Condensed ExtraBold"/>
            </a:endParaRPr>
          </a:p>
          <a:p>
            <a:pPr marL="0" lvl="0" indent="0" algn="l" rtl="0">
              <a:spcBef>
                <a:spcPts val="1200"/>
              </a:spcBef>
              <a:spcAft>
                <a:spcPts val="1200"/>
              </a:spcAft>
              <a:buNone/>
            </a:pPr>
            <a:r>
              <a:rPr lang="en" sz="3400">
                <a:solidFill>
                  <a:srgbClr val="434343"/>
                </a:solidFill>
                <a:latin typeface="Barlow Condensed"/>
                <a:ea typeface="Barlow Condensed"/>
                <a:cs typeface="Barlow Condensed"/>
                <a:sym typeface="Barlow Condensed"/>
              </a:rPr>
              <a:t>     </a:t>
            </a:r>
            <a:endParaRPr sz="2300" i="1">
              <a:solidFill>
                <a:srgbClr val="434343"/>
              </a:solidFill>
              <a:latin typeface="Barlow Condensed"/>
              <a:ea typeface="Barlow Condensed"/>
              <a:cs typeface="Barlow Condensed"/>
              <a:sym typeface="Barlow Condensed"/>
            </a:endParaRPr>
          </a:p>
        </p:txBody>
      </p:sp>
      <p:sp>
        <p:nvSpPr>
          <p:cNvPr id="122" name="Google Shape;122;p22"/>
          <p:cNvSpPr/>
          <p:nvPr/>
        </p:nvSpPr>
        <p:spPr>
          <a:xfrm>
            <a:off x="119600" y="2939175"/>
            <a:ext cx="981600" cy="981600"/>
          </a:xfrm>
          <a:prstGeom prst="sun">
            <a:avLst>
              <a:gd name="adj" fmla="val 25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DD581"/>
        </a:solidFill>
        <a:effectLst/>
      </p:bgPr>
    </p:bg>
    <p:spTree>
      <p:nvGrpSpPr>
        <p:cNvPr id="1" name="Shape 350"/>
        <p:cNvGrpSpPr/>
        <p:nvPr/>
      </p:nvGrpSpPr>
      <p:grpSpPr>
        <a:xfrm>
          <a:off x="0" y="0"/>
          <a:ext cx="0" cy="0"/>
          <a:chOff x="0" y="0"/>
          <a:chExt cx="0" cy="0"/>
        </a:xfrm>
      </p:grpSpPr>
      <p:sp>
        <p:nvSpPr>
          <p:cNvPr id="351" name="Google Shape;351;p40"/>
          <p:cNvSpPr txBox="1"/>
          <p:nvPr/>
        </p:nvSpPr>
        <p:spPr>
          <a:xfrm>
            <a:off x="6180425" y="264050"/>
            <a:ext cx="2855700" cy="4709400"/>
          </a:xfrm>
          <a:prstGeom prst="rect">
            <a:avLst/>
          </a:prstGeom>
          <a:noFill/>
          <a:ln>
            <a:noFill/>
          </a:ln>
        </p:spPr>
        <p:txBody>
          <a:bodyPr spcFirstLastPara="1" wrap="square" lIns="91425" tIns="45700" rIns="91425" bIns="45700" anchor="ctr" anchorCtr="0">
            <a:normAutofit fontScale="77500" lnSpcReduction="10000"/>
          </a:bodyPr>
          <a:lstStyle/>
          <a:p>
            <a:pPr marL="0" lvl="0" indent="0" algn="ctr" rtl="0">
              <a:spcBef>
                <a:spcPts val="0"/>
              </a:spcBef>
              <a:spcAft>
                <a:spcPts val="0"/>
              </a:spcAft>
              <a:buNone/>
            </a:pPr>
            <a:r>
              <a:rPr lang="en" sz="3858" b="1">
                <a:solidFill>
                  <a:srgbClr val="303C93"/>
                </a:solidFill>
                <a:latin typeface="Barlow Condensed"/>
                <a:ea typeface="Barlow Condensed"/>
                <a:cs typeface="Barlow Condensed"/>
                <a:sym typeface="Barlow Condensed"/>
              </a:rPr>
              <a:t>Annual HYS Funding Levels: </a:t>
            </a:r>
            <a:r>
              <a:rPr lang="en" sz="4178" b="1" u="sng">
                <a:solidFill>
                  <a:srgbClr val="303C93"/>
                </a:solidFill>
                <a:latin typeface="Barlow Condensed"/>
                <a:ea typeface="Barlow Condensed"/>
                <a:cs typeface="Barlow Condensed"/>
                <a:sym typeface="Barlow Condensed"/>
              </a:rPr>
              <a:t>Over 10x growth since initial pilot.</a:t>
            </a:r>
            <a:endParaRPr sz="4178" b="1" u="sng">
              <a:solidFill>
                <a:srgbClr val="303C93"/>
              </a:solidFill>
              <a:latin typeface="Barlow Condensed"/>
              <a:ea typeface="Barlow Condensed"/>
              <a:cs typeface="Barlow Condensed"/>
              <a:sym typeface="Barlow Condensed"/>
            </a:endParaRPr>
          </a:p>
          <a:p>
            <a:pPr marL="0" lvl="0" indent="0" algn="ctr" rtl="0">
              <a:spcBef>
                <a:spcPts val="0"/>
              </a:spcBef>
              <a:spcAft>
                <a:spcPts val="0"/>
              </a:spcAft>
              <a:buNone/>
            </a:pPr>
            <a:r>
              <a:rPr lang="en" sz="3698">
                <a:solidFill>
                  <a:srgbClr val="303C93"/>
                </a:solidFill>
                <a:latin typeface="Barlow Condensed"/>
                <a:ea typeface="Barlow Condensed"/>
                <a:cs typeface="Barlow Condensed"/>
                <a:sym typeface="Barlow Condensed"/>
              </a:rPr>
              <a:t>Increased investment has enabled statewide coverage, expanded housing capacity, and stronger regional coordination.</a:t>
            </a:r>
            <a:endParaRPr sz="3698">
              <a:solidFill>
                <a:srgbClr val="303C93"/>
              </a:solidFill>
              <a:latin typeface="Barlow Condensed"/>
              <a:ea typeface="Barlow Condensed"/>
              <a:cs typeface="Barlow Condensed"/>
              <a:sym typeface="Barlow Condensed"/>
            </a:endParaRPr>
          </a:p>
        </p:txBody>
      </p:sp>
      <p:pic>
        <p:nvPicPr>
          <p:cNvPr id="352" name="Google Shape;352;p40"/>
          <p:cNvPicPr preferRelativeResize="0"/>
          <p:nvPr/>
        </p:nvPicPr>
        <p:blipFill>
          <a:blip r:embed="rId3">
            <a:alphaModFix/>
          </a:blip>
          <a:stretch>
            <a:fillRect/>
          </a:stretch>
        </p:blipFill>
        <p:spPr>
          <a:xfrm>
            <a:off x="152400" y="341950"/>
            <a:ext cx="5816975" cy="4709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211"/>
        </a:solidFill>
        <a:effectLst/>
      </p:bgPr>
    </p:bg>
    <p:spTree>
      <p:nvGrpSpPr>
        <p:cNvPr id="1" name="Shape 356"/>
        <p:cNvGrpSpPr/>
        <p:nvPr/>
      </p:nvGrpSpPr>
      <p:grpSpPr>
        <a:xfrm>
          <a:off x="0" y="0"/>
          <a:ext cx="0" cy="0"/>
          <a:chOff x="0" y="0"/>
          <a:chExt cx="0" cy="0"/>
        </a:xfrm>
      </p:grpSpPr>
      <p:sp>
        <p:nvSpPr>
          <p:cNvPr id="357" name="Google Shape;357;p41"/>
          <p:cNvSpPr txBox="1">
            <a:spLocks noGrp="1"/>
          </p:cNvSpPr>
          <p:nvPr>
            <p:ph type="sldNum" idx="4294967295"/>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21</a:t>
            </a:fld>
            <a:endParaRPr/>
          </a:p>
        </p:txBody>
      </p:sp>
      <p:sp>
        <p:nvSpPr>
          <p:cNvPr id="358" name="Google Shape;358;p41"/>
          <p:cNvSpPr txBox="1">
            <a:spLocks noGrp="1"/>
          </p:cNvSpPr>
          <p:nvPr>
            <p:ph type="ctrTitle"/>
          </p:nvPr>
        </p:nvSpPr>
        <p:spPr>
          <a:xfrm>
            <a:off x="1629225" y="859475"/>
            <a:ext cx="51597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solidFill>
                  <a:srgbClr val="303C93"/>
                </a:solidFill>
              </a:rPr>
              <a:t>The Work Ahead</a:t>
            </a:r>
            <a:endParaRPr>
              <a:solidFill>
                <a:srgbClr val="303C93"/>
              </a:solidFill>
            </a:endParaRPr>
          </a:p>
        </p:txBody>
      </p:sp>
      <p:sp>
        <p:nvSpPr>
          <p:cNvPr id="359" name="Google Shape;359;p41"/>
          <p:cNvSpPr txBox="1">
            <a:spLocks noGrp="1"/>
          </p:cNvSpPr>
          <p:nvPr>
            <p:ph type="subTitle" idx="4294967295"/>
          </p:nvPr>
        </p:nvSpPr>
        <p:spPr>
          <a:xfrm>
            <a:off x="454100" y="1563775"/>
            <a:ext cx="8196900" cy="28323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2400">
                <a:solidFill>
                  <a:srgbClr val="303C93"/>
                </a:solidFill>
                <a:latin typeface="Barlow Condensed"/>
                <a:ea typeface="Barlow Condensed"/>
                <a:cs typeface="Barlow Condensed"/>
                <a:sym typeface="Barlow Condensed"/>
              </a:rPr>
              <a:t>The UHYC has always worked because of:</a:t>
            </a:r>
            <a:endParaRPr sz="2400">
              <a:solidFill>
                <a:srgbClr val="303C93"/>
              </a:solidFill>
              <a:latin typeface="Barlow Condensed"/>
              <a:ea typeface="Barlow Condensed"/>
              <a:cs typeface="Barlow Condensed"/>
              <a:sym typeface="Barlow Condensed"/>
            </a:endParaRPr>
          </a:p>
          <a:p>
            <a:pPr marL="457200" lvl="0" indent="-381000" algn="l" rtl="0">
              <a:spcBef>
                <a:spcPts val="120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Young people with lived experience leading the way</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Legislators willing to listen and act</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Providers pushing for better solutions</a:t>
            </a:r>
            <a:endParaRPr sz="2400">
              <a:solidFill>
                <a:srgbClr val="303C93"/>
              </a:solidFill>
              <a:latin typeface="Barlow Condensed"/>
              <a:ea typeface="Barlow Condensed"/>
              <a:cs typeface="Barlow Condensed"/>
              <a:sym typeface="Barlow Condensed"/>
            </a:endParaRPr>
          </a:p>
          <a:p>
            <a:pPr marL="457200" lvl="0" indent="-381000" algn="l" rtl="0">
              <a:spcBef>
                <a:spcPts val="0"/>
              </a:spcBef>
              <a:spcAft>
                <a:spcPts val="0"/>
              </a:spcAft>
              <a:buClr>
                <a:srgbClr val="303C93"/>
              </a:buClr>
              <a:buSzPts val="2400"/>
              <a:buFont typeface="Barlow Condensed"/>
              <a:buChar char="●"/>
            </a:pPr>
            <a:r>
              <a:rPr lang="en" sz="2400">
                <a:solidFill>
                  <a:srgbClr val="303C93"/>
                </a:solidFill>
                <a:latin typeface="Barlow Condensed"/>
                <a:ea typeface="Barlow Condensed"/>
                <a:cs typeface="Barlow Condensed"/>
                <a:sym typeface="Barlow Condensed"/>
              </a:rPr>
              <a:t>Agencies willing to collaborate across systems</a:t>
            </a:r>
            <a:endParaRPr sz="2400">
              <a:solidFill>
                <a:srgbClr val="303C93"/>
              </a:solidFill>
              <a:latin typeface="Barlow Condensed"/>
              <a:ea typeface="Barlow Condensed"/>
              <a:cs typeface="Barlow Condensed"/>
              <a:sym typeface="Barlow Condensed"/>
            </a:endParaRPr>
          </a:p>
          <a:p>
            <a:pPr marL="0" lvl="0" indent="0" algn="l" rtl="0">
              <a:spcBef>
                <a:spcPts val="1200"/>
              </a:spcBef>
              <a:spcAft>
                <a:spcPts val="1200"/>
              </a:spcAft>
              <a:buNone/>
            </a:pPr>
            <a:r>
              <a:rPr lang="en" sz="2600" b="1">
                <a:solidFill>
                  <a:srgbClr val="303C93"/>
                </a:solidFill>
                <a:latin typeface="Barlow Condensed"/>
                <a:ea typeface="Barlow Condensed"/>
                <a:cs typeface="Barlow Condensed"/>
                <a:sym typeface="Barlow Condensed"/>
              </a:rPr>
              <a:t>Keep doing all this!!</a:t>
            </a:r>
            <a:endParaRPr sz="2600" b="1">
              <a:solidFill>
                <a:srgbClr val="303C93"/>
              </a:solidFill>
              <a:latin typeface="Barlow Condensed"/>
              <a:ea typeface="Barlow Condensed"/>
              <a:cs typeface="Barlow Condensed"/>
              <a:sym typeface="Barlow Condense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211"/>
        </a:solidFill>
        <a:effectLst/>
      </p:bgPr>
    </p:bg>
    <p:spTree>
      <p:nvGrpSpPr>
        <p:cNvPr id="1" name="Shape 363"/>
        <p:cNvGrpSpPr/>
        <p:nvPr/>
      </p:nvGrpSpPr>
      <p:grpSpPr>
        <a:xfrm>
          <a:off x="0" y="0"/>
          <a:ext cx="0" cy="0"/>
          <a:chOff x="0" y="0"/>
          <a:chExt cx="0" cy="0"/>
        </a:xfrm>
      </p:grpSpPr>
      <p:sp>
        <p:nvSpPr>
          <p:cNvPr id="364" name="Google Shape;364;p42"/>
          <p:cNvSpPr txBox="1">
            <a:spLocks noGrp="1"/>
          </p:cNvSpPr>
          <p:nvPr>
            <p:ph type="sldNum" idx="4294967295"/>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22</a:t>
            </a:fld>
            <a:endParaRPr/>
          </a:p>
        </p:txBody>
      </p:sp>
      <p:sp>
        <p:nvSpPr>
          <p:cNvPr id="365" name="Google Shape;365;p42"/>
          <p:cNvSpPr txBox="1">
            <a:spLocks noGrp="1"/>
          </p:cNvSpPr>
          <p:nvPr>
            <p:ph type="ctrTitle"/>
          </p:nvPr>
        </p:nvSpPr>
        <p:spPr>
          <a:xfrm>
            <a:off x="1629225" y="859475"/>
            <a:ext cx="6500100" cy="6156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4000" b="1" u="sng">
                <a:solidFill>
                  <a:srgbClr val="303C93"/>
                </a:solidFill>
                <a:latin typeface="Barlow Condensed"/>
                <a:ea typeface="Barlow Condensed"/>
                <a:cs typeface="Barlow Condensed"/>
                <a:sym typeface="Barlow Condensed"/>
              </a:rPr>
              <a:t>Youth homelessness is solvable.</a:t>
            </a:r>
            <a:endParaRPr sz="4000" b="1" u="sng">
              <a:solidFill>
                <a:srgbClr val="303C93"/>
              </a:solidFill>
              <a:latin typeface="Barlow Condensed"/>
              <a:ea typeface="Barlow Condensed"/>
              <a:cs typeface="Barlow Condensed"/>
              <a:sym typeface="Barlow Condensed"/>
            </a:endParaRPr>
          </a:p>
        </p:txBody>
      </p:sp>
      <p:sp>
        <p:nvSpPr>
          <p:cNvPr id="366" name="Google Shape;366;p42"/>
          <p:cNvSpPr txBox="1">
            <a:spLocks noGrp="1"/>
          </p:cNvSpPr>
          <p:nvPr>
            <p:ph type="subTitle" idx="4294967295"/>
          </p:nvPr>
        </p:nvSpPr>
        <p:spPr>
          <a:xfrm>
            <a:off x="454100" y="1563775"/>
            <a:ext cx="8196900" cy="2996100"/>
          </a:xfrm>
          <a:prstGeom prst="rect">
            <a:avLst/>
          </a:prstGeom>
        </p:spPr>
        <p:txBody>
          <a:bodyPr spcFirstLastPara="1" wrap="square" lIns="0" tIns="0" rIns="0" bIns="0" anchor="t" anchorCtr="0">
            <a:spAutoFit/>
          </a:bodyPr>
          <a:lstStyle/>
          <a:p>
            <a:pPr marL="0" lvl="0" indent="0" algn="ctr" rtl="0">
              <a:spcBef>
                <a:spcPts val="0"/>
              </a:spcBef>
              <a:spcAft>
                <a:spcPts val="0"/>
              </a:spcAft>
              <a:buNone/>
            </a:pPr>
            <a:r>
              <a:rPr lang="en" sz="3700" b="1">
                <a:solidFill>
                  <a:srgbClr val="303C93"/>
                </a:solidFill>
                <a:latin typeface="Barlow Condensed"/>
                <a:ea typeface="Barlow Condensed"/>
                <a:cs typeface="Barlow Condensed"/>
                <a:sym typeface="Barlow Condensed"/>
              </a:rPr>
              <a:t>We have the partnerships.</a:t>
            </a:r>
            <a:endParaRPr sz="3700" b="1">
              <a:solidFill>
                <a:srgbClr val="303C93"/>
              </a:solidFill>
              <a:latin typeface="Barlow Condensed"/>
              <a:ea typeface="Barlow Condensed"/>
              <a:cs typeface="Barlow Condensed"/>
              <a:sym typeface="Barlow Condensed"/>
            </a:endParaRPr>
          </a:p>
          <a:p>
            <a:pPr marL="0" lvl="0" indent="0" algn="ctr" rtl="0">
              <a:spcBef>
                <a:spcPts val="1200"/>
              </a:spcBef>
              <a:spcAft>
                <a:spcPts val="0"/>
              </a:spcAft>
              <a:buNone/>
            </a:pPr>
            <a:r>
              <a:rPr lang="en" sz="3700" b="1">
                <a:solidFill>
                  <a:srgbClr val="303C93"/>
                </a:solidFill>
                <a:latin typeface="Barlow Condensed"/>
                <a:ea typeface="Barlow Condensed"/>
                <a:cs typeface="Barlow Condensed"/>
                <a:sym typeface="Barlow Condensed"/>
              </a:rPr>
              <a:t>We have the knowledge.</a:t>
            </a:r>
            <a:endParaRPr sz="3700" b="1">
              <a:solidFill>
                <a:srgbClr val="303C93"/>
              </a:solidFill>
              <a:latin typeface="Barlow Condensed"/>
              <a:ea typeface="Barlow Condensed"/>
              <a:cs typeface="Barlow Condensed"/>
              <a:sym typeface="Barlow Condensed"/>
            </a:endParaRPr>
          </a:p>
          <a:p>
            <a:pPr marL="0" lvl="0" indent="0" algn="ctr" rtl="0">
              <a:spcBef>
                <a:spcPts val="1200"/>
              </a:spcBef>
              <a:spcAft>
                <a:spcPts val="0"/>
              </a:spcAft>
              <a:buNone/>
            </a:pPr>
            <a:r>
              <a:rPr lang="en" sz="3700" b="1">
                <a:solidFill>
                  <a:srgbClr val="303C93"/>
                </a:solidFill>
                <a:latin typeface="Barlow Condensed"/>
                <a:ea typeface="Barlow Condensed"/>
                <a:cs typeface="Barlow Condensed"/>
                <a:sym typeface="Barlow Condensed"/>
              </a:rPr>
              <a:t>We have the voices of young people guiding us.</a:t>
            </a:r>
            <a:endParaRPr sz="3700" b="1">
              <a:solidFill>
                <a:srgbClr val="303C93"/>
              </a:solidFill>
              <a:latin typeface="Barlow Condensed"/>
              <a:ea typeface="Barlow Condensed"/>
              <a:cs typeface="Barlow Condensed"/>
              <a:sym typeface="Barlow Condensed"/>
            </a:endParaRPr>
          </a:p>
          <a:p>
            <a:pPr marL="0" lvl="0" indent="0" algn="ctr" rtl="0">
              <a:spcBef>
                <a:spcPts val="1200"/>
              </a:spcBef>
              <a:spcAft>
                <a:spcPts val="1200"/>
              </a:spcAft>
              <a:buNone/>
            </a:pPr>
            <a:r>
              <a:rPr lang="en" sz="3700" b="1">
                <a:solidFill>
                  <a:srgbClr val="303C93"/>
                </a:solidFill>
                <a:latin typeface="Barlow Condensed"/>
                <a:ea typeface="Barlow Condensed"/>
                <a:cs typeface="Barlow Condensed"/>
                <a:sym typeface="Barlow Condensed"/>
              </a:rPr>
              <a:t>Let’s keep going!</a:t>
            </a:r>
            <a:endParaRPr sz="3700" b="1">
              <a:solidFill>
                <a:srgbClr val="303C93"/>
              </a:solidFill>
              <a:latin typeface="Barlow Condensed"/>
              <a:ea typeface="Barlow Condensed"/>
              <a:cs typeface="Barlow Condensed"/>
              <a:sym typeface="Barlow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96C1"/>
        </a:solidFill>
        <a:effectLst/>
      </p:bgPr>
    </p:bg>
    <p:spTree>
      <p:nvGrpSpPr>
        <p:cNvPr id="1" name="Shape 370"/>
        <p:cNvGrpSpPr/>
        <p:nvPr/>
      </p:nvGrpSpPr>
      <p:grpSpPr>
        <a:xfrm>
          <a:off x="0" y="0"/>
          <a:ext cx="0" cy="0"/>
          <a:chOff x="0" y="0"/>
          <a:chExt cx="0" cy="0"/>
        </a:xfrm>
      </p:grpSpPr>
      <p:sp>
        <p:nvSpPr>
          <p:cNvPr id="371" name="Google Shape;371;p43"/>
          <p:cNvSpPr txBox="1">
            <a:spLocks noGrp="1"/>
          </p:cNvSpPr>
          <p:nvPr>
            <p:ph type="ctrTitle"/>
          </p:nvPr>
        </p:nvSpPr>
        <p:spPr>
          <a:xfrm>
            <a:off x="2556850" y="706625"/>
            <a:ext cx="3185700" cy="111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 </a:t>
            </a:r>
            <a:endParaRPr/>
          </a:p>
        </p:txBody>
      </p:sp>
      <p:sp>
        <p:nvSpPr>
          <p:cNvPr id="372" name="Google Shape;372;p43"/>
          <p:cNvSpPr txBox="1">
            <a:spLocks noGrp="1"/>
          </p:cNvSpPr>
          <p:nvPr>
            <p:ph type="subTitle" idx="1"/>
          </p:nvPr>
        </p:nvSpPr>
        <p:spPr>
          <a:xfrm>
            <a:off x="1542050" y="1609700"/>
            <a:ext cx="6914400" cy="7926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2500">
              <a:solidFill>
                <a:schemeClr val="dk1"/>
              </a:solidFill>
            </a:endParaRPr>
          </a:p>
          <a:p>
            <a:pPr marL="457200" lvl="0" indent="-387350" algn="l" rtl="0">
              <a:lnSpc>
                <a:spcPct val="90000"/>
              </a:lnSpc>
              <a:spcBef>
                <a:spcPts val="0"/>
              </a:spcBef>
              <a:spcAft>
                <a:spcPts val="0"/>
              </a:spcAft>
              <a:buClr>
                <a:schemeClr val="dk1"/>
              </a:buClr>
              <a:buSzPts val="2500"/>
              <a:buChar char="●"/>
            </a:pPr>
            <a:r>
              <a:rPr lang="en" sz="2500">
                <a:solidFill>
                  <a:schemeClr val="dk1"/>
                </a:solidFill>
              </a:rPr>
              <a:t>Next meeting: June 16, 2026; 1-2:30pm</a:t>
            </a:r>
            <a:endParaRPr sz="2500">
              <a:solidFill>
                <a:schemeClr val="dk1"/>
              </a:solidFill>
            </a:endParaRPr>
          </a:p>
          <a:p>
            <a:pPr marL="0" lvl="0" indent="0" algn="l" rtl="0">
              <a:lnSpc>
                <a:spcPct val="90000"/>
              </a:lnSpc>
              <a:spcBef>
                <a:spcPts val="0"/>
              </a:spcBef>
              <a:spcAft>
                <a:spcPts val="0"/>
              </a:spcAft>
              <a:buNone/>
            </a:pPr>
            <a:endParaRPr sz="2500">
              <a:solidFill>
                <a:schemeClr val="dk1"/>
              </a:solidFill>
            </a:endParaRPr>
          </a:p>
          <a:p>
            <a:pPr marL="0" lvl="0" indent="0" algn="l" rtl="0">
              <a:lnSpc>
                <a:spcPct val="90000"/>
              </a:lnSpc>
              <a:spcBef>
                <a:spcPts val="0"/>
              </a:spcBef>
              <a:spcAft>
                <a:spcPts val="0"/>
              </a:spcAft>
              <a:buNone/>
            </a:pPr>
            <a:r>
              <a:rPr lang="en" sz="2500">
                <a:solidFill>
                  <a:schemeClr val="dk1"/>
                </a:solidFill>
              </a:rPr>
              <a:t>Email Glenn Daly or Ayala Linvy or with questions: </a:t>
            </a:r>
            <a:r>
              <a:rPr lang="en" sz="2500" u="sng">
                <a:solidFill>
                  <a:schemeClr val="hlink"/>
                </a:solidFill>
                <a:hlinkClick r:id="rId3"/>
              </a:rPr>
              <a:t>Glenn.Daly@mass.gov</a:t>
            </a:r>
            <a:r>
              <a:rPr lang="en" sz="2500">
                <a:solidFill>
                  <a:schemeClr val="dk1"/>
                </a:solidFill>
              </a:rPr>
              <a:t> or </a:t>
            </a:r>
            <a:r>
              <a:rPr lang="en" sz="2500" u="sng">
                <a:solidFill>
                  <a:schemeClr val="hlink"/>
                </a:solidFill>
                <a:hlinkClick r:id="rId4"/>
              </a:rPr>
              <a:t>Ayala.Livny.Consulting@gmail.com</a:t>
            </a:r>
            <a:r>
              <a:rPr lang="en" sz="2500">
                <a:solidFill>
                  <a:schemeClr val="dk1"/>
                </a:solidFill>
              </a:rPr>
              <a:t> </a:t>
            </a:r>
            <a:endParaRPr sz="2500">
              <a:solidFill>
                <a:schemeClr val="dk1"/>
              </a:solidFill>
            </a:endParaRPr>
          </a:p>
          <a:p>
            <a:pPr marL="0" lvl="0" indent="0" algn="l" rtl="0">
              <a:lnSpc>
                <a:spcPct val="90000"/>
              </a:lnSpc>
              <a:spcBef>
                <a:spcPts val="0"/>
              </a:spcBef>
              <a:spcAft>
                <a:spcPts val="0"/>
              </a:spcAft>
              <a:buNone/>
            </a:pPr>
            <a:endParaRPr sz="2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txBox="1">
            <a:spLocks noGrp="1"/>
          </p:cNvSpPr>
          <p:nvPr>
            <p:ph type="ctrTitle"/>
          </p:nvPr>
        </p:nvSpPr>
        <p:spPr>
          <a:xfrm>
            <a:off x="3823550" y="2070425"/>
            <a:ext cx="3533400" cy="877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5700"/>
              <a:t>THANK YOU!</a:t>
            </a:r>
            <a:endParaRPr sz="5700">
              <a:solidFill>
                <a:srgbClr val="FFE65F"/>
              </a:solidFill>
              <a:latin typeface="Barlow Condensed SemiBold"/>
              <a:ea typeface="Barlow Condensed SemiBold"/>
              <a:cs typeface="Barlow Condensed SemiBold"/>
              <a:sym typeface="Barlow Condensed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sldNum" idx="12"/>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l" rtl="0">
              <a:spcBef>
                <a:spcPts val="0"/>
              </a:spcBef>
              <a:spcAft>
                <a:spcPts val="0"/>
              </a:spcAft>
              <a:buNone/>
            </a:pPr>
            <a:fld id="{00000000-1234-1234-1234-123412341234}" type="slidenum">
              <a:rPr lang="en"/>
              <a:t>3</a:t>
            </a:fld>
            <a:endParaRPr/>
          </a:p>
        </p:txBody>
      </p:sp>
      <p:sp>
        <p:nvSpPr>
          <p:cNvPr id="128" name="Google Shape;128;p23"/>
          <p:cNvSpPr txBox="1">
            <a:spLocks noGrp="1"/>
          </p:cNvSpPr>
          <p:nvPr>
            <p:ph type="ctrTitle"/>
          </p:nvPr>
        </p:nvSpPr>
        <p:spPr>
          <a:xfrm>
            <a:off x="1674450" y="843400"/>
            <a:ext cx="45450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solidFill>
                  <a:srgbClr val="303C93"/>
                </a:solidFill>
              </a:rPr>
              <a:t>Agreements</a:t>
            </a:r>
            <a:endParaRPr>
              <a:solidFill>
                <a:srgbClr val="303C93"/>
              </a:solidFill>
            </a:endParaRPr>
          </a:p>
        </p:txBody>
      </p:sp>
      <p:sp>
        <p:nvSpPr>
          <p:cNvPr id="129" name="Google Shape;129;p23"/>
          <p:cNvSpPr txBox="1">
            <a:spLocks noGrp="1"/>
          </p:cNvSpPr>
          <p:nvPr>
            <p:ph type="subTitle" idx="4294967295"/>
          </p:nvPr>
        </p:nvSpPr>
        <p:spPr>
          <a:xfrm>
            <a:off x="1478275" y="1668700"/>
            <a:ext cx="7598400" cy="2918400"/>
          </a:xfrm>
          <a:prstGeom prst="rect">
            <a:avLst/>
          </a:prstGeom>
        </p:spPr>
        <p:txBody>
          <a:bodyPr spcFirstLastPara="1" wrap="square" lIns="0" tIns="0" rIns="0" bIns="0" anchor="t" anchorCtr="0">
            <a:spAutoFit/>
          </a:bodyPr>
          <a:lstStyle/>
          <a:p>
            <a:pPr marL="457200" lvl="0" indent="-381000" algn="l" rtl="0">
              <a:spcBef>
                <a:spcPts val="0"/>
              </a:spcBef>
              <a:spcAft>
                <a:spcPts val="0"/>
              </a:spcAft>
              <a:buSzPts val="2400"/>
              <a:buFont typeface="Barlow Condensed"/>
              <a:buChar char="●"/>
            </a:pPr>
            <a:r>
              <a:rPr lang="en" sz="2400">
                <a:latin typeface="Barlow Condensed"/>
                <a:ea typeface="Barlow Condensed"/>
                <a:cs typeface="Barlow Condensed"/>
                <a:sym typeface="Barlow Condensed"/>
              </a:rPr>
              <a:t>Assume good intentions </a:t>
            </a:r>
            <a:endParaRPr sz="2400">
              <a:latin typeface="Barlow Condensed"/>
              <a:ea typeface="Barlow Condensed"/>
              <a:cs typeface="Barlow Condensed"/>
              <a:sym typeface="Barlow Condensed"/>
            </a:endParaRPr>
          </a:p>
          <a:p>
            <a:pPr marL="457200" lvl="0" indent="-381000" algn="l" rtl="0">
              <a:spcBef>
                <a:spcPts val="0"/>
              </a:spcBef>
              <a:spcAft>
                <a:spcPts val="0"/>
              </a:spcAft>
              <a:buSzPts val="2400"/>
              <a:buFont typeface="Barlow Condensed"/>
              <a:buChar char="●"/>
            </a:pPr>
            <a:r>
              <a:rPr lang="en" sz="2400">
                <a:latin typeface="Barlow Condensed"/>
                <a:ea typeface="Barlow Condensed"/>
                <a:cs typeface="Barlow Condensed"/>
                <a:sym typeface="Barlow Condensed"/>
              </a:rPr>
              <a:t>Use respectful language </a:t>
            </a:r>
            <a:endParaRPr sz="2400">
              <a:latin typeface="Barlow Condensed"/>
              <a:ea typeface="Barlow Condensed"/>
              <a:cs typeface="Barlow Condensed"/>
              <a:sym typeface="Barlow Condensed"/>
            </a:endParaRPr>
          </a:p>
          <a:p>
            <a:pPr marL="457200" lvl="0" indent="-381000" algn="l" rtl="0">
              <a:spcBef>
                <a:spcPts val="0"/>
              </a:spcBef>
              <a:spcAft>
                <a:spcPts val="0"/>
              </a:spcAft>
              <a:buSzPts val="2400"/>
              <a:buFont typeface="Barlow Condensed"/>
              <a:buChar char="●"/>
            </a:pPr>
            <a:r>
              <a:rPr lang="en" sz="2400">
                <a:latin typeface="Barlow Condensed"/>
                <a:ea typeface="Barlow Condensed"/>
                <a:cs typeface="Barlow Condensed"/>
                <a:sym typeface="Barlow Condensed"/>
              </a:rPr>
              <a:t>Ask for and use people’s pronouns </a:t>
            </a:r>
            <a:endParaRPr sz="2400">
              <a:latin typeface="Barlow Condensed"/>
              <a:ea typeface="Barlow Condensed"/>
              <a:cs typeface="Barlow Condensed"/>
              <a:sym typeface="Barlow Condensed"/>
            </a:endParaRPr>
          </a:p>
          <a:p>
            <a:pPr marL="457200" lvl="0" indent="-381000" algn="l" rtl="0">
              <a:spcBef>
                <a:spcPts val="0"/>
              </a:spcBef>
              <a:spcAft>
                <a:spcPts val="0"/>
              </a:spcAft>
              <a:buSzPts val="2400"/>
              <a:buFont typeface="Barlow Condensed"/>
              <a:buChar char="●"/>
            </a:pPr>
            <a:r>
              <a:rPr lang="en" sz="2400">
                <a:latin typeface="Barlow Condensed"/>
                <a:ea typeface="Barlow Condensed"/>
                <a:cs typeface="Barlow Condensed"/>
                <a:sym typeface="Barlow Condensed"/>
              </a:rPr>
              <a:t>Engage in differences of opinion with courtesy and respect </a:t>
            </a:r>
            <a:endParaRPr sz="2400">
              <a:latin typeface="Barlow Condensed"/>
              <a:ea typeface="Barlow Condensed"/>
              <a:cs typeface="Barlow Condensed"/>
              <a:sym typeface="Barlow Condensed"/>
            </a:endParaRPr>
          </a:p>
          <a:p>
            <a:pPr marL="457200" lvl="0" indent="-381000" algn="l" rtl="0">
              <a:spcBef>
                <a:spcPts val="0"/>
              </a:spcBef>
              <a:spcAft>
                <a:spcPts val="0"/>
              </a:spcAft>
              <a:buSzPts val="2400"/>
              <a:buFont typeface="Barlow Condensed"/>
              <a:buChar char="●"/>
            </a:pPr>
            <a:r>
              <a:rPr lang="en" sz="2400">
                <a:latin typeface="Barlow Condensed"/>
                <a:ea typeface="Barlow Condensed"/>
                <a:cs typeface="Barlow Condensed"/>
                <a:sym typeface="Barlow Condensed"/>
              </a:rPr>
              <a:t>Welcome all into the conversation, especially young adults </a:t>
            </a:r>
            <a:endParaRPr sz="2400">
              <a:latin typeface="Barlow Condensed"/>
              <a:ea typeface="Barlow Condensed"/>
              <a:cs typeface="Barlow Condensed"/>
              <a:sym typeface="Barlow Condensed"/>
            </a:endParaRPr>
          </a:p>
          <a:p>
            <a:pPr marL="457200" lvl="0" indent="-381000" algn="l" rtl="0">
              <a:spcBef>
                <a:spcPts val="0"/>
              </a:spcBef>
              <a:spcAft>
                <a:spcPts val="0"/>
              </a:spcAft>
              <a:buSzPts val="2400"/>
              <a:buFont typeface="Barlow Condensed"/>
              <a:buChar char="●"/>
            </a:pPr>
            <a:r>
              <a:rPr lang="en" sz="2400">
                <a:latin typeface="Barlow Condensed"/>
                <a:ea typeface="Barlow Condensed"/>
                <a:cs typeface="Barlow Condensed"/>
                <a:sym typeface="Barlow Condensed"/>
              </a:rPr>
              <a:t>Understand that a commitment to inclusion may mean that the norms of “professional meetings” may need to be altered</a:t>
            </a:r>
            <a:endParaRPr sz="2400">
              <a:latin typeface="Barlow Condensed"/>
              <a:ea typeface="Barlow Condensed"/>
              <a:cs typeface="Barlow Condensed"/>
              <a:sym typeface="Barlow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sldNum" idx="4294967295"/>
          </p:nvPr>
        </p:nvSpPr>
        <p:spPr>
          <a:xfrm>
            <a:off x="454103"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4</a:t>
            </a:fld>
            <a:endParaRPr/>
          </a:p>
        </p:txBody>
      </p:sp>
      <p:sp>
        <p:nvSpPr>
          <p:cNvPr id="135" name="Google Shape;135;p24"/>
          <p:cNvSpPr txBox="1">
            <a:spLocks noGrp="1"/>
          </p:cNvSpPr>
          <p:nvPr>
            <p:ph type="ctrTitle"/>
          </p:nvPr>
        </p:nvSpPr>
        <p:spPr>
          <a:xfrm>
            <a:off x="1629225" y="859475"/>
            <a:ext cx="5159700" cy="554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solidFill>
                  <a:srgbClr val="303C93"/>
                </a:solidFill>
              </a:rPr>
              <a:t>Acronyms</a:t>
            </a:r>
            <a:endParaRPr>
              <a:solidFill>
                <a:srgbClr val="303C93"/>
              </a:solidFill>
            </a:endParaRPr>
          </a:p>
        </p:txBody>
      </p:sp>
      <p:sp>
        <p:nvSpPr>
          <p:cNvPr id="136" name="Google Shape;136;p24"/>
          <p:cNvSpPr txBox="1">
            <a:spLocks noGrp="1"/>
          </p:cNvSpPr>
          <p:nvPr>
            <p:ph type="subTitle" idx="4294967295"/>
          </p:nvPr>
        </p:nvSpPr>
        <p:spPr>
          <a:xfrm>
            <a:off x="651300" y="1763750"/>
            <a:ext cx="7841400" cy="1982400"/>
          </a:xfrm>
          <a:prstGeom prst="rect">
            <a:avLst/>
          </a:prstGeom>
        </p:spPr>
        <p:txBody>
          <a:bodyPr spcFirstLastPara="1" wrap="square" lIns="0" tIns="0" rIns="0" bIns="0" anchor="t" anchorCtr="0">
            <a:spAutoFit/>
          </a:bodyPr>
          <a:lstStyle/>
          <a:p>
            <a:pPr marL="457200" lvl="0" indent="-374650" algn="l" rtl="0">
              <a:spcBef>
                <a:spcPts val="0"/>
              </a:spcBef>
              <a:spcAft>
                <a:spcPts val="0"/>
              </a:spcAft>
              <a:buClr>
                <a:srgbClr val="1C4587"/>
              </a:buClr>
              <a:buSzPts val="2300"/>
              <a:buFont typeface="Barlow Condensed"/>
              <a:buChar char="●"/>
            </a:pPr>
            <a:r>
              <a:rPr lang="en" sz="2300">
                <a:solidFill>
                  <a:srgbClr val="1C4587"/>
                </a:solidFill>
                <a:latin typeface="Barlow Condensed"/>
                <a:ea typeface="Barlow Condensed"/>
                <a:cs typeface="Barlow Condensed"/>
                <a:sym typeface="Barlow Condensed"/>
              </a:rPr>
              <a:t>UHYC = Unaccompanied Homeless Youth Commission</a:t>
            </a:r>
            <a:endParaRPr sz="2300">
              <a:solidFill>
                <a:srgbClr val="1C4587"/>
              </a:solidFill>
              <a:latin typeface="Barlow Condensed"/>
              <a:ea typeface="Barlow Condensed"/>
              <a:cs typeface="Barlow Condensed"/>
              <a:sym typeface="Barlow Condensed"/>
            </a:endParaRPr>
          </a:p>
          <a:p>
            <a:pPr marL="457200" lvl="0" indent="-374650" algn="l" rtl="0">
              <a:spcBef>
                <a:spcPts val="0"/>
              </a:spcBef>
              <a:spcAft>
                <a:spcPts val="0"/>
              </a:spcAft>
              <a:buClr>
                <a:srgbClr val="1C4587"/>
              </a:buClr>
              <a:buSzPts val="2300"/>
              <a:buFont typeface="Barlow Condensed"/>
              <a:buChar char="●"/>
            </a:pPr>
            <a:r>
              <a:rPr lang="en" sz="2300">
                <a:solidFill>
                  <a:srgbClr val="1C4587"/>
                </a:solidFill>
                <a:latin typeface="Barlow Condensed"/>
                <a:ea typeface="Barlow Condensed"/>
                <a:cs typeface="Barlow Condensed"/>
                <a:sym typeface="Barlow Condensed"/>
              </a:rPr>
              <a:t>HYS = Homeless Youth Services</a:t>
            </a:r>
            <a:endParaRPr sz="2300">
              <a:solidFill>
                <a:srgbClr val="1C4587"/>
              </a:solidFill>
              <a:latin typeface="Barlow Condensed"/>
              <a:ea typeface="Barlow Condensed"/>
              <a:cs typeface="Barlow Condensed"/>
              <a:sym typeface="Barlow Condensed"/>
            </a:endParaRPr>
          </a:p>
          <a:p>
            <a:pPr marL="457200" lvl="0" indent="-374650" algn="l" rtl="0">
              <a:spcBef>
                <a:spcPts val="0"/>
              </a:spcBef>
              <a:spcAft>
                <a:spcPts val="0"/>
              </a:spcAft>
              <a:buClr>
                <a:srgbClr val="1C4587"/>
              </a:buClr>
              <a:buSzPts val="2300"/>
              <a:buFont typeface="Barlow Condensed"/>
              <a:buChar char="●"/>
            </a:pPr>
            <a:r>
              <a:rPr lang="en" sz="2300">
                <a:solidFill>
                  <a:srgbClr val="1C4587"/>
                </a:solidFill>
                <a:latin typeface="Barlow Condensed"/>
                <a:ea typeface="Barlow Condensed"/>
                <a:cs typeface="Barlow Condensed"/>
                <a:sym typeface="Barlow Condensed"/>
              </a:rPr>
              <a:t>YYA = Youth and Young Adult</a:t>
            </a:r>
            <a:endParaRPr sz="2300">
              <a:solidFill>
                <a:srgbClr val="1C4587"/>
              </a:solidFill>
              <a:latin typeface="Barlow Condensed"/>
              <a:ea typeface="Barlow Condensed"/>
              <a:cs typeface="Barlow Condensed"/>
              <a:sym typeface="Barlow Condensed"/>
            </a:endParaRPr>
          </a:p>
          <a:p>
            <a:pPr marL="457200" lvl="0" indent="-374650" algn="l" rtl="0">
              <a:spcBef>
                <a:spcPts val="0"/>
              </a:spcBef>
              <a:spcAft>
                <a:spcPts val="0"/>
              </a:spcAft>
              <a:buClr>
                <a:srgbClr val="1C4587"/>
              </a:buClr>
              <a:buSzPts val="2300"/>
              <a:buFont typeface="Barlow Condensed"/>
              <a:buChar char="●"/>
            </a:pPr>
            <a:r>
              <a:rPr lang="en" sz="2300">
                <a:solidFill>
                  <a:srgbClr val="1C4587"/>
                </a:solidFill>
                <a:latin typeface="Barlow Condensed"/>
                <a:ea typeface="Barlow Condensed"/>
                <a:cs typeface="Barlow Condensed"/>
                <a:sym typeface="Barlow Condensed"/>
              </a:rPr>
              <a:t>EOHHS = Executive Office of Health &amp; Human Services</a:t>
            </a:r>
            <a:endParaRPr sz="2300">
              <a:solidFill>
                <a:srgbClr val="1C4587"/>
              </a:solidFill>
              <a:latin typeface="Barlow Condensed"/>
              <a:ea typeface="Barlow Condensed"/>
              <a:cs typeface="Barlow Condensed"/>
              <a:sym typeface="Barlow Condensed"/>
            </a:endParaRPr>
          </a:p>
          <a:p>
            <a:pPr marL="457200" lvl="0" indent="-374650" algn="l" rtl="0">
              <a:spcBef>
                <a:spcPts val="0"/>
              </a:spcBef>
              <a:spcAft>
                <a:spcPts val="0"/>
              </a:spcAft>
              <a:buClr>
                <a:srgbClr val="1C4587"/>
              </a:buClr>
              <a:buSzPts val="2300"/>
              <a:buFont typeface="Barlow Condensed"/>
              <a:buChar char="●"/>
            </a:pPr>
            <a:r>
              <a:rPr lang="en" sz="2300">
                <a:solidFill>
                  <a:srgbClr val="1C4587"/>
                </a:solidFill>
                <a:latin typeface="Barlow Condensed"/>
                <a:ea typeface="Barlow Condensed"/>
                <a:cs typeface="Barlow Condensed"/>
                <a:sym typeface="Barlow Condensed"/>
              </a:rPr>
              <a:t>UHY = Unaccompanied Homeless Youth</a:t>
            </a:r>
            <a:endParaRPr sz="2200">
              <a:latin typeface="Barlow Condensed"/>
              <a:ea typeface="Barlow Condensed"/>
              <a:cs typeface="Barlow Condensed"/>
              <a:sym typeface="Barlow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1690750" y="750275"/>
            <a:ext cx="3921600" cy="7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303C93"/>
                </a:solidFill>
              </a:rPr>
              <a:t>Agenda </a:t>
            </a:r>
            <a:endParaRPr sz="4000">
              <a:solidFill>
                <a:srgbClr val="303C93"/>
              </a:solidFill>
            </a:endParaRPr>
          </a:p>
        </p:txBody>
      </p:sp>
      <p:sp>
        <p:nvSpPr>
          <p:cNvPr id="142" name="Google Shape;142;p25"/>
          <p:cNvSpPr txBox="1">
            <a:spLocks noGrp="1"/>
          </p:cNvSpPr>
          <p:nvPr>
            <p:ph type="subTitle" idx="1"/>
          </p:nvPr>
        </p:nvSpPr>
        <p:spPr>
          <a:xfrm>
            <a:off x="1454350" y="1625500"/>
            <a:ext cx="7039200" cy="2081700"/>
          </a:xfrm>
          <a:prstGeom prst="rect">
            <a:avLst/>
          </a:prstGeom>
        </p:spPr>
        <p:txBody>
          <a:bodyPr spcFirstLastPara="1" wrap="square" lIns="91425" tIns="91425" rIns="91425" bIns="91425" anchor="t" anchorCtr="0">
            <a:noAutofit/>
          </a:bodyPr>
          <a:lstStyle/>
          <a:p>
            <a:pPr marL="457200" lvl="0" indent="-400050" algn="l" rtl="0">
              <a:spcBef>
                <a:spcPts val="0"/>
              </a:spcBef>
              <a:spcAft>
                <a:spcPts val="0"/>
              </a:spcAft>
              <a:buClr>
                <a:srgbClr val="073763"/>
              </a:buClr>
              <a:buSzPts val="2700"/>
              <a:buFont typeface="Barlow Condensed Medium"/>
              <a:buChar char="●"/>
            </a:pPr>
            <a:r>
              <a:rPr lang="en" sz="2700">
                <a:solidFill>
                  <a:srgbClr val="073763"/>
                </a:solidFill>
                <a:latin typeface="Barlow Condensed Medium"/>
                <a:ea typeface="Barlow Condensed Medium"/>
                <a:cs typeface="Barlow Condensed Medium"/>
                <a:sym typeface="Barlow Condensed Medium"/>
              </a:rPr>
              <a:t>Workgroup Updates</a:t>
            </a:r>
            <a:endParaRPr sz="2700">
              <a:solidFill>
                <a:srgbClr val="073763"/>
              </a:solidFill>
              <a:latin typeface="Barlow Condensed Medium"/>
              <a:ea typeface="Barlow Condensed Medium"/>
              <a:cs typeface="Barlow Condensed Medium"/>
              <a:sym typeface="Barlow Condensed Medium"/>
            </a:endParaRPr>
          </a:p>
          <a:p>
            <a:pPr marL="457200" lvl="0" indent="-400050" algn="l" rtl="0">
              <a:spcBef>
                <a:spcPts val="1000"/>
              </a:spcBef>
              <a:spcAft>
                <a:spcPts val="0"/>
              </a:spcAft>
              <a:buClr>
                <a:srgbClr val="073763"/>
              </a:buClr>
              <a:buSzPts val="2700"/>
              <a:buFont typeface="Barlow Condensed Medium"/>
              <a:buChar char="●"/>
            </a:pPr>
            <a:r>
              <a:rPr lang="en" sz="2700">
                <a:solidFill>
                  <a:srgbClr val="073763"/>
                </a:solidFill>
                <a:latin typeface="Barlow Condensed Medium"/>
                <a:ea typeface="Barlow Condensed Medium"/>
                <a:cs typeface="Barlow Condensed Medium"/>
                <a:sym typeface="Barlow Condensed Medium"/>
              </a:rPr>
              <a:t>Youth Count 2026</a:t>
            </a:r>
            <a:endParaRPr sz="2700">
              <a:solidFill>
                <a:srgbClr val="073763"/>
              </a:solidFill>
              <a:latin typeface="Barlow Condensed Medium"/>
              <a:ea typeface="Barlow Condensed Medium"/>
              <a:cs typeface="Barlow Condensed Medium"/>
              <a:sym typeface="Barlow Condensed Medium"/>
            </a:endParaRPr>
          </a:p>
          <a:p>
            <a:pPr marL="457200" lvl="0" indent="-400050" algn="l" rtl="0">
              <a:spcBef>
                <a:spcPts val="1000"/>
              </a:spcBef>
              <a:spcAft>
                <a:spcPts val="0"/>
              </a:spcAft>
              <a:buClr>
                <a:srgbClr val="073763"/>
              </a:buClr>
              <a:buSzPts val="2700"/>
              <a:buFont typeface="Barlow Condensed Medium"/>
              <a:buChar char="●"/>
            </a:pPr>
            <a:r>
              <a:rPr lang="en" sz="2700">
                <a:solidFill>
                  <a:srgbClr val="073763"/>
                </a:solidFill>
                <a:latin typeface="Barlow Condensed Medium"/>
                <a:ea typeface="Barlow Condensed Medium"/>
                <a:cs typeface="Barlow Condensed Medium"/>
                <a:sym typeface="Barlow Condensed Medium"/>
              </a:rPr>
              <a:t>Announcements</a:t>
            </a:r>
            <a:endParaRPr sz="2700">
              <a:solidFill>
                <a:srgbClr val="073763"/>
              </a:solidFill>
              <a:latin typeface="Barlow Condensed Medium"/>
              <a:ea typeface="Barlow Condensed Medium"/>
              <a:cs typeface="Barlow Condensed Medium"/>
              <a:sym typeface="Barlow Condensed Medium"/>
            </a:endParaRPr>
          </a:p>
          <a:p>
            <a:pPr marL="457200" lvl="0" indent="-400050" algn="l" rtl="0">
              <a:spcBef>
                <a:spcPts val="1000"/>
              </a:spcBef>
              <a:spcAft>
                <a:spcPts val="0"/>
              </a:spcAft>
              <a:buClr>
                <a:srgbClr val="073763"/>
              </a:buClr>
              <a:buSzPts val="2700"/>
              <a:buFont typeface="Barlow Condensed Medium"/>
              <a:buChar char="●"/>
            </a:pPr>
            <a:r>
              <a:rPr lang="en" sz="2700">
                <a:solidFill>
                  <a:srgbClr val="073763"/>
                </a:solidFill>
                <a:latin typeface="Barlow Condensed Medium"/>
                <a:ea typeface="Barlow Condensed Medium"/>
                <a:cs typeface="Barlow Condensed Medium"/>
                <a:sym typeface="Barlow Condensed Medium"/>
              </a:rPr>
              <a:t>Transitions &amp; Reflections</a:t>
            </a:r>
            <a:endParaRPr sz="2700">
              <a:solidFill>
                <a:srgbClr val="073763"/>
              </a:solidFill>
              <a:latin typeface="Barlow Condensed Medium"/>
              <a:ea typeface="Barlow Condensed Medium"/>
              <a:cs typeface="Barlow Condensed Medium"/>
              <a:sym typeface="Barlow Condensed Medium"/>
            </a:endParaRPr>
          </a:p>
          <a:p>
            <a:pPr marL="0" lvl="0" indent="0" algn="l" rtl="0">
              <a:spcBef>
                <a:spcPts val="1000"/>
              </a:spcBef>
              <a:spcAft>
                <a:spcPts val="0"/>
              </a:spcAft>
              <a:buNone/>
            </a:pPr>
            <a:endParaRPr sz="2700">
              <a:solidFill>
                <a:srgbClr val="073763"/>
              </a:solidFill>
              <a:latin typeface="Barlow Condensed Medium"/>
              <a:ea typeface="Barlow Condensed Medium"/>
              <a:cs typeface="Barlow Condensed Medium"/>
              <a:sym typeface="Barlow Condensed Medium"/>
            </a:endParaRPr>
          </a:p>
          <a:p>
            <a:pPr marL="0" lvl="0" indent="0" algn="l" rtl="0">
              <a:spcBef>
                <a:spcPts val="1000"/>
              </a:spcBef>
              <a:spcAft>
                <a:spcPts val="0"/>
              </a:spcAft>
              <a:buNone/>
            </a:pPr>
            <a:endParaRPr sz="29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ctrTitle"/>
          </p:nvPr>
        </p:nvSpPr>
        <p:spPr>
          <a:xfrm>
            <a:off x="1907475" y="292550"/>
            <a:ext cx="6757800" cy="4663800"/>
          </a:xfrm>
          <a:prstGeom prst="rect">
            <a:avLst/>
          </a:prstGeom>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 sz="4400" b="1">
                <a:solidFill>
                  <a:srgbClr val="EF30EF"/>
                </a:solidFill>
                <a:latin typeface="Barlow Condensed"/>
                <a:ea typeface="Barlow Condensed"/>
                <a:cs typeface="Barlow Condensed"/>
                <a:sym typeface="Barlow Condensed"/>
              </a:rPr>
              <a:t>The purpose </a:t>
            </a:r>
            <a:endParaRPr sz="4400" b="1">
              <a:solidFill>
                <a:srgbClr val="EF30EF"/>
              </a:solidFill>
              <a:latin typeface="Barlow Condensed"/>
              <a:ea typeface="Barlow Condensed"/>
              <a:cs typeface="Barlow Condensed"/>
              <a:sym typeface="Barlow Condensed"/>
            </a:endParaRPr>
          </a:p>
          <a:p>
            <a:pPr marL="0" lvl="0" indent="0" algn="ctr" rtl="0">
              <a:spcBef>
                <a:spcPts val="0"/>
              </a:spcBef>
              <a:spcAft>
                <a:spcPts val="0"/>
              </a:spcAft>
              <a:buNone/>
            </a:pPr>
            <a:r>
              <a:rPr lang="en" sz="3200">
                <a:solidFill>
                  <a:schemeClr val="lt1"/>
                </a:solidFill>
                <a:latin typeface="Barlow Condensed"/>
                <a:ea typeface="Barlow Condensed"/>
                <a:cs typeface="Barlow Condensed"/>
                <a:sym typeface="Barlow Condensed"/>
              </a:rPr>
              <a:t>of the MA Unaccompanied Homeless Youth </a:t>
            </a:r>
            <a:endParaRPr sz="3200">
              <a:solidFill>
                <a:schemeClr val="lt1"/>
              </a:solidFill>
              <a:latin typeface="Barlow Condensed"/>
              <a:ea typeface="Barlow Condensed"/>
              <a:cs typeface="Barlow Condensed"/>
              <a:sym typeface="Barlow Condensed"/>
            </a:endParaRPr>
          </a:p>
          <a:p>
            <a:pPr marL="0" lvl="0" indent="0" algn="ctr" rtl="0">
              <a:spcBef>
                <a:spcPts val="0"/>
              </a:spcBef>
              <a:spcAft>
                <a:spcPts val="0"/>
              </a:spcAft>
              <a:buNone/>
            </a:pPr>
            <a:r>
              <a:rPr lang="en" sz="3200">
                <a:solidFill>
                  <a:schemeClr val="lt1"/>
                </a:solidFill>
                <a:latin typeface="Barlow Condensed"/>
                <a:ea typeface="Barlow Condensed"/>
                <a:cs typeface="Barlow Condensed"/>
                <a:sym typeface="Barlow Condensed"/>
              </a:rPr>
              <a:t>Commission is to </a:t>
            </a:r>
            <a:r>
              <a:rPr lang="en" sz="2700">
                <a:solidFill>
                  <a:schemeClr val="lt1"/>
                </a:solidFill>
                <a:latin typeface="Barlow Condensed"/>
                <a:ea typeface="Barlow Condensed"/>
                <a:cs typeface="Barlow Condensed"/>
                <a:sym typeface="Barlow Condensed"/>
              </a:rPr>
              <a:t>“</a:t>
            </a:r>
            <a:r>
              <a:rPr lang="en" sz="3100" b="1">
                <a:solidFill>
                  <a:srgbClr val="FFFF00"/>
                </a:solidFill>
                <a:latin typeface="Barlow Condensed"/>
                <a:ea typeface="Barlow Condensed"/>
                <a:cs typeface="Barlow Condensed"/>
                <a:sym typeface="Barlow Condensed"/>
              </a:rPr>
              <a:t>study</a:t>
            </a:r>
            <a:r>
              <a:rPr lang="en" sz="2700">
                <a:solidFill>
                  <a:schemeClr val="lt1"/>
                </a:solidFill>
                <a:latin typeface="Barlow Condensed"/>
                <a:ea typeface="Barlow Condensed"/>
                <a:cs typeface="Barlow Condensed"/>
                <a:sym typeface="Barlow Condensed"/>
              </a:rPr>
              <a:t> and</a:t>
            </a:r>
            <a:endParaRPr sz="2700">
              <a:solidFill>
                <a:schemeClr val="lt1"/>
              </a:solidFill>
              <a:latin typeface="Barlow Condensed"/>
              <a:ea typeface="Barlow Condensed"/>
              <a:cs typeface="Barlow Condensed"/>
              <a:sym typeface="Barlow Condensed"/>
            </a:endParaRPr>
          </a:p>
          <a:p>
            <a:pPr marL="0" lvl="0" indent="0" algn="ctr" rtl="0">
              <a:spcBef>
                <a:spcPts val="0"/>
              </a:spcBef>
              <a:spcAft>
                <a:spcPts val="0"/>
              </a:spcAft>
              <a:buNone/>
            </a:pPr>
            <a:r>
              <a:rPr lang="en" sz="2700">
                <a:solidFill>
                  <a:schemeClr val="lt1"/>
                </a:solidFill>
                <a:latin typeface="Barlow Condensed"/>
                <a:ea typeface="Barlow Condensed"/>
                <a:cs typeface="Barlow Condensed"/>
                <a:sym typeface="Barlow Condensed"/>
              </a:rPr>
              <a:t> </a:t>
            </a:r>
            <a:r>
              <a:rPr lang="en" sz="3100" b="1">
                <a:solidFill>
                  <a:srgbClr val="FF9900"/>
                </a:solidFill>
                <a:latin typeface="Barlow Condensed"/>
                <a:ea typeface="Barlow Condensed"/>
                <a:cs typeface="Barlow Condensed"/>
                <a:sym typeface="Barlow Condensed"/>
              </a:rPr>
              <a:t>make recommendations for services</a:t>
            </a:r>
            <a:r>
              <a:rPr lang="en" sz="2700">
                <a:solidFill>
                  <a:schemeClr val="lt1"/>
                </a:solidFill>
                <a:latin typeface="Barlow Condensed"/>
                <a:ea typeface="Barlow Condensed"/>
                <a:cs typeface="Barlow Condensed"/>
                <a:sym typeface="Barlow Condensed"/>
              </a:rPr>
              <a:t> </a:t>
            </a:r>
            <a:endParaRPr sz="2700">
              <a:solidFill>
                <a:schemeClr val="lt1"/>
              </a:solidFill>
              <a:latin typeface="Barlow Condensed"/>
              <a:ea typeface="Barlow Condensed"/>
              <a:cs typeface="Barlow Condensed"/>
              <a:sym typeface="Barlow Condensed"/>
            </a:endParaRPr>
          </a:p>
          <a:p>
            <a:pPr marL="0" lvl="0" indent="0" algn="ctr" rtl="0">
              <a:spcBef>
                <a:spcPts val="0"/>
              </a:spcBef>
              <a:spcAft>
                <a:spcPts val="0"/>
              </a:spcAft>
              <a:buNone/>
            </a:pPr>
            <a:r>
              <a:rPr lang="en" sz="2700">
                <a:solidFill>
                  <a:schemeClr val="lt1"/>
                </a:solidFill>
                <a:latin typeface="Barlow Condensed"/>
                <a:ea typeface="Barlow Condensed"/>
                <a:cs typeface="Barlow Condensed"/>
                <a:sym typeface="Barlow Condensed"/>
              </a:rPr>
              <a:t>for unaccompanied youth and young adults experiencing homelessness in Massachusetts, to ultimately </a:t>
            </a:r>
            <a:endParaRPr sz="2700">
              <a:solidFill>
                <a:schemeClr val="lt1"/>
              </a:solidFill>
              <a:latin typeface="Barlow Condensed"/>
              <a:ea typeface="Barlow Condensed"/>
              <a:cs typeface="Barlow Condensed"/>
              <a:sym typeface="Barlow Condensed"/>
            </a:endParaRPr>
          </a:p>
          <a:p>
            <a:pPr marL="0" lvl="0" indent="0" algn="ctr" rtl="0">
              <a:spcBef>
                <a:spcPts val="0"/>
              </a:spcBef>
              <a:spcAft>
                <a:spcPts val="0"/>
              </a:spcAft>
              <a:buNone/>
            </a:pPr>
            <a:r>
              <a:rPr lang="en" sz="3100" b="1">
                <a:solidFill>
                  <a:srgbClr val="00FF00"/>
                </a:solidFill>
                <a:latin typeface="Barlow Condensed"/>
                <a:ea typeface="Barlow Condensed"/>
                <a:cs typeface="Barlow Condensed"/>
                <a:sym typeface="Barlow Condensed"/>
              </a:rPr>
              <a:t>provide comprehensive &amp; effective responses</a:t>
            </a:r>
            <a:r>
              <a:rPr lang="en" sz="2700">
                <a:solidFill>
                  <a:schemeClr val="lt1"/>
                </a:solidFill>
                <a:latin typeface="Barlow Condensed"/>
                <a:ea typeface="Barlow Condensed"/>
                <a:cs typeface="Barlow Condensed"/>
                <a:sym typeface="Barlow Condensed"/>
              </a:rPr>
              <a:t> to the</a:t>
            </a:r>
            <a:r>
              <a:rPr lang="en" sz="2700" b="1">
                <a:solidFill>
                  <a:schemeClr val="lt1"/>
                </a:solidFill>
                <a:latin typeface="Barlow Condensed"/>
                <a:ea typeface="Barlow Condensed"/>
                <a:cs typeface="Barlow Condensed"/>
                <a:sym typeface="Barlow Condensed"/>
              </a:rPr>
              <a:t> </a:t>
            </a:r>
            <a:r>
              <a:rPr lang="en" sz="3100" b="1">
                <a:solidFill>
                  <a:srgbClr val="00FFFF"/>
                </a:solidFill>
                <a:latin typeface="Barlow Condensed"/>
                <a:ea typeface="Barlow Condensed"/>
                <a:cs typeface="Barlow Condensed"/>
                <a:sym typeface="Barlow Condensed"/>
              </a:rPr>
              <a:t>unique needs</a:t>
            </a:r>
            <a:r>
              <a:rPr lang="en" sz="2700">
                <a:solidFill>
                  <a:schemeClr val="lt1"/>
                </a:solidFill>
                <a:latin typeface="Barlow Condensed"/>
                <a:ea typeface="Barlow Condensed"/>
                <a:cs typeface="Barlow Condensed"/>
                <a:sym typeface="Barlow Condensed"/>
              </a:rPr>
              <a:t> of this population.”</a:t>
            </a:r>
            <a:endParaRPr sz="2700">
              <a:solidFill>
                <a:schemeClr val="lt1"/>
              </a:solidFill>
              <a:latin typeface="Barlow Condensed"/>
              <a:ea typeface="Barlow Condensed"/>
              <a:cs typeface="Barlow Condensed"/>
              <a:sym typeface="Barlow Condensed"/>
            </a:endParaRPr>
          </a:p>
          <a:p>
            <a:pPr marL="0" lvl="0" indent="0" algn="ctr" rtl="0">
              <a:spcBef>
                <a:spcPts val="0"/>
              </a:spcBef>
              <a:spcAft>
                <a:spcPts val="0"/>
              </a:spcAft>
              <a:buNone/>
            </a:pPr>
            <a:endParaRPr sz="2700">
              <a:solidFill>
                <a:schemeClr val="lt1"/>
              </a:solidFill>
              <a:latin typeface="Barlow Condensed"/>
              <a:ea typeface="Barlow Condensed"/>
              <a:cs typeface="Barlow Condensed"/>
              <a:sym typeface="Barlow Condensed"/>
            </a:endParaRPr>
          </a:p>
          <a:p>
            <a:pPr marL="0" lvl="0" indent="0" algn="ctr" rtl="0">
              <a:spcBef>
                <a:spcPts val="0"/>
              </a:spcBef>
              <a:spcAft>
                <a:spcPts val="0"/>
              </a:spcAft>
              <a:buNone/>
            </a:pPr>
            <a:r>
              <a:rPr lang="en" sz="2100">
                <a:solidFill>
                  <a:schemeClr val="lt1"/>
                </a:solidFill>
                <a:latin typeface="Barlow Condensed"/>
                <a:ea typeface="Barlow Condensed"/>
                <a:cs typeface="Barlow Condensed"/>
                <a:sym typeface="Barlow Condensed"/>
              </a:rPr>
              <a:t>www.mass.gov/orgs/ma-unaccompanied-homeless-youth-commission</a:t>
            </a:r>
            <a:endParaRPr sz="2100">
              <a:solidFill>
                <a:schemeClr val="lt1"/>
              </a:solidFill>
              <a:latin typeface="Barlow Condensed"/>
              <a:ea typeface="Barlow Condensed"/>
              <a:cs typeface="Barlow Condensed"/>
              <a:sym typeface="Barlow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995250" y="381375"/>
            <a:ext cx="7586700" cy="4515300"/>
          </a:xfrm>
          <a:prstGeom prst="rect">
            <a:avLst/>
          </a:prstGeom>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3300">
                <a:solidFill>
                  <a:schemeClr val="lt1"/>
                </a:solidFill>
                <a:latin typeface="Barlow Condensed"/>
                <a:ea typeface="Barlow Condensed"/>
                <a:cs typeface="Barlow Condensed"/>
                <a:sym typeface="Barlow Condensed"/>
              </a:rPr>
              <a:t>The purpose of </a:t>
            </a:r>
            <a:endParaRPr sz="3300">
              <a:solidFill>
                <a:schemeClr val="lt1"/>
              </a:solidFill>
              <a:latin typeface="Barlow Condensed"/>
              <a:ea typeface="Barlow Condensed"/>
              <a:cs typeface="Barlow Condensed"/>
              <a:sym typeface="Barlow Condensed"/>
            </a:endParaRPr>
          </a:p>
          <a:p>
            <a:pPr marL="0" lvl="0" indent="0" algn="ctr" rtl="0">
              <a:lnSpc>
                <a:spcPct val="115000"/>
              </a:lnSpc>
              <a:spcBef>
                <a:spcPts val="0"/>
              </a:spcBef>
              <a:spcAft>
                <a:spcPts val="0"/>
              </a:spcAft>
              <a:buClr>
                <a:schemeClr val="dk1"/>
              </a:buClr>
              <a:buSzPts val="1100"/>
              <a:buFont typeface="Arial"/>
              <a:buNone/>
            </a:pPr>
            <a:r>
              <a:rPr lang="en" sz="3800" b="1">
                <a:solidFill>
                  <a:schemeClr val="accent6"/>
                </a:solidFill>
                <a:latin typeface="Barlow Condensed"/>
                <a:ea typeface="Barlow Condensed"/>
                <a:cs typeface="Barlow Condensed"/>
                <a:sym typeface="Barlow Condensed"/>
              </a:rPr>
              <a:t>Homeless Youth Services</a:t>
            </a:r>
            <a:r>
              <a:rPr lang="en" sz="3800">
                <a:solidFill>
                  <a:schemeClr val="lt1"/>
                </a:solidFill>
                <a:latin typeface="Barlow Condensed"/>
                <a:ea typeface="Barlow Condensed"/>
                <a:cs typeface="Barlow Condensed"/>
                <a:sym typeface="Barlow Condensed"/>
              </a:rPr>
              <a:t> </a:t>
            </a:r>
            <a:endParaRPr sz="3800">
              <a:solidFill>
                <a:schemeClr val="lt1"/>
              </a:solidFill>
              <a:latin typeface="Barlow Condensed"/>
              <a:ea typeface="Barlow Condensed"/>
              <a:cs typeface="Barlow Condensed"/>
              <a:sym typeface="Barlow Condensed"/>
            </a:endParaRPr>
          </a:p>
          <a:p>
            <a:pPr marL="0" lvl="0" indent="0" algn="ctr" rtl="0">
              <a:lnSpc>
                <a:spcPct val="115000"/>
              </a:lnSpc>
              <a:spcBef>
                <a:spcPts val="0"/>
              </a:spcBef>
              <a:spcAft>
                <a:spcPts val="0"/>
              </a:spcAft>
              <a:buClr>
                <a:schemeClr val="dk1"/>
              </a:buClr>
              <a:buSzPts val="1100"/>
              <a:buFont typeface="Arial"/>
              <a:buNone/>
            </a:pPr>
            <a:r>
              <a:rPr lang="en" sz="3300">
                <a:solidFill>
                  <a:schemeClr val="lt1"/>
                </a:solidFill>
                <a:latin typeface="Barlow Condensed"/>
                <a:ea typeface="Barlow Condensed"/>
                <a:cs typeface="Barlow Condensed"/>
                <a:sym typeface="Barlow Condensed"/>
              </a:rPr>
              <a:t>is to ensure that every region in Massachusetts has both </a:t>
            </a:r>
            <a:r>
              <a:rPr lang="en" sz="3300" b="1">
                <a:solidFill>
                  <a:schemeClr val="accent4"/>
                </a:solidFill>
                <a:latin typeface="Barlow Condensed"/>
                <a:ea typeface="Barlow Condensed"/>
                <a:cs typeface="Barlow Condensed"/>
                <a:sym typeface="Barlow Condensed"/>
              </a:rPr>
              <a:t>prevention and intervention</a:t>
            </a:r>
            <a:r>
              <a:rPr lang="en" sz="3300">
                <a:solidFill>
                  <a:schemeClr val="lt1"/>
                </a:solidFill>
                <a:latin typeface="Barlow Condensed"/>
                <a:ea typeface="Barlow Condensed"/>
                <a:cs typeface="Barlow Condensed"/>
                <a:sym typeface="Barlow Condensed"/>
              </a:rPr>
              <a:t> </a:t>
            </a:r>
            <a:r>
              <a:rPr lang="en" sz="3300" b="1">
                <a:solidFill>
                  <a:srgbClr val="EF30EF"/>
                </a:solidFill>
                <a:latin typeface="Barlow Condensed"/>
                <a:ea typeface="Barlow Condensed"/>
                <a:cs typeface="Barlow Condensed"/>
                <a:sym typeface="Barlow Condensed"/>
              </a:rPr>
              <a:t>services </a:t>
            </a:r>
            <a:r>
              <a:rPr lang="en" sz="3300" b="1" i="1">
                <a:solidFill>
                  <a:srgbClr val="00FF00"/>
                </a:solidFill>
                <a:latin typeface="Barlow Condensed"/>
                <a:ea typeface="Barlow Condensed"/>
                <a:cs typeface="Barlow Condensed"/>
                <a:sym typeface="Barlow Condensed"/>
              </a:rPr>
              <a:t>specifically for young adults</a:t>
            </a:r>
            <a:r>
              <a:rPr lang="en" sz="3300">
                <a:solidFill>
                  <a:schemeClr val="lt1"/>
                </a:solidFill>
                <a:latin typeface="Barlow Condensed"/>
                <a:ea typeface="Barlow Condensed"/>
                <a:cs typeface="Barlow Condensed"/>
                <a:sym typeface="Barlow Condensed"/>
              </a:rPr>
              <a:t>, </a:t>
            </a:r>
            <a:endParaRPr sz="3300">
              <a:solidFill>
                <a:schemeClr val="lt1"/>
              </a:solidFill>
              <a:latin typeface="Barlow Condensed"/>
              <a:ea typeface="Barlow Condensed"/>
              <a:cs typeface="Barlow Condensed"/>
              <a:sym typeface="Barlow Condensed"/>
            </a:endParaRPr>
          </a:p>
          <a:p>
            <a:pPr marL="0" lvl="0" indent="0" algn="ctr" rtl="0">
              <a:lnSpc>
                <a:spcPct val="115000"/>
              </a:lnSpc>
              <a:spcBef>
                <a:spcPts val="0"/>
              </a:spcBef>
              <a:spcAft>
                <a:spcPts val="0"/>
              </a:spcAft>
              <a:buClr>
                <a:schemeClr val="dk1"/>
              </a:buClr>
              <a:buSzPts val="1100"/>
              <a:buFont typeface="Arial"/>
              <a:buNone/>
            </a:pPr>
            <a:r>
              <a:rPr lang="en" sz="3300">
                <a:solidFill>
                  <a:schemeClr val="lt1"/>
                </a:solidFill>
                <a:latin typeface="Barlow Condensed"/>
                <a:ea typeface="Barlow Condensed"/>
                <a:cs typeface="Barlow Condensed"/>
                <a:sym typeface="Barlow Condensed"/>
              </a:rPr>
              <a:t>including emergency shelter or crisis housing.</a:t>
            </a:r>
            <a:endParaRPr sz="3300">
              <a:solidFill>
                <a:schemeClr val="lt1"/>
              </a:solidFill>
              <a:latin typeface="Barlow Condensed"/>
              <a:ea typeface="Barlow Condensed"/>
              <a:cs typeface="Barlow Condensed"/>
              <a:sym typeface="Barlow Condensed"/>
            </a:endParaRPr>
          </a:p>
          <a:p>
            <a:pPr marL="0" lvl="0" indent="0" algn="ctr" rtl="0">
              <a:lnSpc>
                <a:spcPct val="115000"/>
              </a:lnSpc>
              <a:spcBef>
                <a:spcPts val="0"/>
              </a:spcBef>
              <a:spcAft>
                <a:spcPts val="0"/>
              </a:spcAft>
              <a:buClr>
                <a:schemeClr val="dk1"/>
              </a:buClr>
              <a:buSzPts val="1100"/>
              <a:buFont typeface="Arial"/>
              <a:buNone/>
            </a:pPr>
            <a:endParaRPr sz="2600">
              <a:solidFill>
                <a:schemeClr val="lt1"/>
              </a:solidFill>
              <a:latin typeface="Barlow Condensed"/>
              <a:ea typeface="Barlow Condensed"/>
              <a:cs typeface="Barlow Condensed"/>
              <a:sym typeface="Barlow Condensed"/>
            </a:endParaRPr>
          </a:p>
          <a:p>
            <a:pPr marL="0" lvl="0" indent="0" algn="ctr" rtl="0">
              <a:lnSpc>
                <a:spcPct val="115000"/>
              </a:lnSpc>
              <a:spcBef>
                <a:spcPts val="0"/>
              </a:spcBef>
              <a:spcAft>
                <a:spcPts val="0"/>
              </a:spcAft>
              <a:buClr>
                <a:schemeClr val="dk1"/>
              </a:buClr>
              <a:buSzPts val="1100"/>
              <a:buFont typeface="Arial"/>
              <a:buNone/>
            </a:pPr>
            <a:r>
              <a:rPr lang="en" sz="3000">
                <a:solidFill>
                  <a:schemeClr val="lt1"/>
                </a:solidFill>
                <a:latin typeface="Barlow Condensed"/>
                <a:ea typeface="Barlow Condensed"/>
                <a:cs typeface="Barlow Condensed"/>
                <a:sym typeface="Barlow Condensed"/>
              </a:rPr>
              <a:t>www.mass.gov/orgs/homeless-youth-services</a:t>
            </a:r>
            <a:endParaRPr sz="3000">
              <a:solidFill>
                <a:schemeClr val="lt1"/>
              </a:solidFill>
              <a:latin typeface="Barlow Condensed"/>
              <a:ea typeface="Barlow Condensed"/>
              <a:cs typeface="Barlow Condensed"/>
              <a:sym typeface="Barlow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ctrTitle"/>
          </p:nvPr>
        </p:nvSpPr>
        <p:spPr>
          <a:xfrm>
            <a:off x="2111075" y="292550"/>
            <a:ext cx="6298800" cy="38223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sz="3500">
                <a:solidFill>
                  <a:srgbClr val="FFC211"/>
                </a:solidFill>
              </a:rPr>
              <a:t>MA defines an unaccompanied homeless youth (UHY) as a person who:</a:t>
            </a:r>
            <a:endParaRPr sz="3500">
              <a:solidFill>
                <a:srgbClr val="FFC211"/>
              </a:solidFill>
            </a:endParaRPr>
          </a:p>
          <a:p>
            <a:pPr marL="0" lvl="0" indent="0" algn="l" rtl="0">
              <a:spcBef>
                <a:spcPts val="1000"/>
              </a:spcBef>
              <a:spcAft>
                <a:spcPts val="0"/>
              </a:spcAft>
              <a:buNone/>
            </a:pPr>
            <a:r>
              <a:rPr lang="en" sz="3400">
                <a:solidFill>
                  <a:srgbClr val="FFC211"/>
                </a:solidFill>
              </a:rPr>
              <a:t>1) Is 24 years of age or younger; and</a:t>
            </a:r>
            <a:endParaRPr sz="3400">
              <a:solidFill>
                <a:srgbClr val="FFC211"/>
              </a:solidFill>
            </a:endParaRPr>
          </a:p>
          <a:p>
            <a:pPr marL="0" lvl="0" indent="0" algn="l" rtl="0">
              <a:spcBef>
                <a:spcPts val="0"/>
              </a:spcBef>
              <a:spcAft>
                <a:spcPts val="0"/>
              </a:spcAft>
              <a:buNone/>
            </a:pPr>
            <a:r>
              <a:rPr lang="en" sz="3400">
                <a:solidFill>
                  <a:srgbClr val="FFC211"/>
                </a:solidFill>
              </a:rPr>
              <a:t>2) Is not in the physical custody or care of a parent or legal guardian; and</a:t>
            </a:r>
            <a:endParaRPr sz="3400">
              <a:solidFill>
                <a:srgbClr val="FFC211"/>
              </a:solidFill>
            </a:endParaRPr>
          </a:p>
          <a:p>
            <a:pPr marL="0" lvl="0" indent="0" algn="l" rtl="0">
              <a:spcBef>
                <a:spcPts val="0"/>
              </a:spcBef>
              <a:spcAft>
                <a:spcPts val="0"/>
              </a:spcAft>
              <a:buNone/>
            </a:pPr>
            <a:r>
              <a:rPr lang="en" sz="3400">
                <a:solidFill>
                  <a:srgbClr val="FFC211"/>
                </a:solidFill>
              </a:rPr>
              <a:t>3) Lacks a fixed, regular, and adequate nighttime residence.</a:t>
            </a:r>
            <a:endParaRPr sz="3400">
              <a:solidFill>
                <a:srgbClr val="FFC21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9"/>
          <p:cNvPicPr preferRelativeResize="0"/>
          <p:nvPr/>
        </p:nvPicPr>
        <p:blipFill rotWithShape="1">
          <a:blip r:embed="rId3">
            <a:alphaModFix amt="54000"/>
          </a:blip>
          <a:srcRect l="-6940"/>
          <a:stretch/>
        </p:blipFill>
        <p:spPr>
          <a:xfrm>
            <a:off x="696175" y="0"/>
            <a:ext cx="8447825" cy="5143501"/>
          </a:xfrm>
          <a:prstGeom prst="rect">
            <a:avLst/>
          </a:prstGeom>
          <a:noFill/>
          <a:ln>
            <a:noFill/>
          </a:ln>
        </p:spPr>
      </p:pic>
      <p:sp>
        <p:nvSpPr>
          <p:cNvPr id="163" name="Google Shape;163;p29"/>
          <p:cNvSpPr txBox="1">
            <a:spLocks noGrp="1"/>
          </p:cNvSpPr>
          <p:nvPr>
            <p:ph type="sldNum" idx="12"/>
          </p:nvPr>
        </p:nvSpPr>
        <p:spPr>
          <a:xfrm>
            <a:off x="198978" y="4753075"/>
            <a:ext cx="312600" cy="153900"/>
          </a:xfrm>
          <a:prstGeom prst="rect">
            <a:avLst/>
          </a:prstGeom>
        </p:spPr>
        <p:txBody>
          <a:bodyPr spcFirstLastPara="1" wrap="square" lIns="91425" tIns="91425" rIns="91425" bIns="91425" anchor="ctr" anchorCtr="0">
            <a:normAutofit fontScale="25000" lnSpcReduction="20000"/>
          </a:bodyPr>
          <a:lstStyle/>
          <a:p>
            <a:pPr marL="0" lvl="0" indent="0" algn="r" rtl="0">
              <a:spcBef>
                <a:spcPts val="0"/>
              </a:spcBef>
              <a:spcAft>
                <a:spcPts val="0"/>
              </a:spcAft>
              <a:buNone/>
            </a:pPr>
            <a:fld id="{00000000-1234-1234-1234-123412341234}" type="slidenum">
              <a:rPr lang="en"/>
              <a:t>9</a:t>
            </a:fld>
            <a:endParaRPr/>
          </a:p>
        </p:txBody>
      </p:sp>
      <p:sp>
        <p:nvSpPr>
          <p:cNvPr id="164" name="Google Shape;164;p29"/>
          <p:cNvSpPr txBox="1">
            <a:spLocks noGrp="1"/>
          </p:cNvSpPr>
          <p:nvPr>
            <p:ph type="body" idx="1"/>
          </p:nvPr>
        </p:nvSpPr>
        <p:spPr>
          <a:xfrm>
            <a:off x="1108000" y="431250"/>
            <a:ext cx="75600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4800" b="1">
                <a:solidFill>
                  <a:schemeClr val="lt1"/>
                </a:solidFill>
                <a:latin typeface="Barlow Condensed"/>
                <a:ea typeface="Barlow Condensed"/>
                <a:cs typeface="Barlow Condensed"/>
                <a:sym typeface="Barlow Condensed"/>
              </a:rPr>
              <a:t>GOAL</a:t>
            </a:r>
            <a:endParaRPr sz="4800" b="1">
              <a:solidFill>
                <a:schemeClr val="lt1"/>
              </a:solidFill>
              <a:latin typeface="Barlow Condensed"/>
              <a:ea typeface="Barlow Condensed"/>
              <a:cs typeface="Barlow Condensed"/>
              <a:sym typeface="Barlow Condensed"/>
            </a:endParaRPr>
          </a:p>
          <a:p>
            <a:pPr marL="0" lvl="0" indent="0" algn="ctr" rtl="0">
              <a:lnSpc>
                <a:spcPct val="100000"/>
              </a:lnSpc>
              <a:spcBef>
                <a:spcPts val="0"/>
              </a:spcBef>
              <a:spcAft>
                <a:spcPts val="0"/>
              </a:spcAft>
              <a:buClr>
                <a:schemeClr val="dk1"/>
              </a:buClr>
              <a:buSzPts val="1100"/>
              <a:buFont typeface="Arial"/>
              <a:buNone/>
            </a:pPr>
            <a:r>
              <a:rPr lang="en" sz="3600" b="1">
                <a:solidFill>
                  <a:schemeClr val="lt1"/>
                </a:solidFill>
                <a:latin typeface="Barlow Condensed"/>
                <a:ea typeface="Barlow Condensed"/>
                <a:cs typeface="Barlow Condensed"/>
                <a:sym typeface="Barlow Condensed"/>
              </a:rPr>
              <a:t>To make experiences of youth homelessness in Massachusetts</a:t>
            </a:r>
            <a:endParaRPr sz="3600" b="1">
              <a:solidFill>
                <a:schemeClr val="lt1"/>
              </a:solidFill>
              <a:latin typeface="Barlow Condensed"/>
              <a:ea typeface="Barlow Condensed"/>
              <a:cs typeface="Barlow Condensed"/>
              <a:sym typeface="Barlow Condensed"/>
            </a:endParaRPr>
          </a:p>
          <a:p>
            <a:pPr marL="0" lvl="0" indent="0" algn="ctr" rtl="0">
              <a:lnSpc>
                <a:spcPct val="100000"/>
              </a:lnSpc>
              <a:spcBef>
                <a:spcPts val="0"/>
              </a:spcBef>
              <a:spcAft>
                <a:spcPts val="0"/>
              </a:spcAft>
              <a:buClr>
                <a:schemeClr val="dk1"/>
              </a:buClr>
              <a:buSzPts val="1100"/>
              <a:buFont typeface="Arial"/>
              <a:buNone/>
            </a:pPr>
            <a:r>
              <a:rPr lang="en" sz="5000">
                <a:solidFill>
                  <a:srgbClr val="E69138"/>
                </a:solidFill>
                <a:latin typeface="Barlow Condensed ExtraBold"/>
                <a:ea typeface="Barlow Condensed ExtraBold"/>
                <a:cs typeface="Barlow Condensed ExtraBold"/>
                <a:sym typeface="Barlow Condensed ExtraBold"/>
              </a:rPr>
              <a:t>rare</a:t>
            </a:r>
            <a:endParaRPr sz="5000">
              <a:solidFill>
                <a:srgbClr val="E69138"/>
              </a:solidFill>
              <a:latin typeface="Barlow Condensed ExtraBold"/>
              <a:ea typeface="Barlow Condensed ExtraBold"/>
              <a:cs typeface="Barlow Condensed ExtraBold"/>
              <a:sym typeface="Barlow Condensed ExtraBold"/>
            </a:endParaRPr>
          </a:p>
          <a:p>
            <a:pPr marL="0" lvl="0" indent="0" algn="ctr" rtl="0">
              <a:lnSpc>
                <a:spcPct val="100000"/>
              </a:lnSpc>
              <a:spcBef>
                <a:spcPts val="0"/>
              </a:spcBef>
              <a:spcAft>
                <a:spcPts val="0"/>
              </a:spcAft>
              <a:buClr>
                <a:schemeClr val="dk1"/>
              </a:buClr>
              <a:buSzPts val="1100"/>
              <a:buFont typeface="Arial"/>
              <a:buNone/>
            </a:pPr>
            <a:r>
              <a:rPr lang="en" sz="5000">
                <a:solidFill>
                  <a:schemeClr val="lt1"/>
                </a:solidFill>
                <a:latin typeface="Barlow Condensed ExtraBold"/>
                <a:ea typeface="Barlow Condensed ExtraBold"/>
                <a:cs typeface="Barlow Condensed ExtraBold"/>
                <a:sym typeface="Barlow Condensed ExtraBold"/>
              </a:rPr>
              <a:t> </a:t>
            </a:r>
            <a:r>
              <a:rPr lang="en" sz="5000">
                <a:solidFill>
                  <a:srgbClr val="F6B26B"/>
                </a:solidFill>
                <a:latin typeface="Barlow Condensed ExtraBold"/>
                <a:ea typeface="Barlow Condensed ExtraBold"/>
                <a:cs typeface="Barlow Condensed ExtraBold"/>
                <a:sym typeface="Barlow Condensed ExtraBold"/>
              </a:rPr>
              <a:t>brief</a:t>
            </a:r>
            <a:endParaRPr sz="5000">
              <a:solidFill>
                <a:srgbClr val="F6B26B"/>
              </a:solidFill>
              <a:latin typeface="Barlow Condensed ExtraBold"/>
              <a:ea typeface="Barlow Condensed ExtraBold"/>
              <a:cs typeface="Barlow Condensed ExtraBold"/>
              <a:sym typeface="Barlow Condensed ExtraBold"/>
            </a:endParaRPr>
          </a:p>
          <a:p>
            <a:pPr marL="0" lvl="0" indent="0" algn="ctr" rtl="0">
              <a:lnSpc>
                <a:spcPct val="100000"/>
              </a:lnSpc>
              <a:spcBef>
                <a:spcPts val="0"/>
              </a:spcBef>
              <a:spcAft>
                <a:spcPts val="0"/>
              </a:spcAft>
              <a:buClr>
                <a:schemeClr val="dk1"/>
              </a:buClr>
              <a:buSzPts val="1100"/>
              <a:buFont typeface="Arial"/>
              <a:buNone/>
            </a:pPr>
            <a:r>
              <a:rPr lang="en" sz="5000">
                <a:solidFill>
                  <a:srgbClr val="F9CB9C"/>
                </a:solidFill>
                <a:latin typeface="Barlow Condensed ExtraBold"/>
                <a:ea typeface="Barlow Condensed ExtraBold"/>
                <a:cs typeface="Barlow Condensed ExtraBold"/>
                <a:sym typeface="Barlow Condensed ExtraBold"/>
              </a:rPr>
              <a:t>&amp; non-recurring</a:t>
            </a:r>
            <a:endParaRPr sz="5000">
              <a:solidFill>
                <a:srgbClr val="F9CB9C"/>
              </a:solidFill>
              <a:latin typeface="Barlow Condensed ExtraBold"/>
              <a:ea typeface="Barlow Condensed ExtraBold"/>
              <a:cs typeface="Barlow Condensed ExtraBold"/>
              <a:sym typeface="Barlow Condensed ExtraBold"/>
            </a:endParaRPr>
          </a:p>
          <a:p>
            <a:pPr marL="0" lvl="0" indent="0" algn="l" rtl="0">
              <a:lnSpc>
                <a:spcPct val="100000"/>
              </a:lnSpc>
              <a:spcBef>
                <a:spcPts val="0"/>
              </a:spcBef>
              <a:spcAft>
                <a:spcPts val="0"/>
              </a:spcAft>
              <a:buClr>
                <a:schemeClr val="dk1"/>
              </a:buClr>
              <a:buSzPts val="1100"/>
              <a:buFont typeface="Arial"/>
              <a:buNone/>
            </a:pPr>
            <a:endParaRPr sz="3600">
              <a:solidFill>
                <a:srgbClr val="303C93"/>
              </a:solidFill>
              <a:latin typeface="Barlow Condensed SemiBold"/>
              <a:ea typeface="Barlow Condensed SemiBold"/>
              <a:cs typeface="Barlow Condensed SemiBold"/>
              <a:sym typeface="Barlow Condensed SemiBold"/>
            </a:endParaRPr>
          </a:p>
          <a:p>
            <a:pPr marL="0" lvl="0" indent="0" algn="l" rtl="0">
              <a:spcBef>
                <a:spcPts val="0"/>
              </a:spcBef>
              <a:spcAft>
                <a:spcPts val="1200"/>
              </a:spcAft>
              <a:buNone/>
            </a:pPr>
            <a:endParaRPr sz="3000"/>
          </a:p>
        </p:txBody>
      </p:sp>
      <p:cxnSp>
        <p:nvCxnSpPr>
          <p:cNvPr id="165" name="Google Shape;165;p29"/>
          <p:cNvCxnSpPr/>
          <p:nvPr/>
        </p:nvCxnSpPr>
        <p:spPr>
          <a:xfrm>
            <a:off x="290600" y="4611200"/>
            <a:ext cx="144300" cy="0"/>
          </a:xfrm>
          <a:prstGeom prst="straightConnector1">
            <a:avLst/>
          </a:prstGeom>
          <a:noFill/>
          <a:ln w="9525" cap="flat" cmpd="sng">
            <a:solidFill>
              <a:srgbClr val="303C93"/>
            </a:solidFill>
            <a:prstDash val="solid"/>
            <a:round/>
            <a:headEnd type="none" w="med" len="med"/>
            <a:tailEnd type="none" w="med" len="med"/>
          </a:ln>
        </p:spPr>
      </p:cxnSp>
      <p:sp>
        <p:nvSpPr>
          <p:cNvPr id="166" name="Google Shape;166;p29"/>
          <p:cNvSpPr txBox="1"/>
          <p:nvPr/>
        </p:nvSpPr>
        <p:spPr>
          <a:xfrm rot="-5400000">
            <a:off x="-844450" y="3095700"/>
            <a:ext cx="24762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200">
                <a:solidFill>
                  <a:srgbClr val="303C93"/>
                </a:solidFill>
                <a:latin typeface="Roboto Medium"/>
                <a:ea typeface="Roboto Medium"/>
                <a:cs typeface="Roboto Medium"/>
                <a:sym typeface="Roboto Medium"/>
              </a:rPr>
              <a:t>UHYC March 2026  Meeting</a:t>
            </a:r>
            <a:endParaRPr sz="800">
              <a:solidFill>
                <a:srgbClr val="303C93"/>
              </a:solidFill>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731</Words>
  <Application>Microsoft Office PowerPoint</Application>
  <PresentationFormat>On-screen Show (16:9)</PresentationFormat>
  <Paragraphs>116</Paragraphs>
  <Slides>24</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Barlow Condensed ExtraBold</vt:lpstr>
      <vt:lpstr>Barlow SemiBold</vt:lpstr>
      <vt:lpstr>Barlow Condensed</vt:lpstr>
      <vt:lpstr>Barlow Semi Condensed ExtraBold</vt:lpstr>
      <vt:lpstr>Noto Sans Georgian</vt:lpstr>
      <vt:lpstr>Shantell Sans ExtraBold</vt:lpstr>
      <vt:lpstr>Roboto Medium</vt:lpstr>
      <vt:lpstr>Arial</vt:lpstr>
      <vt:lpstr>Barlow</vt:lpstr>
      <vt:lpstr>Barlow Condensed SemiBold</vt:lpstr>
      <vt:lpstr>Barlow Condensed Medium</vt:lpstr>
      <vt:lpstr>Roboto</vt:lpstr>
      <vt:lpstr>Simple Light</vt:lpstr>
      <vt:lpstr>March 2026 Meeting </vt:lpstr>
      <vt:lpstr>Welcome !</vt:lpstr>
      <vt:lpstr>Agreements</vt:lpstr>
      <vt:lpstr>Acronyms</vt:lpstr>
      <vt:lpstr>Agenda </vt:lpstr>
      <vt:lpstr>The purpose  of the MA Unaccompanied Homeless Youth  Commission is to “study and  make recommendations for services  for unaccompanied youth and young adults experiencing homelessness in Massachusetts, to ultimately  provide comprehensive &amp; effective responses to the unique needs of this population.”  www.mass.gov/orgs/ma-unaccompanied-homeless-youth-commission</vt:lpstr>
      <vt:lpstr>The purpose of  Homeless Youth Services  is to ensure that every region in Massachusetts has both prevention and intervention services specifically for young adults,  including emergency shelter or crisis housing.  www.mass.gov/orgs/homeless-youth-services</vt:lpstr>
      <vt:lpstr>MA defines an unaccompanied homeless youth (UHY) as a person who: 1) Is 24 years of age or younger; and 2) Is not in the physical custody or care of a parent or legal guardian; and 3) Lacks a fixed, regular, and adequate nighttime residence.</vt:lpstr>
      <vt:lpstr>PowerPoint Presentation</vt:lpstr>
      <vt:lpstr>PowerPoint Presentation</vt:lpstr>
      <vt:lpstr>UHYC Workgroup Updates </vt:lpstr>
      <vt:lpstr>PowerPoint Presentation</vt:lpstr>
      <vt:lpstr>PowerPoint Presentation</vt:lpstr>
      <vt:lpstr>PowerPoint Presentation</vt:lpstr>
      <vt:lpstr>PowerPoint Presentation</vt:lpstr>
      <vt:lpstr>Other Announcements!</vt:lpstr>
      <vt:lpstr>Reflections</vt:lpstr>
      <vt:lpstr>What We Built Together</vt:lpstr>
      <vt:lpstr>What We Built Together</vt:lpstr>
      <vt:lpstr>PowerPoint Presentation</vt:lpstr>
      <vt:lpstr>The Work Ahead</vt:lpstr>
      <vt:lpstr>Youth homelessness is solvable.</vt:lpstr>
      <vt:lpstr>Next Steps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Harrison, Deborah (EHS)</dc:creator>
  <cp:lastModifiedBy>Harrison, Deborah (EHS)</cp:lastModifiedBy>
  <cp:revision>1</cp:revision>
  <dcterms:modified xsi:type="dcterms:W3CDTF">2026-03-18T17:08:53Z</dcterms:modified>
</cp:coreProperties>
</file>