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Barlow" panose="00000500000000000000" pitchFamily="2" charset="0"/>
      <p:regular r:id="rId27"/>
      <p:bold r:id="rId28"/>
      <p:italic r:id="rId29"/>
      <p:boldItalic r:id="rId30"/>
    </p:embeddedFont>
    <p:embeddedFont>
      <p:font typeface="Barlow Condensed" panose="00000506000000000000" pitchFamily="2" charset="0"/>
      <p:regular r:id="rId31"/>
      <p:bold r:id="rId32"/>
      <p:italic r:id="rId33"/>
      <p:boldItalic r:id="rId34"/>
    </p:embeddedFont>
    <p:embeddedFont>
      <p:font typeface="Barlow Condensed ExtraBold" panose="00000906000000000000" pitchFamily="2" charset="0"/>
      <p:bold r:id="rId35"/>
      <p:boldItalic r:id="rId36"/>
    </p:embeddedFont>
    <p:embeddedFont>
      <p:font typeface="Barlow Condensed Medium" panose="00000606000000000000" pitchFamily="2" charset="0"/>
      <p:regular r:id="rId37"/>
      <p:bold r:id="rId38"/>
      <p:italic r:id="rId39"/>
      <p:boldItalic r:id="rId40"/>
    </p:embeddedFont>
    <p:embeddedFont>
      <p:font typeface="Barlow Condensed SemiBold" panose="00000706000000000000" pitchFamily="2" charset="0"/>
      <p:regular r:id="rId41"/>
      <p:bold r:id="rId42"/>
      <p:italic r:id="rId43"/>
      <p:boldItalic r:id="rId44"/>
    </p:embeddedFont>
    <p:embeddedFont>
      <p:font typeface="Barlow Semi Condensed ExtraBold" panose="00000906000000000000" pitchFamily="2" charset="0"/>
      <p:bold r:id="rId45"/>
      <p:boldItalic r:id="rId46"/>
    </p:embeddedFont>
    <p:embeddedFont>
      <p:font typeface="Barlow SemiBold" panose="00000700000000000000" pitchFamily="2" charset="0"/>
      <p:regular r:id="rId47"/>
      <p:bold r:id="rId48"/>
      <p:italic r:id="rId49"/>
      <p:boldItalic r:id="rId50"/>
    </p:embeddedFont>
    <p:embeddedFont>
      <p:font typeface="Noto Sans Georgian" panose="020B0604020202020204" charset="0"/>
      <p:regular r:id="rId51"/>
      <p:bold r:id="rId52"/>
    </p:embeddedFont>
    <p:embeddedFont>
      <p:font typeface="Roboto" panose="02000000000000000000" pitchFamily="2" charset="0"/>
      <p:regular r:id="rId53"/>
      <p:bold r:id="rId54"/>
      <p:italic r:id="rId55"/>
      <p:boldItalic r:id="rId56"/>
    </p:embeddedFont>
    <p:embeddedFont>
      <p:font typeface="Roboto Medium" panose="02000000000000000000" pitchFamily="2" charset="0"/>
      <p:regular r:id="rId57"/>
      <p:bold r:id="rId58"/>
      <p:italic r:id="rId59"/>
      <p:boldItalic r:id="rId60"/>
    </p:embeddedFont>
    <p:embeddedFont>
      <p:font typeface="Shantell Sans ExtraBold" panose="020B0604020202020204" charset="0"/>
      <p:bold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990"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font" Target="fonts/font24.fntdata"/><Relationship Id="rId55" Type="http://schemas.openxmlformats.org/officeDocument/2006/relationships/font" Target="fonts/font29.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font" Target="fonts/font27.fntdata"/><Relationship Id="rId58" Type="http://schemas.openxmlformats.org/officeDocument/2006/relationships/font" Target="fonts/font32.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3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56" Type="http://schemas.openxmlformats.org/officeDocument/2006/relationships/font" Target="fonts/font30.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59" Type="http://schemas.openxmlformats.org/officeDocument/2006/relationships/font" Target="fonts/font33.fntdata"/><Relationship Id="rId20" Type="http://schemas.openxmlformats.org/officeDocument/2006/relationships/slide" Target="slides/slide19.xml"/><Relationship Id="rId41" Type="http://schemas.openxmlformats.org/officeDocument/2006/relationships/font" Target="fonts/font15.fntdata"/><Relationship Id="rId54" Type="http://schemas.openxmlformats.org/officeDocument/2006/relationships/font" Target="fonts/font28.fntdata"/><Relationship Id="rId62" Type="http://schemas.openxmlformats.org/officeDocument/2006/relationships/font" Target="fonts/font3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57" Type="http://schemas.openxmlformats.org/officeDocument/2006/relationships/font" Target="fonts/font31.fntdata"/><Relationship Id="rId10" Type="http://schemas.openxmlformats.org/officeDocument/2006/relationships/slide" Target="slides/slide9.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font" Target="fonts/font26.fntdata"/><Relationship Id="rId60" Type="http://schemas.openxmlformats.org/officeDocument/2006/relationships/font" Target="fonts/font34.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ass.gov/orgs/ma-unaccompanied-homeless-youth-commiss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ass.gov/orgs/ma-unaccompanied-homeless-youth-commissio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d674803979_0_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d674803979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d674803979_0_3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d674803979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ada37762f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ada37762f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d05db99225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d05db99225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d05db99225_0_10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d05db99225_0_10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ada37762f3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ada37762f3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https://www.mass.gov/orgs/ma-unaccompanied-homeless-youth-commission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d05db99225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3d05db9922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https://www.mass.gov/orgs/ma-unaccompanied-homeless-youth-commission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91b4aeec7c_0_2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91b4aeec7c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d05db99225_0_10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3d05db99225_0_1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d05db99225_0_10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3d05db99225_0_1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d05db99225_0_10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d05db99225_0_10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d674803979_0_1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d674803979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d05db99225_0_1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d05db99225_0_1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d05db99225_0_10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d05db99225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d05db99225_0_10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3d05db99225_0_10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381000" lvl="0" indent="0" algn="l" rtl="0">
              <a:lnSpc>
                <a:spcPct val="115000"/>
              </a:lnSpc>
              <a:spcBef>
                <a:spcPts val="1200"/>
              </a:spcBef>
              <a:spcAft>
                <a:spcPts val="1200"/>
              </a:spcAft>
              <a:buNone/>
            </a:pPr>
            <a:r>
              <a:rPr lang="en"/>
              <a:t>I’ve had the privilege of being part of this Commission since its beginning, and one thing I know for certain is that this work has never belonged to one person. It belongs to this community. What we’ve built together is real, and it’s making a difference for young people across Massachusetts…And I can’t wait to see where you take it next.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1d8703c9ad_0_2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1d8703c9ad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d05db99225_0_10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d05db99225_0_1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d674803979_0_1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d674803979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Thaliana &amp; Ayala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d674803979_0_2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d674803979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Thaliana &amp; Ayala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d674803979_0_1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d674803979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1:05 Alice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91b4aeec7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91b4aeec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91b4aeec7c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91b4aeec7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will leave you with resources today on how to connect to these services!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91b4aeec7c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91b4aeec7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d674803979_0_2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d674803979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Slide">
  <p:cSld name="TITLE_1">
    <p:bg>
      <p:bgPr>
        <a:solidFill>
          <a:srgbClr val="303C93"/>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2286000" y="421700"/>
            <a:ext cx="3701400" cy="1560300"/>
          </a:xfrm>
          <a:prstGeom prst="rect">
            <a:avLst/>
          </a:prstGeom>
        </p:spPr>
        <p:txBody>
          <a:bodyPr spcFirstLastPara="1" wrap="square" lIns="91425" tIns="91425" rIns="91425" bIns="91425" anchor="t" anchorCtr="0">
            <a:spAutoFit/>
          </a:bodyPr>
          <a:lstStyle>
            <a:lvl1pPr lvl="0">
              <a:lnSpc>
                <a:spcPct val="100000"/>
              </a:lnSpc>
              <a:spcBef>
                <a:spcPts val="0"/>
              </a:spcBef>
              <a:spcAft>
                <a:spcPts val="0"/>
              </a:spcAft>
              <a:buClr>
                <a:srgbClr val="FFE65F"/>
              </a:buClr>
              <a:buSzPts val="5000"/>
              <a:buFont typeface="Barlow Condensed SemiBold"/>
              <a:buNone/>
              <a:defRPr sz="5000">
                <a:solidFill>
                  <a:srgbClr val="FFE65F"/>
                </a:solidFill>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Clr>
                <a:srgbClr val="FFE65F"/>
              </a:buClr>
              <a:buSzPts val="5200"/>
              <a:buNone/>
              <a:defRPr sz="5200">
                <a:solidFill>
                  <a:srgbClr val="FFE65F"/>
                </a:solidFill>
              </a:defRPr>
            </a:lvl2pPr>
            <a:lvl3pPr lvl="2" algn="ctr">
              <a:lnSpc>
                <a:spcPct val="100000"/>
              </a:lnSpc>
              <a:spcBef>
                <a:spcPts val="0"/>
              </a:spcBef>
              <a:spcAft>
                <a:spcPts val="0"/>
              </a:spcAft>
              <a:buClr>
                <a:srgbClr val="FFE65F"/>
              </a:buClr>
              <a:buSzPts val="5200"/>
              <a:buNone/>
              <a:defRPr sz="5200">
                <a:solidFill>
                  <a:srgbClr val="FFE65F"/>
                </a:solidFill>
              </a:defRPr>
            </a:lvl3pPr>
            <a:lvl4pPr lvl="3" algn="ctr">
              <a:lnSpc>
                <a:spcPct val="100000"/>
              </a:lnSpc>
              <a:spcBef>
                <a:spcPts val="0"/>
              </a:spcBef>
              <a:spcAft>
                <a:spcPts val="0"/>
              </a:spcAft>
              <a:buClr>
                <a:srgbClr val="FFE65F"/>
              </a:buClr>
              <a:buSzPts val="5200"/>
              <a:buNone/>
              <a:defRPr sz="5200">
                <a:solidFill>
                  <a:srgbClr val="FFE65F"/>
                </a:solidFill>
              </a:defRPr>
            </a:lvl4pPr>
            <a:lvl5pPr lvl="4" algn="ctr">
              <a:lnSpc>
                <a:spcPct val="100000"/>
              </a:lnSpc>
              <a:spcBef>
                <a:spcPts val="0"/>
              </a:spcBef>
              <a:spcAft>
                <a:spcPts val="0"/>
              </a:spcAft>
              <a:buClr>
                <a:srgbClr val="FFE65F"/>
              </a:buClr>
              <a:buSzPts val="5200"/>
              <a:buNone/>
              <a:defRPr sz="5200">
                <a:solidFill>
                  <a:srgbClr val="FFE65F"/>
                </a:solidFill>
              </a:defRPr>
            </a:lvl5pPr>
            <a:lvl6pPr lvl="5" algn="ctr">
              <a:lnSpc>
                <a:spcPct val="100000"/>
              </a:lnSpc>
              <a:spcBef>
                <a:spcPts val="0"/>
              </a:spcBef>
              <a:spcAft>
                <a:spcPts val="0"/>
              </a:spcAft>
              <a:buClr>
                <a:srgbClr val="FFE65F"/>
              </a:buClr>
              <a:buSzPts val="5200"/>
              <a:buNone/>
              <a:defRPr sz="5200">
                <a:solidFill>
                  <a:srgbClr val="FFE65F"/>
                </a:solidFill>
              </a:defRPr>
            </a:lvl6pPr>
            <a:lvl7pPr lvl="6" algn="ctr">
              <a:lnSpc>
                <a:spcPct val="100000"/>
              </a:lnSpc>
              <a:spcBef>
                <a:spcPts val="0"/>
              </a:spcBef>
              <a:spcAft>
                <a:spcPts val="0"/>
              </a:spcAft>
              <a:buClr>
                <a:srgbClr val="FFE65F"/>
              </a:buClr>
              <a:buSzPts val="5200"/>
              <a:buNone/>
              <a:defRPr sz="5200">
                <a:solidFill>
                  <a:srgbClr val="FFE65F"/>
                </a:solidFill>
              </a:defRPr>
            </a:lvl7pPr>
            <a:lvl8pPr lvl="7" algn="ctr">
              <a:lnSpc>
                <a:spcPct val="100000"/>
              </a:lnSpc>
              <a:spcBef>
                <a:spcPts val="0"/>
              </a:spcBef>
              <a:spcAft>
                <a:spcPts val="0"/>
              </a:spcAft>
              <a:buClr>
                <a:srgbClr val="FFE65F"/>
              </a:buClr>
              <a:buSzPts val="5200"/>
              <a:buNone/>
              <a:defRPr sz="5200">
                <a:solidFill>
                  <a:srgbClr val="FFE65F"/>
                </a:solidFill>
              </a:defRPr>
            </a:lvl8pPr>
            <a:lvl9pPr lvl="8" algn="ctr">
              <a:lnSpc>
                <a:spcPct val="100000"/>
              </a:lnSpc>
              <a:spcBef>
                <a:spcPts val="0"/>
              </a:spcBef>
              <a:spcAft>
                <a:spcPts val="0"/>
              </a:spcAft>
              <a:buClr>
                <a:srgbClr val="FFE65F"/>
              </a:buClr>
              <a:buSzPts val="5200"/>
              <a:buNone/>
              <a:defRPr sz="5200">
                <a:solidFill>
                  <a:srgbClr val="FFE65F"/>
                </a:solidFill>
              </a:defRPr>
            </a:lvl9pPr>
          </a:lstStyle>
          <a:p>
            <a:endParaRPr/>
          </a:p>
        </p:txBody>
      </p:sp>
      <p:sp>
        <p:nvSpPr>
          <p:cNvPr id="52" name="Google Shape;52;p13"/>
          <p:cNvSpPr txBox="1">
            <a:spLocks noGrp="1"/>
          </p:cNvSpPr>
          <p:nvPr>
            <p:ph type="subTitle" idx="1"/>
          </p:nvPr>
        </p:nvSpPr>
        <p:spPr>
          <a:xfrm>
            <a:off x="2286000" y="202305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FFE65F"/>
              </a:buClr>
              <a:buSzPts val="2200"/>
              <a:buFont typeface="Barlow Condensed"/>
              <a:buNone/>
              <a:defRPr sz="2200">
                <a:solidFill>
                  <a:srgbClr val="FFE65F"/>
                </a:solidFill>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sp>
        <p:nvSpPr>
          <p:cNvPr id="53" name="Google Shape;53;p13"/>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54" name="Google Shape;54;p13"/>
          <p:cNvCxnSpPr/>
          <p:nvPr/>
        </p:nvCxnSpPr>
        <p:spPr>
          <a:xfrm rot="5400000">
            <a:off x="750100" y="4830025"/>
            <a:ext cx="144300" cy="0"/>
          </a:xfrm>
          <a:prstGeom prst="straightConnector1">
            <a:avLst/>
          </a:prstGeom>
          <a:noFill/>
          <a:ln w="9525" cap="flat" cmpd="sng">
            <a:solidFill>
              <a:srgbClr val="303C93"/>
            </a:solidFill>
            <a:prstDash val="solid"/>
            <a:round/>
            <a:headEnd type="none" w="med" len="med"/>
            <a:tailEnd type="none" w="med" len="med"/>
          </a:ln>
        </p:spPr>
      </p:cxnSp>
      <p:sp>
        <p:nvSpPr>
          <p:cNvPr id="55" name="Google Shape;55;p13"/>
          <p:cNvSpPr txBox="1"/>
          <p:nvPr/>
        </p:nvSpPr>
        <p:spPr>
          <a:xfrm>
            <a:off x="1007250" y="4768525"/>
            <a:ext cx="1837800" cy="1230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800">
                <a:solidFill>
                  <a:srgbClr val="303C93"/>
                </a:solidFill>
                <a:latin typeface="Barlow SemiBold"/>
                <a:ea typeface="Barlow SemiBold"/>
                <a:cs typeface="Barlow SemiBold"/>
                <a:sym typeface="Barlow SemiBold"/>
              </a:rPr>
              <a:t>Enter presentation name 2023</a:t>
            </a:r>
            <a:endParaRPr sz="800">
              <a:solidFill>
                <a:srgbClr val="303C93"/>
              </a:solidFill>
              <a:latin typeface="Barlow SemiBold"/>
              <a:ea typeface="Barlow SemiBold"/>
              <a:cs typeface="Barlow SemiBold"/>
              <a:sym typeface="Barlow SemiBold"/>
            </a:endParaRPr>
          </a:p>
        </p:txBody>
      </p:sp>
      <p:sp>
        <p:nvSpPr>
          <p:cNvPr id="56" name="Google Shape;56;p13"/>
          <p:cNvSpPr/>
          <p:nvPr/>
        </p:nvSpPr>
        <p:spPr>
          <a:xfrm>
            <a:off x="-75" y="0"/>
            <a:ext cx="1868700" cy="5143500"/>
          </a:xfrm>
          <a:prstGeom prst="rect">
            <a:avLst/>
          </a:prstGeom>
          <a:solidFill>
            <a:srgbClr val="FFE65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7" name="Google Shape;57;p13"/>
          <p:cNvPicPr preferRelativeResize="0"/>
          <p:nvPr/>
        </p:nvPicPr>
        <p:blipFill>
          <a:blip r:embed="rId2">
            <a:alphaModFix/>
          </a:blip>
          <a:stretch>
            <a:fillRect/>
          </a:stretch>
        </p:blipFill>
        <p:spPr>
          <a:xfrm>
            <a:off x="321950" y="350175"/>
            <a:ext cx="1224651" cy="2126751"/>
          </a:xfrm>
          <a:prstGeom prst="rect">
            <a:avLst/>
          </a:prstGeom>
          <a:noFill/>
          <a:ln>
            <a:noFill/>
          </a:ln>
        </p:spPr>
      </p:pic>
      <p:sp>
        <p:nvSpPr>
          <p:cNvPr id="58" name="Google Shape;58;p13"/>
          <p:cNvSpPr txBox="1">
            <a:spLocks noGrp="1"/>
          </p:cNvSpPr>
          <p:nvPr>
            <p:ph type="ctrTitle" idx="2"/>
          </p:nvPr>
        </p:nvSpPr>
        <p:spPr>
          <a:xfrm>
            <a:off x="2286000" y="4036300"/>
            <a:ext cx="1152900" cy="291300"/>
          </a:xfrm>
          <a:prstGeom prst="rect">
            <a:avLst/>
          </a:prstGeom>
        </p:spPr>
        <p:txBody>
          <a:bodyPr spcFirstLastPara="1" wrap="square" lIns="0" tIns="0" rIns="0" bIns="0" anchor="t" anchorCtr="0">
            <a:spAutoFit/>
          </a:bodyPr>
          <a:lstStyle>
            <a:lvl1pPr lvl="0" algn="l">
              <a:spcBef>
                <a:spcPts val="0"/>
              </a:spcBef>
              <a:spcAft>
                <a:spcPts val="0"/>
              </a:spcAft>
              <a:buNone/>
              <a:defRPr sz="1000" b="1">
                <a:solidFill>
                  <a:srgbClr val="FFE65F"/>
                </a:solidFill>
                <a:latin typeface="Roboto"/>
                <a:ea typeface="Roboto"/>
                <a:cs typeface="Roboto"/>
                <a:sym typeface="Roboto"/>
              </a:defRPr>
            </a:lvl1pPr>
            <a:lvl2pPr lvl="1" algn="l">
              <a:spcBef>
                <a:spcPts val="0"/>
              </a:spcBef>
              <a:spcAft>
                <a:spcPts val="0"/>
              </a:spcAft>
              <a:buNone/>
              <a:defRPr sz="1000">
                <a:solidFill>
                  <a:srgbClr val="FFE65F"/>
                </a:solidFill>
                <a:latin typeface="Roboto Medium"/>
                <a:ea typeface="Roboto Medium"/>
                <a:cs typeface="Roboto Medium"/>
                <a:sym typeface="Roboto Medium"/>
              </a:defRPr>
            </a:lvl2pPr>
            <a:lvl3pPr lvl="2" algn="l">
              <a:spcBef>
                <a:spcPts val="0"/>
              </a:spcBef>
              <a:spcAft>
                <a:spcPts val="0"/>
              </a:spcAft>
              <a:buNone/>
              <a:defRPr sz="1000">
                <a:solidFill>
                  <a:srgbClr val="FFE65F"/>
                </a:solidFill>
                <a:latin typeface="Roboto Medium"/>
                <a:ea typeface="Roboto Medium"/>
                <a:cs typeface="Roboto Medium"/>
                <a:sym typeface="Roboto Medium"/>
              </a:defRPr>
            </a:lvl3pPr>
            <a:lvl4pPr lvl="3" algn="l">
              <a:spcBef>
                <a:spcPts val="0"/>
              </a:spcBef>
              <a:spcAft>
                <a:spcPts val="0"/>
              </a:spcAft>
              <a:buNone/>
              <a:defRPr sz="1000">
                <a:solidFill>
                  <a:srgbClr val="FFE65F"/>
                </a:solidFill>
                <a:latin typeface="Roboto Medium"/>
                <a:ea typeface="Roboto Medium"/>
                <a:cs typeface="Roboto Medium"/>
                <a:sym typeface="Roboto Medium"/>
              </a:defRPr>
            </a:lvl4pPr>
            <a:lvl5pPr lvl="4" algn="l">
              <a:spcBef>
                <a:spcPts val="0"/>
              </a:spcBef>
              <a:spcAft>
                <a:spcPts val="0"/>
              </a:spcAft>
              <a:buNone/>
              <a:defRPr sz="1000">
                <a:solidFill>
                  <a:srgbClr val="FFE65F"/>
                </a:solidFill>
                <a:latin typeface="Roboto Medium"/>
                <a:ea typeface="Roboto Medium"/>
                <a:cs typeface="Roboto Medium"/>
                <a:sym typeface="Roboto Medium"/>
              </a:defRPr>
            </a:lvl5pPr>
            <a:lvl6pPr lvl="5" algn="l">
              <a:spcBef>
                <a:spcPts val="0"/>
              </a:spcBef>
              <a:spcAft>
                <a:spcPts val="0"/>
              </a:spcAft>
              <a:buNone/>
              <a:defRPr sz="1000">
                <a:solidFill>
                  <a:srgbClr val="FFE65F"/>
                </a:solidFill>
                <a:latin typeface="Roboto Medium"/>
                <a:ea typeface="Roboto Medium"/>
                <a:cs typeface="Roboto Medium"/>
                <a:sym typeface="Roboto Medium"/>
              </a:defRPr>
            </a:lvl6pPr>
            <a:lvl7pPr lvl="6" algn="l">
              <a:spcBef>
                <a:spcPts val="0"/>
              </a:spcBef>
              <a:spcAft>
                <a:spcPts val="0"/>
              </a:spcAft>
              <a:buNone/>
              <a:defRPr sz="1000">
                <a:solidFill>
                  <a:srgbClr val="FFE65F"/>
                </a:solidFill>
                <a:latin typeface="Roboto Medium"/>
                <a:ea typeface="Roboto Medium"/>
                <a:cs typeface="Roboto Medium"/>
                <a:sym typeface="Roboto Medium"/>
              </a:defRPr>
            </a:lvl7pPr>
            <a:lvl8pPr lvl="7" algn="l">
              <a:spcBef>
                <a:spcPts val="0"/>
              </a:spcBef>
              <a:spcAft>
                <a:spcPts val="0"/>
              </a:spcAft>
              <a:buNone/>
              <a:defRPr sz="1000">
                <a:solidFill>
                  <a:srgbClr val="FFE65F"/>
                </a:solidFill>
                <a:latin typeface="Roboto Medium"/>
                <a:ea typeface="Roboto Medium"/>
                <a:cs typeface="Roboto Medium"/>
                <a:sym typeface="Roboto Medium"/>
              </a:defRPr>
            </a:lvl8pPr>
            <a:lvl9pPr lvl="8" algn="l">
              <a:spcBef>
                <a:spcPts val="0"/>
              </a:spcBef>
              <a:spcAft>
                <a:spcPts val="0"/>
              </a:spcAft>
              <a:buNone/>
              <a:defRPr sz="1000">
                <a:solidFill>
                  <a:srgbClr val="FFE65F"/>
                </a:solidFill>
                <a:latin typeface="Roboto Medium"/>
                <a:ea typeface="Roboto Medium"/>
                <a:cs typeface="Roboto Medium"/>
                <a:sym typeface="Roboto Medium"/>
              </a:defRPr>
            </a:lvl9pPr>
          </a:lstStyle>
          <a:p>
            <a:endParaRPr/>
          </a:p>
        </p:txBody>
      </p:sp>
      <p:sp>
        <p:nvSpPr>
          <p:cNvPr id="59" name="Google Shape;59;p13"/>
          <p:cNvSpPr txBox="1">
            <a:spLocks noGrp="1"/>
          </p:cNvSpPr>
          <p:nvPr>
            <p:ph type="subTitle" idx="3"/>
          </p:nvPr>
        </p:nvSpPr>
        <p:spPr>
          <a:xfrm>
            <a:off x="2286000" y="4356300"/>
            <a:ext cx="1152900" cy="365100"/>
          </a:xfrm>
          <a:prstGeom prst="rect">
            <a:avLst/>
          </a:prstGeom>
        </p:spPr>
        <p:txBody>
          <a:bodyPr spcFirstLastPara="1" wrap="square" lIns="0" tIns="0" rIns="0" bIns="0" anchor="t" anchorCtr="0">
            <a:spAutoFit/>
          </a:bodyPr>
          <a:lstStyle>
            <a:lvl1pPr lvl="0" algn="l">
              <a:spcBef>
                <a:spcPts val="0"/>
              </a:spcBef>
              <a:spcAft>
                <a:spcPts val="0"/>
              </a:spcAft>
              <a:buSzPts val="1000"/>
              <a:buNone/>
              <a:defRPr sz="1000">
                <a:solidFill>
                  <a:srgbClr val="FFE65F"/>
                </a:solidFill>
              </a:defRPr>
            </a:lvl1pPr>
            <a:lvl2pPr lvl="1" algn="l">
              <a:spcBef>
                <a:spcPts val="0"/>
              </a:spcBef>
              <a:spcAft>
                <a:spcPts val="0"/>
              </a:spcAft>
              <a:buSzPts val="1000"/>
              <a:buNone/>
              <a:defRPr sz="1000">
                <a:solidFill>
                  <a:srgbClr val="FFE65F"/>
                </a:solidFill>
              </a:defRPr>
            </a:lvl2pPr>
            <a:lvl3pPr lvl="2" algn="l">
              <a:spcBef>
                <a:spcPts val="0"/>
              </a:spcBef>
              <a:spcAft>
                <a:spcPts val="0"/>
              </a:spcAft>
              <a:buSzPts val="1000"/>
              <a:buNone/>
              <a:defRPr sz="1000">
                <a:solidFill>
                  <a:srgbClr val="FFE65F"/>
                </a:solidFill>
              </a:defRPr>
            </a:lvl3pPr>
            <a:lvl4pPr lvl="3" algn="l">
              <a:spcBef>
                <a:spcPts val="0"/>
              </a:spcBef>
              <a:spcAft>
                <a:spcPts val="0"/>
              </a:spcAft>
              <a:buSzPts val="1000"/>
              <a:buNone/>
              <a:defRPr sz="1000">
                <a:solidFill>
                  <a:srgbClr val="FFE65F"/>
                </a:solidFill>
              </a:defRPr>
            </a:lvl4pPr>
            <a:lvl5pPr lvl="4" algn="l">
              <a:spcBef>
                <a:spcPts val="0"/>
              </a:spcBef>
              <a:spcAft>
                <a:spcPts val="0"/>
              </a:spcAft>
              <a:buSzPts val="1000"/>
              <a:buNone/>
              <a:defRPr sz="1000">
                <a:solidFill>
                  <a:srgbClr val="FFE65F"/>
                </a:solidFill>
              </a:defRPr>
            </a:lvl5pPr>
            <a:lvl6pPr lvl="5" algn="l">
              <a:spcBef>
                <a:spcPts val="0"/>
              </a:spcBef>
              <a:spcAft>
                <a:spcPts val="0"/>
              </a:spcAft>
              <a:buSzPts val="1000"/>
              <a:buNone/>
              <a:defRPr sz="1000">
                <a:solidFill>
                  <a:srgbClr val="FFE65F"/>
                </a:solidFill>
              </a:defRPr>
            </a:lvl6pPr>
            <a:lvl7pPr lvl="6" algn="l">
              <a:spcBef>
                <a:spcPts val="0"/>
              </a:spcBef>
              <a:spcAft>
                <a:spcPts val="0"/>
              </a:spcAft>
              <a:buSzPts val="1000"/>
              <a:buNone/>
              <a:defRPr sz="1000">
                <a:solidFill>
                  <a:srgbClr val="FFE65F"/>
                </a:solidFill>
              </a:defRPr>
            </a:lvl7pPr>
            <a:lvl8pPr lvl="7" algn="l">
              <a:spcBef>
                <a:spcPts val="0"/>
              </a:spcBef>
              <a:spcAft>
                <a:spcPts val="0"/>
              </a:spcAft>
              <a:buSzPts val="1000"/>
              <a:buNone/>
              <a:defRPr sz="1000">
                <a:solidFill>
                  <a:srgbClr val="FFE65F"/>
                </a:solidFill>
              </a:defRPr>
            </a:lvl8pPr>
            <a:lvl9pPr lvl="8" algn="l">
              <a:spcBef>
                <a:spcPts val="0"/>
              </a:spcBef>
              <a:spcAft>
                <a:spcPts val="0"/>
              </a:spcAft>
              <a:buSzPts val="1000"/>
              <a:buNone/>
              <a:defRPr sz="1000">
                <a:solidFill>
                  <a:srgbClr val="FFE65F"/>
                </a:solidFill>
              </a:defRPr>
            </a:lvl9pPr>
          </a:lstStyle>
          <a:p>
            <a:endParaRPr/>
          </a:p>
        </p:txBody>
      </p:sp>
      <p:pic>
        <p:nvPicPr>
          <p:cNvPr id="60" name="Google Shape;60;p13"/>
          <p:cNvPicPr preferRelativeResize="0"/>
          <p:nvPr/>
        </p:nvPicPr>
        <p:blipFill>
          <a:blip r:embed="rId3">
            <a:alphaModFix/>
          </a:blip>
          <a:stretch>
            <a:fillRect/>
          </a:stretch>
        </p:blipFill>
        <p:spPr>
          <a:xfrm>
            <a:off x="466875" y="3808623"/>
            <a:ext cx="914400" cy="912702"/>
          </a:xfrm>
          <a:prstGeom prst="rect">
            <a:avLst/>
          </a:prstGeom>
          <a:noFill/>
          <a:ln>
            <a:noFill/>
          </a:ln>
        </p:spPr>
      </p:pic>
    </p:spTree>
  </p:cSld>
  <p:clrMapOvr>
    <a:masterClrMapping/>
  </p:clrMapOvr>
  <p:extLst>
    <p:ext uri="{DCECCB84-F9BA-43D5-87BE-67443E8EF086}">
      <p15:sldGuideLst xmlns:p15="http://schemas.microsoft.com/office/powerpoint/2012/main">
        <p15:guide id="1" pos="1440">
          <p15:clr>
            <a:srgbClr val="E46962"/>
          </p15:clr>
        </p15:guide>
        <p15:guide id="2" orient="horz" pos="652">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 Divider–Orange">
  <p:cSld name="TITLE_1_1">
    <p:bg>
      <p:bgPr>
        <a:solidFill>
          <a:srgbClr val="FFC211"/>
        </a:solid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lgn="l">
              <a:buNone/>
              <a:defRPr/>
            </a:lvl1pPr>
            <a:lvl2pPr lvl="1" algn="l">
              <a:buNone/>
              <a:defRPr/>
            </a:lvl2pPr>
            <a:lvl3pPr lvl="2" algn="l">
              <a:buNone/>
              <a:defRPr/>
            </a:lvl3pPr>
            <a:lvl4pPr lvl="3" algn="l">
              <a:buNone/>
              <a:defRPr/>
            </a:lvl4pPr>
            <a:lvl5pPr lvl="4" algn="l">
              <a:buNone/>
              <a:defRPr/>
            </a:lvl5pPr>
            <a:lvl6pPr lvl="5" algn="l">
              <a:buNone/>
              <a:defRPr/>
            </a:lvl6pPr>
            <a:lvl7pPr lvl="6" algn="l">
              <a:buNone/>
              <a:defRPr/>
            </a:lvl7pPr>
            <a:lvl8pPr lvl="7" algn="l">
              <a:buNone/>
              <a:defRPr/>
            </a:lvl8pPr>
            <a:lvl9pPr lvl="8" algn="l">
              <a:buNone/>
              <a:defRPr/>
            </a:lvl9pPr>
          </a:lstStyle>
          <a:p>
            <a:pPr marL="0" lvl="0" indent="0" algn="l" rtl="0">
              <a:spcBef>
                <a:spcPts val="0"/>
              </a:spcBef>
              <a:spcAft>
                <a:spcPts val="0"/>
              </a:spcAft>
              <a:buNone/>
            </a:pPr>
            <a:fld id="{00000000-1234-1234-1234-123412341234}" type="slidenum">
              <a:rPr lang="en"/>
              <a:t>‹#›</a:t>
            </a:fld>
            <a:endParaRPr/>
          </a:p>
        </p:txBody>
      </p:sp>
      <p:sp>
        <p:nvSpPr>
          <p:cNvPr id="63" name="Google Shape;63;p14"/>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4" name="Google Shape;64;p14"/>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65" name="Google Shape;65;p14"/>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 Divider–Blue">
  <p:cSld name="TITLE_1_1_1_1">
    <p:bg>
      <p:bgPr>
        <a:solidFill>
          <a:srgbClr val="ABE1FA"/>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lgn="l">
              <a:buNone/>
              <a:defRPr/>
            </a:lvl1pPr>
            <a:lvl2pPr lvl="1" algn="l">
              <a:buNone/>
              <a:defRPr/>
            </a:lvl2pPr>
            <a:lvl3pPr lvl="2" algn="l">
              <a:buNone/>
              <a:defRPr/>
            </a:lvl3pPr>
            <a:lvl4pPr lvl="3" algn="l">
              <a:buNone/>
              <a:defRPr/>
            </a:lvl4pPr>
            <a:lvl5pPr lvl="4" algn="l">
              <a:buNone/>
              <a:defRPr/>
            </a:lvl5pPr>
            <a:lvl6pPr lvl="5" algn="l">
              <a:buNone/>
              <a:defRPr/>
            </a:lvl6pPr>
            <a:lvl7pPr lvl="6" algn="l">
              <a:buNone/>
              <a:defRPr/>
            </a:lvl7pPr>
            <a:lvl8pPr lvl="7" algn="l">
              <a:buNone/>
              <a:defRPr/>
            </a:lvl8pPr>
            <a:lvl9pPr lvl="8" algn="l">
              <a:buNone/>
              <a:defRPr/>
            </a:lvl9pPr>
          </a:lstStyle>
          <a:p>
            <a:pPr marL="0" lvl="0" indent="0" algn="l" rtl="0">
              <a:spcBef>
                <a:spcPts val="0"/>
              </a:spcBef>
              <a:spcAft>
                <a:spcPts val="0"/>
              </a:spcAft>
              <a:buNone/>
            </a:pPr>
            <a:fld id="{00000000-1234-1234-1234-123412341234}" type="slidenum">
              <a:rPr lang="en"/>
              <a:t>‹#›</a:t>
            </a:fld>
            <a:endParaRPr/>
          </a:p>
        </p:txBody>
      </p:sp>
      <p:sp>
        <p:nvSpPr>
          <p:cNvPr id="68" name="Google Shape;68;p15"/>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9" name="Google Shape;69;p15"/>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70" name="Google Shape;70;p15"/>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ub Divider–Gold">
  <p:cSld name="TITLE_1_2">
    <p:bg>
      <p:bgPr>
        <a:solidFill>
          <a:srgbClr val="FFE65F"/>
        </a:solidFill>
        <a:effectLst/>
      </p:bgPr>
    </p:bg>
    <p:spTree>
      <p:nvGrpSpPr>
        <p:cNvPr id="1" name="Shape 71"/>
        <p:cNvGrpSpPr/>
        <p:nvPr/>
      </p:nvGrpSpPr>
      <p:grpSpPr>
        <a:xfrm>
          <a:off x="0" y="0"/>
          <a:ext cx="0" cy="0"/>
          <a:chOff x="0" y="0"/>
          <a:chExt cx="0" cy="0"/>
        </a:xfrm>
      </p:grpSpPr>
      <p:sp>
        <p:nvSpPr>
          <p:cNvPr id="72" name="Google Shape;72;p16"/>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lgn="l">
              <a:buNone/>
              <a:defRPr/>
            </a:lvl1pPr>
            <a:lvl2pPr lvl="1" algn="l">
              <a:buNone/>
              <a:defRPr/>
            </a:lvl2pPr>
            <a:lvl3pPr lvl="2" algn="l">
              <a:buNone/>
              <a:defRPr/>
            </a:lvl3pPr>
            <a:lvl4pPr lvl="3" algn="l">
              <a:buNone/>
              <a:defRPr/>
            </a:lvl4pPr>
            <a:lvl5pPr lvl="4" algn="l">
              <a:buNone/>
              <a:defRPr/>
            </a:lvl5pPr>
            <a:lvl6pPr lvl="5" algn="l">
              <a:buNone/>
              <a:defRPr/>
            </a:lvl6pPr>
            <a:lvl7pPr lvl="6" algn="l">
              <a:buNone/>
              <a:defRPr/>
            </a:lvl7pPr>
            <a:lvl8pPr lvl="7" algn="l">
              <a:buNone/>
              <a:defRPr/>
            </a:lvl8pPr>
            <a:lvl9pPr lvl="8" algn="l">
              <a:buNone/>
              <a:defRPr/>
            </a:lvl9pPr>
          </a:lstStyle>
          <a:p>
            <a:pPr marL="0" lvl="0" indent="0" algn="l" rtl="0">
              <a:spcBef>
                <a:spcPts val="0"/>
              </a:spcBef>
              <a:spcAft>
                <a:spcPts val="0"/>
              </a:spcAft>
              <a:buNone/>
            </a:pPr>
            <a:fld id="{00000000-1234-1234-1234-123412341234}" type="slidenum">
              <a:rPr lang="en"/>
              <a:t>‹#›</a:t>
            </a:fld>
            <a:endParaRPr/>
          </a:p>
        </p:txBody>
      </p:sp>
      <p:sp>
        <p:nvSpPr>
          <p:cNvPr id="73" name="Google Shape;73;p16"/>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4" name="Google Shape;74;p16"/>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75" name="Google Shape;75;p16"/>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ub Divider–Green">
  <p:cSld name="TITLE_1_1_1_1_1">
    <p:bg>
      <p:bgPr>
        <a:solidFill>
          <a:srgbClr val="ADD581"/>
        </a:solid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ctrTitle"/>
          </p:nvPr>
        </p:nvSpPr>
        <p:spPr>
          <a:xfrm>
            <a:off x="454100" y="1955800"/>
            <a:ext cx="3185700" cy="1110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3600"/>
              <a:buFont typeface="Barlow Condensed SemiBold"/>
              <a:buNone/>
              <a:defRPr sz="3600">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8" name="Google Shape;78;p17"/>
          <p:cNvSpPr txBox="1">
            <a:spLocks noGrp="1"/>
          </p:cNvSpPr>
          <p:nvPr>
            <p:ph type="subTitle" idx="1"/>
          </p:nvPr>
        </p:nvSpPr>
        <p:spPr>
          <a:xfrm>
            <a:off x="454100" y="306670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200"/>
              <a:buFont typeface="Barlow Condensed"/>
              <a:buNone/>
              <a:defRPr sz="2200">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pic>
        <p:nvPicPr>
          <p:cNvPr id="79" name="Google Shape;79;p17"/>
          <p:cNvPicPr preferRelativeResize="0"/>
          <p:nvPr/>
        </p:nvPicPr>
        <p:blipFill>
          <a:blip r:embed="rId2">
            <a:alphaModFix/>
          </a:blip>
          <a:stretch>
            <a:fillRect/>
          </a:stretch>
        </p:blipFill>
        <p:spPr>
          <a:xfrm>
            <a:off x="454100" y="454089"/>
            <a:ext cx="1035949" cy="1054385"/>
          </a:xfrm>
          <a:prstGeom prst="rect">
            <a:avLst/>
          </a:prstGeom>
          <a:noFill/>
          <a:ln>
            <a:noFill/>
          </a:ln>
        </p:spPr>
      </p:pic>
    </p:spTree>
  </p:cSld>
  <p:clrMapOvr>
    <a:masterClrMapping/>
  </p:clrMapOvr>
  <p:extLst>
    <p:ext uri="{DCECCB84-F9BA-43D5-87BE-67443E8EF086}">
      <p15:sldGuideLst xmlns:p15="http://schemas.microsoft.com/office/powerpoint/2012/main">
        <p15:guide id="1" pos="286">
          <p15:clr>
            <a:srgbClr val="E46962"/>
          </p15:clr>
        </p15:guide>
        <p15:guide id="2" orient="horz" pos="1296">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Purple">
  <p:cSld name="TITLE_AND_TWO_COLUMNS_1_1_1">
    <p:bg>
      <p:bgPr>
        <a:solidFill>
          <a:srgbClr val="303C93"/>
        </a:solidFill>
        <a:effectLst/>
      </p:bgPr>
    </p:bg>
    <p:spTree>
      <p:nvGrpSpPr>
        <p:cNvPr id="1" name="Shape 80"/>
        <p:cNvGrpSpPr/>
        <p:nvPr/>
      </p:nvGrpSpPr>
      <p:grpSpPr>
        <a:xfrm>
          <a:off x="0" y="0"/>
          <a:ext cx="0" cy="0"/>
          <a:chOff x="0" y="0"/>
          <a:chExt cx="0" cy="0"/>
        </a:xfrm>
      </p:grpSpPr>
      <p:sp>
        <p:nvSpPr>
          <p:cNvPr id="81" name="Google Shape;81;p18"/>
          <p:cNvSpPr/>
          <p:nvPr/>
        </p:nvSpPr>
        <p:spPr>
          <a:xfrm>
            <a:off x="-75" y="0"/>
            <a:ext cx="710700" cy="5143500"/>
          </a:xfrm>
          <a:prstGeom prst="rect">
            <a:avLst/>
          </a:prstGeom>
          <a:solidFill>
            <a:srgbClr val="E896C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2" name="Google Shape;82;p18"/>
          <p:cNvSpPr txBox="1">
            <a:spLocks noGrp="1"/>
          </p:cNvSpPr>
          <p:nvPr>
            <p:ph type="title"/>
          </p:nvPr>
        </p:nvSpPr>
        <p:spPr>
          <a:xfrm>
            <a:off x="914400" y="375175"/>
            <a:ext cx="6409800" cy="357000"/>
          </a:xfrm>
          <a:prstGeom prst="rect">
            <a:avLst/>
          </a:prstGeom>
        </p:spPr>
        <p:txBody>
          <a:bodyPr spcFirstLastPara="1" wrap="square" lIns="91425" tIns="91425" rIns="91425" bIns="91425" anchor="t" anchorCtr="0">
            <a:normAutofit/>
          </a:bodyPr>
          <a:lstStyle>
            <a:lvl1pPr lvl="0">
              <a:spcBef>
                <a:spcPts val="0"/>
              </a:spcBef>
              <a:spcAft>
                <a:spcPts val="0"/>
              </a:spcAft>
              <a:buClr>
                <a:srgbClr val="E896C1"/>
              </a:buClr>
              <a:buSzPts val="2400"/>
              <a:buNone/>
              <a:defRPr sz="2400">
                <a:solidFill>
                  <a:srgbClr val="E896C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3" name="Google Shape;83;p18"/>
          <p:cNvSpPr txBox="1">
            <a:spLocks noGrp="1"/>
          </p:cNvSpPr>
          <p:nvPr>
            <p:ph type="body" idx="1"/>
          </p:nvPr>
        </p:nvSpPr>
        <p:spPr>
          <a:xfrm>
            <a:off x="914400" y="1009800"/>
            <a:ext cx="5039400" cy="3416400"/>
          </a:xfrm>
          <a:prstGeom prst="rect">
            <a:avLst/>
          </a:prstGeom>
        </p:spPr>
        <p:txBody>
          <a:bodyPr spcFirstLastPara="1" wrap="square" lIns="91425" tIns="91425" rIns="91425" bIns="91425" anchor="t" anchorCtr="0">
            <a:normAutofit/>
          </a:bodyPr>
          <a:lstStyle>
            <a:lvl1pPr marL="457200" lvl="0"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1pPr>
            <a:lvl2pPr marL="914400" lvl="1"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2pPr>
            <a:lvl3pPr marL="1371600" lvl="2"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3pPr>
            <a:lvl4pPr marL="1828800" lvl="3"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4pPr>
            <a:lvl5pPr marL="2286000" lvl="4"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5pPr>
            <a:lvl6pPr marL="2743200" lvl="5"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6pPr>
            <a:lvl7pPr marL="3200400" lvl="6"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7pPr>
            <a:lvl8pPr marL="3657600" lvl="7"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8pPr>
            <a:lvl9pPr marL="4114800" lvl="8" indent="-381000">
              <a:spcBef>
                <a:spcPts val="0"/>
              </a:spcBef>
              <a:spcAft>
                <a:spcPts val="0"/>
              </a:spcAft>
              <a:buClr>
                <a:srgbClr val="E896C1"/>
              </a:buClr>
              <a:buSzPts val="2400"/>
              <a:buFont typeface="Barlow"/>
              <a:buChar char="■"/>
              <a:defRPr sz="2400">
                <a:solidFill>
                  <a:srgbClr val="E896C1"/>
                </a:solidFill>
                <a:latin typeface="Barlow"/>
                <a:ea typeface="Barlow"/>
                <a:cs typeface="Barlow"/>
                <a:sym typeface="Barlow"/>
              </a:defRPr>
            </a:lvl9pPr>
          </a:lstStyle>
          <a:p>
            <a:endParaRPr/>
          </a:p>
        </p:txBody>
      </p:sp>
      <p:sp>
        <p:nvSpPr>
          <p:cNvPr id="84" name="Google Shape;84;p18"/>
          <p:cNvSpPr txBox="1">
            <a:spLocks noGrp="1"/>
          </p:cNvSpPr>
          <p:nvPr>
            <p:ph type="sldNum" idx="12"/>
          </p:nvPr>
        </p:nvSpPr>
        <p:spPr>
          <a:xfrm>
            <a:off x="198978" y="4753075"/>
            <a:ext cx="312600" cy="153900"/>
          </a:xfrm>
          <a:prstGeom prst="rect">
            <a:avLst/>
          </a:prstGeom>
        </p:spPr>
        <p:txBody>
          <a:bodyPr spcFirstLastPara="1" wrap="square" lIns="91425" tIns="91425" rIns="91425" bIns="91425" anchor="ctr" anchorCtr="0">
            <a:normAutofit fontScale="250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85" name="Google Shape;85;p18"/>
          <p:cNvPicPr preferRelativeResize="0"/>
          <p:nvPr/>
        </p:nvPicPr>
        <p:blipFill>
          <a:blip r:embed="rId2">
            <a:alphaModFix/>
          </a:blip>
          <a:stretch>
            <a:fillRect/>
          </a:stretch>
        </p:blipFill>
        <p:spPr>
          <a:xfrm>
            <a:off x="181650" y="302295"/>
            <a:ext cx="347451" cy="353630"/>
          </a:xfrm>
          <a:prstGeom prst="rect">
            <a:avLst/>
          </a:prstGeom>
          <a:noFill/>
          <a:ln>
            <a:noFill/>
          </a:ln>
        </p:spPr>
      </p:pic>
    </p:spTree>
  </p:cSld>
  <p:clrMapOvr>
    <a:masterClrMapping/>
  </p:clrMapOvr>
  <p:extLst>
    <p:ext uri="{DCECCB84-F9BA-43D5-87BE-67443E8EF086}">
      <p15:sldGuideLst xmlns:p15="http://schemas.microsoft.com/office/powerpoint/2012/main">
        <p15:guide id="1" pos="576">
          <p15:clr>
            <a:srgbClr val="E46962"/>
          </p15:clr>
        </p15:guide>
        <p15:guide id="2" orient="horz" pos="413">
          <p15:clr>
            <a:srgbClr val="E46962"/>
          </p15:clr>
        </p15:guide>
        <p15:guide id="3" orient="horz" pos="864">
          <p15:clr>
            <a:srgbClr val="E46962"/>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 name="Google Shape;88;p19"/>
          <p:cNvSpPr>
            <a:spLocks noGrp="1"/>
          </p:cNvSpPr>
          <p:nvPr>
            <p:ph type="pic" idx="2"/>
          </p:nvPr>
        </p:nvSpPr>
        <p:spPr>
          <a:xfrm>
            <a:off x="3887391" y="740569"/>
            <a:ext cx="4629300" cy="3655200"/>
          </a:xfrm>
          <a:prstGeom prst="rect">
            <a:avLst/>
          </a:prstGeom>
          <a:noFill/>
          <a:ln>
            <a:noFill/>
          </a:ln>
        </p:spPr>
      </p:sp>
      <p:sp>
        <p:nvSpPr>
          <p:cNvPr id="89" name="Google Shape;89;p19"/>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90" name="Google Shape;90;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91" name="Google Shape;91;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92" name="Google Shape;92;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3" name="Google Shape;93;p19"/>
          <p:cNvSpPr/>
          <p:nvPr/>
        </p:nvSpPr>
        <p:spPr>
          <a:xfrm>
            <a:off x="0" y="5017715"/>
            <a:ext cx="9144000" cy="1536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ver Slide 1 1">
  <p:cSld name="TITLE_1_1_1_2">
    <p:bg>
      <p:bgPr>
        <a:solidFill>
          <a:srgbClr val="303C93"/>
        </a:solidFill>
        <a:effectLst/>
      </p:bgPr>
    </p:bg>
    <p:spTree>
      <p:nvGrpSpPr>
        <p:cNvPr id="1" name="Shape 94"/>
        <p:cNvGrpSpPr/>
        <p:nvPr/>
      </p:nvGrpSpPr>
      <p:grpSpPr>
        <a:xfrm>
          <a:off x="0" y="0"/>
          <a:ext cx="0" cy="0"/>
          <a:chOff x="0" y="0"/>
          <a:chExt cx="0" cy="0"/>
        </a:xfrm>
      </p:grpSpPr>
      <p:sp>
        <p:nvSpPr>
          <p:cNvPr id="95" name="Google Shape;95;p20"/>
          <p:cNvSpPr txBox="1">
            <a:spLocks noGrp="1"/>
          </p:cNvSpPr>
          <p:nvPr>
            <p:ph type="ctrTitle"/>
          </p:nvPr>
        </p:nvSpPr>
        <p:spPr>
          <a:xfrm>
            <a:off x="2286000" y="421700"/>
            <a:ext cx="3701400" cy="1560300"/>
          </a:xfrm>
          <a:prstGeom prst="rect">
            <a:avLst/>
          </a:prstGeom>
        </p:spPr>
        <p:txBody>
          <a:bodyPr spcFirstLastPara="1" wrap="square" lIns="91425" tIns="91425" rIns="91425" bIns="91425" anchor="t" anchorCtr="0">
            <a:spAutoFit/>
          </a:bodyPr>
          <a:lstStyle>
            <a:lvl1pPr lvl="0">
              <a:lnSpc>
                <a:spcPct val="100000"/>
              </a:lnSpc>
              <a:spcBef>
                <a:spcPts val="0"/>
              </a:spcBef>
              <a:spcAft>
                <a:spcPts val="0"/>
              </a:spcAft>
              <a:buClr>
                <a:srgbClr val="FFE65F"/>
              </a:buClr>
              <a:buSzPts val="5000"/>
              <a:buFont typeface="Barlow Condensed SemiBold"/>
              <a:buNone/>
              <a:defRPr sz="5000">
                <a:solidFill>
                  <a:srgbClr val="FFE65F"/>
                </a:solidFill>
                <a:latin typeface="Barlow Condensed SemiBold"/>
                <a:ea typeface="Barlow Condensed SemiBold"/>
                <a:cs typeface="Barlow Condensed SemiBold"/>
                <a:sym typeface="Barlow Condensed SemiBold"/>
              </a:defRPr>
            </a:lvl1pPr>
            <a:lvl2pPr lvl="1" algn="ctr">
              <a:lnSpc>
                <a:spcPct val="100000"/>
              </a:lnSpc>
              <a:spcBef>
                <a:spcPts val="0"/>
              </a:spcBef>
              <a:spcAft>
                <a:spcPts val="0"/>
              </a:spcAft>
              <a:buClr>
                <a:srgbClr val="FFE65F"/>
              </a:buClr>
              <a:buSzPts val="5200"/>
              <a:buNone/>
              <a:defRPr sz="5200">
                <a:solidFill>
                  <a:srgbClr val="FFE65F"/>
                </a:solidFill>
              </a:defRPr>
            </a:lvl2pPr>
            <a:lvl3pPr lvl="2" algn="ctr">
              <a:lnSpc>
                <a:spcPct val="100000"/>
              </a:lnSpc>
              <a:spcBef>
                <a:spcPts val="0"/>
              </a:spcBef>
              <a:spcAft>
                <a:spcPts val="0"/>
              </a:spcAft>
              <a:buClr>
                <a:srgbClr val="FFE65F"/>
              </a:buClr>
              <a:buSzPts val="5200"/>
              <a:buNone/>
              <a:defRPr sz="5200">
                <a:solidFill>
                  <a:srgbClr val="FFE65F"/>
                </a:solidFill>
              </a:defRPr>
            </a:lvl3pPr>
            <a:lvl4pPr lvl="3" algn="ctr">
              <a:lnSpc>
                <a:spcPct val="100000"/>
              </a:lnSpc>
              <a:spcBef>
                <a:spcPts val="0"/>
              </a:spcBef>
              <a:spcAft>
                <a:spcPts val="0"/>
              </a:spcAft>
              <a:buClr>
                <a:srgbClr val="FFE65F"/>
              </a:buClr>
              <a:buSzPts val="5200"/>
              <a:buNone/>
              <a:defRPr sz="5200">
                <a:solidFill>
                  <a:srgbClr val="FFE65F"/>
                </a:solidFill>
              </a:defRPr>
            </a:lvl4pPr>
            <a:lvl5pPr lvl="4" algn="ctr">
              <a:lnSpc>
                <a:spcPct val="100000"/>
              </a:lnSpc>
              <a:spcBef>
                <a:spcPts val="0"/>
              </a:spcBef>
              <a:spcAft>
                <a:spcPts val="0"/>
              </a:spcAft>
              <a:buClr>
                <a:srgbClr val="FFE65F"/>
              </a:buClr>
              <a:buSzPts val="5200"/>
              <a:buNone/>
              <a:defRPr sz="5200">
                <a:solidFill>
                  <a:srgbClr val="FFE65F"/>
                </a:solidFill>
              </a:defRPr>
            </a:lvl5pPr>
            <a:lvl6pPr lvl="5" algn="ctr">
              <a:lnSpc>
                <a:spcPct val="100000"/>
              </a:lnSpc>
              <a:spcBef>
                <a:spcPts val="0"/>
              </a:spcBef>
              <a:spcAft>
                <a:spcPts val="0"/>
              </a:spcAft>
              <a:buClr>
                <a:srgbClr val="FFE65F"/>
              </a:buClr>
              <a:buSzPts val="5200"/>
              <a:buNone/>
              <a:defRPr sz="5200">
                <a:solidFill>
                  <a:srgbClr val="FFE65F"/>
                </a:solidFill>
              </a:defRPr>
            </a:lvl6pPr>
            <a:lvl7pPr lvl="6" algn="ctr">
              <a:lnSpc>
                <a:spcPct val="100000"/>
              </a:lnSpc>
              <a:spcBef>
                <a:spcPts val="0"/>
              </a:spcBef>
              <a:spcAft>
                <a:spcPts val="0"/>
              </a:spcAft>
              <a:buClr>
                <a:srgbClr val="FFE65F"/>
              </a:buClr>
              <a:buSzPts val="5200"/>
              <a:buNone/>
              <a:defRPr sz="5200">
                <a:solidFill>
                  <a:srgbClr val="FFE65F"/>
                </a:solidFill>
              </a:defRPr>
            </a:lvl7pPr>
            <a:lvl8pPr lvl="7" algn="ctr">
              <a:lnSpc>
                <a:spcPct val="100000"/>
              </a:lnSpc>
              <a:spcBef>
                <a:spcPts val="0"/>
              </a:spcBef>
              <a:spcAft>
                <a:spcPts val="0"/>
              </a:spcAft>
              <a:buClr>
                <a:srgbClr val="FFE65F"/>
              </a:buClr>
              <a:buSzPts val="5200"/>
              <a:buNone/>
              <a:defRPr sz="5200">
                <a:solidFill>
                  <a:srgbClr val="FFE65F"/>
                </a:solidFill>
              </a:defRPr>
            </a:lvl8pPr>
            <a:lvl9pPr lvl="8" algn="ctr">
              <a:lnSpc>
                <a:spcPct val="100000"/>
              </a:lnSpc>
              <a:spcBef>
                <a:spcPts val="0"/>
              </a:spcBef>
              <a:spcAft>
                <a:spcPts val="0"/>
              </a:spcAft>
              <a:buClr>
                <a:srgbClr val="FFE65F"/>
              </a:buClr>
              <a:buSzPts val="5200"/>
              <a:buNone/>
              <a:defRPr sz="5200">
                <a:solidFill>
                  <a:srgbClr val="FFE65F"/>
                </a:solidFill>
              </a:defRPr>
            </a:lvl9pPr>
          </a:lstStyle>
          <a:p>
            <a:endParaRPr/>
          </a:p>
        </p:txBody>
      </p:sp>
      <p:sp>
        <p:nvSpPr>
          <p:cNvPr id="96" name="Google Shape;96;p20"/>
          <p:cNvSpPr txBox="1">
            <a:spLocks noGrp="1"/>
          </p:cNvSpPr>
          <p:nvPr>
            <p:ph type="subTitle" idx="1"/>
          </p:nvPr>
        </p:nvSpPr>
        <p:spPr>
          <a:xfrm>
            <a:off x="2286000" y="2023050"/>
            <a:ext cx="27591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FFE65F"/>
              </a:buClr>
              <a:buSzPts val="2200"/>
              <a:buFont typeface="Barlow Condensed"/>
              <a:buNone/>
              <a:defRPr sz="2200">
                <a:solidFill>
                  <a:srgbClr val="FFE65F"/>
                </a:solidFill>
                <a:latin typeface="Barlow Condensed"/>
                <a:ea typeface="Barlow Condensed"/>
                <a:cs typeface="Barlow Condensed"/>
                <a:sym typeface="Barlow Condensed"/>
              </a:defRPr>
            </a:lvl1pPr>
            <a:lvl2pPr lvl="1">
              <a:lnSpc>
                <a:spcPct val="100000"/>
              </a:lnSpc>
              <a:spcBef>
                <a:spcPts val="0"/>
              </a:spcBef>
              <a:spcAft>
                <a:spcPts val="0"/>
              </a:spcAft>
              <a:buSzPts val="2200"/>
              <a:buNone/>
              <a:defRPr sz="2200"/>
            </a:lvl2pPr>
            <a:lvl3pPr lvl="2">
              <a:lnSpc>
                <a:spcPct val="100000"/>
              </a:lnSpc>
              <a:spcBef>
                <a:spcPts val="0"/>
              </a:spcBef>
              <a:spcAft>
                <a:spcPts val="0"/>
              </a:spcAft>
              <a:buSzPts val="2200"/>
              <a:buNone/>
              <a:defRPr sz="2200"/>
            </a:lvl3pPr>
            <a:lvl4pPr lvl="3">
              <a:lnSpc>
                <a:spcPct val="100000"/>
              </a:lnSpc>
              <a:spcBef>
                <a:spcPts val="0"/>
              </a:spcBef>
              <a:spcAft>
                <a:spcPts val="0"/>
              </a:spcAft>
              <a:buSzPts val="2200"/>
              <a:buNone/>
              <a:defRPr sz="2200"/>
            </a:lvl4pPr>
            <a:lvl5pPr lvl="4">
              <a:lnSpc>
                <a:spcPct val="100000"/>
              </a:lnSpc>
              <a:spcBef>
                <a:spcPts val="0"/>
              </a:spcBef>
              <a:spcAft>
                <a:spcPts val="0"/>
              </a:spcAft>
              <a:buSzPts val="2200"/>
              <a:buNone/>
              <a:defRPr sz="2200"/>
            </a:lvl5pPr>
            <a:lvl6pPr lvl="5">
              <a:lnSpc>
                <a:spcPct val="100000"/>
              </a:lnSpc>
              <a:spcBef>
                <a:spcPts val="0"/>
              </a:spcBef>
              <a:spcAft>
                <a:spcPts val="0"/>
              </a:spcAft>
              <a:buSzPts val="2200"/>
              <a:buNone/>
              <a:defRPr sz="2200"/>
            </a:lvl6pPr>
            <a:lvl7pPr lvl="6">
              <a:lnSpc>
                <a:spcPct val="100000"/>
              </a:lnSpc>
              <a:spcBef>
                <a:spcPts val="0"/>
              </a:spcBef>
              <a:spcAft>
                <a:spcPts val="0"/>
              </a:spcAft>
              <a:buSzPts val="2200"/>
              <a:buNone/>
              <a:defRPr sz="2200"/>
            </a:lvl7pPr>
            <a:lvl8pPr lvl="7">
              <a:lnSpc>
                <a:spcPct val="100000"/>
              </a:lnSpc>
              <a:spcBef>
                <a:spcPts val="0"/>
              </a:spcBef>
              <a:spcAft>
                <a:spcPts val="0"/>
              </a:spcAft>
              <a:buSzPts val="2200"/>
              <a:buNone/>
              <a:defRPr sz="2200"/>
            </a:lvl8pPr>
            <a:lvl9pPr lvl="8">
              <a:lnSpc>
                <a:spcPct val="100000"/>
              </a:lnSpc>
              <a:spcBef>
                <a:spcPts val="0"/>
              </a:spcBef>
              <a:spcAft>
                <a:spcPts val="0"/>
              </a:spcAft>
              <a:buSzPts val="2200"/>
              <a:buNone/>
              <a:defRPr sz="2200"/>
            </a:lvl9pPr>
          </a:lstStyle>
          <a:p>
            <a:endParaRPr/>
          </a:p>
        </p:txBody>
      </p:sp>
      <p:sp>
        <p:nvSpPr>
          <p:cNvPr id="97" name="Google Shape;97;p20"/>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cxnSp>
        <p:nvCxnSpPr>
          <p:cNvPr id="98" name="Google Shape;98;p20"/>
          <p:cNvCxnSpPr/>
          <p:nvPr/>
        </p:nvCxnSpPr>
        <p:spPr>
          <a:xfrm rot="5400000">
            <a:off x="750100" y="4830025"/>
            <a:ext cx="144300" cy="0"/>
          </a:xfrm>
          <a:prstGeom prst="straightConnector1">
            <a:avLst/>
          </a:prstGeom>
          <a:noFill/>
          <a:ln w="9525" cap="flat" cmpd="sng">
            <a:solidFill>
              <a:srgbClr val="303C93"/>
            </a:solidFill>
            <a:prstDash val="solid"/>
            <a:round/>
            <a:headEnd type="none" w="med" len="med"/>
            <a:tailEnd type="none" w="med" len="med"/>
          </a:ln>
        </p:spPr>
      </p:cxnSp>
      <p:sp>
        <p:nvSpPr>
          <p:cNvPr id="99" name="Google Shape;99;p20"/>
          <p:cNvSpPr txBox="1"/>
          <p:nvPr/>
        </p:nvSpPr>
        <p:spPr>
          <a:xfrm>
            <a:off x="1007250" y="4768525"/>
            <a:ext cx="1837800" cy="1230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800">
                <a:solidFill>
                  <a:srgbClr val="303C93"/>
                </a:solidFill>
                <a:latin typeface="Barlow SemiBold"/>
                <a:ea typeface="Barlow SemiBold"/>
                <a:cs typeface="Barlow SemiBold"/>
                <a:sym typeface="Barlow SemiBold"/>
              </a:rPr>
              <a:t>Enter presentation name 2023</a:t>
            </a:r>
            <a:endParaRPr sz="800">
              <a:solidFill>
                <a:srgbClr val="303C93"/>
              </a:solidFill>
              <a:latin typeface="Barlow SemiBold"/>
              <a:ea typeface="Barlow SemiBold"/>
              <a:cs typeface="Barlow SemiBold"/>
              <a:sym typeface="Barlow SemiBold"/>
            </a:endParaRPr>
          </a:p>
        </p:txBody>
      </p:sp>
      <p:sp>
        <p:nvSpPr>
          <p:cNvPr id="100" name="Google Shape;100;p20"/>
          <p:cNvSpPr/>
          <p:nvPr/>
        </p:nvSpPr>
        <p:spPr>
          <a:xfrm>
            <a:off x="-75" y="0"/>
            <a:ext cx="1868700" cy="5143500"/>
          </a:xfrm>
          <a:prstGeom prst="rect">
            <a:avLst/>
          </a:prstGeom>
          <a:solidFill>
            <a:srgbClr val="FFE65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1" name="Google Shape;101;p20"/>
          <p:cNvPicPr preferRelativeResize="0"/>
          <p:nvPr/>
        </p:nvPicPr>
        <p:blipFill>
          <a:blip r:embed="rId2">
            <a:alphaModFix/>
          </a:blip>
          <a:stretch>
            <a:fillRect/>
          </a:stretch>
        </p:blipFill>
        <p:spPr>
          <a:xfrm>
            <a:off x="321950" y="350175"/>
            <a:ext cx="1224651" cy="2126751"/>
          </a:xfrm>
          <a:prstGeom prst="rect">
            <a:avLst/>
          </a:prstGeom>
          <a:noFill/>
          <a:ln>
            <a:noFill/>
          </a:ln>
        </p:spPr>
      </p:pic>
      <p:sp>
        <p:nvSpPr>
          <p:cNvPr id="102" name="Google Shape;102;p20"/>
          <p:cNvSpPr txBox="1">
            <a:spLocks noGrp="1"/>
          </p:cNvSpPr>
          <p:nvPr>
            <p:ph type="ctrTitle" idx="2"/>
          </p:nvPr>
        </p:nvSpPr>
        <p:spPr>
          <a:xfrm>
            <a:off x="2286000" y="4036300"/>
            <a:ext cx="1152900" cy="291300"/>
          </a:xfrm>
          <a:prstGeom prst="rect">
            <a:avLst/>
          </a:prstGeom>
        </p:spPr>
        <p:txBody>
          <a:bodyPr spcFirstLastPara="1" wrap="square" lIns="0" tIns="0" rIns="0" bIns="0" anchor="t" anchorCtr="0">
            <a:spAutoFit/>
          </a:bodyPr>
          <a:lstStyle>
            <a:lvl1pPr lvl="0" algn="l">
              <a:spcBef>
                <a:spcPts val="0"/>
              </a:spcBef>
              <a:spcAft>
                <a:spcPts val="0"/>
              </a:spcAft>
              <a:buNone/>
              <a:defRPr sz="1000" b="1">
                <a:solidFill>
                  <a:srgbClr val="FFE65F"/>
                </a:solidFill>
                <a:latin typeface="Roboto"/>
                <a:ea typeface="Roboto"/>
                <a:cs typeface="Roboto"/>
                <a:sym typeface="Roboto"/>
              </a:defRPr>
            </a:lvl1pPr>
            <a:lvl2pPr lvl="1" algn="l">
              <a:spcBef>
                <a:spcPts val="0"/>
              </a:spcBef>
              <a:spcAft>
                <a:spcPts val="0"/>
              </a:spcAft>
              <a:buNone/>
              <a:defRPr sz="1000">
                <a:solidFill>
                  <a:srgbClr val="FFE65F"/>
                </a:solidFill>
                <a:latin typeface="Roboto Medium"/>
                <a:ea typeface="Roboto Medium"/>
                <a:cs typeface="Roboto Medium"/>
                <a:sym typeface="Roboto Medium"/>
              </a:defRPr>
            </a:lvl2pPr>
            <a:lvl3pPr lvl="2" algn="l">
              <a:spcBef>
                <a:spcPts val="0"/>
              </a:spcBef>
              <a:spcAft>
                <a:spcPts val="0"/>
              </a:spcAft>
              <a:buNone/>
              <a:defRPr sz="1000">
                <a:solidFill>
                  <a:srgbClr val="FFE65F"/>
                </a:solidFill>
                <a:latin typeface="Roboto Medium"/>
                <a:ea typeface="Roboto Medium"/>
                <a:cs typeface="Roboto Medium"/>
                <a:sym typeface="Roboto Medium"/>
              </a:defRPr>
            </a:lvl3pPr>
            <a:lvl4pPr lvl="3" algn="l">
              <a:spcBef>
                <a:spcPts val="0"/>
              </a:spcBef>
              <a:spcAft>
                <a:spcPts val="0"/>
              </a:spcAft>
              <a:buNone/>
              <a:defRPr sz="1000">
                <a:solidFill>
                  <a:srgbClr val="FFE65F"/>
                </a:solidFill>
                <a:latin typeface="Roboto Medium"/>
                <a:ea typeface="Roboto Medium"/>
                <a:cs typeface="Roboto Medium"/>
                <a:sym typeface="Roboto Medium"/>
              </a:defRPr>
            </a:lvl4pPr>
            <a:lvl5pPr lvl="4" algn="l">
              <a:spcBef>
                <a:spcPts val="0"/>
              </a:spcBef>
              <a:spcAft>
                <a:spcPts val="0"/>
              </a:spcAft>
              <a:buNone/>
              <a:defRPr sz="1000">
                <a:solidFill>
                  <a:srgbClr val="FFE65F"/>
                </a:solidFill>
                <a:latin typeface="Roboto Medium"/>
                <a:ea typeface="Roboto Medium"/>
                <a:cs typeface="Roboto Medium"/>
                <a:sym typeface="Roboto Medium"/>
              </a:defRPr>
            </a:lvl5pPr>
            <a:lvl6pPr lvl="5" algn="l">
              <a:spcBef>
                <a:spcPts val="0"/>
              </a:spcBef>
              <a:spcAft>
                <a:spcPts val="0"/>
              </a:spcAft>
              <a:buNone/>
              <a:defRPr sz="1000">
                <a:solidFill>
                  <a:srgbClr val="FFE65F"/>
                </a:solidFill>
                <a:latin typeface="Roboto Medium"/>
                <a:ea typeface="Roboto Medium"/>
                <a:cs typeface="Roboto Medium"/>
                <a:sym typeface="Roboto Medium"/>
              </a:defRPr>
            </a:lvl6pPr>
            <a:lvl7pPr lvl="6" algn="l">
              <a:spcBef>
                <a:spcPts val="0"/>
              </a:spcBef>
              <a:spcAft>
                <a:spcPts val="0"/>
              </a:spcAft>
              <a:buNone/>
              <a:defRPr sz="1000">
                <a:solidFill>
                  <a:srgbClr val="FFE65F"/>
                </a:solidFill>
                <a:latin typeface="Roboto Medium"/>
                <a:ea typeface="Roboto Medium"/>
                <a:cs typeface="Roboto Medium"/>
                <a:sym typeface="Roboto Medium"/>
              </a:defRPr>
            </a:lvl7pPr>
            <a:lvl8pPr lvl="7" algn="l">
              <a:spcBef>
                <a:spcPts val="0"/>
              </a:spcBef>
              <a:spcAft>
                <a:spcPts val="0"/>
              </a:spcAft>
              <a:buNone/>
              <a:defRPr sz="1000">
                <a:solidFill>
                  <a:srgbClr val="FFE65F"/>
                </a:solidFill>
                <a:latin typeface="Roboto Medium"/>
                <a:ea typeface="Roboto Medium"/>
                <a:cs typeface="Roboto Medium"/>
                <a:sym typeface="Roboto Medium"/>
              </a:defRPr>
            </a:lvl8pPr>
            <a:lvl9pPr lvl="8" algn="l">
              <a:spcBef>
                <a:spcPts val="0"/>
              </a:spcBef>
              <a:spcAft>
                <a:spcPts val="0"/>
              </a:spcAft>
              <a:buNone/>
              <a:defRPr sz="1000">
                <a:solidFill>
                  <a:srgbClr val="FFE65F"/>
                </a:solidFill>
                <a:latin typeface="Roboto Medium"/>
                <a:ea typeface="Roboto Medium"/>
                <a:cs typeface="Roboto Medium"/>
                <a:sym typeface="Roboto Medium"/>
              </a:defRPr>
            </a:lvl9pPr>
          </a:lstStyle>
          <a:p>
            <a:endParaRPr/>
          </a:p>
        </p:txBody>
      </p:sp>
      <p:sp>
        <p:nvSpPr>
          <p:cNvPr id="103" name="Google Shape;103;p20"/>
          <p:cNvSpPr txBox="1">
            <a:spLocks noGrp="1"/>
          </p:cNvSpPr>
          <p:nvPr>
            <p:ph type="subTitle" idx="3"/>
          </p:nvPr>
        </p:nvSpPr>
        <p:spPr>
          <a:xfrm>
            <a:off x="2286000" y="4356300"/>
            <a:ext cx="1152900" cy="365100"/>
          </a:xfrm>
          <a:prstGeom prst="rect">
            <a:avLst/>
          </a:prstGeom>
        </p:spPr>
        <p:txBody>
          <a:bodyPr spcFirstLastPara="1" wrap="square" lIns="0" tIns="0" rIns="0" bIns="0" anchor="t" anchorCtr="0">
            <a:spAutoFit/>
          </a:bodyPr>
          <a:lstStyle>
            <a:lvl1pPr lvl="0" algn="l">
              <a:spcBef>
                <a:spcPts val="0"/>
              </a:spcBef>
              <a:spcAft>
                <a:spcPts val="0"/>
              </a:spcAft>
              <a:buSzPts val="1000"/>
              <a:buNone/>
              <a:defRPr sz="1000">
                <a:solidFill>
                  <a:srgbClr val="FFE65F"/>
                </a:solidFill>
              </a:defRPr>
            </a:lvl1pPr>
            <a:lvl2pPr lvl="1" algn="l">
              <a:spcBef>
                <a:spcPts val="0"/>
              </a:spcBef>
              <a:spcAft>
                <a:spcPts val="0"/>
              </a:spcAft>
              <a:buSzPts val="1000"/>
              <a:buNone/>
              <a:defRPr sz="1000">
                <a:solidFill>
                  <a:srgbClr val="FFE65F"/>
                </a:solidFill>
              </a:defRPr>
            </a:lvl2pPr>
            <a:lvl3pPr lvl="2" algn="l">
              <a:spcBef>
                <a:spcPts val="0"/>
              </a:spcBef>
              <a:spcAft>
                <a:spcPts val="0"/>
              </a:spcAft>
              <a:buSzPts val="1000"/>
              <a:buNone/>
              <a:defRPr sz="1000">
                <a:solidFill>
                  <a:srgbClr val="FFE65F"/>
                </a:solidFill>
              </a:defRPr>
            </a:lvl3pPr>
            <a:lvl4pPr lvl="3" algn="l">
              <a:spcBef>
                <a:spcPts val="0"/>
              </a:spcBef>
              <a:spcAft>
                <a:spcPts val="0"/>
              </a:spcAft>
              <a:buSzPts val="1000"/>
              <a:buNone/>
              <a:defRPr sz="1000">
                <a:solidFill>
                  <a:srgbClr val="FFE65F"/>
                </a:solidFill>
              </a:defRPr>
            </a:lvl4pPr>
            <a:lvl5pPr lvl="4" algn="l">
              <a:spcBef>
                <a:spcPts val="0"/>
              </a:spcBef>
              <a:spcAft>
                <a:spcPts val="0"/>
              </a:spcAft>
              <a:buSzPts val="1000"/>
              <a:buNone/>
              <a:defRPr sz="1000">
                <a:solidFill>
                  <a:srgbClr val="FFE65F"/>
                </a:solidFill>
              </a:defRPr>
            </a:lvl5pPr>
            <a:lvl6pPr lvl="5" algn="l">
              <a:spcBef>
                <a:spcPts val="0"/>
              </a:spcBef>
              <a:spcAft>
                <a:spcPts val="0"/>
              </a:spcAft>
              <a:buSzPts val="1000"/>
              <a:buNone/>
              <a:defRPr sz="1000">
                <a:solidFill>
                  <a:srgbClr val="FFE65F"/>
                </a:solidFill>
              </a:defRPr>
            </a:lvl6pPr>
            <a:lvl7pPr lvl="6" algn="l">
              <a:spcBef>
                <a:spcPts val="0"/>
              </a:spcBef>
              <a:spcAft>
                <a:spcPts val="0"/>
              </a:spcAft>
              <a:buSzPts val="1000"/>
              <a:buNone/>
              <a:defRPr sz="1000">
                <a:solidFill>
                  <a:srgbClr val="FFE65F"/>
                </a:solidFill>
              </a:defRPr>
            </a:lvl7pPr>
            <a:lvl8pPr lvl="7" algn="l">
              <a:spcBef>
                <a:spcPts val="0"/>
              </a:spcBef>
              <a:spcAft>
                <a:spcPts val="0"/>
              </a:spcAft>
              <a:buSzPts val="1000"/>
              <a:buNone/>
              <a:defRPr sz="1000">
                <a:solidFill>
                  <a:srgbClr val="FFE65F"/>
                </a:solidFill>
              </a:defRPr>
            </a:lvl8pPr>
            <a:lvl9pPr lvl="8" algn="l">
              <a:spcBef>
                <a:spcPts val="0"/>
              </a:spcBef>
              <a:spcAft>
                <a:spcPts val="0"/>
              </a:spcAft>
              <a:buSzPts val="1000"/>
              <a:buNone/>
              <a:defRPr sz="1000">
                <a:solidFill>
                  <a:srgbClr val="FFE65F"/>
                </a:solidFill>
              </a:defRPr>
            </a:lvl9pPr>
          </a:lstStyle>
          <a:p>
            <a:endParaRPr/>
          </a:p>
        </p:txBody>
      </p:sp>
      <p:pic>
        <p:nvPicPr>
          <p:cNvPr id="104" name="Google Shape;104;p20"/>
          <p:cNvPicPr preferRelativeResize="0"/>
          <p:nvPr/>
        </p:nvPicPr>
        <p:blipFill>
          <a:blip r:embed="rId3">
            <a:alphaModFix/>
          </a:blip>
          <a:stretch>
            <a:fillRect/>
          </a:stretch>
        </p:blipFill>
        <p:spPr>
          <a:xfrm>
            <a:off x="466875" y="3808623"/>
            <a:ext cx="914400" cy="912702"/>
          </a:xfrm>
          <a:prstGeom prst="rect">
            <a:avLst/>
          </a:prstGeom>
          <a:noFill/>
          <a:ln>
            <a:noFill/>
          </a:ln>
        </p:spPr>
      </p:pic>
    </p:spTree>
  </p:cSld>
  <p:clrMapOvr>
    <a:masterClrMapping/>
  </p:clrMapOvr>
  <p:extLst>
    <p:ext uri="{DCECCB84-F9BA-43D5-87BE-67443E8EF086}">
      <p15:sldGuideLst xmlns:p15="http://schemas.microsoft.com/office/powerpoint/2012/main">
        <p15:guide id="1" pos="1440">
          <p15:clr>
            <a:srgbClr val="E46962"/>
          </p15:clr>
        </p15:guide>
        <p15:guide id="2" orient="horz" pos="652">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hyperlink" Target="mailto:Glenn.Daly@mass.gov" TargetMode="External"/><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hyperlink" Target="mailto:Ayala.Livny.Consulting@gmail.com"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p:nvPr/>
        </p:nvSpPr>
        <p:spPr>
          <a:xfrm>
            <a:off x="1862500" y="-30600"/>
            <a:ext cx="6820200" cy="5143500"/>
          </a:xfrm>
          <a:prstGeom prst="rect">
            <a:avLst/>
          </a:prstGeom>
          <a:gradFill>
            <a:gsLst>
              <a:gs pos="0">
                <a:srgbClr val="303C93"/>
              </a:gs>
              <a:gs pos="100000">
                <a:srgbClr val="FFFFFF">
                  <a:alpha val="0"/>
                </a:srgbClr>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 name="Google Shape;110;p21"/>
          <p:cNvSpPr txBox="1">
            <a:spLocks noGrp="1"/>
          </p:cNvSpPr>
          <p:nvPr>
            <p:ph type="ctrTitle"/>
          </p:nvPr>
        </p:nvSpPr>
        <p:spPr>
          <a:xfrm>
            <a:off x="2154400" y="1072550"/>
            <a:ext cx="6671400" cy="754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4900"/>
              <a:t>March 2026 Meeting </a:t>
            </a:r>
            <a:endParaRPr sz="4900">
              <a:solidFill>
                <a:srgbClr val="FFE65F"/>
              </a:solidFill>
              <a:latin typeface="Barlow Condensed SemiBold"/>
              <a:ea typeface="Barlow Condensed SemiBold"/>
              <a:cs typeface="Barlow Condensed SemiBold"/>
              <a:sym typeface="Barlow Condensed SemiBold"/>
            </a:endParaRPr>
          </a:p>
        </p:txBody>
      </p:sp>
      <p:sp>
        <p:nvSpPr>
          <p:cNvPr id="111" name="Google Shape;111;p21"/>
          <p:cNvSpPr txBox="1">
            <a:spLocks noGrp="1"/>
          </p:cNvSpPr>
          <p:nvPr>
            <p:ph type="ctrTitle" idx="2"/>
          </p:nvPr>
        </p:nvSpPr>
        <p:spPr>
          <a:xfrm>
            <a:off x="2154400" y="2393500"/>
            <a:ext cx="2565300" cy="277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800"/>
              <a:t>Alice Colegrove</a:t>
            </a:r>
            <a:endParaRPr sz="1800"/>
          </a:p>
        </p:txBody>
      </p:sp>
      <p:sp>
        <p:nvSpPr>
          <p:cNvPr id="112" name="Google Shape;112;p21"/>
          <p:cNvSpPr txBox="1">
            <a:spLocks noGrp="1"/>
          </p:cNvSpPr>
          <p:nvPr>
            <p:ph type="subTitle" idx="3"/>
          </p:nvPr>
        </p:nvSpPr>
        <p:spPr>
          <a:xfrm>
            <a:off x="2154400" y="2769725"/>
            <a:ext cx="4217100" cy="5295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600"/>
              <a:t>Director, Homeless Youth Services</a:t>
            </a:r>
            <a:endParaRPr sz="1600"/>
          </a:p>
          <a:p>
            <a:pPr marL="0" lvl="0" indent="0" algn="l" rtl="0">
              <a:spcBef>
                <a:spcPts val="0"/>
              </a:spcBef>
              <a:spcAft>
                <a:spcPts val="1200"/>
              </a:spcAft>
              <a:buNone/>
            </a:pPr>
            <a:r>
              <a:rPr lang="en" sz="1600"/>
              <a:t>Chair, UHYC on behalf of Secretary Mahaniah</a:t>
            </a:r>
            <a:endParaRPr sz="1600"/>
          </a:p>
        </p:txBody>
      </p:sp>
      <p:sp>
        <p:nvSpPr>
          <p:cNvPr id="113" name="Google Shape;113;p21"/>
          <p:cNvSpPr txBox="1">
            <a:spLocks noGrp="1"/>
          </p:cNvSpPr>
          <p:nvPr>
            <p:ph type="ctrTitle" idx="2"/>
          </p:nvPr>
        </p:nvSpPr>
        <p:spPr>
          <a:xfrm>
            <a:off x="2154400" y="3603525"/>
            <a:ext cx="3940800" cy="2772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800"/>
              <a:t>Ayala Livny &amp; Thaliana Paulino</a:t>
            </a:r>
            <a:endParaRPr sz="1800"/>
          </a:p>
        </p:txBody>
      </p:sp>
      <p:sp>
        <p:nvSpPr>
          <p:cNvPr id="114" name="Google Shape;114;p21"/>
          <p:cNvSpPr txBox="1">
            <a:spLocks noGrp="1"/>
          </p:cNvSpPr>
          <p:nvPr>
            <p:ph type="subTitle" idx="3"/>
          </p:nvPr>
        </p:nvSpPr>
        <p:spPr>
          <a:xfrm>
            <a:off x="2154400" y="3979750"/>
            <a:ext cx="4217100" cy="5295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1600"/>
              <a:t>Senior Consultants</a:t>
            </a:r>
            <a:endParaRPr sz="1600"/>
          </a:p>
          <a:p>
            <a:pPr marL="0" lvl="0" indent="0" algn="l" rtl="0">
              <a:spcBef>
                <a:spcPts val="0"/>
              </a:spcBef>
              <a:spcAft>
                <a:spcPts val="0"/>
              </a:spcAft>
              <a:buNone/>
            </a:pPr>
            <a:r>
              <a:rPr lang="en" sz="1600"/>
              <a:t>Homeless Youth Services &amp; UHYC</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30"/>
          <p:cNvPicPr preferRelativeResize="0"/>
          <p:nvPr/>
        </p:nvPicPr>
        <p:blipFill rotWithShape="1">
          <a:blip r:embed="rId3">
            <a:alphaModFix amt="54000"/>
          </a:blip>
          <a:srcRect l="-6940"/>
          <a:stretch/>
        </p:blipFill>
        <p:spPr>
          <a:xfrm>
            <a:off x="696175" y="0"/>
            <a:ext cx="8447825" cy="5143501"/>
          </a:xfrm>
          <a:prstGeom prst="rect">
            <a:avLst/>
          </a:prstGeom>
          <a:noFill/>
          <a:ln>
            <a:noFill/>
          </a:ln>
        </p:spPr>
      </p:pic>
      <p:sp>
        <p:nvSpPr>
          <p:cNvPr id="172" name="Google Shape;172;p30"/>
          <p:cNvSpPr txBox="1">
            <a:spLocks noGrp="1"/>
          </p:cNvSpPr>
          <p:nvPr>
            <p:ph type="sldNum" idx="12"/>
          </p:nvPr>
        </p:nvSpPr>
        <p:spPr>
          <a:xfrm>
            <a:off x="198978"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10</a:t>
            </a:fld>
            <a:endParaRPr/>
          </a:p>
        </p:txBody>
      </p:sp>
      <p:sp>
        <p:nvSpPr>
          <p:cNvPr id="173" name="Google Shape;173;p30"/>
          <p:cNvSpPr txBox="1">
            <a:spLocks noGrp="1"/>
          </p:cNvSpPr>
          <p:nvPr>
            <p:ph type="body" idx="1"/>
          </p:nvPr>
        </p:nvSpPr>
        <p:spPr>
          <a:xfrm>
            <a:off x="1108000" y="431250"/>
            <a:ext cx="75600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800" b="1">
                <a:solidFill>
                  <a:schemeClr val="lt1"/>
                </a:solidFill>
                <a:latin typeface="Barlow Condensed"/>
                <a:ea typeface="Barlow Condensed"/>
                <a:cs typeface="Barlow Condensed"/>
                <a:sym typeface="Barlow Condensed"/>
              </a:rPr>
              <a:t>Ultimate Goal:</a:t>
            </a:r>
            <a:endParaRPr sz="4800" b="1">
              <a:solidFill>
                <a:schemeClr val="lt1"/>
              </a:solidFill>
              <a:latin typeface="Barlow Condensed"/>
              <a:ea typeface="Barlow Condensed"/>
              <a:cs typeface="Barlow Condensed"/>
              <a:sym typeface="Barlow Condensed"/>
            </a:endParaRPr>
          </a:p>
          <a:p>
            <a:pPr marL="0" lvl="0" indent="0" algn="ctr" rtl="0">
              <a:lnSpc>
                <a:spcPct val="100000"/>
              </a:lnSpc>
              <a:spcBef>
                <a:spcPts val="0"/>
              </a:spcBef>
              <a:spcAft>
                <a:spcPts val="0"/>
              </a:spcAft>
              <a:buClr>
                <a:schemeClr val="dk1"/>
              </a:buClr>
              <a:buSzPts val="1100"/>
              <a:buFont typeface="Arial"/>
              <a:buNone/>
            </a:pPr>
            <a:r>
              <a:rPr lang="en" sz="6400" b="1">
                <a:solidFill>
                  <a:schemeClr val="accent4"/>
                </a:solidFill>
                <a:latin typeface="Barlow Condensed"/>
                <a:ea typeface="Barlow Condensed"/>
                <a:cs typeface="Barlow Condensed"/>
                <a:sym typeface="Barlow Condensed"/>
              </a:rPr>
              <a:t>Youth Housing Stability!</a:t>
            </a:r>
            <a:endParaRPr sz="7800">
              <a:solidFill>
                <a:schemeClr val="accent4"/>
              </a:solidFill>
              <a:latin typeface="Barlow Condensed ExtraBold"/>
              <a:ea typeface="Barlow Condensed ExtraBold"/>
              <a:cs typeface="Barlow Condensed ExtraBold"/>
              <a:sym typeface="Barlow Condensed ExtraBold"/>
            </a:endParaRPr>
          </a:p>
          <a:p>
            <a:pPr marL="0" lvl="0" indent="0" algn="l" rtl="0">
              <a:lnSpc>
                <a:spcPct val="100000"/>
              </a:lnSpc>
              <a:spcBef>
                <a:spcPts val="0"/>
              </a:spcBef>
              <a:spcAft>
                <a:spcPts val="0"/>
              </a:spcAft>
              <a:buClr>
                <a:schemeClr val="dk1"/>
              </a:buClr>
              <a:buSzPts val="1100"/>
              <a:buFont typeface="Arial"/>
              <a:buNone/>
            </a:pPr>
            <a:endParaRPr sz="3600">
              <a:solidFill>
                <a:srgbClr val="303C93"/>
              </a:solidFill>
              <a:latin typeface="Barlow Condensed SemiBold"/>
              <a:ea typeface="Barlow Condensed SemiBold"/>
              <a:cs typeface="Barlow Condensed SemiBold"/>
              <a:sym typeface="Barlow Condensed SemiBold"/>
            </a:endParaRPr>
          </a:p>
          <a:p>
            <a:pPr marL="0" lvl="0" indent="0" algn="l" rtl="0">
              <a:spcBef>
                <a:spcPts val="0"/>
              </a:spcBef>
              <a:spcAft>
                <a:spcPts val="1200"/>
              </a:spcAft>
              <a:buNone/>
            </a:pPr>
            <a:endParaRPr sz="3000"/>
          </a:p>
        </p:txBody>
      </p:sp>
      <p:cxnSp>
        <p:nvCxnSpPr>
          <p:cNvPr id="174" name="Google Shape;174;p30"/>
          <p:cNvCxnSpPr/>
          <p:nvPr/>
        </p:nvCxnSpPr>
        <p:spPr>
          <a:xfrm>
            <a:off x="290600" y="4611200"/>
            <a:ext cx="144300" cy="0"/>
          </a:xfrm>
          <a:prstGeom prst="straightConnector1">
            <a:avLst/>
          </a:prstGeom>
          <a:noFill/>
          <a:ln w="9525" cap="flat" cmpd="sng">
            <a:solidFill>
              <a:srgbClr val="303C93"/>
            </a:solidFill>
            <a:prstDash val="solid"/>
            <a:round/>
            <a:headEnd type="none" w="med" len="med"/>
            <a:tailEnd type="none" w="med" len="med"/>
          </a:ln>
        </p:spPr>
      </p:cxnSp>
      <p:sp>
        <p:nvSpPr>
          <p:cNvPr id="175" name="Google Shape;175;p30"/>
          <p:cNvSpPr txBox="1"/>
          <p:nvPr/>
        </p:nvSpPr>
        <p:spPr>
          <a:xfrm rot="-5400000">
            <a:off x="-844450" y="3095700"/>
            <a:ext cx="2476200" cy="1848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a:solidFill>
                  <a:srgbClr val="303C93"/>
                </a:solidFill>
                <a:latin typeface="Roboto Medium"/>
                <a:ea typeface="Roboto Medium"/>
                <a:cs typeface="Roboto Medium"/>
                <a:sym typeface="Roboto Medium"/>
              </a:rPr>
              <a:t>UHYC March 2026  Meeting</a:t>
            </a:r>
            <a:endParaRPr sz="800">
              <a:solidFill>
                <a:srgbClr val="303C93"/>
              </a:solidFill>
              <a:latin typeface="Roboto Medium"/>
              <a:ea typeface="Roboto Medium"/>
              <a:cs typeface="Roboto Medium"/>
              <a:sym typeface="Roboto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DD581"/>
        </a:solidFill>
        <a:effectLst/>
      </p:bgPr>
    </p:bg>
    <p:spTree>
      <p:nvGrpSpPr>
        <p:cNvPr id="1" name="Shape 179"/>
        <p:cNvGrpSpPr/>
        <p:nvPr/>
      </p:nvGrpSpPr>
      <p:grpSpPr>
        <a:xfrm>
          <a:off x="0" y="0"/>
          <a:ext cx="0" cy="0"/>
          <a:chOff x="0" y="0"/>
          <a:chExt cx="0" cy="0"/>
        </a:xfrm>
      </p:grpSpPr>
      <p:pic>
        <p:nvPicPr>
          <p:cNvPr id="180" name="Google Shape;180;p31" title="Copilot_20250609_180730.png"/>
          <p:cNvPicPr preferRelativeResize="0"/>
          <p:nvPr/>
        </p:nvPicPr>
        <p:blipFill rotWithShape="1">
          <a:blip r:embed="rId3">
            <a:alphaModFix/>
          </a:blip>
          <a:srcRect l="1166" t="16135" b="32593"/>
          <a:stretch/>
        </p:blipFill>
        <p:spPr>
          <a:xfrm>
            <a:off x="1204688" y="1516300"/>
            <a:ext cx="7199974" cy="3627200"/>
          </a:xfrm>
          <a:prstGeom prst="rect">
            <a:avLst/>
          </a:prstGeom>
          <a:noFill/>
          <a:ln>
            <a:noFill/>
          </a:ln>
        </p:spPr>
      </p:pic>
      <p:sp>
        <p:nvSpPr>
          <p:cNvPr id="181" name="Google Shape;181;p31"/>
          <p:cNvSpPr txBox="1">
            <a:spLocks noGrp="1"/>
          </p:cNvSpPr>
          <p:nvPr>
            <p:ph type="subTitle" idx="1"/>
          </p:nvPr>
        </p:nvSpPr>
        <p:spPr>
          <a:xfrm>
            <a:off x="1418725" y="1804175"/>
            <a:ext cx="1919100" cy="861900"/>
          </a:xfrm>
          <a:prstGeom prst="rect">
            <a:avLst/>
          </a:prstGeom>
        </p:spPr>
        <p:txBody>
          <a:bodyPr spcFirstLastPara="1" wrap="square" lIns="91425" tIns="91425" rIns="91425" bIns="91425" anchor="t" anchorCtr="0">
            <a:normAutofit fontScale="70000" lnSpcReduction="10000"/>
          </a:bodyPr>
          <a:lstStyle/>
          <a:p>
            <a:pPr marL="0" lvl="0" indent="0" algn="ctr" rtl="0">
              <a:spcBef>
                <a:spcPts val="0"/>
              </a:spcBef>
              <a:spcAft>
                <a:spcPts val="0"/>
              </a:spcAft>
              <a:buNone/>
            </a:pPr>
            <a:r>
              <a:rPr lang="en" sz="3300" u="sng">
                <a:solidFill>
                  <a:schemeClr val="dk1"/>
                </a:solidFill>
              </a:rPr>
              <a:t>Minors: 3/18/26</a:t>
            </a:r>
            <a:endParaRPr sz="3300" u="sng">
              <a:solidFill>
                <a:schemeClr val="dk1"/>
              </a:solidFill>
            </a:endParaRPr>
          </a:p>
          <a:p>
            <a:pPr marL="0" lvl="0" indent="0" algn="ctr" rtl="0">
              <a:spcBef>
                <a:spcPts val="0"/>
              </a:spcBef>
              <a:spcAft>
                <a:spcPts val="0"/>
              </a:spcAft>
              <a:buNone/>
            </a:pPr>
            <a:r>
              <a:rPr lang="en" sz="3300">
                <a:solidFill>
                  <a:schemeClr val="dk1"/>
                </a:solidFill>
              </a:rPr>
              <a:t>3rd Wed 10-11 am</a:t>
            </a:r>
            <a:endParaRPr sz="3300">
              <a:solidFill>
                <a:schemeClr val="dk1"/>
              </a:solidFill>
            </a:endParaRPr>
          </a:p>
        </p:txBody>
      </p:sp>
      <p:sp>
        <p:nvSpPr>
          <p:cNvPr id="182" name="Google Shape;182;p31"/>
          <p:cNvSpPr txBox="1">
            <a:spLocks noGrp="1"/>
          </p:cNvSpPr>
          <p:nvPr>
            <p:ph type="subTitle" idx="1"/>
          </p:nvPr>
        </p:nvSpPr>
        <p:spPr>
          <a:xfrm>
            <a:off x="6283200" y="1804175"/>
            <a:ext cx="1639500" cy="86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300" u="sng">
                <a:solidFill>
                  <a:schemeClr val="dk1"/>
                </a:solidFill>
              </a:rPr>
              <a:t>ESN:  4/7/26</a:t>
            </a:r>
            <a:endParaRPr sz="2300" u="sng">
              <a:solidFill>
                <a:schemeClr val="dk1"/>
              </a:solidFill>
            </a:endParaRPr>
          </a:p>
          <a:p>
            <a:pPr marL="0" lvl="0" indent="0" algn="ctr" rtl="0">
              <a:spcBef>
                <a:spcPts val="0"/>
              </a:spcBef>
              <a:spcAft>
                <a:spcPts val="0"/>
              </a:spcAft>
              <a:buNone/>
            </a:pPr>
            <a:r>
              <a:rPr lang="en" sz="2300">
                <a:solidFill>
                  <a:schemeClr val="dk1"/>
                </a:solidFill>
              </a:rPr>
              <a:t>1-2 pm</a:t>
            </a:r>
            <a:endParaRPr sz="2300">
              <a:solidFill>
                <a:schemeClr val="dk1"/>
              </a:solidFill>
            </a:endParaRPr>
          </a:p>
        </p:txBody>
      </p:sp>
      <p:sp>
        <p:nvSpPr>
          <p:cNvPr id="183" name="Google Shape;183;p31"/>
          <p:cNvSpPr txBox="1">
            <a:spLocks noGrp="1"/>
          </p:cNvSpPr>
          <p:nvPr>
            <p:ph type="subTitle" idx="1"/>
          </p:nvPr>
        </p:nvSpPr>
        <p:spPr>
          <a:xfrm>
            <a:off x="3337825" y="1862975"/>
            <a:ext cx="2933700" cy="744300"/>
          </a:xfrm>
          <a:prstGeom prst="rect">
            <a:avLst/>
          </a:prstGeom>
        </p:spPr>
        <p:txBody>
          <a:bodyPr spcFirstLastPara="1" wrap="square" lIns="91425" tIns="91425" rIns="91425" bIns="91425" anchor="t" anchorCtr="0">
            <a:noAutofit/>
          </a:bodyPr>
          <a:lstStyle/>
          <a:p>
            <a:pPr marL="0" lvl="0" indent="0" algn="ctr" rtl="0">
              <a:lnSpc>
                <a:spcPct val="80000"/>
              </a:lnSpc>
              <a:spcBef>
                <a:spcPts val="0"/>
              </a:spcBef>
              <a:spcAft>
                <a:spcPts val="0"/>
              </a:spcAft>
              <a:buSzPts val="688"/>
              <a:buNone/>
            </a:pPr>
            <a:r>
              <a:rPr lang="en" sz="2300" u="sng">
                <a:solidFill>
                  <a:schemeClr val="dk1"/>
                </a:solidFill>
              </a:rPr>
              <a:t>Parents Under 25: 4/8/26</a:t>
            </a:r>
            <a:endParaRPr sz="2300" u="sng">
              <a:solidFill>
                <a:schemeClr val="dk1"/>
              </a:solidFill>
            </a:endParaRPr>
          </a:p>
          <a:p>
            <a:pPr marL="0" lvl="0" indent="0" algn="ctr" rtl="0">
              <a:lnSpc>
                <a:spcPct val="80000"/>
              </a:lnSpc>
              <a:spcBef>
                <a:spcPts val="0"/>
              </a:spcBef>
              <a:spcAft>
                <a:spcPts val="0"/>
              </a:spcAft>
              <a:buSzPts val="688"/>
              <a:buNone/>
            </a:pPr>
            <a:r>
              <a:rPr lang="en" sz="2300">
                <a:solidFill>
                  <a:schemeClr val="dk1"/>
                </a:solidFill>
              </a:rPr>
              <a:t>2nd Wed 4-5 pm</a:t>
            </a:r>
            <a:endParaRPr sz="2300">
              <a:solidFill>
                <a:schemeClr val="dk1"/>
              </a:solidFill>
            </a:endParaRPr>
          </a:p>
        </p:txBody>
      </p:sp>
      <p:sp>
        <p:nvSpPr>
          <p:cNvPr id="184" name="Google Shape;184;p31"/>
          <p:cNvSpPr txBox="1">
            <a:spLocks noGrp="1"/>
          </p:cNvSpPr>
          <p:nvPr>
            <p:ph type="ctrTitle"/>
          </p:nvPr>
        </p:nvSpPr>
        <p:spPr>
          <a:xfrm>
            <a:off x="1528100" y="595075"/>
            <a:ext cx="7163400" cy="7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100"/>
              <a:t>UHYC Workgroup Updates </a:t>
            </a:r>
            <a:endParaRPr sz="5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211"/>
        </a:solidFill>
        <a:effectLst/>
      </p:bgPr>
    </p:bg>
    <p:spTree>
      <p:nvGrpSpPr>
        <p:cNvPr id="1" name="Shape 188"/>
        <p:cNvGrpSpPr/>
        <p:nvPr/>
      </p:nvGrpSpPr>
      <p:grpSpPr>
        <a:xfrm>
          <a:off x="0" y="0"/>
          <a:ext cx="0" cy="0"/>
          <a:chOff x="0" y="0"/>
          <a:chExt cx="0" cy="0"/>
        </a:xfrm>
      </p:grpSpPr>
      <p:pic>
        <p:nvPicPr>
          <p:cNvPr id="189" name="Google Shape;189;p32"/>
          <p:cNvPicPr preferRelativeResize="0"/>
          <p:nvPr/>
        </p:nvPicPr>
        <p:blipFill rotWithShape="1">
          <a:blip r:embed="rId3">
            <a:alphaModFix/>
          </a:blip>
          <a:srcRect l="66827" r="27496"/>
          <a:stretch/>
        </p:blipFill>
        <p:spPr>
          <a:xfrm rot="-22">
            <a:off x="4421775" y="16"/>
            <a:ext cx="4722227" cy="3545043"/>
          </a:xfrm>
          <a:prstGeom prst="rect">
            <a:avLst/>
          </a:prstGeom>
          <a:noFill/>
          <a:ln>
            <a:noFill/>
          </a:ln>
        </p:spPr>
      </p:pic>
      <p:grpSp>
        <p:nvGrpSpPr>
          <p:cNvPr id="190" name="Google Shape;190;p32"/>
          <p:cNvGrpSpPr/>
          <p:nvPr/>
        </p:nvGrpSpPr>
        <p:grpSpPr>
          <a:xfrm>
            <a:off x="5580295" y="910762"/>
            <a:ext cx="3736355" cy="4373646"/>
            <a:chOff x="5476595" y="1013862"/>
            <a:chExt cx="3736355" cy="4373646"/>
          </a:xfrm>
        </p:grpSpPr>
        <p:grpSp>
          <p:nvGrpSpPr>
            <p:cNvPr id="191" name="Google Shape;191;p32"/>
            <p:cNvGrpSpPr/>
            <p:nvPr/>
          </p:nvGrpSpPr>
          <p:grpSpPr>
            <a:xfrm>
              <a:off x="6243833" y="1248973"/>
              <a:ext cx="1077890" cy="3431033"/>
              <a:chOff x="2047334" y="2390841"/>
              <a:chExt cx="257130" cy="815050"/>
            </a:xfrm>
          </p:grpSpPr>
          <p:sp>
            <p:nvSpPr>
              <p:cNvPr id="192" name="Google Shape;192;p32"/>
              <p:cNvSpPr/>
              <p:nvPr/>
            </p:nvSpPr>
            <p:spPr>
              <a:xfrm>
                <a:off x="2057086" y="2394366"/>
                <a:ext cx="143547" cy="317938"/>
              </a:xfrm>
              <a:custGeom>
                <a:avLst/>
                <a:gdLst/>
                <a:ahLst/>
                <a:cxnLst/>
                <a:rect l="l" t="t" r="r" b="b"/>
                <a:pathLst>
                  <a:path w="191396" h="423917" extrusionOk="0">
                    <a:moveTo>
                      <a:pt x="118462" y="0"/>
                    </a:moveTo>
                    <a:cubicBezTo>
                      <a:pt x="8109" y="19771"/>
                      <a:pt x="-10176" y="148805"/>
                      <a:pt x="4294" y="232498"/>
                    </a:cubicBezTo>
                    <a:cubicBezTo>
                      <a:pt x="34570" y="407516"/>
                      <a:pt x="163108" y="416732"/>
                      <a:pt x="188181" y="423918"/>
                    </a:cubicBezTo>
                    <a:cubicBezTo>
                      <a:pt x="198934" y="360243"/>
                      <a:pt x="179906" y="305885"/>
                      <a:pt x="172275" y="243697"/>
                    </a:cubicBezTo>
                    <a:cubicBezTo>
                      <a:pt x="166279" y="195235"/>
                      <a:pt x="177627" y="148111"/>
                      <a:pt x="171879" y="99996"/>
                    </a:cubicBezTo>
                    <a:lnTo>
                      <a:pt x="118462" y="0"/>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3" name="Google Shape;193;p32"/>
              <p:cNvSpPr/>
              <p:nvPr/>
            </p:nvSpPr>
            <p:spPr>
              <a:xfrm>
                <a:off x="2047334" y="2667050"/>
                <a:ext cx="100853" cy="375217"/>
              </a:xfrm>
              <a:custGeom>
                <a:avLst/>
                <a:gdLst/>
                <a:ahLst/>
                <a:cxnLst/>
                <a:rect l="l" t="t" r="r" b="b"/>
                <a:pathLst>
                  <a:path w="134471" h="500289" extrusionOk="0">
                    <a:moveTo>
                      <a:pt x="35681" y="500162"/>
                    </a:moveTo>
                    <a:cubicBezTo>
                      <a:pt x="48317" y="499171"/>
                      <a:pt x="66057" y="489360"/>
                      <a:pt x="65759" y="465426"/>
                    </a:cubicBezTo>
                    <a:lnTo>
                      <a:pt x="65660" y="459678"/>
                    </a:lnTo>
                    <a:cubicBezTo>
                      <a:pt x="62984" y="269844"/>
                      <a:pt x="67890" y="135459"/>
                      <a:pt x="78742" y="100227"/>
                    </a:cubicBezTo>
                    <a:cubicBezTo>
                      <a:pt x="87612" y="71487"/>
                      <a:pt x="110703" y="63708"/>
                      <a:pt x="110951" y="63658"/>
                    </a:cubicBezTo>
                    <a:cubicBezTo>
                      <a:pt x="128195" y="58703"/>
                      <a:pt x="138155" y="40765"/>
                      <a:pt x="133199" y="23521"/>
                    </a:cubicBezTo>
                    <a:cubicBezTo>
                      <a:pt x="128244" y="6277"/>
                      <a:pt x="110306" y="-3683"/>
                      <a:pt x="93062" y="1272"/>
                    </a:cubicBezTo>
                    <a:cubicBezTo>
                      <a:pt x="72003" y="7317"/>
                      <a:pt x="32213" y="30904"/>
                      <a:pt x="16703" y="81100"/>
                    </a:cubicBezTo>
                    <a:cubicBezTo>
                      <a:pt x="-145" y="135657"/>
                      <a:pt x="-1285" y="317612"/>
                      <a:pt x="747" y="460619"/>
                    </a:cubicBezTo>
                    <a:cubicBezTo>
                      <a:pt x="747" y="463642"/>
                      <a:pt x="846" y="465773"/>
                      <a:pt x="846" y="466912"/>
                    </a:cubicBezTo>
                    <a:cubicBezTo>
                      <a:pt x="846" y="467903"/>
                      <a:pt x="846" y="468895"/>
                      <a:pt x="896" y="469935"/>
                    </a:cubicBezTo>
                    <a:cubicBezTo>
                      <a:pt x="2085" y="487477"/>
                      <a:pt x="17000" y="501004"/>
                      <a:pt x="34591" y="500261"/>
                    </a:cubicBezTo>
                    <a:cubicBezTo>
                      <a:pt x="34938" y="500261"/>
                      <a:pt x="35285" y="500261"/>
                      <a:pt x="35632" y="500211"/>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4" name="Google Shape;194;p32"/>
              <p:cNvSpPr/>
              <p:nvPr/>
            </p:nvSpPr>
            <p:spPr>
              <a:xfrm>
                <a:off x="2071187" y="2656999"/>
                <a:ext cx="186874" cy="515699"/>
              </a:xfrm>
              <a:custGeom>
                <a:avLst/>
                <a:gdLst/>
                <a:ahLst/>
                <a:cxnLst/>
                <a:rect l="l" t="t" r="r" b="b"/>
                <a:pathLst>
                  <a:path w="249165" h="687598" extrusionOk="0">
                    <a:moveTo>
                      <a:pt x="259" y="518668"/>
                    </a:moveTo>
                    <a:lnTo>
                      <a:pt x="4025" y="118932"/>
                    </a:lnTo>
                    <a:cubicBezTo>
                      <a:pt x="6007" y="51244"/>
                      <a:pt x="62546" y="-1976"/>
                      <a:pt x="130234" y="56"/>
                    </a:cubicBezTo>
                    <a:cubicBezTo>
                      <a:pt x="197922" y="2088"/>
                      <a:pt x="251141" y="58577"/>
                      <a:pt x="249109" y="126216"/>
                    </a:cubicBezTo>
                    <a:lnTo>
                      <a:pt x="249109" y="677978"/>
                    </a:lnTo>
                    <a:cubicBezTo>
                      <a:pt x="249109" y="677978"/>
                      <a:pt x="217445" y="677433"/>
                      <a:pt x="90791" y="687343"/>
                    </a:cubicBezTo>
                    <a:cubicBezTo>
                      <a:pt x="-9503" y="695222"/>
                      <a:pt x="259" y="518668"/>
                      <a:pt x="259" y="518668"/>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5" name="Google Shape;195;p32"/>
              <p:cNvSpPr/>
              <p:nvPr/>
            </p:nvSpPr>
            <p:spPr>
              <a:xfrm>
                <a:off x="2217510" y="2675400"/>
                <a:ext cx="86954" cy="530491"/>
              </a:xfrm>
              <a:custGeom>
                <a:avLst/>
                <a:gdLst/>
                <a:ahLst/>
                <a:cxnLst/>
                <a:rect l="l" t="t" r="r" b="b"/>
                <a:pathLst>
                  <a:path w="115939" h="707321" extrusionOk="0">
                    <a:moveTo>
                      <a:pt x="86964" y="707256"/>
                    </a:moveTo>
                    <a:cubicBezTo>
                      <a:pt x="102573" y="706017"/>
                      <a:pt x="115010" y="689070"/>
                      <a:pt x="115902" y="666673"/>
                    </a:cubicBezTo>
                    <a:cubicBezTo>
                      <a:pt x="115952" y="665236"/>
                      <a:pt x="115952" y="663848"/>
                      <a:pt x="115902" y="662461"/>
                    </a:cubicBezTo>
                    <a:cubicBezTo>
                      <a:pt x="115902" y="660875"/>
                      <a:pt x="115902" y="657902"/>
                      <a:pt x="115902" y="653690"/>
                    </a:cubicBezTo>
                    <a:cubicBezTo>
                      <a:pt x="116150" y="453797"/>
                      <a:pt x="112780" y="199248"/>
                      <a:pt x="95239" y="121947"/>
                    </a:cubicBezTo>
                    <a:cubicBezTo>
                      <a:pt x="79085" y="50840"/>
                      <a:pt x="41525" y="5005"/>
                      <a:pt x="2825" y="0"/>
                    </a:cubicBezTo>
                    <a:lnTo>
                      <a:pt x="545" y="92117"/>
                    </a:lnTo>
                    <a:lnTo>
                      <a:pt x="0" y="91820"/>
                    </a:lnTo>
                    <a:cubicBezTo>
                      <a:pt x="991" y="92315"/>
                      <a:pt x="24132" y="104654"/>
                      <a:pt x="33299" y="145138"/>
                    </a:cubicBezTo>
                    <a:cubicBezTo>
                      <a:pt x="44646" y="194987"/>
                      <a:pt x="28938" y="384524"/>
                      <a:pt x="28591" y="649974"/>
                    </a:cubicBezTo>
                    <a:lnTo>
                      <a:pt x="50840" y="656713"/>
                    </a:lnTo>
                    <a:cubicBezTo>
                      <a:pt x="50840" y="691102"/>
                      <a:pt x="69769" y="705720"/>
                      <a:pt x="82504" y="707157"/>
                    </a:cubicBezTo>
                    <a:cubicBezTo>
                      <a:pt x="84040" y="707355"/>
                      <a:pt x="85527" y="707355"/>
                      <a:pt x="87013" y="707256"/>
                    </a:cubicBez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6" name="Google Shape;196;p32"/>
              <p:cNvSpPr/>
              <p:nvPr/>
            </p:nvSpPr>
            <p:spPr>
              <a:xfrm>
                <a:off x="2131945" y="2580095"/>
                <a:ext cx="65261" cy="136945"/>
              </a:xfrm>
              <a:custGeom>
                <a:avLst/>
                <a:gdLst/>
                <a:ahLst/>
                <a:cxnLst/>
                <a:rect l="l" t="t" r="r" b="b"/>
                <a:pathLst>
                  <a:path w="87015" h="182593" extrusionOk="0">
                    <a:moveTo>
                      <a:pt x="39759" y="181977"/>
                    </a:moveTo>
                    <a:cubicBezTo>
                      <a:pt x="19393" y="177963"/>
                      <a:pt x="6113" y="158192"/>
                      <a:pt x="10127" y="137826"/>
                    </a:cubicBezTo>
                    <a:cubicBezTo>
                      <a:pt x="15775" y="108987"/>
                      <a:pt x="5766" y="63201"/>
                      <a:pt x="1455" y="47939"/>
                    </a:cubicBezTo>
                    <a:cubicBezTo>
                      <a:pt x="-4244" y="28019"/>
                      <a:pt x="7302" y="7207"/>
                      <a:pt x="27271" y="1459"/>
                    </a:cubicBezTo>
                    <a:cubicBezTo>
                      <a:pt x="47191" y="-4239"/>
                      <a:pt x="68003" y="7257"/>
                      <a:pt x="73751" y="27177"/>
                    </a:cubicBezTo>
                    <a:cubicBezTo>
                      <a:pt x="75882" y="34510"/>
                      <a:pt x="94117" y="100464"/>
                      <a:pt x="83959" y="152246"/>
                    </a:cubicBezTo>
                    <a:cubicBezTo>
                      <a:pt x="79945" y="172612"/>
                      <a:pt x="60224" y="185892"/>
                      <a:pt x="39858" y="181878"/>
                    </a:cubicBezTo>
                    <a:close/>
                  </a:path>
                </a:pathLst>
              </a:custGeom>
              <a:solidFill>
                <a:srgbClr val="C58E5C"/>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7" name="Google Shape;197;p32"/>
              <p:cNvSpPr/>
              <p:nvPr/>
            </p:nvSpPr>
            <p:spPr>
              <a:xfrm>
                <a:off x="2131887" y="2580170"/>
                <a:ext cx="65183" cy="83598"/>
              </a:xfrm>
              <a:custGeom>
                <a:avLst/>
                <a:gdLst/>
                <a:ahLst/>
                <a:cxnLst/>
                <a:rect l="l" t="t" r="r" b="b"/>
                <a:pathLst>
                  <a:path w="86910" h="111464" extrusionOk="0">
                    <a:moveTo>
                      <a:pt x="86911" y="111415"/>
                    </a:moveTo>
                    <a:cubicBezTo>
                      <a:pt x="85920" y="70832"/>
                      <a:pt x="75316" y="32627"/>
                      <a:pt x="73730" y="27177"/>
                    </a:cubicBezTo>
                    <a:cubicBezTo>
                      <a:pt x="67982" y="7257"/>
                      <a:pt x="47220" y="-4239"/>
                      <a:pt x="27250" y="1459"/>
                    </a:cubicBezTo>
                    <a:cubicBezTo>
                      <a:pt x="7330" y="7158"/>
                      <a:pt x="-4215" y="27969"/>
                      <a:pt x="1434" y="47939"/>
                    </a:cubicBezTo>
                    <a:cubicBezTo>
                      <a:pt x="3961" y="56858"/>
                      <a:pt x="8470" y="76184"/>
                      <a:pt x="10601" y="96500"/>
                    </a:cubicBezTo>
                    <a:lnTo>
                      <a:pt x="86861" y="111465"/>
                    </a:lnTo>
                    <a:close/>
                  </a:path>
                </a:pathLst>
              </a:custGeom>
              <a:solidFill>
                <a:srgbClr val="AD705D"/>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8" name="Google Shape;198;p32"/>
              <p:cNvSpPr/>
              <p:nvPr/>
            </p:nvSpPr>
            <p:spPr>
              <a:xfrm>
                <a:off x="2219375" y="2517088"/>
                <a:ext cx="39015" cy="43803"/>
              </a:xfrm>
              <a:custGeom>
                <a:avLst/>
                <a:gdLst/>
                <a:ahLst/>
                <a:cxnLst/>
                <a:rect l="l" t="t" r="r" b="b"/>
                <a:pathLst>
                  <a:path w="52020" h="58404" extrusionOk="0">
                    <a:moveTo>
                      <a:pt x="51971" y="31159"/>
                    </a:moveTo>
                    <a:cubicBezTo>
                      <a:pt x="52764" y="45381"/>
                      <a:pt x="41862" y="57570"/>
                      <a:pt x="27641" y="58363"/>
                    </a:cubicBezTo>
                    <a:lnTo>
                      <a:pt x="27641" y="58363"/>
                    </a:lnTo>
                    <a:cubicBezTo>
                      <a:pt x="13420" y="59156"/>
                      <a:pt x="1230" y="48255"/>
                      <a:pt x="437" y="34033"/>
                    </a:cubicBezTo>
                    <a:lnTo>
                      <a:pt x="41" y="27195"/>
                    </a:lnTo>
                    <a:cubicBezTo>
                      <a:pt x="-752" y="12974"/>
                      <a:pt x="10149" y="784"/>
                      <a:pt x="24420" y="41"/>
                    </a:cubicBezTo>
                    <a:lnTo>
                      <a:pt x="24420" y="41"/>
                    </a:lnTo>
                    <a:cubicBezTo>
                      <a:pt x="38642" y="-752"/>
                      <a:pt x="50831" y="10149"/>
                      <a:pt x="51624" y="24371"/>
                    </a:cubicBezTo>
                    <a:lnTo>
                      <a:pt x="52021" y="31209"/>
                    </a:lnTo>
                    <a:close/>
                  </a:path>
                </a:pathLst>
              </a:custGeom>
              <a:solidFill>
                <a:srgbClr val="FF7347"/>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9" name="Google Shape;199;p32"/>
              <p:cNvSpPr/>
              <p:nvPr/>
            </p:nvSpPr>
            <p:spPr>
              <a:xfrm>
                <a:off x="2078501" y="2430935"/>
                <a:ext cx="158642" cy="218042"/>
              </a:xfrm>
              <a:custGeom>
                <a:avLst/>
                <a:gdLst/>
                <a:ahLst/>
                <a:cxnLst/>
                <a:rect l="l" t="t" r="r" b="b"/>
                <a:pathLst>
                  <a:path w="211523" h="290723" extrusionOk="0">
                    <a:moveTo>
                      <a:pt x="101106" y="290574"/>
                    </a:moveTo>
                    <a:lnTo>
                      <a:pt x="126328" y="289187"/>
                    </a:lnTo>
                    <a:cubicBezTo>
                      <a:pt x="175831" y="286461"/>
                      <a:pt x="213887" y="247266"/>
                      <a:pt x="211409" y="201678"/>
                    </a:cubicBezTo>
                    <a:lnTo>
                      <a:pt x="206603" y="114615"/>
                    </a:lnTo>
                    <a:lnTo>
                      <a:pt x="206603" y="114615"/>
                    </a:lnTo>
                    <a:cubicBezTo>
                      <a:pt x="206603" y="114615"/>
                      <a:pt x="204571" y="77798"/>
                      <a:pt x="204571" y="77798"/>
                    </a:cubicBezTo>
                    <a:cubicBezTo>
                      <a:pt x="202044" y="32210"/>
                      <a:pt x="159925" y="-2575"/>
                      <a:pt x="110422" y="150"/>
                    </a:cubicBezTo>
                    <a:lnTo>
                      <a:pt x="85200" y="1537"/>
                    </a:lnTo>
                    <a:cubicBezTo>
                      <a:pt x="70533" y="2330"/>
                      <a:pt x="56906" y="6344"/>
                      <a:pt x="45014" y="12736"/>
                    </a:cubicBezTo>
                    <a:cubicBezTo>
                      <a:pt x="16719" y="27998"/>
                      <a:pt x="-1665" y="56936"/>
                      <a:pt x="119" y="89046"/>
                    </a:cubicBezTo>
                    <a:lnTo>
                      <a:pt x="6957" y="212926"/>
                    </a:lnTo>
                    <a:cubicBezTo>
                      <a:pt x="9485" y="258514"/>
                      <a:pt x="51604" y="293299"/>
                      <a:pt x="101106" y="290574"/>
                    </a:cubicBezTo>
                    <a:close/>
                  </a:path>
                </a:pathLst>
              </a:custGeom>
              <a:solidFill>
                <a:srgbClr val="C58E5C"/>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0" name="Google Shape;200;p32"/>
              <p:cNvSpPr/>
              <p:nvPr/>
            </p:nvSpPr>
            <p:spPr>
              <a:xfrm>
                <a:off x="2147122" y="2430971"/>
                <a:ext cx="85849" cy="77004"/>
              </a:xfrm>
              <a:custGeom>
                <a:avLst/>
                <a:gdLst/>
                <a:ahLst/>
                <a:cxnLst/>
                <a:rect l="l" t="t" r="r" b="b"/>
                <a:pathLst>
                  <a:path w="114465" h="102672" extrusionOk="0">
                    <a:moveTo>
                      <a:pt x="92068" y="98659"/>
                    </a:moveTo>
                    <a:cubicBezTo>
                      <a:pt x="67093" y="91771"/>
                      <a:pt x="44002" y="78739"/>
                      <a:pt x="26461" y="59513"/>
                    </a:cubicBezTo>
                    <a:cubicBezTo>
                      <a:pt x="17393" y="49503"/>
                      <a:pt x="8424" y="38007"/>
                      <a:pt x="4311" y="24926"/>
                    </a:cubicBezTo>
                    <a:cubicBezTo>
                      <a:pt x="1883" y="17196"/>
                      <a:pt x="892" y="9218"/>
                      <a:pt x="0" y="1190"/>
                    </a:cubicBezTo>
                    <a:lnTo>
                      <a:pt x="18929" y="150"/>
                    </a:lnTo>
                    <a:cubicBezTo>
                      <a:pt x="68431" y="-2576"/>
                      <a:pt x="110551" y="32210"/>
                      <a:pt x="113078" y="77798"/>
                    </a:cubicBezTo>
                    <a:lnTo>
                      <a:pt x="114465" y="102673"/>
                    </a:lnTo>
                    <a:cubicBezTo>
                      <a:pt x="107032" y="102029"/>
                      <a:pt x="99501" y="100740"/>
                      <a:pt x="92018" y="98659"/>
                    </a:cubicBezTo>
                    <a:close/>
                  </a:path>
                </a:pathLst>
              </a:custGeom>
              <a:solidFill>
                <a:srgbClr val="2B150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1" name="Google Shape;201;p32"/>
              <p:cNvSpPr/>
              <p:nvPr/>
            </p:nvSpPr>
            <p:spPr>
              <a:xfrm>
                <a:off x="2078539" y="2432125"/>
                <a:ext cx="64869" cy="76744"/>
              </a:xfrm>
              <a:custGeom>
                <a:avLst/>
                <a:gdLst/>
                <a:ahLst/>
                <a:cxnLst/>
                <a:rect l="l" t="t" r="r" b="b"/>
                <a:pathLst>
                  <a:path w="86492" h="102325" extrusionOk="0">
                    <a:moveTo>
                      <a:pt x="72911" y="48462"/>
                    </a:moveTo>
                    <a:cubicBezTo>
                      <a:pt x="61514" y="65904"/>
                      <a:pt x="44815" y="81810"/>
                      <a:pt x="26729" y="92216"/>
                    </a:cubicBezTo>
                    <a:cubicBezTo>
                      <a:pt x="18553" y="96924"/>
                      <a:pt x="9881" y="100046"/>
                      <a:pt x="912" y="102325"/>
                    </a:cubicBezTo>
                    <a:lnTo>
                      <a:pt x="119" y="87509"/>
                    </a:lnTo>
                    <a:cubicBezTo>
                      <a:pt x="-1665" y="55399"/>
                      <a:pt x="16719" y="26461"/>
                      <a:pt x="45013" y="11199"/>
                    </a:cubicBezTo>
                    <a:cubicBezTo>
                      <a:pt x="56906" y="4757"/>
                      <a:pt x="70533" y="793"/>
                      <a:pt x="85200" y="0"/>
                    </a:cubicBezTo>
                    <a:lnTo>
                      <a:pt x="86488" y="0"/>
                    </a:lnTo>
                    <a:cubicBezTo>
                      <a:pt x="86637" y="17096"/>
                      <a:pt x="82524" y="33795"/>
                      <a:pt x="72911" y="48462"/>
                    </a:cubicBezTo>
                    <a:close/>
                  </a:path>
                </a:pathLst>
              </a:custGeom>
              <a:solidFill>
                <a:srgbClr val="2B150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2" name="Google Shape;202;p32"/>
              <p:cNvSpPr/>
              <p:nvPr/>
            </p:nvSpPr>
            <p:spPr>
              <a:xfrm>
                <a:off x="2143212" y="2524430"/>
                <a:ext cx="16360" cy="59806"/>
              </a:xfrm>
              <a:custGeom>
                <a:avLst/>
                <a:gdLst/>
                <a:ahLst/>
                <a:cxnLst/>
                <a:rect l="l" t="t" r="r" b="b"/>
                <a:pathLst>
                  <a:path w="21814" h="79742" extrusionOk="0">
                    <a:moveTo>
                      <a:pt x="18096" y="79643"/>
                    </a:moveTo>
                    <a:cubicBezTo>
                      <a:pt x="18642" y="79643"/>
                      <a:pt x="19137" y="79643"/>
                      <a:pt x="19682" y="79643"/>
                    </a:cubicBezTo>
                    <a:cubicBezTo>
                      <a:pt x="20921" y="79594"/>
                      <a:pt x="21862" y="78503"/>
                      <a:pt x="21813" y="77265"/>
                    </a:cubicBezTo>
                    <a:cubicBezTo>
                      <a:pt x="21763" y="76026"/>
                      <a:pt x="20673" y="75084"/>
                      <a:pt x="19434" y="75134"/>
                    </a:cubicBezTo>
                    <a:cubicBezTo>
                      <a:pt x="14430" y="75431"/>
                      <a:pt x="10664" y="74143"/>
                      <a:pt x="8186" y="71417"/>
                    </a:cubicBezTo>
                    <a:cubicBezTo>
                      <a:pt x="3033" y="65670"/>
                      <a:pt x="4767" y="55214"/>
                      <a:pt x="4767" y="55115"/>
                    </a:cubicBezTo>
                    <a:cubicBezTo>
                      <a:pt x="4767" y="55016"/>
                      <a:pt x="4767" y="54867"/>
                      <a:pt x="4767" y="54768"/>
                    </a:cubicBezTo>
                    <a:lnTo>
                      <a:pt x="4965" y="2243"/>
                    </a:lnTo>
                    <a:cubicBezTo>
                      <a:pt x="4965" y="1004"/>
                      <a:pt x="3974" y="13"/>
                      <a:pt x="2735" y="13"/>
                    </a:cubicBezTo>
                    <a:cubicBezTo>
                      <a:pt x="1546" y="-136"/>
                      <a:pt x="506" y="1004"/>
                      <a:pt x="506" y="2243"/>
                    </a:cubicBezTo>
                    <a:lnTo>
                      <a:pt x="307" y="54619"/>
                    </a:lnTo>
                    <a:cubicBezTo>
                      <a:pt x="60" y="56304"/>
                      <a:pt x="-1328" y="67553"/>
                      <a:pt x="4817" y="74490"/>
                    </a:cubicBezTo>
                    <a:cubicBezTo>
                      <a:pt x="7938" y="78008"/>
                      <a:pt x="12398" y="79742"/>
                      <a:pt x="18047" y="79742"/>
                    </a:cubicBezTo>
                    <a:close/>
                  </a:path>
                </a:pathLst>
              </a:custGeom>
              <a:solidFill>
                <a:srgbClr val="683F2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3" name="Google Shape;203;p32"/>
              <p:cNvSpPr/>
              <p:nvPr/>
            </p:nvSpPr>
            <p:spPr>
              <a:xfrm>
                <a:off x="2118084" y="2542347"/>
                <a:ext cx="9427" cy="13019"/>
              </a:xfrm>
              <a:custGeom>
                <a:avLst/>
                <a:gdLst/>
                <a:ahLst/>
                <a:cxnLst/>
                <a:rect l="l" t="t" r="r" b="b"/>
                <a:pathLst>
                  <a:path w="12569" h="17358" extrusionOk="0">
                    <a:moveTo>
                      <a:pt x="12553" y="8332"/>
                    </a:moveTo>
                    <a:cubicBezTo>
                      <a:pt x="12801" y="13139"/>
                      <a:pt x="10224" y="17152"/>
                      <a:pt x="6756" y="17351"/>
                    </a:cubicBezTo>
                    <a:cubicBezTo>
                      <a:pt x="3287" y="17549"/>
                      <a:pt x="264" y="13832"/>
                      <a:pt x="16" y="9026"/>
                    </a:cubicBezTo>
                    <a:cubicBezTo>
                      <a:pt x="-231" y="4219"/>
                      <a:pt x="2345" y="206"/>
                      <a:pt x="5814" y="8"/>
                    </a:cubicBezTo>
                    <a:cubicBezTo>
                      <a:pt x="9283" y="-191"/>
                      <a:pt x="12305" y="3526"/>
                      <a:pt x="12553" y="8332"/>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4" name="Google Shape;204;p32"/>
              <p:cNvSpPr/>
              <p:nvPr/>
            </p:nvSpPr>
            <p:spPr>
              <a:xfrm>
                <a:off x="2175391" y="2539857"/>
                <a:ext cx="9427" cy="13019"/>
              </a:xfrm>
              <a:custGeom>
                <a:avLst/>
                <a:gdLst/>
                <a:ahLst/>
                <a:cxnLst/>
                <a:rect l="l" t="t" r="r" b="b"/>
                <a:pathLst>
                  <a:path w="12569" h="17358" extrusionOk="0">
                    <a:moveTo>
                      <a:pt x="12553" y="8332"/>
                    </a:moveTo>
                    <a:cubicBezTo>
                      <a:pt x="12801" y="13139"/>
                      <a:pt x="10224" y="17153"/>
                      <a:pt x="6755" y="17351"/>
                    </a:cubicBezTo>
                    <a:cubicBezTo>
                      <a:pt x="3287" y="17549"/>
                      <a:pt x="264" y="13833"/>
                      <a:pt x="16" y="9026"/>
                    </a:cubicBezTo>
                    <a:cubicBezTo>
                      <a:pt x="-231" y="4220"/>
                      <a:pt x="2345" y="206"/>
                      <a:pt x="5814" y="8"/>
                    </a:cubicBezTo>
                    <a:cubicBezTo>
                      <a:pt x="9283" y="-191"/>
                      <a:pt x="12305" y="3526"/>
                      <a:pt x="12553" y="8332"/>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5" name="Google Shape;205;p32"/>
              <p:cNvSpPr/>
              <p:nvPr/>
            </p:nvSpPr>
            <p:spPr>
              <a:xfrm>
                <a:off x="2102102" y="2498566"/>
                <a:ext cx="25411" cy="14911"/>
              </a:xfrm>
              <a:custGeom>
                <a:avLst/>
                <a:gdLst/>
                <a:ahLst/>
                <a:cxnLst/>
                <a:rect l="l" t="t" r="r" b="b"/>
                <a:pathLst>
                  <a:path w="33881" h="19881" extrusionOk="0">
                    <a:moveTo>
                      <a:pt x="3387" y="19881"/>
                    </a:moveTo>
                    <a:cubicBezTo>
                      <a:pt x="4577" y="19881"/>
                      <a:pt x="5716" y="19237"/>
                      <a:pt x="6361" y="18097"/>
                    </a:cubicBezTo>
                    <a:cubicBezTo>
                      <a:pt x="13298" y="5313"/>
                      <a:pt x="29501" y="6700"/>
                      <a:pt x="30195" y="6799"/>
                    </a:cubicBezTo>
                    <a:cubicBezTo>
                      <a:pt x="32029" y="6948"/>
                      <a:pt x="33664" y="5610"/>
                      <a:pt x="33862" y="3777"/>
                    </a:cubicBezTo>
                    <a:cubicBezTo>
                      <a:pt x="34060" y="1943"/>
                      <a:pt x="32722" y="308"/>
                      <a:pt x="30839" y="110"/>
                    </a:cubicBezTo>
                    <a:cubicBezTo>
                      <a:pt x="29947" y="11"/>
                      <a:pt x="9482" y="-1872"/>
                      <a:pt x="414" y="14926"/>
                    </a:cubicBezTo>
                    <a:cubicBezTo>
                      <a:pt x="-478" y="16561"/>
                      <a:pt x="117" y="18593"/>
                      <a:pt x="1752" y="19485"/>
                    </a:cubicBezTo>
                    <a:cubicBezTo>
                      <a:pt x="2248" y="19782"/>
                      <a:pt x="2793" y="19881"/>
                      <a:pt x="3338" y="19881"/>
                    </a:cubicBezTo>
                    <a:close/>
                  </a:path>
                </a:pathLst>
              </a:custGeom>
              <a:solidFill>
                <a:srgbClr val="2B150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6" name="Google Shape;206;p32"/>
              <p:cNvSpPr/>
              <p:nvPr/>
            </p:nvSpPr>
            <p:spPr>
              <a:xfrm>
                <a:off x="2170550" y="2493556"/>
                <a:ext cx="26335" cy="12933"/>
              </a:xfrm>
              <a:custGeom>
                <a:avLst/>
                <a:gdLst/>
                <a:ahLst/>
                <a:cxnLst/>
                <a:rect l="l" t="t" r="r" b="b"/>
                <a:pathLst>
                  <a:path w="35113" h="17244" extrusionOk="0">
                    <a:moveTo>
                      <a:pt x="31742" y="17245"/>
                    </a:moveTo>
                    <a:cubicBezTo>
                      <a:pt x="32386" y="17245"/>
                      <a:pt x="33080" y="17047"/>
                      <a:pt x="33675" y="16650"/>
                    </a:cubicBezTo>
                    <a:cubicBezTo>
                      <a:pt x="35211" y="15610"/>
                      <a:pt x="35558" y="13479"/>
                      <a:pt x="34517" y="11992"/>
                    </a:cubicBezTo>
                    <a:cubicBezTo>
                      <a:pt x="23665" y="-3666"/>
                      <a:pt x="3498" y="447"/>
                      <a:pt x="2655" y="595"/>
                    </a:cubicBezTo>
                    <a:cubicBezTo>
                      <a:pt x="822" y="992"/>
                      <a:pt x="-318" y="2776"/>
                      <a:pt x="79" y="4609"/>
                    </a:cubicBezTo>
                    <a:cubicBezTo>
                      <a:pt x="475" y="6443"/>
                      <a:pt x="2259" y="7582"/>
                      <a:pt x="4092" y="7186"/>
                    </a:cubicBezTo>
                    <a:cubicBezTo>
                      <a:pt x="4836" y="7037"/>
                      <a:pt x="20742" y="3866"/>
                      <a:pt x="29017" y="15808"/>
                    </a:cubicBezTo>
                    <a:cubicBezTo>
                      <a:pt x="29661" y="16749"/>
                      <a:pt x="30702" y="17245"/>
                      <a:pt x="31792" y="17245"/>
                    </a:cubicBezTo>
                    <a:close/>
                  </a:path>
                </a:pathLst>
              </a:custGeom>
              <a:solidFill>
                <a:srgbClr val="2B150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7" name="Google Shape;207;p32"/>
              <p:cNvSpPr/>
              <p:nvPr/>
            </p:nvSpPr>
            <p:spPr>
              <a:xfrm>
                <a:off x="2145224" y="2589883"/>
                <a:ext cx="32041" cy="10669"/>
              </a:xfrm>
              <a:custGeom>
                <a:avLst/>
                <a:gdLst/>
                <a:ahLst/>
                <a:cxnLst/>
                <a:rect l="l" t="t" r="r" b="b"/>
                <a:pathLst>
                  <a:path w="42721" h="14225" extrusionOk="0">
                    <a:moveTo>
                      <a:pt x="20171" y="14176"/>
                    </a:moveTo>
                    <a:cubicBezTo>
                      <a:pt x="21063" y="14176"/>
                      <a:pt x="22005" y="14176"/>
                      <a:pt x="22946" y="14027"/>
                    </a:cubicBezTo>
                    <a:cubicBezTo>
                      <a:pt x="30825" y="13333"/>
                      <a:pt x="37663" y="9617"/>
                      <a:pt x="42272" y="3571"/>
                    </a:cubicBezTo>
                    <a:cubicBezTo>
                      <a:pt x="43015" y="2581"/>
                      <a:pt x="42817" y="1193"/>
                      <a:pt x="41826" y="450"/>
                    </a:cubicBezTo>
                    <a:cubicBezTo>
                      <a:pt x="40835" y="-294"/>
                      <a:pt x="39447" y="-95"/>
                      <a:pt x="38704" y="896"/>
                    </a:cubicBezTo>
                    <a:cubicBezTo>
                      <a:pt x="34888" y="5900"/>
                      <a:pt x="29140" y="9022"/>
                      <a:pt x="22550" y="9617"/>
                    </a:cubicBezTo>
                    <a:cubicBezTo>
                      <a:pt x="15860" y="10211"/>
                      <a:pt x="9121" y="8229"/>
                      <a:pt x="3572" y="3968"/>
                    </a:cubicBezTo>
                    <a:cubicBezTo>
                      <a:pt x="2580" y="3225"/>
                      <a:pt x="1193" y="3423"/>
                      <a:pt x="450" y="4414"/>
                    </a:cubicBezTo>
                    <a:cubicBezTo>
                      <a:pt x="-294" y="5405"/>
                      <a:pt x="-95" y="6792"/>
                      <a:pt x="896" y="7536"/>
                    </a:cubicBezTo>
                    <a:cubicBezTo>
                      <a:pt x="6594" y="11896"/>
                      <a:pt x="13383" y="14225"/>
                      <a:pt x="20271" y="14225"/>
                    </a:cubicBezTo>
                    <a:close/>
                  </a:path>
                </a:pathLst>
              </a:custGeom>
              <a:solidFill>
                <a:srgbClr val="683F2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8" name="Google Shape;208;p32"/>
              <p:cNvSpPr/>
              <p:nvPr/>
            </p:nvSpPr>
            <p:spPr>
              <a:xfrm>
                <a:off x="2059856" y="2390841"/>
                <a:ext cx="235101" cy="336997"/>
              </a:xfrm>
              <a:custGeom>
                <a:avLst/>
                <a:gdLst/>
                <a:ahLst/>
                <a:cxnLst/>
                <a:rect l="l" t="t" r="r" b="b"/>
                <a:pathLst>
                  <a:path w="313468" h="449329" extrusionOk="0">
                    <a:moveTo>
                      <a:pt x="142665" y="54450"/>
                    </a:moveTo>
                    <a:cubicBezTo>
                      <a:pt x="86820" y="43003"/>
                      <a:pt x="30926" y="124615"/>
                      <a:pt x="26962" y="178032"/>
                    </a:cubicBezTo>
                    <a:cubicBezTo>
                      <a:pt x="-34136" y="-38758"/>
                      <a:pt x="249103" y="-51443"/>
                      <a:pt x="295286" y="106727"/>
                    </a:cubicBezTo>
                    <a:cubicBezTo>
                      <a:pt x="353162" y="304985"/>
                      <a:pt x="270410" y="461569"/>
                      <a:pt x="82113" y="445564"/>
                    </a:cubicBezTo>
                    <a:cubicBezTo>
                      <a:pt x="41728" y="442145"/>
                      <a:pt x="44156" y="423761"/>
                      <a:pt x="55" y="449330"/>
                    </a:cubicBezTo>
                    <a:cubicBezTo>
                      <a:pt x="-3612" y="346014"/>
                      <a:pt x="178343" y="396458"/>
                      <a:pt x="213376" y="270100"/>
                    </a:cubicBezTo>
                    <a:cubicBezTo>
                      <a:pt x="233693" y="196813"/>
                      <a:pt x="236170" y="73577"/>
                      <a:pt x="142665" y="54400"/>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209" name="Google Shape;209;p32"/>
            <p:cNvGrpSpPr/>
            <p:nvPr/>
          </p:nvGrpSpPr>
          <p:grpSpPr>
            <a:xfrm>
              <a:off x="7349751" y="1013862"/>
              <a:ext cx="1210989" cy="3072799"/>
              <a:chOff x="2594056" y="2418634"/>
              <a:chExt cx="287960" cy="731462"/>
            </a:xfrm>
          </p:grpSpPr>
          <p:sp>
            <p:nvSpPr>
              <p:cNvPr id="210" name="Google Shape;210;p32"/>
              <p:cNvSpPr/>
              <p:nvPr/>
            </p:nvSpPr>
            <p:spPr>
              <a:xfrm>
                <a:off x="2796927" y="2707986"/>
                <a:ext cx="33313" cy="52371"/>
              </a:xfrm>
              <a:custGeom>
                <a:avLst/>
                <a:gdLst/>
                <a:ahLst/>
                <a:cxnLst/>
                <a:rect l="l" t="t" r="r" b="b"/>
                <a:pathLst>
                  <a:path w="44417" h="69828" extrusionOk="0">
                    <a:moveTo>
                      <a:pt x="14132" y="69779"/>
                    </a:moveTo>
                    <a:cubicBezTo>
                      <a:pt x="19484" y="69779"/>
                      <a:pt x="24637" y="66706"/>
                      <a:pt x="27016" y="61503"/>
                    </a:cubicBezTo>
                    <a:cubicBezTo>
                      <a:pt x="36232" y="41385"/>
                      <a:pt x="43417" y="19434"/>
                      <a:pt x="43715" y="18542"/>
                    </a:cubicBezTo>
                    <a:cubicBezTo>
                      <a:pt x="46143" y="11109"/>
                      <a:pt x="42079" y="3131"/>
                      <a:pt x="34646" y="703"/>
                    </a:cubicBezTo>
                    <a:cubicBezTo>
                      <a:pt x="27214" y="-1725"/>
                      <a:pt x="19236" y="2338"/>
                      <a:pt x="16808" y="9771"/>
                    </a:cubicBezTo>
                    <a:cubicBezTo>
                      <a:pt x="16758" y="9969"/>
                      <a:pt x="9772" y="31128"/>
                      <a:pt x="1298" y="49760"/>
                    </a:cubicBezTo>
                    <a:cubicBezTo>
                      <a:pt x="-1973" y="56895"/>
                      <a:pt x="1149" y="65269"/>
                      <a:pt x="8285" y="68540"/>
                    </a:cubicBezTo>
                    <a:cubicBezTo>
                      <a:pt x="10217" y="69432"/>
                      <a:pt x="12200" y="69828"/>
                      <a:pt x="14181" y="69828"/>
                    </a:cubicBezTo>
                    <a:close/>
                  </a:path>
                </a:pathLst>
              </a:custGeom>
              <a:solidFill>
                <a:srgbClr val="F7916D"/>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1" name="Google Shape;211;p32"/>
              <p:cNvSpPr/>
              <p:nvPr/>
            </p:nvSpPr>
            <p:spPr>
              <a:xfrm>
                <a:off x="2805782" y="2715932"/>
                <a:ext cx="42449" cy="78132"/>
              </a:xfrm>
              <a:custGeom>
                <a:avLst/>
                <a:gdLst/>
                <a:ahLst/>
                <a:cxnLst/>
                <a:rect l="l" t="t" r="r" b="b"/>
                <a:pathLst>
                  <a:path w="56598" h="104176" extrusionOk="0">
                    <a:moveTo>
                      <a:pt x="14069" y="104177"/>
                    </a:moveTo>
                    <a:cubicBezTo>
                      <a:pt x="18430" y="104177"/>
                      <a:pt x="22741" y="102195"/>
                      <a:pt x="25516" y="98379"/>
                    </a:cubicBezTo>
                    <a:cubicBezTo>
                      <a:pt x="54256" y="59134"/>
                      <a:pt x="56486" y="16569"/>
                      <a:pt x="56585" y="14785"/>
                    </a:cubicBezTo>
                    <a:cubicBezTo>
                      <a:pt x="56932" y="6956"/>
                      <a:pt x="50886" y="365"/>
                      <a:pt x="43107" y="18"/>
                    </a:cubicBezTo>
                    <a:cubicBezTo>
                      <a:pt x="35277" y="-378"/>
                      <a:pt x="28687" y="5717"/>
                      <a:pt x="28340" y="13497"/>
                    </a:cubicBezTo>
                    <a:cubicBezTo>
                      <a:pt x="28340" y="14190"/>
                      <a:pt x="26110" y="49719"/>
                      <a:pt x="2722" y="81680"/>
                    </a:cubicBezTo>
                    <a:cubicBezTo>
                      <a:pt x="-1887" y="87973"/>
                      <a:pt x="-499" y="96843"/>
                      <a:pt x="5794" y="101451"/>
                    </a:cubicBezTo>
                    <a:cubicBezTo>
                      <a:pt x="8321" y="103285"/>
                      <a:pt x="11245" y="104177"/>
                      <a:pt x="14168" y="104177"/>
                    </a:cubicBezTo>
                    <a:close/>
                  </a:path>
                </a:pathLst>
              </a:custGeom>
              <a:solidFill>
                <a:srgbClr val="F7916D"/>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2" name="Google Shape;212;p32"/>
              <p:cNvSpPr/>
              <p:nvPr/>
            </p:nvSpPr>
            <p:spPr>
              <a:xfrm>
                <a:off x="2594056" y="2691752"/>
                <a:ext cx="105397" cy="406500"/>
              </a:xfrm>
              <a:custGeom>
                <a:avLst/>
                <a:gdLst/>
                <a:ahLst/>
                <a:cxnLst/>
                <a:rect l="l" t="t" r="r" b="b"/>
                <a:pathLst>
                  <a:path w="140529" h="542000" extrusionOk="0">
                    <a:moveTo>
                      <a:pt x="35380" y="542000"/>
                    </a:moveTo>
                    <a:lnTo>
                      <a:pt x="35231" y="542000"/>
                    </a:lnTo>
                    <a:cubicBezTo>
                      <a:pt x="16055" y="542000"/>
                      <a:pt x="446" y="525797"/>
                      <a:pt x="0" y="506620"/>
                    </a:cubicBezTo>
                    <a:cubicBezTo>
                      <a:pt x="0" y="505530"/>
                      <a:pt x="0" y="504093"/>
                      <a:pt x="99" y="503003"/>
                    </a:cubicBezTo>
                    <a:cubicBezTo>
                      <a:pt x="99" y="501764"/>
                      <a:pt x="198" y="499286"/>
                      <a:pt x="297" y="495966"/>
                    </a:cubicBezTo>
                    <a:cubicBezTo>
                      <a:pt x="5153" y="340076"/>
                      <a:pt x="15361" y="141867"/>
                      <a:pt x="36371" y="83248"/>
                    </a:cubicBezTo>
                    <a:cubicBezTo>
                      <a:pt x="55746" y="29335"/>
                      <a:pt x="100244" y="5550"/>
                      <a:pt x="123484" y="0"/>
                    </a:cubicBezTo>
                    <a:lnTo>
                      <a:pt x="139885" y="68828"/>
                    </a:lnTo>
                    <a:lnTo>
                      <a:pt x="140529" y="68679"/>
                    </a:lnTo>
                    <a:cubicBezTo>
                      <a:pt x="139439" y="68977"/>
                      <a:pt x="114019" y="76409"/>
                      <a:pt x="103019" y="107082"/>
                    </a:cubicBezTo>
                    <a:cubicBezTo>
                      <a:pt x="89441" y="144890"/>
                      <a:pt x="77499" y="291019"/>
                      <a:pt x="71057" y="497998"/>
                    </a:cubicBezTo>
                    <a:lnTo>
                      <a:pt x="70859" y="504935"/>
                    </a:lnTo>
                    <a:cubicBezTo>
                      <a:pt x="69967" y="531644"/>
                      <a:pt x="49205" y="542000"/>
                      <a:pt x="35380" y="542000"/>
                    </a:cubicBezTo>
                    <a:close/>
                  </a:path>
                </a:pathLst>
              </a:custGeom>
              <a:solidFill>
                <a:srgbClr val="E1AF8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3" name="Google Shape;213;p32"/>
              <p:cNvSpPr/>
              <p:nvPr/>
            </p:nvSpPr>
            <p:spPr>
              <a:xfrm>
                <a:off x="2638773" y="2680789"/>
                <a:ext cx="69488" cy="142672"/>
              </a:xfrm>
              <a:custGeom>
                <a:avLst/>
                <a:gdLst/>
                <a:ahLst/>
                <a:cxnLst/>
                <a:rect l="l" t="t" r="r" b="b"/>
                <a:pathLst>
                  <a:path w="92650" h="190229" extrusionOk="0">
                    <a:moveTo>
                      <a:pt x="23079" y="157674"/>
                    </a:moveTo>
                    <a:cubicBezTo>
                      <a:pt x="25358" y="168576"/>
                      <a:pt x="27985" y="179428"/>
                      <a:pt x="30908" y="190230"/>
                    </a:cubicBezTo>
                    <a:cubicBezTo>
                      <a:pt x="34823" y="157228"/>
                      <a:pt x="39035" y="133840"/>
                      <a:pt x="43395" y="121650"/>
                    </a:cubicBezTo>
                    <a:cubicBezTo>
                      <a:pt x="54396" y="90977"/>
                      <a:pt x="79816" y="83545"/>
                      <a:pt x="80906" y="83247"/>
                    </a:cubicBezTo>
                    <a:lnTo>
                      <a:pt x="80262" y="83396"/>
                    </a:lnTo>
                    <a:lnTo>
                      <a:pt x="92650" y="0"/>
                    </a:lnTo>
                    <a:cubicBezTo>
                      <a:pt x="48995" y="14519"/>
                      <a:pt x="29273" y="27699"/>
                      <a:pt x="19313" y="37610"/>
                    </a:cubicBezTo>
                    <a:cubicBezTo>
                      <a:pt x="-22311" y="146178"/>
                      <a:pt x="15101" y="119321"/>
                      <a:pt x="23079" y="157625"/>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4" name="Google Shape;214;p32"/>
              <p:cNvSpPr/>
              <p:nvPr/>
            </p:nvSpPr>
            <p:spPr>
              <a:xfrm>
                <a:off x="2627392" y="2676366"/>
                <a:ext cx="210609" cy="473730"/>
              </a:xfrm>
              <a:custGeom>
                <a:avLst/>
                <a:gdLst/>
                <a:ahLst/>
                <a:cxnLst/>
                <a:rect l="l" t="t" r="r" b="b"/>
                <a:pathLst>
                  <a:path w="280812" h="631640" extrusionOk="0">
                    <a:moveTo>
                      <a:pt x="0" y="631640"/>
                    </a:moveTo>
                    <a:lnTo>
                      <a:pt x="14221" y="119272"/>
                    </a:lnTo>
                    <a:cubicBezTo>
                      <a:pt x="22199" y="45886"/>
                      <a:pt x="88153" y="-7184"/>
                      <a:pt x="161539" y="794"/>
                    </a:cubicBezTo>
                    <a:cubicBezTo>
                      <a:pt x="234926" y="8771"/>
                      <a:pt x="287996" y="74725"/>
                      <a:pt x="280019" y="148112"/>
                    </a:cubicBezTo>
                    <a:lnTo>
                      <a:pt x="260445" y="544677"/>
                    </a:lnTo>
                    <a:cubicBezTo>
                      <a:pt x="260445" y="544677"/>
                      <a:pt x="249148" y="588332"/>
                      <a:pt x="110600" y="588332"/>
                    </a:cubicBezTo>
                    <a:cubicBezTo>
                      <a:pt x="892" y="588332"/>
                      <a:pt x="0" y="631591"/>
                      <a:pt x="0" y="631591"/>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5" name="Google Shape;215;p32"/>
              <p:cNvSpPr/>
              <p:nvPr/>
            </p:nvSpPr>
            <p:spPr>
              <a:xfrm>
                <a:off x="2794742" y="2692384"/>
                <a:ext cx="87274" cy="408989"/>
              </a:xfrm>
              <a:custGeom>
                <a:avLst/>
                <a:gdLst/>
                <a:ahLst/>
                <a:cxnLst/>
                <a:rect l="l" t="t" r="r" b="b"/>
                <a:pathLst>
                  <a:path w="116366" h="545319" extrusionOk="0">
                    <a:moveTo>
                      <a:pt x="77004" y="545221"/>
                    </a:moveTo>
                    <a:cubicBezTo>
                      <a:pt x="76310" y="545221"/>
                      <a:pt x="75616" y="545221"/>
                      <a:pt x="74873" y="545171"/>
                    </a:cubicBezTo>
                    <a:cubicBezTo>
                      <a:pt x="61048" y="544329"/>
                      <a:pt x="40831" y="533427"/>
                      <a:pt x="41624" y="506620"/>
                    </a:cubicBezTo>
                    <a:lnTo>
                      <a:pt x="41822" y="500376"/>
                    </a:lnTo>
                    <a:cubicBezTo>
                      <a:pt x="48660" y="293397"/>
                      <a:pt x="46083" y="146773"/>
                      <a:pt x="34984" y="108172"/>
                    </a:cubicBezTo>
                    <a:cubicBezTo>
                      <a:pt x="25965" y="76855"/>
                      <a:pt x="1040" y="67787"/>
                      <a:pt x="0" y="67440"/>
                    </a:cubicBezTo>
                    <a:lnTo>
                      <a:pt x="595" y="67638"/>
                    </a:lnTo>
                    <a:lnTo>
                      <a:pt x="21357" y="0"/>
                    </a:lnTo>
                    <a:cubicBezTo>
                      <a:pt x="44200" y="6987"/>
                      <a:pt x="87112" y="33547"/>
                      <a:pt x="102969" y="88599"/>
                    </a:cubicBezTo>
                    <a:cubicBezTo>
                      <a:pt x="120213" y="148458"/>
                      <a:pt x="117686" y="346864"/>
                      <a:pt x="112532" y="502755"/>
                    </a:cubicBezTo>
                    <a:cubicBezTo>
                      <a:pt x="112433" y="506025"/>
                      <a:pt x="112334" y="508354"/>
                      <a:pt x="112285" y="509593"/>
                    </a:cubicBezTo>
                    <a:cubicBezTo>
                      <a:pt x="112285" y="510683"/>
                      <a:pt x="112285" y="511773"/>
                      <a:pt x="112136" y="512863"/>
                    </a:cubicBezTo>
                    <a:cubicBezTo>
                      <a:pt x="110551" y="531297"/>
                      <a:pt x="95140" y="545320"/>
                      <a:pt x="76905" y="545320"/>
                    </a:cubicBezTo>
                    <a:close/>
                  </a:path>
                </a:pathLst>
              </a:custGeom>
              <a:solidFill>
                <a:srgbClr val="E1AF8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6" name="Google Shape;216;p32"/>
              <p:cNvSpPr/>
              <p:nvPr/>
            </p:nvSpPr>
            <p:spPr>
              <a:xfrm>
                <a:off x="2767538" y="2680826"/>
                <a:ext cx="88413" cy="99269"/>
              </a:xfrm>
              <a:custGeom>
                <a:avLst/>
                <a:gdLst/>
                <a:ahLst/>
                <a:cxnLst/>
                <a:rect l="l" t="t" r="r" b="b"/>
                <a:pathLst>
                  <a:path w="117884" h="132358" extrusionOk="0">
                    <a:moveTo>
                      <a:pt x="96626" y="74972"/>
                    </a:moveTo>
                    <a:cubicBezTo>
                      <a:pt x="102572" y="69026"/>
                      <a:pt x="109956" y="63575"/>
                      <a:pt x="117884" y="60355"/>
                    </a:cubicBezTo>
                    <a:cubicBezTo>
                      <a:pt x="85279" y="17294"/>
                      <a:pt x="30871" y="4807"/>
                      <a:pt x="15213" y="0"/>
                    </a:cubicBezTo>
                    <a:lnTo>
                      <a:pt x="15311" y="81365"/>
                    </a:lnTo>
                    <a:lnTo>
                      <a:pt x="0" y="91077"/>
                    </a:lnTo>
                    <a:cubicBezTo>
                      <a:pt x="1040" y="91424"/>
                      <a:pt x="38353" y="94298"/>
                      <a:pt x="73287" y="132354"/>
                    </a:cubicBezTo>
                    <a:cubicBezTo>
                      <a:pt x="73684" y="132800"/>
                      <a:pt x="69472" y="102176"/>
                      <a:pt x="96626" y="75022"/>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7" name="Google Shape;217;p32"/>
              <p:cNvSpPr/>
              <p:nvPr/>
            </p:nvSpPr>
            <p:spPr>
              <a:xfrm>
                <a:off x="2649683" y="2424134"/>
                <a:ext cx="121348" cy="149670"/>
              </a:xfrm>
              <a:custGeom>
                <a:avLst/>
                <a:gdLst/>
                <a:ahLst/>
                <a:cxnLst/>
                <a:rect l="l" t="t" r="r" b="b"/>
                <a:pathLst>
                  <a:path w="161797" h="199560" extrusionOk="0">
                    <a:moveTo>
                      <a:pt x="161797" y="0"/>
                    </a:moveTo>
                    <a:cubicBezTo>
                      <a:pt x="-36857" y="1883"/>
                      <a:pt x="4172" y="106785"/>
                      <a:pt x="2339" y="164711"/>
                    </a:cubicBezTo>
                    <a:cubicBezTo>
                      <a:pt x="1249" y="199050"/>
                      <a:pt x="34994" y="222935"/>
                      <a:pt x="78005" y="162283"/>
                    </a:cubicBezTo>
                    <a:cubicBezTo>
                      <a:pt x="103326" y="126605"/>
                      <a:pt x="79690" y="140579"/>
                      <a:pt x="96091" y="100541"/>
                    </a:cubicBezTo>
                    <a:cubicBezTo>
                      <a:pt x="104862" y="79085"/>
                      <a:pt x="114178" y="60255"/>
                      <a:pt x="110263" y="36619"/>
                    </a:cubicBezTo>
                    <a:lnTo>
                      <a:pt x="161797" y="0"/>
                    </a:lnTo>
                    <a:close/>
                  </a:path>
                </a:pathLst>
              </a:custGeom>
              <a:solidFill>
                <a:srgbClr val="6D342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8" name="Google Shape;218;p32"/>
              <p:cNvSpPr/>
              <p:nvPr/>
            </p:nvSpPr>
            <p:spPr>
              <a:xfrm>
                <a:off x="2712519" y="2592533"/>
                <a:ext cx="66529" cy="149679"/>
              </a:xfrm>
              <a:custGeom>
                <a:avLst/>
                <a:gdLst/>
                <a:ahLst/>
                <a:cxnLst/>
                <a:rect l="l" t="t" r="r" b="b"/>
                <a:pathLst>
                  <a:path w="88705" h="199572" extrusionOk="0">
                    <a:moveTo>
                      <a:pt x="31040" y="198099"/>
                    </a:moveTo>
                    <a:cubicBezTo>
                      <a:pt x="9238" y="192004"/>
                      <a:pt x="-3497" y="169408"/>
                      <a:pt x="2597" y="147605"/>
                    </a:cubicBezTo>
                    <a:cubicBezTo>
                      <a:pt x="11219" y="116734"/>
                      <a:pt x="4233" y="66092"/>
                      <a:pt x="814" y="49145"/>
                    </a:cubicBezTo>
                    <a:cubicBezTo>
                      <a:pt x="-3646" y="26995"/>
                      <a:pt x="10674" y="5341"/>
                      <a:pt x="32824" y="832"/>
                    </a:cubicBezTo>
                    <a:cubicBezTo>
                      <a:pt x="54974" y="-3677"/>
                      <a:pt x="76628" y="10594"/>
                      <a:pt x="81138" y="32744"/>
                    </a:cubicBezTo>
                    <a:cubicBezTo>
                      <a:pt x="82822" y="40919"/>
                      <a:pt x="97044" y="114157"/>
                      <a:pt x="81534" y="169606"/>
                    </a:cubicBezTo>
                    <a:cubicBezTo>
                      <a:pt x="75439" y="191409"/>
                      <a:pt x="52843" y="204144"/>
                      <a:pt x="31040" y="198049"/>
                    </a:cubicBezTo>
                    <a:close/>
                  </a:path>
                </a:pathLst>
              </a:custGeom>
              <a:solidFill>
                <a:srgbClr val="E1AF8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9" name="Google Shape;219;p32"/>
              <p:cNvSpPr/>
              <p:nvPr/>
            </p:nvSpPr>
            <p:spPr>
              <a:xfrm>
                <a:off x="2712519" y="2592569"/>
                <a:ext cx="66514" cy="94128"/>
              </a:xfrm>
              <a:custGeom>
                <a:avLst/>
                <a:gdLst/>
                <a:ahLst/>
                <a:cxnLst/>
                <a:rect l="l" t="t" r="r" b="b"/>
                <a:pathLst>
                  <a:path w="88685" h="125504" extrusionOk="0">
                    <a:moveTo>
                      <a:pt x="88273" y="125455"/>
                    </a:moveTo>
                    <a:cubicBezTo>
                      <a:pt x="90602" y="81255"/>
                      <a:pt x="82376" y="38838"/>
                      <a:pt x="81138" y="32744"/>
                    </a:cubicBezTo>
                    <a:cubicBezTo>
                      <a:pt x="76579" y="10594"/>
                      <a:pt x="54974" y="-3677"/>
                      <a:pt x="32824" y="832"/>
                    </a:cubicBezTo>
                    <a:cubicBezTo>
                      <a:pt x="10674" y="5341"/>
                      <a:pt x="-3646" y="26995"/>
                      <a:pt x="814" y="49145"/>
                    </a:cubicBezTo>
                    <a:cubicBezTo>
                      <a:pt x="2796" y="59056"/>
                      <a:pt x="6017" y="80462"/>
                      <a:pt x="6611" y="102711"/>
                    </a:cubicBezTo>
                    <a:lnTo>
                      <a:pt x="88273" y="125505"/>
                    </a:lnTo>
                    <a:close/>
                  </a:path>
                </a:pathLst>
              </a:custGeom>
              <a:solidFill>
                <a:srgbClr val="C9976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0" name="Google Shape;220;p32"/>
              <p:cNvSpPr/>
              <p:nvPr/>
            </p:nvSpPr>
            <p:spPr>
              <a:xfrm>
                <a:off x="2646527" y="2532574"/>
                <a:ext cx="42304" cy="47840"/>
              </a:xfrm>
              <a:custGeom>
                <a:avLst/>
                <a:gdLst/>
                <a:ahLst/>
                <a:cxnLst/>
                <a:rect l="l" t="t" r="r" b="b"/>
                <a:pathLst>
                  <a:path w="56406" h="63787" extrusionOk="0">
                    <a:moveTo>
                      <a:pt x="56298" y="36279"/>
                    </a:moveTo>
                    <a:cubicBezTo>
                      <a:pt x="55951" y="51838"/>
                      <a:pt x="43068" y="64127"/>
                      <a:pt x="27508" y="63781"/>
                    </a:cubicBezTo>
                    <a:lnTo>
                      <a:pt x="27508" y="63781"/>
                    </a:lnTo>
                    <a:cubicBezTo>
                      <a:pt x="11949" y="63434"/>
                      <a:pt x="-340" y="50501"/>
                      <a:pt x="7" y="34991"/>
                    </a:cubicBezTo>
                    <a:lnTo>
                      <a:pt x="156" y="27508"/>
                    </a:lnTo>
                    <a:cubicBezTo>
                      <a:pt x="503" y="11949"/>
                      <a:pt x="13436" y="-340"/>
                      <a:pt x="28945" y="7"/>
                    </a:cubicBezTo>
                    <a:lnTo>
                      <a:pt x="28945" y="7"/>
                    </a:lnTo>
                    <a:cubicBezTo>
                      <a:pt x="44505" y="354"/>
                      <a:pt x="56794" y="13237"/>
                      <a:pt x="56397" y="28797"/>
                    </a:cubicBezTo>
                    <a:lnTo>
                      <a:pt x="56249" y="36279"/>
                    </a:lnTo>
                    <a:close/>
                  </a:path>
                </a:pathLst>
              </a:custGeom>
              <a:solidFill>
                <a:srgbClr val="E1AF8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1" name="Google Shape;221;p32"/>
              <p:cNvSpPr/>
              <p:nvPr/>
            </p:nvSpPr>
            <p:spPr>
              <a:xfrm>
                <a:off x="2813615" y="2525027"/>
                <a:ext cx="42304" cy="47805"/>
              </a:xfrm>
              <a:custGeom>
                <a:avLst/>
                <a:gdLst/>
                <a:ahLst/>
                <a:cxnLst/>
                <a:rect l="l" t="t" r="r" b="b"/>
                <a:pathLst>
                  <a:path w="56406" h="63740" extrusionOk="0">
                    <a:moveTo>
                      <a:pt x="56298" y="36232"/>
                    </a:moveTo>
                    <a:cubicBezTo>
                      <a:pt x="55952" y="51791"/>
                      <a:pt x="43068" y="64080"/>
                      <a:pt x="27508" y="63733"/>
                    </a:cubicBezTo>
                    <a:lnTo>
                      <a:pt x="27508" y="63733"/>
                    </a:lnTo>
                    <a:cubicBezTo>
                      <a:pt x="11949" y="63386"/>
                      <a:pt x="-340" y="50503"/>
                      <a:pt x="7" y="34943"/>
                    </a:cubicBezTo>
                    <a:lnTo>
                      <a:pt x="156" y="27461"/>
                    </a:lnTo>
                    <a:cubicBezTo>
                      <a:pt x="503" y="11902"/>
                      <a:pt x="13436" y="-387"/>
                      <a:pt x="28946" y="9"/>
                    </a:cubicBezTo>
                    <a:lnTo>
                      <a:pt x="28946" y="9"/>
                    </a:lnTo>
                    <a:cubicBezTo>
                      <a:pt x="44455" y="356"/>
                      <a:pt x="56794" y="13240"/>
                      <a:pt x="56397" y="28799"/>
                    </a:cubicBezTo>
                    <a:lnTo>
                      <a:pt x="56199" y="36281"/>
                    </a:lnTo>
                    <a:close/>
                  </a:path>
                </a:pathLst>
              </a:custGeom>
              <a:solidFill>
                <a:srgbClr val="E1AF8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2" name="Google Shape;222;p32"/>
              <p:cNvSpPr/>
              <p:nvPr/>
            </p:nvSpPr>
            <p:spPr>
              <a:xfrm>
                <a:off x="2661678" y="2430167"/>
                <a:ext cx="169799" cy="237226"/>
              </a:xfrm>
              <a:custGeom>
                <a:avLst/>
                <a:gdLst/>
                <a:ahLst/>
                <a:cxnLst/>
                <a:rect l="l" t="t" r="r" b="b"/>
                <a:pathLst>
                  <a:path w="226398" h="316302" extrusionOk="0">
                    <a:moveTo>
                      <a:pt x="95757" y="315630"/>
                    </a:moveTo>
                    <a:lnTo>
                      <a:pt x="123258" y="316274"/>
                    </a:lnTo>
                    <a:cubicBezTo>
                      <a:pt x="177320" y="317513"/>
                      <a:pt x="222065" y="278168"/>
                      <a:pt x="223205" y="228369"/>
                    </a:cubicBezTo>
                    <a:lnTo>
                      <a:pt x="225434" y="133328"/>
                    </a:lnTo>
                    <a:lnTo>
                      <a:pt x="225434" y="133328"/>
                    </a:lnTo>
                    <a:cubicBezTo>
                      <a:pt x="225434" y="133328"/>
                      <a:pt x="226376" y="93092"/>
                      <a:pt x="226376" y="93092"/>
                    </a:cubicBezTo>
                    <a:cubicBezTo>
                      <a:pt x="227516" y="43292"/>
                      <a:pt x="184653" y="1916"/>
                      <a:pt x="130642" y="677"/>
                    </a:cubicBezTo>
                    <a:lnTo>
                      <a:pt x="103140" y="33"/>
                    </a:lnTo>
                    <a:cubicBezTo>
                      <a:pt x="87135" y="-364"/>
                      <a:pt x="71972" y="2857"/>
                      <a:pt x="58494" y="8804"/>
                    </a:cubicBezTo>
                    <a:cubicBezTo>
                      <a:pt x="26434" y="22975"/>
                      <a:pt x="3987" y="52855"/>
                      <a:pt x="3194" y="87938"/>
                    </a:cubicBezTo>
                    <a:lnTo>
                      <a:pt x="22" y="223215"/>
                    </a:lnTo>
                    <a:cubicBezTo>
                      <a:pt x="-1117" y="273015"/>
                      <a:pt x="41745" y="314391"/>
                      <a:pt x="95757" y="315630"/>
                    </a:cubicBezTo>
                    <a:close/>
                  </a:path>
                </a:pathLst>
              </a:custGeom>
              <a:solidFill>
                <a:srgbClr val="E1AF8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3" name="Google Shape;223;p32"/>
              <p:cNvSpPr/>
              <p:nvPr/>
            </p:nvSpPr>
            <p:spPr>
              <a:xfrm>
                <a:off x="2655833" y="2418634"/>
                <a:ext cx="186935" cy="124427"/>
              </a:xfrm>
              <a:custGeom>
                <a:avLst/>
                <a:gdLst/>
                <a:ahLst/>
                <a:cxnLst/>
                <a:rect l="l" t="t" r="r" b="b"/>
                <a:pathLst>
                  <a:path w="249247" h="165903" extrusionOk="0">
                    <a:moveTo>
                      <a:pt x="202704" y="138944"/>
                    </a:moveTo>
                    <a:cubicBezTo>
                      <a:pt x="202951" y="147814"/>
                      <a:pt x="204488" y="157575"/>
                      <a:pt x="212911" y="162432"/>
                    </a:cubicBezTo>
                    <a:cubicBezTo>
                      <a:pt x="217718" y="165207"/>
                      <a:pt x="223466" y="167188"/>
                      <a:pt x="228867" y="164909"/>
                    </a:cubicBezTo>
                    <a:cubicBezTo>
                      <a:pt x="230304" y="164315"/>
                      <a:pt x="244922" y="156287"/>
                      <a:pt x="248589" y="115853"/>
                    </a:cubicBezTo>
                    <a:cubicBezTo>
                      <a:pt x="255080" y="44795"/>
                      <a:pt x="213110" y="0"/>
                      <a:pt x="143588" y="0"/>
                    </a:cubicBezTo>
                    <a:cubicBezTo>
                      <a:pt x="74067" y="0"/>
                      <a:pt x="45574" y="15906"/>
                      <a:pt x="32146" y="23587"/>
                    </a:cubicBezTo>
                    <a:cubicBezTo>
                      <a:pt x="-11658" y="48561"/>
                      <a:pt x="-1401" y="72693"/>
                      <a:pt x="9302" y="83000"/>
                    </a:cubicBezTo>
                    <a:cubicBezTo>
                      <a:pt x="14604" y="88054"/>
                      <a:pt x="27587" y="90581"/>
                      <a:pt x="54494" y="87558"/>
                    </a:cubicBezTo>
                    <a:cubicBezTo>
                      <a:pt x="85315" y="84090"/>
                      <a:pt x="127038" y="66648"/>
                      <a:pt x="149485" y="66945"/>
                    </a:cubicBezTo>
                    <a:cubicBezTo>
                      <a:pt x="168017" y="67193"/>
                      <a:pt x="190762" y="71553"/>
                      <a:pt x="199879" y="89788"/>
                    </a:cubicBezTo>
                    <a:cubicBezTo>
                      <a:pt x="207411" y="104803"/>
                      <a:pt x="202307" y="123038"/>
                      <a:pt x="202704" y="138993"/>
                    </a:cubicBezTo>
                    <a:close/>
                  </a:path>
                </a:pathLst>
              </a:custGeom>
              <a:solidFill>
                <a:srgbClr val="6D342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4" name="Google Shape;224;p32"/>
              <p:cNvSpPr/>
              <p:nvPr/>
            </p:nvSpPr>
            <p:spPr>
              <a:xfrm>
                <a:off x="2724779" y="2530753"/>
                <a:ext cx="16708" cy="66045"/>
              </a:xfrm>
              <a:custGeom>
                <a:avLst/>
                <a:gdLst/>
                <a:ahLst/>
                <a:cxnLst/>
                <a:rect l="l" t="t" r="r" b="b"/>
                <a:pathLst>
                  <a:path w="22277" h="88060" extrusionOk="0">
                    <a:moveTo>
                      <a:pt x="19798" y="88061"/>
                    </a:moveTo>
                    <a:lnTo>
                      <a:pt x="19748" y="88061"/>
                    </a:lnTo>
                    <a:cubicBezTo>
                      <a:pt x="12762" y="87912"/>
                      <a:pt x="7460" y="85583"/>
                      <a:pt x="4090" y="81124"/>
                    </a:cubicBezTo>
                    <a:cubicBezTo>
                      <a:pt x="-2055" y="73047"/>
                      <a:pt x="423" y="60956"/>
                      <a:pt x="869" y="59172"/>
                    </a:cubicBezTo>
                    <a:lnTo>
                      <a:pt x="5527" y="2237"/>
                    </a:lnTo>
                    <a:cubicBezTo>
                      <a:pt x="5626" y="899"/>
                      <a:pt x="6815" y="-92"/>
                      <a:pt x="8153" y="7"/>
                    </a:cubicBezTo>
                    <a:cubicBezTo>
                      <a:pt x="9491" y="106"/>
                      <a:pt x="10482" y="1295"/>
                      <a:pt x="10383" y="2633"/>
                    </a:cubicBezTo>
                    <a:lnTo>
                      <a:pt x="5725" y="59717"/>
                    </a:lnTo>
                    <a:cubicBezTo>
                      <a:pt x="5725" y="59717"/>
                      <a:pt x="5725" y="59965"/>
                      <a:pt x="5676" y="60113"/>
                    </a:cubicBezTo>
                    <a:cubicBezTo>
                      <a:pt x="5676" y="60213"/>
                      <a:pt x="2950" y="71511"/>
                      <a:pt x="8005" y="78150"/>
                    </a:cubicBezTo>
                    <a:cubicBezTo>
                      <a:pt x="10433" y="81322"/>
                      <a:pt x="14446" y="83006"/>
                      <a:pt x="19897" y="83155"/>
                    </a:cubicBezTo>
                    <a:cubicBezTo>
                      <a:pt x="21235" y="83155"/>
                      <a:pt x="22325" y="84295"/>
                      <a:pt x="22276" y="85682"/>
                    </a:cubicBezTo>
                    <a:cubicBezTo>
                      <a:pt x="22276" y="87020"/>
                      <a:pt x="21136" y="88061"/>
                      <a:pt x="19848" y="88061"/>
                    </a:cubicBezTo>
                    <a:close/>
                  </a:path>
                </a:pathLst>
              </a:custGeom>
              <a:solidFill>
                <a:srgbClr val="B47A3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5" name="Google Shape;225;p32"/>
              <p:cNvSpPr/>
              <p:nvPr/>
            </p:nvSpPr>
            <p:spPr>
              <a:xfrm>
                <a:off x="2703762" y="2555582"/>
                <a:ext cx="8998" cy="12415"/>
              </a:xfrm>
              <a:custGeom>
                <a:avLst/>
                <a:gdLst/>
                <a:ahLst/>
                <a:cxnLst/>
                <a:rect l="l" t="t" r="r" b="b"/>
                <a:pathLst>
                  <a:path w="11997" h="16554" extrusionOk="0">
                    <a:moveTo>
                      <a:pt x="11994" y="8426"/>
                    </a:moveTo>
                    <a:cubicBezTo>
                      <a:pt x="11895" y="12985"/>
                      <a:pt x="9120" y="16651"/>
                      <a:pt x="5800" y="16552"/>
                    </a:cubicBezTo>
                    <a:cubicBezTo>
                      <a:pt x="2480" y="16453"/>
                      <a:pt x="-96" y="12687"/>
                      <a:pt x="3" y="8128"/>
                    </a:cubicBezTo>
                    <a:cubicBezTo>
                      <a:pt x="102" y="3570"/>
                      <a:pt x="2877" y="-97"/>
                      <a:pt x="6197" y="2"/>
                    </a:cubicBezTo>
                    <a:cubicBezTo>
                      <a:pt x="9517" y="51"/>
                      <a:pt x="12093" y="3867"/>
                      <a:pt x="11994" y="8426"/>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6" name="Google Shape;226;p32"/>
              <p:cNvSpPr/>
              <p:nvPr/>
            </p:nvSpPr>
            <p:spPr>
              <a:xfrm>
                <a:off x="2759062" y="2554504"/>
                <a:ext cx="8998" cy="12415"/>
              </a:xfrm>
              <a:custGeom>
                <a:avLst/>
                <a:gdLst/>
                <a:ahLst/>
                <a:cxnLst/>
                <a:rect l="l" t="t" r="r" b="b"/>
                <a:pathLst>
                  <a:path w="11997" h="16554" extrusionOk="0">
                    <a:moveTo>
                      <a:pt x="11994" y="8426"/>
                    </a:moveTo>
                    <a:cubicBezTo>
                      <a:pt x="11895" y="12985"/>
                      <a:pt x="9120" y="16651"/>
                      <a:pt x="5800" y="16552"/>
                    </a:cubicBezTo>
                    <a:cubicBezTo>
                      <a:pt x="2480" y="16503"/>
                      <a:pt x="-96" y="12687"/>
                      <a:pt x="3" y="8129"/>
                    </a:cubicBezTo>
                    <a:cubicBezTo>
                      <a:pt x="102" y="3570"/>
                      <a:pt x="2877" y="-97"/>
                      <a:pt x="6197" y="2"/>
                    </a:cubicBezTo>
                    <a:cubicBezTo>
                      <a:pt x="9517" y="101"/>
                      <a:pt x="12093" y="3867"/>
                      <a:pt x="11994" y="8426"/>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7" name="Google Shape;227;p32"/>
              <p:cNvSpPr/>
              <p:nvPr/>
            </p:nvSpPr>
            <p:spPr>
              <a:xfrm>
                <a:off x="2689542" y="2514941"/>
                <a:ext cx="28460" cy="14738"/>
              </a:xfrm>
              <a:custGeom>
                <a:avLst/>
                <a:gdLst/>
                <a:ahLst/>
                <a:cxnLst/>
                <a:rect l="l" t="t" r="r" b="b"/>
                <a:pathLst>
                  <a:path w="37946" h="19651" extrusionOk="0">
                    <a:moveTo>
                      <a:pt x="3652" y="19652"/>
                    </a:moveTo>
                    <a:cubicBezTo>
                      <a:pt x="2958" y="19652"/>
                      <a:pt x="2264" y="19453"/>
                      <a:pt x="1669" y="19057"/>
                    </a:cubicBezTo>
                    <a:cubicBezTo>
                      <a:pt x="-15" y="17967"/>
                      <a:pt x="-511" y="15687"/>
                      <a:pt x="579" y="13953"/>
                    </a:cubicBezTo>
                    <a:cubicBezTo>
                      <a:pt x="11877" y="-3489"/>
                      <a:pt x="33978" y="277"/>
                      <a:pt x="34919" y="475"/>
                    </a:cubicBezTo>
                    <a:cubicBezTo>
                      <a:pt x="36901" y="822"/>
                      <a:pt x="38239" y="2754"/>
                      <a:pt x="37892" y="4736"/>
                    </a:cubicBezTo>
                    <a:cubicBezTo>
                      <a:pt x="37545" y="6719"/>
                      <a:pt x="35613" y="8057"/>
                      <a:pt x="33631" y="7710"/>
                    </a:cubicBezTo>
                    <a:cubicBezTo>
                      <a:pt x="32838" y="7561"/>
                      <a:pt x="15346" y="4687"/>
                      <a:pt x="6773" y="17967"/>
                    </a:cubicBezTo>
                    <a:cubicBezTo>
                      <a:pt x="6080" y="19057"/>
                      <a:pt x="4890" y="19652"/>
                      <a:pt x="3701" y="19652"/>
                    </a:cubicBezTo>
                    <a:close/>
                  </a:path>
                </a:pathLst>
              </a:custGeom>
              <a:solidFill>
                <a:srgbClr val="6D342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8" name="Google Shape;228;p32"/>
              <p:cNvSpPr/>
              <p:nvPr/>
            </p:nvSpPr>
            <p:spPr>
              <a:xfrm>
                <a:off x="2765101" y="2514099"/>
                <a:ext cx="28055" cy="15618"/>
              </a:xfrm>
              <a:custGeom>
                <a:avLst/>
                <a:gdLst/>
                <a:ahLst/>
                <a:cxnLst/>
                <a:rect l="l" t="t" r="r" b="b"/>
                <a:pathLst>
                  <a:path w="37407" h="20824" extrusionOk="0">
                    <a:moveTo>
                      <a:pt x="33674" y="20824"/>
                    </a:moveTo>
                    <a:cubicBezTo>
                      <a:pt x="32436" y="20824"/>
                      <a:pt x="31197" y="20180"/>
                      <a:pt x="30503" y="18991"/>
                    </a:cubicBezTo>
                    <a:cubicBezTo>
                      <a:pt x="22525" y="5265"/>
                      <a:pt x="4885" y="7396"/>
                      <a:pt x="4141" y="7495"/>
                    </a:cubicBezTo>
                    <a:cubicBezTo>
                      <a:pt x="2110" y="7742"/>
                      <a:pt x="276" y="6355"/>
                      <a:pt x="29" y="4323"/>
                    </a:cubicBezTo>
                    <a:cubicBezTo>
                      <a:pt x="-219" y="2341"/>
                      <a:pt x="1168" y="458"/>
                      <a:pt x="3200" y="211"/>
                    </a:cubicBezTo>
                    <a:cubicBezTo>
                      <a:pt x="4141" y="112"/>
                      <a:pt x="26390" y="-2663"/>
                      <a:pt x="36895" y="15275"/>
                    </a:cubicBezTo>
                    <a:cubicBezTo>
                      <a:pt x="37936" y="17009"/>
                      <a:pt x="37341" y="19288"/>
                      <a:pt x="35557" y="20279"/>
                    </a:cubicBezTo>
                    <a:cubicBezTo>
                      <a:pt x="34963" y="20626"/>
                      <a:pt x="34319" y="20775"/>
                      <a:pt x="33724" y="20775"/>
                    </a:cubicBezTo>
                    <a:close/>
                  </a:path>
                </a:pathLst>
              </a:custGeom>
              <a:solidFill>
                <a:srgbClr val="6D342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9" name="Google Shape;229;p32"/>
              <p:cNvSpPr/>
              <p:nvPr/>
            </p:nvSpPr>
            <p:spPr>
              <a:xfrm>
                <a:off x="2723746" y="2612915"/>
                <a:ext cx="35145" cy="10344"/>
              </a:xfrm>
              <a:custGeom>
                <a:avLst/>
                <a:gdLst/>
                <a:ahLst/>
                <a:cxnLst/>
                <a:rect l="l" t="t" r="r" b="b"/>
                <a:pathLst>
                  <a:path w="46860" h="13792" extrusionOk="0">
                    <a:moveTo>
                      <a:pt x="23901" y="13792"/>
                    </a:moveTo>
                    <a:cubicBezTo>
                      <a:pt x="15527" y="13792"/>
                      <a:pt x="7350" y="10621"/>
                      <a:pt x="810" y="4774"/>
                    </a:cubicBezTo>
                    <a:cubicBezTo>
                      <a:pt x="-181" y="3882"/>
                      <a:pt x="-281" y="2346"/>
                      <a:pt x="611" y="1305"/>
                    </a:cubicBezTo>
                    <a:cubicBezTo>
                      <a:pt x="1503" y="314"/>
                      <a:pt x="3089" y="215"/>
                      <a:pt x="4080" y="1107"/>
                    </a:cubicBezTo>
                    <a:cubicBezTo>
                      <a:pt x="9779" y="6211"/>
                      <a:pt x="16914" y="8887"/>
                      <a:pt x="24248" y="8887"/>
                    </a:cubicBezTo>
                    <a:cubicBezTo>
                      <a:pt x="31482" y="8787"/>
                      <a:pt x="37974" y="5914"/>
                      <a:pt x="42582" y="810"/>
                    </a:cubicBezTo>
                    <a:cubicBezTo>
                      <a:pt x="43474" y="-182"/>
                      <a:pt x="45010" y="-280"/>
                      <a:pt x="46050" y="611"/>
                    </a:cubicBezTo>
                    <a:cubicBezTo>
                      <a:pt x="47042" y="1503"/>
                      <a:pt x="47141" y="3039"/>
                      <a:pt x="46249" y="4080"/>
                    </a:cubicBezTo>
                    <a:cubicBezTo>
                      <a:pt x="40749" y="10225"/>
                      <a:pt x="32969" y="13693"/>
                      <a:pt x="24347" y="13792"/>
                    </a:cubicBezTo>
                    <a:lnTo>
                      <a:pt x="23950" y="13792"/>
                    </a:lnTo>
                    <a:close/>
                  </a:path>
                </a:pathLst>
              </a:custGeom>
              <a:solidFill>
                <a:srgbClr val="B47A3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0" name="Google Shape;230;p32"/>
              <p:cNvSpPr/>
              <p:nvPr/>
            </p:nvSpPr>
            <p:spPr>
              <a:xfrm>
                <a:off x="2723721" y="2638050"/>
                <a:ext cx="39839" cy="55746"/>
              </a:xfrm>
              <a:custGeom>
                <a:avLst/>
                <a:gdLst/>
                <a:ahLst/>
                <a:cxnLst/>
                <a:rect l="l" t="t" r="r" b="b"/>
                <a:pathLst>
                  <a:path w="53119" h="74328" extrusionOk="0">
                    <a:moveTo>
                      <a:pt x="53120" y="50989"/>
                    </a:moveTo>
                    <a:cubicBezTo>
                      <a:pt x="53120" y="63525"/>
                      <a:pt x="41376" y="74328"/>
                      <a:pt x="26907" y="74328"/>
                    </a:cubicBezTo>
                    <a:lnTo>
                      <a:pt x="26213" y="74328"/>
                    </a:lnTo>
                    <a:cubicBezTo>
                      <a:pt x="11744" y="74328"/>
                      <a:pt x="0" y="63575"/>
                      <a:pt x="0" y="50989"/>
                    </a:cubicBezTo>
                    <a:lnTo>
                      <a:pt x="0" y="22744"/>
                    </a:lnTo>
                    <a:cubicBezTo>
                      <a:pt x="0" y="10208"/>
                      <a:pt x="11744" y="0"/>
                      <a:pt x="26213" y="0"/>
                    </a:cubicBezTo>
                    <a:lnTo>
                      <a:pt x="26907" y="0"/>
                    </a:lnTo>
                    <a:cubicBezTo>
                      <a:pt x="41376" y="0"/>
                      <a:pt x="53120" y="10208"/>
                      <a:pt x="53120" y="22744"/>
                    </a:cubicBezTo>
                    <a:lnTo>
                      <a:pt x="53120" y="50989"/>
                    </a:lnTo>
                    <a:close/>
                  </a:path>
                </a:pathLst>
              </a:custGeom>
              <a:solidFill>
                <a:srgbClr val="6D342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1" name="Google Shape;231;p32"/>
              <p:cNvSpPr/>
              <p:nvPr/>
            </p:nvSpPr>
            <p:spPr>
              <a:xfrm>
                <a:off x="2745798" y="2596274"/>
                <a:ext cx="38170" cy="27844"/>
              </a:xfrm>
              <a:custGeom>
                <a:avLst/>
                <a:gdLst/>
                <a:ahLst/>
                <a:cxnLst/>
                <a:rect l="l" t="t" r="r" b="b"/>
                <a:pathLst>
                  <a:path w="50893" h="37126" extrusionOk="0">
                    <a:moveTo>
                      <a:pt x="49252" y="30331"/>
                    </a:moveTo>
                    <a:cubicBezTo>
                      <a:pt x="46527" y="36228"/>
                      <a:pt x="39540" y="38755"/>
                      <a:pt x="33693" y="36030"/>
                    </a:cubicBezTo>
                    <a:lnTo>
                      <a:pt x="6786" y="23543"/>
                    </a:lnTo>
                    <a:cubicBezTo>
                      <a:pt x="939" y="20818"/>
                      <a:pt x="-1637" y="13831"/>
                      <a:pt x="1088" y="7984"/>
                    </a:cubicBezTo>
                    <a:lnTo>
                      <a:pt x="1633" y="6794"/>
                    </a:lnTo>
                    <a:cubicBezTo>
                      <a:pt x="4358" y="898"/>
                      <a:pt x="11345" y="-1629"/>
                      <a:pt x="17192" y="1096"/>
                    </a:cubicBezTo>
                    <a:lnTo>
                      <a:pt x="44099" y="13583"/>
                    </a:lnTo>
                    <a:cubicBezTo>
                      <a:pt x="49996" y="16308"/>
                      <a:pt x="52523" y="23295"/>
                      <a:pt x="49797" y="29142"/>
                    </a:cubicBezTo>
                    <a:lnTo>
                      <a:pt x="49252" y="30331"/>
                    </a:lnTo>
                    <a:close/>
                  </a:path>
                </a:pathLst>
              </a:custGeom>
              <a:solidFill>
                <a:srgbClr val="6D342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2" name="Google Shape;232;p32"/>
              <p:cNvSpPr/>
              <p:nvPr/>
            </p:nvSpPr>
            <p:spPr>
              <a:xfrm>
                <a:off x="2692722" y="2596274"/>
                <a:ext cx="38176" cy="27844"/>
              </a:xfrm>
              <a:custGeom>
                <a:avLst/>
                <a:gdLst/>
                <a:ahLst/>
                <a:cxnLst/>
                <a:rect l="l" t="t" r="r" b="b"/>
                <a:pathLst>
                  <a:path w="50901" h="37126" extrusionOk="0">
                    <a:moveTo>
                      <a:pt x="1641" y="30331"/>
                    </a:moveTo>
                    <a:cubicBezTo>
                      <a:pt x="4367" y="36228"/>
                      <a:pt x="11304" y="38755"/>
                      <a:pt x="17200" y="36030"/>
                    </a:cubicBezTo>
                    <a:lnTo>
                      <a:pt x="44107" y="23543"/>
                    </a:lnTo>
                    <a:cubicBezTo>
                      <a:pt x="50004" y="20818"/>
                      <a:pt x="52531" y="13831"/>
                      <a:pt x="49806" y="7984"/>
                    </a:cubicBezTo>
                    <a:lnTo>
                      <a:pt x="49261" y="6794"/>
                    </a:lnTo>
                    <a:cubicBezTo>
                      <a:pt x="46535" y="898"/>
                      <a:pt x="39548" y="-1629"/>
                      <a:pt x="33701" y="1096"/>
                    </a:cubicBezTo>
                    <a:lnTo>
                      <a:pt x="6795" y="13583"/>
                    </a:lnTo>
                    <a:cubicBezTo>
                      <a:pt x="898" y="16308"/>
                      <a:pt x="-1629" y="23295"/>
                      <a:pt x="1096" y="29142"/>
                    </a:cubicBezTo>
                    <a:lnTo>
                      <a:pt x="1641" y="30331"/>
                    </a:lnTo>
                    <a:close/>
                  </a:path>
                </a:pathLst>
              </a:custGeom>
              <a:solidFill>
                <a:srgbClr val="6D342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233" name="Google Shape;233;p32"/>
            <p:cNvGrpSpPr/>
            <p:nvPr/>
          </p:nvGrpSpPr>
          <p:grpSpPr>
            <a:xfrm>
              <a:off x="5476595" y="2562654"/>
              <a:ext cx="1077887" cy="2763864"/>
              <a:chOff x="663568" y="2426587"/>
              <a:chExt cx="281037" cy="718727"/>
            </a:xfrm>
          </p:grpSpPr>
          <p:sp>
            <p:nvSpPr>
              <p:cNvPr id="234" name="Google Shape;234;p32"/>
              <p:cNvSpPr/>
              <p:nvPr/>
            </p:nvSpPr>
            <p:spPr>
              <a:xfrm>
                <a:off x="829880" y="2426587"/>
                <a:ext cx="86443" cy="86444"/>
              </a:xfrm>
              <a:custGeom>
                <a:avLst/>
                <a:gdLst/>
                <a:ahLst/>
                <a:cxnLst/>
                <a:rect l="l" t="t" r="r" b="b"/>
                <a:pathLst>
                  <a:path w="115257" h="115258" extrusionOk="0">
                    <a:moveTo>
                      <a:pt x="115258" y="57629"/>
                    </a:moveTo>
                    <a:cubicBezTo>
                      <a:pt x="115258" y="89441"/>
                      <a:pt x="89441" y="115258"/>
                      <a:pt x="57629" y="115258"/>
                    </a:cubicBezTo>
                    <a:cubicBezTo>
                      <a:pt x="25817" y="115258"/>
                      <a:pt x="0" y="89441"/>
                      <a:pt x="0" y="57629"/>
                    </a:cubicBezTo>
                    <a:cubicBezTo>
                      <a:pt x="0" y="25817"/>
                      <a:pt x="25817" y="0"/>
                      <a:pt x="57629" y="0"/>
                    </a:cubicBezTo>
                    <a:cubicBezTo>
                      <a:pt x="89441" y="0"/>
                      <a:pt x="115258" y="25817"/>
                      <a:pt x="115258" y="57629"/>
                    </a:cubicBezTo>
                    <a:close/>
                  </a:path>
                </a:pathLst>
              </a:custGeom>
              <a:solidFill>
                <a:srgbClr val="B2463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5" name="Google Shape;235;p32"/>
              <p:cNvSpPr/>
              <p:nvPr/>
            </p:nvSpPr>
            <p:spPr>
              <a:xfrm>
                <a:off x="829880" y="2461707"/>
                <a:ext cx="66189" cy="51360"/>
              </a:xfrm>
              <a:custGeom>
                <a:avLst/>
                <a:gdLst/>
                <a:ahLst/>
                <a:cxnLst/>
                <a:rect l="l" t="t" r="r" b="b"/>
                <a:pathLst>
                  <a:path w="88252" h="68480" extrusionOk="0">
                    <a:moveTo>
                      <a:pt x="76211" y="38254"/>
                    </a:moveTo>
                    <a:cubicBezTo>
                      <a:pt x="65012" y="25271"/>
                      <a:pt x="49106" y="14816"/>
                      <a:pt x="33448" y="7928"/>
                    </a:cubicBezTo>
                    <a:cubicBezTo>
                      <a:pt x="23884" y="3716"/>
                      <a:pt x="14172" y="1040"/>
                      <a:pt x="3716" y="198"/>
                    </a:cubicBezTo>
                    <a:cubicBezTo>
                      <a:pt x="2874" y="148"/>
                      <a:pt x="1982" y="50"/>
                      <a:pt x="1041" y="0"/>
                    </a:cubicBezTo>
                    <a:cubicBezTo>
                      <a:pt x="396" y="3518"/>
                      <a:pt x="0" y="7136"/>
                      <a:pt x="0" y="10852"/>
                    </a:cubicBezTo>
                    <a:cubicBezTo>
                      <a:pt x="0" y="42664"/>
                      <a:pt x="25817" y="68481"/>
                      <a:pt x="57629" y="68481"/>
                    </a:cubicBezTo>
                    <a:cubicBezTo>
                      <a:pt x="68877" y="68481"/>
                      <a:pt x="79382" y="65210"/>
                      <a:pt x="88252" y="59611"/>
                    </a:cubicBezTo>
                    <a:cubicBezTo>
                      <a:pt x="85477" y="51881"/>
                      <a:pt x="81662" y="44597"/>
                      <a:pt x="76211" y="38304"/>
                    </a:cubicBezTo>
                    <a:close/>
                  </a:path>
                </a:pathLst>
              </a:custGeom>
              <a:solidFill>
                <a:schemeClr val="accen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6" name="Google Shape;236;p32"/>
              <p:cNvSpPr/>
              <p:nvPr/>
            </p:nvSpPr>
            <p:spPr>
              <a:xfrm>
                <a:off x="716567" y="2477168"/>
                <a:ext cx="180319" cy="239299"/>
              </a:xfrm>
              <a:custGeom>
                <a:avLst/>
                <a:gdLst/>
                <a:ahLst/>
                <a:cxnLst/>
                <a:rect l="l" t="t" r="r" b="b"/>
                <a:pathLst>
                  <a:path w="240426" h="319065" extrusionOk="0">
                    <a:moveTo>
                      <a:pt x="240426" y="120213"/>
                    </a:moveTo>
                    <a:cubicBezTo>
                      <a:pt x="240426" y="186613"/>
                      <a:pt x="231408" y="319066"/>
                      <a:pt x="120213" y="319066"/>
                    </a:cubicBezTo>
                    <a:cubicBezTo>
                      <a:pt x="9019" y="319066"/>
                      <a:pt x="0" y="186613"/>
                      <a:pt x="0" y="120213"/>
                    </a:cubicBezTo>
                    <a:cubicBezTo>
                      <a:pt x="0" y="53813"/>
                      <a:pt x="53814" y="0"/>
                      <a:pt x="120213" y="0"/>
                    </a:cubicBezTo>
                    <a:cubicBezTo>
                      <a:pt x="186613" y="0"/>
                      <a:pt x="240426" y="53813"/>
                      <a:pt x="240426" y="120213"/>
                    </a:cubicBezTo>
                    <a:close/>
                  </a:path>
                </a:pathLst>
              </a:custGeom>
              <a:solidFill>
                <a:srgbClr val="B2463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7" name="Google Shape;237;p32"/>
              <p:cNvSpPr/>
              <p:nvPr/>
            </p:nvSpPr>
            <p:spPr>
              <a:xfrm>
                <a:off x="702117" y="2595579"/>
                <a:ext cx="39528" cy="44434"/>
              </a:xfrm>
              <a:custGeom>
                <a:avLst/>
                <a:gdLst/>
                <a:ahLst/>
                <a:cxnLst/>
                <a:rect l="l" t="t" r="r" b="b"/>
                <a:pathLst>
                  <a:path w="52704" h="59245" extrusionOk="0">
                    <a:moveTo>
                      <a:pt x="52664" y="31654"/>
                    </a:moveTo>
                    <a:cubicBezTo>
                      <a:pt x="53457" y="46074"/>
                      <a:pt x="42407" y="58413"/>
                      <a:pt x="27987" y="59205"/>
                    </a:cubicBezTo>
                    <a:lnTo>
                      <a:pt x="27987" y="59205"/>
                    </a:lnTo>
                    <a:cubicBezTo>
                      <a:pt x="13568" y="59998"/>
                      <a:pt x="1229" y="48948"/>
                      <a:pt x="437" y="34528"/>
                    </a:cubicBezTo>
                    <a:lnTo>
                      <a:pt x="40" y="27591"/>
                    </a:lnTo>
                    <a:cubicBezTo>
                      <a:pt x="-753" y="13172"/>
                      <a:pt x="10297" y="833"/>
                      <a:pt x="24717" y="40"/>
                    </a:cubicBezTo>
                    <a:lnTo>
                      <a:pt x="24717" y="40"/>
                    </a:lnTo>
                    <a:cubicBezTo>
                      <a:pt x="39137" y="-753"/>
                      <a:pt x="51475" y="10297"/>
                      <a:pt x="52268" y="24717"/>
                    </a:cubicBezTo>
                    <a:lnTo>
                      <a:pt x="52664" y="31654"/>
                    </a:lnTo>
                    <a:close/>
                  </a:path>
                </a:pathLst>
              </a:custGeom>
              <a:solidFill>
                <a:srgbClr val="91603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8" name="Google Shape;238;p32"/>
              <p:cNvSpPr/>
              <p:nvPr/>
            </p:nvSpPr>
            <p:spPr>
              <a:xfrm>
                <a:off x="663568" y="2747629"/>
                <a:ext cx="119072" cy="380302"/>
              </a:xfrm>
              <a:custGeom>
                <a:avLst/>
                <a:gdLst/>
                <a:ahLst/>
                <a:cxnLst/>
                <a:rect l="l" t="t" r="r" b="b"/>
                <a:pathLst>
                  <a:path w="158762" h="507069" extrusionOk="0">
                    <a:moveTo>
                      <a:pt x="42024" y="506991"/>
                    </a:moveTo>
                    <a:cubicBezTo>
                      <a:pt x="56939" y="506000"/>
                      <a:pt x="77900" y="496040"/>
                      <a:pt x="77553" y="471809"/>
                    </a:cubicBezTo>
                    <a:lnTo>
                      <a:pt x="77454" y="465962"/>
                    </a:lnTo>
                    <a:cubicBezTo>
                      <a:pt x="74282" y="273502"/>
                      <a:pt x="80080" y="137333"/>
                      <a:pt x="92914" y="101606"/>
                    </a:cubicBezTo>
                    <a:cubicBezTo>
                      <a:pt x="103370" y="72519"/>
                      <a:pt x="130673" y="64590"/>
                      <a:pt x="130970" y="64541"/>
                    </a:cubicBezTo>
                    <a:cubicBezTo>
                      <a:pt x="151336" y="59536"/>
                      <a:pt x="163080" y="41350"/>
                      <a:pt x="157282" y="23859"/>
                    </a:cubicBezTo>
                    <a:cubicBezTo>
                      <a:pt x="151435" y="6367"/>
                      <a:pt x="130227" y="-3692"/>
                      <a:pt x="109910" y="1263"/>
                    </a:cubicBezTo>
                    <a:cubicBezTo>
                      <a:pt x="85035" y="7358"/>
                      <a:pt x="38010" y="31291"/>
                      <a:pt x="19726" y="82181"/>
                    </a:cubicBezTo>
                    <a:cubicBezTo>
                      <a:pt x="-145" y="137481"/>
                      <a:pt x="-1483" y="321914"/>
                      <a:pt x="846" y="466854"/>
                    </a:cubicBezTo>
                    <a:cubicBezTo>
                      <a:pt x="896" y="469926"/>
                      <a:pt x="945" y="472106"/>
                      <a:pt x="945" y="473246"/>
                    </a:cubicBezTo>
                    <a:cubicBezTo>
                      <a:pt x="945" y="474237"/>
                      <a:pt x="945" y="475277"/>
                      <a:pt x="995" y="476318"/>
                    </a:cubicBezTo>
                    <a:cubicBezTo>
                      <a:pt x="2382" y="494107"/>
                      <a:pt x="20023" y="507784"/>
                      <a:pt x="40785" y="507040"/>
                    </a:cubicBezTo>
                    <a:cubicBezTo>
                      <a:pt x="41182" y="507040"/>
                      <a:pt x="41628" y="507040"/>
                      <a:pt x="42024" y="506991"/>
                    </a:cubicBezTo>
                    <a:close/>
                  </a:path>
                </a:pathLst>
              </a:custGeom>
              <a:solidFill>
                <a:srgbClr val="91603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39" name="Google Shape;239;p32"/>
              <p:cNvSpPr/>
              <p:nvPr/>
            </p:nvSpPr>
            <p:spPr>
              <a:xfrm>
                <a:off x="663571" y="2739924"/>
                <a:ext cx="120269" cy="141847"/>
              </a:xfrm>
              <a:custGeom>
                <a:avLst/>
                <a:gdLst/>
                <a:ahLst/>
                <a:cxnLst/>
                <a:rect l="l" t="t" r="r" b="b"/>
                <a:pathLst>
                  <a:path w="160359" h="189130" extrusionOk="0">
                    <a:moveTo>
                      <a:pt x="81761" y="189130"/>
                    </a:moveTo>
                    <a:cubicBezTo>
                      <a:pt x="84486" y="151421"/>
                      <a:pt x="88203" y="124911"/>
                      <a:pt x="92910" y="111879"/>
                    </a:cubicBezTo>
                    <a:cubicBezTo>
                      <a:pt x="103366" y="82792"/>
                      <a:pt x="130669" y="74863"/>
                      <a:pt x="130966" y="74814"/>
                    </a:cubicBezTo>
                    <a:cubicBezTo>
                      <a:pt x="151332" y="69809"/>
                      <a:pt x="163076" y="51623"/>
                      <a:pt x="157278" y="34132"/>
                    </a:cubicBezTo>
                    <a:cubicBezTo>
                      <a:pt x="151431" y="16640"/>
                      <a:pt x="171351" y="-3726"/>
                      <a:pt x="150836" y="585"/>
                    </a:cubicBezTo>
                    <a:cubicBezTo>
                      <a:pt x="69621" y="17730"/>
                      <a:pt x="33101" y="41614"/>
                      <a:pt x="14816" y="92454"/>
                    </a:cubicBezTo>
                    <a:cubicBezTo>
                      <a:pt x="7928" y="111581"/>
                      <a:pt x="3072" y="146119"/>
                      <a:pt x="0" y="189130"/>
                    </a:cubicBezTo>
                    <a:lnTo>
                      <a:pt x="81810" y="189130"/>
                    </a:ln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0" name="Google Shape;240;p32"/>
              <p:cNvSpPr/>
              <p:nvPr/>
            </p:nvSpPr>
            <p:spPr>
              <a:xfrm>
                <a:off x="691853" y="2737460"/>
                <a:ext cx="220431" cy="407854"/>
              </a:xfrm>
              <a:custGeom>
                <a:avLst/>
                <a:gdLst/>
                <a:ahLst/>
                <a:cxnLst/>
                <a:rect l="l" t="t" r="r" b="b"/>
                <a:pathLst>
                  <a:path w="293908" h="543805" extrusionOk="0">
                    <a:moveTo>
                      <a:pt x="0" y="525753"/>
                    </a:moveTo>
                    <a:lnTo>
                      <a:pt x="4460" y="120566"/>
                    </a:lnTo>
                    <a:cubicBezTo>
                      <a:pt x="6838" y="51986"/>
                      <a:pt x="73535" y="-1976"/>
                      <a:pt x="153463" y="56"/>
                    </a:cubicBezTo>
                    <a:cubicBezTo>
                      <a:pt x="233390" y="2087"/>
                      <a:pt x="296222" y="59369"/>
                      <a:pt x="293844" y="127949"/>
                    </a:cubicBezTo>
                    <a:lnTo>
                      <a:pt x="289285" y="510689"/>
                    </a:lnTo>
                    <a:cubicBezTo>
                      <a:pt x="289285" y="510689"/>
                      <a:pt x="282100" y="532145"/>
                      <a:pt x="132552" y="542204"/>
                    </a:cubicBezTo>
                    <a:cubicBezTo>
                      <a:pt x="14122" y="550182"/>
                      <a:pt x="0" y="525753"/>
                      <a:pt x="0" y="525753"/>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1" name="Google Shape;241;p32"/>
              <p:cNvSpPr/>
              <p:nvPr/>
            </p:nvSpPr>
            <p:spPr>
              <a:xfrm>
                <a:off x="850097" y="2750323"/>
                <a:ext cx="94508" cy="383105"/>
              </a:xfrm>
              <a:custGeom>
                <a:avLst/>
                <a:gdLst/>
                <a:ahLst/>
                <a:cxnLst/>
                <a:rect l="l" t="t" r="r" b="b"/>
                <a:pathLst>
                  <a:path w="126010" h="510807" extrusionOk="0">
                    <a:moveTo>
                      <a:pt x="86270" y="510683"/>
                    </a:moveTo>
                    <a:cubicBezTo>
                      <a:pt x="104703" y="509444"/>
                      <a:pt x="119817" y="496858"/>
                      <a:pt x="121452" y="480605"/>
                    </a:cubicBezTo>
                    <a:cubicBezTo>
                      <a:pt x="121551" y="479565"/>
                      <a:pt x="121601" y="478574"/>
                      <a:pt x="121601" y="477533"/>
                    </a:cubicBezTo>
                    <a:cubicBezTo>
                      <a:pt x="121601" y="476393"/>
                      <a:pt x="121749" y="474213"/>
                      <a:pt x="121848" y="471190"/>
                    </a:cubicBezTo>
                    <a:cubicBezTo>
                      <a:pt x="127448" y="326300"/>
                      <a:pt x="130173" y="141917"/>
                      <a:pt x="111492" y="86270"/>
                    </a:cubicBezTo>
                    <a:cubicBezTo>
                      <a:pt x="94347" y="35133"/>
                      <a:pt x="51286" y="2725"/>
                      <a:pt x="5748" y="0"/>
                    </a:cubicBezTo>
                    <a:lnTo>
                      <a:pt x="644" y="66796"/>
                    </a:lnTo>
                    <a:lnTo>
                      <a:pt x="0" y="66598"/>
                    </a:lnTo>
                    <a:cubicBezTo>
                      <a:pt x="1140" y="66945"/>
                      <a:pt x="28096" y="75369"/>
                      <a:pt x="37858" y="104456"/>
                    </a:cubicBezTo>
                    <a:cubicBezTo>
                      <a:pt x="49899" y="140331"/>
                      <a:pt x="52674" y="276649"/>
                      <a:pt x="45241" y="469010"/>
                    </a:cubicBezTo>
                    <a:lnTo>
                      <a:pt x="45043" y="474857"/>
                    </a:lnTo>
                    <a:cubicBezTo>
                      <a:pt x="44151" y="499782"/>
                      <a:pt x="66053" y="509940"/>
                      <a:pt x="81018" y="510733"/>
                    </a:cubicBezTo>
                    <a:cubicBezTo>
                      <a:pt x="82801" y="510832"/>
                      <a:pt x="84585" y="510832"/>
                      <a:pt x="86320" y="510733"/>
                    </a:cubicBezTo>
                    <a:close/>
                  </a:path>
                </a:pathLst>
              </a:custGeom>
              <a:solidFill>
                <a:srgbClr val="91603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2" name="Google Shape;242;p32"/>
              <p:cNvSpPr/>
              <p:nvPr/>
            </p:nvSpPr>
            <p:spPr>
              <a:xfrm>
                <a:off x="840025" y="2742890"/>
                <a:ext cx="103302" cy="142598"/>
              </a:xfrm>
              <a:custGeom>
                <a:avLst/>
                <a:gdLst/>
                <a:ahLst/>
                <a:cxnLst/>
                <a:rect l="l" t="t" r="r" b="b"/>
                <a:pathLst>
                  <a:path w="137736" h="190131" extrusionOk="0">
                    <a:moveTo>
                      <a:pt x="51286" y="114416"/>
                    </a:moveTo>
                    <a:cubicBezTo>
                      <a:pt x="55647" y="127349"/>
                      <a:pt x="58769" y="153314"/>
                      <a:pt x="60652" y="190131"/>
                    </a:cubicBezTo>
                    <a:lnTo>
                      <a:pt x="137259" y="190131"/>
                    </a:lnTo>
                    <a:cubicBezTo>
                      <a:pt x="139439" y="147764"/>
                      <a:pt x="133741" y="112235"/>
                      <a:pt x="128439" y="93207"/>
                    </a:cubicBezTo>
                    <a:cubicBezTo>
                      <a:pt x="119272" y="60503"/>
                      <a:pt x="79432" y="1833"/>
                      <a:pt x="545" y="0"/>
                    </a:cubicBezTo>
                    <a:lnTo>
                      <a:pt x="0" y="80423"/>
                    </a:lnTo>
                    <a:lnTo>
                      <a:pt x="0" y="88896"/>
                    </a:lnTo>
                    <a:cubicBezTo>
                      <a:pt x="1140" y="89243"/>
                      <a:pt x="41574" y="85279"/>
                      <a:pt x="51336" y="114366"/>
                    </a:cubicBezTo>
                    <a:close/>
                  </a:path>
                </a:pathLst>
              </a:custGeom>
              <a:solidFill>
                <a:schemeClr val="accent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3" name="Google Shape;243;p32"/>
              <p:cNvSpPr/>
              <p:nvPr/>
            </p:nvSpPr>
            <p:spPr>
              <a:xfrm>
                <a:off x="769283" y="2659567"/>
                <a:ext cx="66098" cy="138833"/>
              </a:xfrm>
              <a:custGeom>
                <a:avLst/>
                <a:gdLst/>
                <a:ahLst/>
                <a:cxnLst/>
                <a:rect l="l" t="t" r="r" b="b"/>
                <a:pathLst>
                  <a:path w="88131" h="185110" extrusionOk="0">
                    <a:moveTo>
                      <a:pt x="40312" y="184385"/>
                    </a:moveTo>
                    <a:cubicBezTo>
                      <a:pt x="19649" y="180322"/>
                      <a:pt x="6220" y="160303"/>
                      <a:pt x="10284" y="139640"/>
                    </a:cubicBezTo>
                    <a:cubicBezTo>
                      <a:pt x="16032" y="110404"/>
                      <a:pt x="5873" y="63974"/>
                      <a:pt x="1463" y="48563"/>
                    </a:cubicBezTo>
                    <a:cubicBezTo>
                      <a:pt x="-4285" y="28346"/>
                      <a:pt x="7410" y="7237"/>
                      <a:pt x="27627" y="1489"/>
                    </a:cubicBezTo>
                    <a:cubicBezTo>
                      <a:pt x="47844" y="-4309"/>
                      <a:pt x="68904" y="7336"/>
                      <a:pt x="74701" y="27553"/>
                    </a:cubicBezTo>
                    <a:cubicBezTo>
                      <a:pt x="76832" y="34986"/>
                      <a:pt x="95364" y="101881"/>
                      <a:pt x="85008" y="154357"/>
                    </a:cubicBezTo>
                    <a:cubicBezTo>
                      <a:pt x="80945" y="175020"/>
                      <a:pt x="60926" y="188448"/>
                      <a:pt x="40263" y="184385"/>
                    </a:cubicBezTo>
                    <a:close/>
                  </a:path>
                </a:pathLst>
              </a:custGeom>
              <a:solidFill>
                <a:srgbClr val="91603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4" name="Google Shape;244;p32"/>
              <p:cNvSpPr/>
              <p:nvPr/>
            </p:nvSpPr>
            <p:spPr>
              <a:xfrm>
                <a:off x="769283" y="2659529"/>
                <a:ext cx="66060" cy="84735"/>
              </a:xfrm>
              <a:custGeom>
                <a:avLst/>
                <a:gdLst/>
                <a:ahLst/>
                <a:cxnLst/>
                <a:rect l="l" t="t" r="r" b="b"/>
                <a:pathLst>
                  <a:path w="88080" h="112980" extrusionOk="0">
                    <a:moveTo>
                      <a:pt x="88080" y="112981"/>
                    </a:moveTo>
                    <a:cubicBezTo>
                      <a:pt x="87040" y="71853"/>
                      <a:pt x="76336" y="33153"/>
                      <a:pt x="74701" y="27553"/>
                    </a:cubicBezTo>
                    <a:cubicBezTo>
                      <a:pt x="68904" y="7336"/>
                      <a:pt x="47844" y="-4309"/>
                      <a:pt x="27627" y="1489"/>
                    </a:cubicBezTo>
                    <a:cubicBezTo>
                      <a:pt x="7410" y="7287"/>
                      <a:pt x="-4285" y="28346"/>
                      <a:pt x="1463" y="48563"/>
                    </a:cubicBezTo>
                    <a:cubicBezTo>
                      <a:pt x="4040" y="57582"/>
                      <a:pt x="8549" y="77204"/>
                      <a:pt x="10730" y="97768"/>
                    </a:cubicBezTo>
                    <a:lnTo>
                      <a:pt x="88031" y="112981"/>
                    </a:lnTo>
                    <a:close/>
                  </a:path>
                </a:pathLst>
              </a:custGeom>
              <a:solidFill>
                <a:srgbClr val="683F2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5" name="Google Shape;245;p32"/>
              <p:cNvSpPr/>
              <p:nvPr/>
            </p:nvSpPr>
            <p:spPr>
              <a:xfrm>
                <a:off x="857946" y="2595579"/>
                <a:ext cx="39528" cy="44434"/>
              </a:xfrm>
              <a:custGeom>
                <a:avLst/>
                <a:gdLst/>
                <a:ahLst/>
                <a:cxnLst/>
                <a:rect l="l" t="t" r="r" b="b"/>
                <a:pathLst>
                  <a:path w="52704" h="59245" extrusionOk="0">
                    <a:moveTo>
                      <a:pt x="52664" y="31654"/>
                    </a:moveTo>
                    <a:cubicBezTo>
                      <a:pt x="53457" y="46074"/>
                      <a:pt x="42407" y="58413"/>
                      <a:pt x="27987" y="59205"/>
                    </a:cubicBezTo>
                    <a:lnTo>
                      <a:pt x="27987" y="59205"/>
                    </a:lnTo>
                    <a:cubicBezTo>
                      <a:pt x="13568" y="59998"/>
                      <a:pt x="1229" y="48948"/>
                      <a:pt x="437" y="34528"/>
                    </a:cubicBezTo>
                    <a:lnTo>
                      <a:pt x="40" y="27591"/>
                    </a:lnTo>
                    <a:cubicBezTo>
                      <a:pt x="-753" y="13172"/>
                      <a:pt x="10297" y="833"/>
                      <a:pt x="24717" y="40"/>
                    </a:cubicBezTo>
                    <a:lnTo>
                      <a:pt x="24717" y="40"/>
                    </a:lnTo>
                    <a:cubicBezTo>
                      <a:pt x="39137" y="-753"/>
                      <a:pt x="51475" y="10297"/>
                      <a:pt x="52268" y="24717"/>
                    </a:cubicBezTo>
                    <a:lnTo>
                      <a:pt x="52664" y="31654"/>
                    </a:lnTo>
                    <a:close/>
                  </a:path>
                </a:pathLst>
              </a:custGeom>
              <a:solidFill>
                <a:srgbClr val="91603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6" name="Google Shape;246;p32"/>
              <p:cNvSpPr/>
              <p:nvPr/>
            </p:nvSpPr>
            <p:spPr>
              <a:xfrm>
                <a:off x="715141" y="2508308"/>
                <a:ext cx="160802" cy="220984"/>
              </a:xfrm>
              <a:custGeom>
                <a:avLst/>
                <a:gdLst/>
                <a:ahLst/>
                <a:cxnLst/>
                <a:rect l="l" t="t" r="r" b="b"/>
                <a:pathLst>
                  <a:path w="214403" h="294645" extrusionOk="0">
                    <a:moveTo>
                      <a:pt x="102493" y="294542"/>
                    </a:moveTo>
                    <a:lnTo>
                      <a:pt x="128061" y="293154"/>
                    </a:lnTo>
                    <a:cubicBezTo>
                      <a:pt x="178208" y="290380"/>
                      <a:pt x="216859" y="250688"/>
                      <a:pt x="214282" y="204456"/>
                    </a:cubicBezTo>
                    <a:lnTo>
                      <a:pt x="209426" y="116204"/>
                    </a:lnTo>
                    <a:lnTo>
                      <a:pt x="209426" y="116204"/>
                    </a:lnTo>
                    <a:cubicBezTo>
                      <a:pt x="209426" y="116204"/>
                      <a:pt x="207345" y="78842"/>
                      <a:pt x="207345" y="78842"/>
                    </a:cubicBezTo>
                    <a:cubicBezTo>
                      <a:pt x="204817" y="32610"/>
                      <a:pt x="162054" y="-2622"/>
                      <a:pt x="111907" y="153"/>
                    </a:cubicBezTo>
                    <a:lnTo>
                      <a:pt x="86339" y="1541"/>
                    </a:lnTo>
                    <a:cubicBezTo>
                      <a:pt x="71473" y="2334"/>
                      <a:pt x="57648" y="6397"/>
                      <a:pt x="45607" y="12888"/>
                    </a:cubicBezTo>
                    <a:cubicBezTo>
                      <a:pt x="16916" y="28348"/>
                      <a:pt x="-1666" y="57683"/>
                      <a:pt x="118" y="90239"/>
                    </a:cubicBezTo>
                    <a:lnTo>
                      <a:pt x="7006" y="215803"/>
                    </a:lnTo>
                    <a:cubicBezTo>
                      <a:pt x="9533" y="262036"/>
                      <a:pt x="52296" y="297267"/>
                      <a:pt x="102443" y="294492"/>
                    </a:cubicBezTo>
                    <a:close/>
                  </a:path>
                </a:pathLst>
              </a:custGeom>
              <a:solidFill>
                <a:srgbClr val="91603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7" name="Google Shape;247;p32"/>
              <p:cNvSpPr/>
              <p:nvPr/>
            </p:nvSpPr>
            <p:spPr>
              <a:xfrm>
                <a:off x="824454" y="2507976"/>
                <a:ext cx="52067" cy="88861"/>
              </a:xfrm>
              <a:custGeom>
                <a:avLst/>
                <a:gdLst/>
                <a:ahLst/>
                <a:cxnLst/>
                <a:rect l="l" t="t" r="r" b="b"/>
                <a:pathLst>
                  <a:path w="69422" h="118481" extrusionOk="0">
                    <a:moveTo>
                      <a:pt x="44646" y="97072"/>
                    </a:moveTo>
                    <a:cubicBezTo>
                      <a:pt x="50642" y="104010"/>
                      <a:pt x="56588" y="111591"/>
                      <a:pt x="63129" y="118479"/>
                    </a:cubicBezTo>
                    <a:cubicBezTo>
                      <a:pt x="63129" y="118479"/>
                      <a:pt x="69422" y="119420"/>
                      <a:pt x="69422" y="86022"/>
                    </a:cubicBezTo>
                    <a:cubicBezTo>
                      <a:pt x="69422" y="52624"/>
                      <a:pt x="38948" y="14816"/>
                      <a:pt x="0" y="0"/>
                    </a:cubicBezTo>
                    <a:cubicBezTo>
                      <a:pt x="5550" y="36916"/>
                      <a:pt x="20515" y="69125"/>
                      <a:pt x="44646" y="97072"/>
                    </a:cubicBezTo>
                    <a:close/>
                  </a:path>
                </a:pathLst>
              </a:custGeom>
              <a:solidFill>
                <a:srgbClr val="B2463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8" name="Google Shape;248;p32"/>
              <p:cNvSpPr/>
              <p:nvPr/>
            </p:nvSpPr>
            <p:spPr>
              <a:xfrm>
                <a:off x="693823" y="2502899"/>
                <a:ext cx="138658" cy="69594"/>
              </a:xfrm>
              <a:custGeom>
                <a:avLst/>
                <a:gdLst/>
                <a:ahLst/>
                <a:cxnLst/>
                <a:rect l="l" t="t" r="r" b="b"/>
                <a:pathLst>
                  <a:path w="184878" h="92792" extrusionOk="0">
                    <a:moveTo>
                      <a:pt x="56836" y="81594"/>
                    </a:moveTo>
                    <a:cubicBezTo>
                      <a:pt x="73387" y="76985"/>
                      <a:pt x="89640" y="71436"/>
                      <a:pt x="105397" y="64647"/>
                    </a:cubicBezTo>
                    <a:cubicBezTo>
                      <a:pt x="117884" y="59295"/>
                      <a:pt x="131313" y="53894"/>
                      <a:pt x="142611" y="46263"/>
                    </a:cubicBezTo>
                    <a:cubicBezTo>
                      <a:pt x="148210" y="42447"/>
                      <a:pt x="169666" y="26046"/>
                      <a:pt x="184879" y="9694"/>
                    </a:cubicBezTo>
                    <a:cubicBezTo>
                      <a:pt x="169022" y="2657"/>
                      <a:pt x="151035" y="-861"/>
                      <a:pt x="132155" y="180"/>
                    </a:cubicBezTo>
                    <a:lnTo>
                      <a:pt x="101879" y="1864"/>
                    </a:lnTo>
                    <a:cubicBezTo>
                      <a:pt x="84288" y="2855"/>
                      <a:pt x="67886" y="7613"/>
                      <a:pt x="53615" y="15343"/>
                    </a:cubicBezTo>
                    <a:cubicBezTo>
                      <a:pt x="23835" y="31397"/>
                      <a:pt x="3270" y="60039"/>
                      <a:pt x="0" y="92792"/>
                    </a:cubicBezTo>
                    <a:cubicBezTo>
                      <a:pt x="19177" y="90315"/>
                      <a:pt x="38155" y="86797"/>
                      <a:pt x="56787" y="81643"/>
                    </a:cubicBezTo>
                    <a:close/>
                  </a:path>
                </a:pathLst>
              </a:custGeom>
              <a:solidFill>
                <a:srgbClr val="B2463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49" name="Google Shape;249;p32"/>
              <p:cNvSpPr/>
              <p:nvPr/>
            </p:nvSpPr>
            <p:spPr>
              <a:xfrm>
                <a:off x="780193" y="2602448"/>
                <a:ext cx="17693" cy="61766"/>
              </a:xfrm>
              <a:custGeom>
                <a:avLst/>
                <a:gdLst/>
                <a:ahLst/>
                <a:cxnLst/>
                <a:rect l="l" t="t" r="r" b="b"/>
                <a:pathLst>
                  <a:path w="23590" h="82355" extrusionOk="0">
                    <a:moveTo>
                      <a:pt x="19076" y="82355"/>
                    </a:moveTo>
                    <a:cubicBezTo>
                      <a:pt x="13130" y="82355"/>
                      <a:pt x="8422" y="80472"/>
                      <a:pt x="5102" y="76756"/>
                    </a:cubicBezTo>
                    <a:cubicBezTo>
                      <a:pt x="-1340" y="69571"/>
                      <a:pt x="48" y="58025"/>
                      <a:pt x="296" y="56043"/>
                    </a:cubicBezTo>
                    <a:lnTo>
                      <a:pt x="494" y="3023"/>
                    </a:lnTo>
                    <a:cubicBezTo>
                      <a:pt x="494" y="1338"/>
                      <a:pt x="1881" y="0"/>
                      <a:pt x="3516" y="0"/>
                    </a:cubicBezTo>
                    <a:lnTo>
                      <a:pt x="3516" y="0"/>
                    </a:lnTo>
                    <a:cubicBezTo>
                      <a:pt x="5201" y="0"/>
                      <a:pt x="6539" y="1387"/>
                      <a:pt x="6539" y="3072"/>
                    </a:cubicBezTo>
                    <a:lnTo>
                      <a:pt x="6341" y="56341"/>
                    </a:lnTo>
                    <a:cubicBezTo>
                      <a:pt x="6291" y="56935"/>
                      <a:pt x="4656" y="67242"/>
                      <a:pt x="9611" y="72742"/>
                    </a:cubicBezTo>
                    <a:cubicBezTo>
                      <a:pt x="11990" y="75368"/>
                      <a:pt x="15508" y="76508"/>
                      <a:pt x="20364" y="76261"/>
                    </a:cubicBezTo>
                    <a:cubicBezTo>
                      <a:pt x="21999" y="76062"/>
                      <a:pt x="23486" y="77450"/>
                      <a:pt x="23585" y="79134"/>
                    </a:cubicBezTo>
                    <a:cubicBezTo>
                      <a:pt x="23684" y="80819"/>
                      <a:pt x="22396" y="82256"/>
                      <a:pt x="20711" y="82355"/>
                    </a:cubicBezTo>
                    <a:cubicBezTo>
                      <a:pt x="20166" y="82355"/>
                      <a:pt x="19621" y="82355"/>
                      <a:pt x="19076" y="82355"/>
                    </a:cubicBezTo>
                    <a:close/>
                  </a:path>
                </a:pathLst>
              </a:custGeom>
              <a:solidFill>
                <a:srgbClr val="683F2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50" name="Google Shape;250;p32"/>
              <p:cNvSpPr/>
              <p:nvPr/>
            </p:nvSpPr>
            <p:spPr>
              <a:xfrm>
                <a:off x="759070" y="2625074"/>
                <a:ext cx="9266" cy="12758"/>
              </a:xfrm>
              <a:custGeom>
                <a:avLst/>
                <a:gdLst/>
                <a:ahLst/>
                <a:cxnLst/>
                <a:rect l="l" t="t" r="r" b="b"/>
                <a:pathLst>
                  <a:path w="12355" h="17011" extrusionOk="0">
                    <a:moveTo>
                      <a:pt x="12306" y="8184"/>
                    </a:moveTo>
                    <a:cubicBezTo>
                      <a:pt x="12553" y="12891"/>
                      <a:pt x="10026" y="16855"/>
                      <a:pt x="6607" y="17004"/>
                    </a:cubicBezTo>
                    <a:cubicBezTo>
                      <a:pt x="3238" y="17202"/>
                      <a:pt x="265" y="13536"/>
                      <a:pt x="17" y="8828"/>
                    </a:cubicBezTo>
                    <a:cubicBezTo>
                      <a:pt x="-231" y="4121"/>
                      <a:pt x="2296" y="156"/>
                      <a:pt x="5715" y="8"/>
                    </a:cubicBezTo>
                    <a:cubicBezTo>
                      <a:pt x="9134" y="-190"/>
                      <a:pt x="12058" y="3476"/>
                      <a:pt x="12355" y="8184"/>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51" name="Google Shape;251;p32"/>
              <p:cNvSpPr/>
              <p:nvPr/>
            </p:nvSpPr>
            <p:spPr>
              <a:xfrm>
                <a:off x="812549" y="2622622"/>
                <a:ext cx="9266" cy="12758"/>
              </a:xfrm>
              <a:custGeom>
                <a:avLst/>
                <a:gdLst/>
                <a:ahLst/>
                <a:cxnLst/>
                <a:rect l="l" t="t" r="r" b="b"/>
                <a:pathLst>
                  <a:path w="12355" h="17011" extrusionOk="0">
                    <a:moveTo>
                      <a:pt x="12306" y="8184"/>
                    </a:moveTo>
                    <a:cubicBezTo>
                      <a:pt x="12553" y="12891"/>
                      <a:pt x="10026" y="16855"/>
                      <a:pt x="6607" y="17004"/>
                    </a:cubicBezTo>
                    <a:cubicBezTo>
                      <a:pt x="3238" y="17202"/>
                      <a:pt x="265" y="13535"/>
                      <a:pt x="17" y="8828"/>
                    </a:cubicBezTo>
                    <a:cubicBezTo>
                      <a:pt x="-231" y="4121"/>
                      <a:pt x="2296" y="156"/>
                      <a:pt x="5715" y="8"/>
                    </a:cubicBezTo>
                    <a:cubicBezTo>
                      <a:pt x="9134" y="-190"/>
                      <a:pt x="12058" y="3476"/>
                      <a:pt x="12355" y="8184"/>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52" name="Google Shape;252;p32"/>
              <p:cNvSpPr/>
              <p:nvPr/>
            </p:nvSpPr>
            <p:spPr>
              <a:xfrm>
                <a:off x="739084" y="2576872"/>
                <a:ext cx="25736" cy="15095"/>
              </a:xfrm>
              <a:custGeom>
                <a:avLst/>
                <a:gdLst/>
                <a:ahLst/>
                <a:cxnLst/>
                <a:rect l="l" t="t" r="r" b="b"/>
                <a:pathLst>
                  <a:path w="34315" h="20127" extrusionOk="0">
                    <a:moveTo>
                      <a:pt x="3426" y="20127"/>
                    </a:moveTo>
                    <a:cubicBezTo>
                      <a:pt x="2881" y="20127"/>
                      <a:pt x="2335" y="19978"/>
                      <a:pt x="1790" y="19731"/>
                    </a:cubicBezTo>
                    <a:cubicBezTo>
                      <a:pt x="155" y="18839"/>
                      <a:pt x="-489" y="16758"/>
                      <a:pt x="403" y="15122"/>
                    </a:cubicBezTo>
                    <a:cubicBezTo>
                      <a:pt x="9620" y="-1874"/>
                      <a:pt x="30382" y="9"/>
                      <a:pt x="31274" y="108"/>
                    </a:cubicBezTo>
                    <a:cubicBezTo>
                      <a:pt x="33157" y="306"/>
                      <a:pt x="34495" y="1991"/>
                      <a:pt x="34296" y="3825"/>
                    </a:cubicBezTo>
                    <a:cubicBezTo>
                      <a:pt x="34098" y="5708"/>
                      <a:pt x="32414" y="7045"/>
                      <a:pt x="30580" y="6897"/>
                    </a:cubicBezTo>
                    <a:lnTo>
                      <a:pt x="30580" y="6897"/>
                    </a:lnTo>
                    <a:cubicBezTo>
                      <a:pt x="29886" y="6798"/>
                      <a:pt x="13435" y="5410"/>
                      <a:pt x="6399" y="18343"/>
                    </a:cubicBezTo>
                    <a:cubicBezTo>
                      <a:pt x="5804" y="19483"/>
                      <a:pt x="4615" y="20127"/>
                      <a:pt x="3376" y="20127"/>
                    </a:cubicBezTo>
                    <a:close/>
                  </a:path>
                </a:pathLst>
              </a:custGeom>
              <a:solidFill>
                <a:srgbClr val="711F0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53" name="Google Shape;253;p32"/>
              <p:cNvSpPr/>
              <p:nvPr/>
            </p:nvSpPr>
            <p:spPr>
              <a:xfrm>
                <a:off x="808379" y="2571719"/>
                <a:ext cx="26721" cy="13149"/>
              </a:xfrm>
              <a:custGeom>
                <a:avLst/>
                <a:gdLst/>
                <a:ahLst/>
                <a:cxnLst/>
                <a:rect l="l" t="t" r="r" b="b"/>
                <a:pathLst>
                  <a:path w="35628" h="17532" extrusionOk="0">
                    <a:moveTo>
                      <a:pt x="32236" y="17532"/>
                    </a:moveTo>
                    <a:cubicBezTo>
                      <a:pt x="31145" y="17532"/>
                      <a:pt x="30105" y="17036"/>
                      <a:pt x="29411" y="16045"/>
                    </a:cubicBezTo>
                    <a:cubicBezTo>
                      <a:pt x="20938" y="3856"/>
                      <a:pt x="4288" y="7275"/>
                      <a:pt x="4140" y="7324"/>
                    </a:cubicBezTo>
                    <a:cubicBezTo>
                      <a:pt x="2306" y="7721"/>
                      <a:pt x="473" y="6531"/>
                      <a:pt x="76" y="4698"/>
                    </a:cubicBezTo>
                    <a:cubicBezTo>
                      <a:pt x="-320" y="2865"/>
                      <a:pt x="869" y="1031"/>
                      <a:pt x="2703" y="635"/>
                    </a:cubicBezTo>
                    <a:cubicBezTo>
                      <a:pt x="3595" y="437"/>
                      <a:pt x="24010" y="-3726"/>
                      <a:pt x="35010" y="12180"/>
                    </a:cubicBezTo>
                    <a:cubicBezTo>
                      <a:pt x="36101" y="13716"/>
                      <a:pt x="35704" y="15847"/>
                      <a:pt x="34168" y="16937"/>
                    </a:cubicBezTo>
                    <a:cubicBezTo>
                      <a:pt x="33573" y="17334"/>
                      <a:pt x="32880" y="17532"/>
                      <a:pt x="32236" y="17532"/>
                    </a:cubicBezTo>
                    <a:close/>
                  </a:path>
                </a:pathLst>
              </a:custGeom>
              <a:solidFill>
                <a:srgbClr val="711F0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54" name="Google Shape;254;p32"/>
              <p:cNvSpPr/>
              <p:nvPr/>
            </p:nvSpPr>
            <p:spPr>
              <a:xfrm>
                <a:off x="782154" y="2668814"/>
                <a:ext cx="33685" cy="11974"/>
              </a:xfrm>
              <a:custGeom>
                <a:avLst/>
                <a:gdLst/>
                <a:ahLst/>
                <a:cxnLst/>
                <a:rect l="l" t="t" r="r" b="b"/>
                <a:pathLst>
                  <a:path w="44913" h="15965" extrusionOk="0">
                    <a:moveTo>
                      <a:pt x="21268" y="15966"/>
                    </a:moveTo>
                    <a:cubicBezTo>
                      <a:pt x="14132" y="15966"/>
                      <a:pt x="7096" y="13537"/>
                      <a:pt x="1199" y="9028"/>
                    </a:cubicBezTo>
                    <a:cubicBezTo>
                      <a:pt x="-139" y="7988"/>
                      <a:pt x="-387" y="6105"/>
                      <a:pt x="604" y="4767"/>
                    </a:cubicBezTo>
                    <a:cubicBezTo>
                      <a:pt x="1645" y="3429"/>
                      <a:pt x="3528" y="3181"/>
                      <a:pt x="4866" y="4172"/>
                    </a:cubicBezTo>
                    <a:cubicBezTo>
                      <a:pt x="10366" y="8335"/>
                      <a:pt x="17006" y="10317"/>
                      <a:pt x="23597" y="9722"/>
                    </a:cubicBezTo>
                    <a:cubicBezTo>
                      <a:pt x="30088" y="9128"/>
                      <a:pt x="35687" y="6105"/>
                      <a:pt x="39453" y="1199"/>
                    </a:cubicBezTo>
                    <a:cubicBezTo>
                      <a:pt x="40494" y="-139"/>
                      <a:pt x="42377" y="-387"/>
                      <a:pt x="43715" y="604"/>
                    </a:cubicBezTo>
                    <a:cubicBezTo>
                      <a:pt x="45053" y="1645"/>
                      <a:pt x="45300" y="3528"/>
                      <a:pt x="44309" y="4866"/>
                    </a:cubicBezTo>
                    <a:cubicBezTo>
                      <a:pt x="39503" y="11159"/>
                      <a:pt x="32367" y="15024"/>
                      <a:pt x="24191" y="15767"/>
                    </a:cubicBezTo>
                    <a:cubicBezTo>
                      <a:pt x="23250" y="15867"/>
                      <a:pt x="22259" y="15916"/>
                      <a:pt x="21317" y="15916"/>
                    </a:cubicBezTo>
                    <a:close/>
                  </a:path>
                </a:pathLst>
              </a:custGeom>
              <a:solidFill>
                <a:srgbClr val="683F2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255" name="Google Shape;255;p32"/>
            <p:cNvGrpSpPr/>
            <p:nvPr/>
          </p:nvGrpSpPr>
          <p:grpSpPr>
            <a:xfrm>
              <a:off x="7894793" y="2398271"/>
              <a:ext cx="1318157" cy="2989237"/>
              <a:chOff x="7894793" y="2398271"/>
              <a:chExt cx="1318157" cy="2989237"/>
            </a:xfrm>
          </p:grpSpPr>
          <p:grpSp>
            <p:nvGrpSpPr>
              <p:cNvPr id="256" name="Google Shape;256;p32"/>
              <p:cNvGrpSpPr/>
              <p:nvPr/>
            </p:nvGrpSpPr>
            <p:grpSpPr>
              <a:xfrm>
                <a:off x="7894793" y="2398271"/>
                <a:ext cx="1318157" cy="2989237"/>
                <a:chOff x="7894793" y="2398271"/>
                <a:chExt cx="1318157" cy="2989237"/>
              </a:xfrm>
            </p:grpSpPr>
            <p:grpSp>
              <p:nvGrpSpPr>
                <p:cNvPr id="257" name="Google Shape;257;p32"/>
                <p:cNvGrpSpPr/>
                <p:nvPr/>
              </p:nvGrpSpPr>
              <p:grpSpPr>
                <a:xfrm>
                  <a:off x="7894793" y="2398271"/>
                  <a:ext cx="1058410" cy="2989237"/>
                  <a:chOff x="3125465" y="2382148"/>
                  <a:chExt cx="265499" cy="753640"/>
                </a:xfrm>
              </p:grpSpPr>
              <p:sp>
                <p:nvSpPr>
                  <p:cNvPr id="258" name="Google Shape;258;p32"/>
                  <p:cNvSpPr/>
                  <p:nvPr/>
                </p:nvSpPr>
                <p:spPr>
                  <a:xfrm>
                    <a:off x="3213283" y="2652581"/>
                    <a:ext cx="61877" cy="476851"/>
                  </a:xfrm>
                  <a:custGeom>
                    <a:avLst/>
                    <a:gdLst/>
                    <a:ahLst/>
                    <a:cxnLst/>
                    <a:rect l="l" t="t" r="r" b="b"/>
                    <a:pathLst>
                      <a:path w="82503" h="635801" extrusionOk="0">
                        <a:moveTo>
                          <a:pt x="73634" y="15758"/>
                        </a:moveTo>
                        <a:cubicBezTo>
                          <a:pt x="68382" y="17145"/>
                          <a:pt x="62683" y="18136"/>
                          <a:pt x="56638" y="18334"/>
                        </a:cubicBezTo>
                        <a:cubicBezTo>
                          <a:pt x="41128" y="18879"/>
                          <a:pt x="23289" y="14519"/>
                          <a:pt x="4906" y="0"/>
                        </a:cubicBezTo>
                        <a:cubicBezTo>
                          <a:pt x="4906" y="0"/>
                          <a:pt x="3072" y="1536"/>
                          <a:pt x="0" y="3964"/>
                        </a:cubicBezTo>
                        <a:cubicBezTo>
                          <a:pt x="12685" y="216344"/>
                          <a:pt x="13181" y="423026"/>
                          <a:pt x="13181" y="635802"/>
                        </a:cubicBezTo>
                        <a:lnTo>
                          <a:pt x="82504" y="635802"/>
                        </a:lnTo>
                        <a:cubicBezTo>
                          <a:pt x="81562" y="429120"/>
                          <a:pt x="69472" y="222390"/>
                          <a:pt x="73585" y="15708"/>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59" name="Google Shape;259;p32"/>
                  <p:cNvSpPr/>
                  <p:nvPr/>
                </p:nvSpPr>
                <p:spPr>
                  <a:xfrm>
                    <a:off x="3311247" y="2668265"/>
                    <a:ext cx="47146" cy="461205"/>
                  </a:xfrm>
                  <a:custGeom>
                    <a:avLst/>
                    <a:gdLst/>
                    <a:ahLst/>
                    <a:cxnLst/>
                    <a:rect l="l" t="t" r="r" b="b"/>
                    <a:pathLst>
                      <a:path w="62861" h="614940" extrusionOk="0">
                        <a:moveTo>
                          <a:pt x="47719" y="18483"/>
                        </a:moveTo>
                        <a:cubicBezTo>
                          <a:pt x="25668" y="13231"/>
                          <a:pt x="10455" y="6492"/>
                          <a:pt x="0" y="0"/>
                        </a:cubicBezTo>
                        <a:cubicBezTo>
                          <a:pt x="4757" y="204997"/>
                          <a:pt x="5748" y="409944"/>
                          <a:pt x="5946" y="614941"/>
                        </a:cubicBezTo>
                        <a:lnTo>
                          <a:pt x="60999" y="614941"/>
                        </a:lnTo>
                        <a:cubicBezTo>
                          <a:pt x="66201" y="414404"/>
                          <a:pt x="60107" y="218872"/>
                          <a:pt x="47719" y="18483"/>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0" name="Google Shape;260;p32"/>
                  <p:cNvSpPr/>
                  <p:nvPr/>
                </p:nvSpPr>
                <p:spPr>
                  <a:xfrm>
                    <a:off x="3125465" y="2691379"/>
                    <a:ext cx="46857" cy="444407"/>
                  </a:xfrm>
                  <a:custGeom>
                    <a:avLst/>
                    <a:gdLst/>
                    <a:ahLst/>
                    <a:cxnLst/>
                    <a:rect l="l" t="t" r="r" b="b"/>
                    <a:pathLst>
                      <a:path w="62476" h="592543" extrusionOk="0">
                        <a:moveTo>
                          <a:pt x="62336" y="0"/>
                        </a:moveTo>
                        <a:cubicBezTo>
                          <a:pt x="57629" y="2775"/>
                          <a:pt x="53169" y="5104"/>
                          <a:pt x="49354" y="6690"/>
                        </a:cubicBezTo>
                        <a:cubicBezTo>
                          <a:pt x="24925" y="16649"/>
                          <a:pt x="3072" y="41128"/>
                          <a:pt x="1784" y="64864"/>
                        </a:cubicBezTo>
                        <a:cubicBezTo>
                          <a:pt x="495" y="88649"/>
                          <a:pt x="0" y="592543"/>
                          <a:pt x="0" y="592543"/>
                        </a:cubicBezTo>
                        <a:lnTo>
                          <a:pt x="57579" y="592543"/>
                        </a:lnTo>
                        <a:cubicBezTo>
                          <a:pt x="50642" y="395029"/>
                          <a:pt x="63972" y="197514"/>
                          <a:pt x="62336" y="0"/>
                        </a:cubicBezTo>
                        <a:close/>
                      </a:path>
                    </a:pathLst>
                  </a:custGeom>
                  <a:solidFill>
                    <a:schemeClr val="lt2"/>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1" name="Google Shape;261;p32"/>
                  <p:cNvSpPr/>
                  <p:nvPr/>
                </p:nvSpPr>
                <p:spPr>
                  <a:xfrm>
                    <a:off x="3167138" y="2661910"/>
                    <a:ext cx="56068" cy="473878"/>
                  </a:xfrm>
                  <a:custGeom>
                    <a:avLst/>
                    <a:gdLst/>
                    <a:ahLst/>
                    <a:cxnLst/>
                    <a:rect l="l" t="t" r="r" b="b"/>
                    <a:pathLst>
                      <a:path w="74757" h="631837" extrusionOk="0">
                        <a:moveTo>
                          <a:pt x="6772" y="39295"/>
                        </a:moveTo>
                        <a:cubicBezTo>
                          <a:pt x="8408" y="236809"/>
                          <a:pt x="-4922" y="434323"/>
                          <a:pt x="2016" y="631838"/>
                        </a:cubicBezTo>
                        <a:lnTo>
                          <a:pt x="74758" y="631838"/>
                        </a:lnTo>
                        <a:cubicBezTo>
                          <a:pt x="74758" y="419062"/>
                          <a:pt x="74262" y="212380"/>
                          <a:pt x="61577" y="0"/>
                        </a:cubicBezTo>
                        <a:cubicBezTo>
                          <a:pt x="51221" y="8325"/>
                          <a:pt x="26395" y="27799"/>
                          <a:pt x="6772" y="39295"/>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2" name="Google Shape;262;p32"/>
                  <p:cNvSpPr/>
                  <p:nvPr/>
                </p:nvSpPr>
                <p:spPr>
                  <a:xfrm>
                    <a:off x="3267908" y="2650760"/>
                    <a:ext cx="47836" cy="478672"/>
                  </a:xfrm>
                  <a:custGeom>
                    <a:avLst/>
                    <a:gdLst/>
                    <a:ahLst/>
                    <a:cxnLst/>
                    <a:rect l="l" t="t" r="r" b="b"/>
                    <a:pathLst>
                      <a:path w="63781" h="638229" extrusionOk="0">
                        <a:moveTo>
                          <a:pt x="35537" y="0"/>
                        </a:moveTo>
                        <a:cubicBezTo>
                          <a:pt x="35537" y="0"/>
                          <a:pt x="21761" y="12586"/>
                          <a:pt x="850" y="18136"/>
                        </a:cubicBezTo>
                        <a:cubicBezTo>
                          <a:pt x="-3262" y="224818"/>
                          <a:pt x="8828" y="431548"/>
                          <a:pt x="9770" y="638230"/>
                        </a:cubicBezTo>
                        <a:lnTo>
                          <a:pt x="63781" y="638230"/>
                        </a:lnTo>
                        <a:cubicBezTo>
                          <a:pt x="63583" y="433233"/>
                          <a:pt x="62642" y="228286"/>
                          <a:pt x="57835" y="23290"/>
                        </a:cubicBezTo>
                        <a:cubicBezTo>
                          <a:pt x="38659" y="11298"/>
                          <a:pt x="35537" y="0"/>
                          <a:pt x="35537" y="0"/>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3" name="Google Shape;263;p32"/>
                  <p:cNvSpPr/>
                  <p:nvPr/>
                </p:nvSpPr>
                <p:spPr>
                  <a:xfrm>
                    <a:off x="3347036" y="2682127"/>
                    <a:ext cx="43928" cy="447343"/>
                  </a:xfrm>
                  <a:custGeom>
                    <a:avLst/>
                    <a:gdLst/>
                    <a:ahLst/>
                    <a:cxnLst/>
                    <a:rect l="l" t="t" r="r" b="b"/>
                    <a:pathLst>
                      <a:path w="58570" h="596457" extrusionOk="0">
                        <a:moveTo>
                          <a:pt x="58571" y="68778"/>
                        </a:moveTo>
                        <a:cubicBezTo>
                          <a:pt x="58571" y="68778"/>
                          <a:pt x="48908" y="10604"/>
                          <a:pt x="5847" y="1387"/>
                        </a:cubicBezTo>
                        <a:cubicBezTo>
                          <a:pt x="3815" y="942"/>
                          <a:pt x="1933" y="495"/>
                          <a:pt x="0" y="0"/>
                        </a:cubicBezTo>
                        <a:cubicBezTo>
                          <a:pt x="12388" y="200388"/>
                          <a:pt x="18483" y="395920"/>
                          <a:pt x="13280" y="596458"/>
                        </a:cubicBezTo>
                        <a:lnTo>
                          <a:pt x="58571" y="596458"/>
                        </a:lnTo>
                        <a:lnTo>
                          <a:pt x="58571" y="68778"/>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4" name="Google Shape;264;p32"/>
                  <p:cNvSpPr/>
                  <p:nvPr/>
                </p:nvSpPr>
                <p:spPr>
                  <a:xfrm>
                    <a:off x="3228483" y="2573459"/>
                    <a:ext cx="49130" cy="35640"/>
                  </a:xfrm>
                  <a:custGeom>
                    <a:avLst/>
                    <a:gdLst/>
                    <a:ahLst/>
                    <a:cxnLst/>
                    <a:rect l="l" t="t" r="r" b="b"/>
                    <a:pathLst>
                      <a:path w="65507" h="47520" extrusionOk="0">
                        <a:moveTo>
                          <a:pt x="65062" y="47520"/>
                        </a:moveTo>
                        <a:cubicBezTo>
                          <a:pt x="63228" y="23042"/>
                          <a:pt x="65508" y="0"/>
                          <a:pt x="65508" y="0"/>
                        </a:cubicBezTo>
                        <a:cubicBezTo>
                          <a:pt x="40484" y="12834"/>
                          <a:pt x="0" y="9019"/>
                          <a:pt x="0" y="9019"/>
                        </a:cubicBezTo>
                        <a:cubicBezTo>
                          <a:pt x="3915" y="20812"/>
                          <a:pt x="5302" y="31961"/>
                          <a:pt x="5203" y="42268"/>
                        </a:cubicBezTo>
                        <a:cubicBezTo>
                          <a:pt x="25173" y="43457"/>
                          <a:pt x="45093" y="47025"/>
                          <a:pt x="65062" y="47520"/>
                        </a:cubicBezTo>
                        <a:close/>
                      </a:path>
                    </a:pathLst>
                  </a:custGeom>
                  <a:solidFill>
                    <a:srgbClr val="291100"/>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5" name="Google Shape;265;p32"/>
                  <p:cNvSpPr/>
                  <p:nvPr/>
                </p:nvSpPr>
                <p:spPr>
                  <a:xfrm>
                    <a:off x="3216962" y="2605160"/>
                    <a:ext cx="77561" cy="61205"/>
                  </a:xfrm>
                  <a:custGeom>
                    <a:avLst/>
                    <a:gdLst/>
                    <a:ahLst/>
                    <a:cxnLst/>
                    <a:rect l="l" t="t" r="r" b="b"/>
                    <a:pathLst>
                      <a:path w="103415" h="81607" extrusionOk="0">
                        <a:moveTo>
                          <a:pt x="80423" y="5253"/>
                        </a:moveTo>
                        <a:cubicBezTo>
                          <a:pt x="60454" y="4708"/>
                          <a:pt x="40534" y="1189"/>
                          <a:pt x="20564" y="0"/>
                        </a:cubicBezTo>
                        <a:cubicBezTo>
                          <a:pt x="20366" y="37362"/>
                          <a:pt x="0" y="63228"/>
                          <a:pt x="0" y="63228"/>
                        </a:cubicBezTo>
                        <a:cubicBezTo>
                          <a:pt x="18384" y="77747"/>
                          <a:pt x="36173" y="82108"/>
                          <a:pt x="51732" y="81563"/>
                        </a:cubicBezTo>
                        <a:cubicBezTo>
                          <a:pt x="81909" y="80472"/>
                          <a:pt x="103415" y="60800"/>
                          <a:pt x="103415" y="60800"/>
                        </a:cubicBezTo>
                        <a:cubicBezTo>
                          <a:pt x="87905" y="54160"/>
                          <a:pt x="82207" y="29037"/>
                          <a:pt x="80373" y="5253"/>
                        </a:cubicBezTo>
                        <a:close/>
                      </a:path>
                    </a:pathLst>
                  </a:custGeom>
                  <a:solidFill>
                    <a:srgbClr val="67351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6" name="Google Shape;266;p32"/>
                  <p:cNvSpPr/>
                  <p:nvPr/>
                </p:nvSpPr>
                <p:spPr>
                  <a:xfrm>
                    <a:off x="3142883" y="2448997"/>
                    <a:ext cx="207131" cy="131507"/>
                  </a:xfrm>
                  <a:custGeom>
                    <a:avLst/>
                    <a:gdLst/>
                    <a:ahLst/>
                    <a:cxnLst/>
                    <a:rect l="l" t="t" r="r" b="b"/>
                    <a:pathLst>
                      <a:path w="276174" h="175343" extrusionOk="0">
                        <a:moveTo>
                          <a:pt x="267744" y="42714"/>
                        </a:moveTo>
                        <a:cubicBezTo>
                          <a:pt x="261897" y="40534"/>
                          <a:pt x="255059" y="43804"/>
                          <a:pt x="250500" y="50147"/>
                        </a:cubicBezTo>
                        <a:cubicBezTo>
                          <a:pt x="250500" y="49602"/>
                          <a:pt x="250500" y="49106"/>
                          <a:pt x="250451" y="48561"/>
                        </a:cubicBezTo>
                        <a:cubicBezTo>
                          <a:pt x="250451" y="48561"/>
                          <a:pt x="250897" y="3865"/>
                          <a:pt x="227112" y="0"/>
                        </a:cubicBezTo>
                        <a:cubicBezTo>
                          <a:pt x="227112" y="0"/>
                          <a:pt x="51797" y="2131"/>
                          <a:pt x="26129" y="3816"/>
                        </a:cubicBezTo>
                        <a:cubicBezTo>
                          <a:pt x="26129" y="3816"/>
                          <a:pt x="19340" y="28988"/>
                          <a:pt x="19092" y="59958"/>
                        </a:cubicBezTo>
                        <a:cubicBezTo>
                          <a:pt x="15624" y="57976"/>
                          <a:pt x="11858" y="57332"/>
                          <a:pt x="8439" y="58620"/>
                        </a:cubicBezTo>
                        <a:cubicBezTo>
                          <a:pt x="857" y="61395"/>
                          <a:pt x="-2165" y="72049"/>
                          <a:pt x="1650" y="82356"/>
                        </a:cubicBezTo>
                        <a:cubicBezTo>
                          <a:pt x="5466" y="92662"/>
                          <a:pt x="14682" y="98807"/>
                          <a:pt x="22214" y="96032"/>
                        </a:cubicBezTo>
                        <a:cubicBezTo>
                          <a:pt x="22214" y="96032"/>
                          <a:pt x="22214" y="96032"/>
                          <a:pt x="22264" y="96032"/>
                        </a:cubicBezTo>
                        <a:cubicBezTo>
                          <a:pt x="30985" y="139935"/>
                          <a:pt x="60468" y="181559"/>
                          <a:pt x="143072" y="174572"/>
                        </a:cubicBezTo>
                        <a:cubicBezTo>
                          <a:pt x="143072" y="174572"/>
                          <a:pt x="246288" y="176009"/>
                          <a:pt x="249707" y="77202"/>
                        </a:cubicBezTo>
                        <a:cubicBezTo>
                          <a:pt x="250897" y="78491"/>
                          <a:pt x="252284" y="79531"/>
                          <a:pt x="253969" y="80126"/>
                        </a:cubicBezTo>
                        <a:cubicBezTo>
                          <a:pt x="261550" y="82901"/>
                          <a:pt x="270718" y="76806"/>
                          <a:pt x="274533" y="66449"/>
                        </a:cubicBezTo>
                        <a:cubicBezTo>
                          <a:pt x="278349" y="56143"/>
                          <a:pt x="275276" y="45489"/>
                          <a:pt x="267744" y="42714"/>
                        </a:cubicBezTo>
                        <a:close/>
                      </a:path>
                    </a:pathLst>
                  </a:custGeom>
                  <a:solidFill>
                    <a:srgbClr val="67351F"/>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7" name="Google Shape;267;p32"/>
                  <p:cNvSpPr/>
                  <p:nvPr/>
                </p:nvSpPr>
                <p:spPr>
                  <a:xfrm>
                    <a:off x="3130864" y="2382148"/>
                    <a:ext cx="221490" cy="123077"/>
                  </a:xfrm>
                  <a:custGeom>
                    <a:avLst/>
                    <a:gdLst/>
                    <a:ahLst/>
                    <a:cxnLst/>
                    <a:rect l="l" t="t" r="r" b="b"/>
                    <a:pathLst>
                      <a:path w="295320" h="164103" extrusionOk="0">
                        <a:moveTo>
                          <a:pt x="295315" y="40323"/>
                        </a:moveTo>
                        <a:cubicBezTo>
                          <a:pt x="295959" y="-8734"/>
                          <a:pt x="241006" y="23079"/>
                          <a:pt x="241006" y="23079"/>
                        </a:cubicBezTo>
                        <a:cubicBezTo>
                          <a:pt x="233722" y="-6751"/>
                          <a:pt x="173417" y="-2738"/>
                          <a:pt x="81300" y="7817"/>
                        </a:cubicBezTo>
                        <a:cubicBezTo>
                          <a:pt x="-10817" y="18421"/>
                          <a:pt x="54790" y="35665"/>
                          <a:pt x="54790" y="35665"/>
                        </a:cubicBezTo>
                        <a:cubicBezTo>
                          <a:pt x="-14137" y="39629"/>
                          <a:pt x="37546" y="54891"/>
                          <a:pt x="37546" y="54891"/>
                        </a:cubicBezTo>
                        <a:cubicBezTo>
                          <a:pt x="-30044" y="59549"/>
                          <a:pt x="38190" y="73424"/>
                          <a:pt x="38190" y="73424"/>
                        </a:cubicBezTo>
                        <a:cubicBezTo>
                          <a:pt x="-18746" y="76149"/>
                          <a:pt x="-2889" y="89627"/>
                          <a:pt x="26892" y="92947"/>
                        </a:cubicBezTo>
                        <a:lnTo>
                          <a:pt x="25703" y="92947"/>
                        </a:lnTo>
                        <a:cubicBezTo>
                          <a:pt x="12869" y="101569"/>
                          <a:pt x="18617" y="152657"/>
                          <a:pt x="18617" y="152657"/>
                        </a:cubicBezTo>
                        <a:cubicBezTo>
                          <a:pt x="23968" y="146563"/>
                          <a:pt x="31005" y="147851"/>
                          <a:pt x="33829" y="148644"/>
                        </a:cubicBezTo>
                        <a:cubicBezTo>
                          <a:pt x="33829" y="154045"/>
                          <a:pt x="34077" y="159050"/>
                          <a:pt x="34820" y="163162"/>
                        </a:cubicBezTo>
                        <a:lnTo>
                          <a:pt x="48893" y="164104"/>
                        </a:lnTo>
                        <a:cubicBezTo>
                          <a:pt x="48893" y="164104"/>
                          <a:pt x="48546" y="110092"/>
                          <a:pt x="51668" y="93245"/>
                        </a:cubicBezTo>
                        <a:cubicBezTo>
                          <a:pt x="82737" y="91808"/>
                          <a:pt x="208351" y="90569"/>
                          <a:pt x="237042" y="90321"/>
                        </a:cubicBezTo>
                        <a:cubicBezTo>
                          <a:pt x="237736" y="92105"/>
                          <a:pt x="239470" y="93938"/>
                          <a:pt x="240461" y="96020"/>
                        </a:cubicBezTo>
                        <a:cubicBezTo>
                          <a:pt x="242443" y="100232"/>
                          <a:pt x="243286" y="104939"/>
                          <a:pt x="243930" y="109498"/>
                        </a:cubicBezTo>
                        <a:cubicBezTo>
                          <a:pt x="246308" y="126147"/>
                          <a:pt x="246903" y="143094"/>
                          <a:pt x="245763" y="159892"/>
                        </a:cubicBezTo>
                        <a:cubicBezTo>
                          <a:pt x="252700" y="160189"/>
                          <a:pt x="259638" y="160140"/>
                          <a:pt x="266575" y="159793"/>
                        </a:cubicBezTo>
                        <a:cubicBezTo>
                          <a:pt x="267120" y="153004"/>
                          <a:pt x="267170" y="146166"/>
                          <a:pt x="267021" y="139378"/>
                        </a:cubicBezTo>
                        <a:lnTo>
                          <a:pt x="287536" y="138337"/>
                        </a:lnTo>
                        <a:cubicBezTo>
                          <a:pt x="287536" y="138337"/>
                          <a:pt x="294572" y="89281"/>
                          <a:pt x="295266" y="40274"/>
                        </a:cubicBezTo>
                        <a:close/>
                      </a:path>
                    </a:pathLst>
                  </a:custGeom>
                  <a:solidFill>
                    <a:srgbClr val="250E0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8" name="Google Shape;268;p32"/>
                  <p:cNvSpPr/>
                  <p:nvPr/>
                </p:nvSpPr>
                <p:spPr>
                  <a:xfrm>
                    <a:off x="3231437" y="2463732"/>
                    <a:ext cx="24176" cy="63680"/>
                  </a:xfrm>
                  <a:custGeom>
                    <a:avLst/>
                    <a:gdLst/>
                    <a:ahLst/>
                    <a:cxnLst/>
                    <a:rect l="l" t="t" r="r" b="b"/>
                    <a:pathLst>
                      <a:path w="32235" h="84907" extrusionOk="0">
                        <a:moveTo>
                          <a:pt x="29508" y="84908"/>
                        </a:moveTo>
                        <a:cubicBezTo>
                          <a:pt x="29508" y="84908"/>
                          <a:pt x="29459" y="84908"/>
                          <a:pt x="29409" y="84908"/>
                        </a:cubicBezTo>
                        <a:lnTo>
                          <a:pt x="2602" y="84016"/>
                        </a:lnTo>
                        <a:cubicBezTo>
                          <a:pt x="1858" y="84016"/>
                          <a:pt x="1115" y="83619"/>
                          <a:pt x="619" y="83025"/>
                        </a:cubicBezTo>
                        <a:cubicBezTo>
                          <a:pt x="124" y="82430"/>
                          <a:pt x="-74" y="81637"/>
                          <a:pt x="25" y="80894"/>
                        </a:cubicBezTo>
                        <a:lnTo>
                          <a:pt x="11620" y="2305"/>
                        </a:lnTo>
                        <a:cubicBezTo>
                          <a:pt x="11818" y="818"/>
                          <a:pt x="13156" y="-173"/>
                          <a:pt x="14692" y="25"/>
                        </a:cubicBezTo>
                        <a:cubicBezTo>
                          <a:pt x="16179" y="223"/>
                          <a:pt x="17170" y="1611"/>
                          <a:pt x="16972" y="3097"/>
                        </a:cubicBezTo>
                        <a:lnTo>
                          <a:pt x="5823" y="78714"/>
                        </a:lnTo>
                        <a:lnTo>
                          <a:pt x="29607" y="79507"/>
                        </a:lnTo>
                        <a:cubicBezTo>
                          <a:pt x="31094" y="79507"/>
                          <a:pt x="32283" y="80795"/>
                          <a:pt x="32234" y="82281"/>
                        </a:cubicBezTo>
                        <a:cubicBezTo>
                          <a:pt x="32234" y="83719"/>
                          <a:pt x="30995" y="84908"/>
                          <a:pt x="29558" y="84908"/>
                        </a:cubicBezTo>
                        <a:close/>
                      </a:path>
                    </a:pathLst>
                  </a:custGeom>
                  <a:solidFill>
                    <a:srgbClr val="2B150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9" name="Google Shape;269;p32"/>
                  <p:cNvSpPr/>
                  <p:nvPr/>
                </p:nvSpPr>
                <p:spPr>
                  <a:xfrm>
                    <a:off x="3183333" y="2475554"/>
                    <a:ext cx="36421" cy="10756"/>
                  </a:xfrm>
                  <a:custGeom>
                    <a:avLst/>
                    <a:gdLst/>
                    <a:ahLst/>
                    <a:cxnLst/>
                    <a:rect l="l" t="t" r="r" b="b"/>
                    <a:pathLst>
                      <a:path w="48561" h="14341" extrusionOk="0">
                        <a:moveTo>
                          <a:pt x="3859" y="14342"/>
                        </a:moveTo>
                        <a:cubicBezTo>
                          <a:pt x="2472" y="14342"/>
                          <a:pt x="1134" y="13599"/>
                          <a:pt x="440" y="12261"/>
                        </a:cubicBezTo>
                        <a:cubicBezTo>
                          <a:pt x="-551" y="10378"/>
                          <a:pt x="192" y="8049"/>
                          <a:pt x="2075" y="7058"/>
                        </a:cubicBezTo>
                        <a:cubicBezTo>
                          <a:pt x="15256" y="219"/>
                          <a:pt x="31112" y="-1763"/>
                          <a:pt x="45582" y="1607"/>
                        </a:cubicBezTo>
                        <a:cubicBezTo>
                          <a:pt x="47663" y="2102"/>
                          <a:pt x="48951" y="4184"/>
                          <a:pt x="48456" y="6265"/>
                        </a:cubicBezTo>
                        <a:cubicBezTo>
                          <a:pt x="47960" y="8346"/>
                          <a:pt x="45879" y="9585"/>
                          <a:pt x="43798" y="9139"/>
                        </a:cubicBezTo>
                        <a:cubicBezTo>
                          <a:pt x="31112" y="6166"/>
                          <a:pt x="17188" y="7900"/>
                          <a:pt x="5643" y="13896"/>
                        </a:cubicBezTo>
                        <a:cubicBezTo>
                          <a:pt x="5098" y="14193"/>
                          <a:pt x="4453" y="14342"/>
                          <a:pt x="3859" y="14342"/>
                        </a:cubicBezTo>
                        <a:close/>
                      </a:path>
                    </a:pathLst>
                  </a:custGeom>
                  <a:solidFill>
                    <a:srgbClr val="250E0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70" name="Google Shape;270;p32"/>
                  <p:cNvSpPr/>
                  <p:nvPr/>
                </p:nvSpPr>
                <p:spPr>
                  <a:xfrm>
                    <a:off x="3258991" y="2475293"/>
                    <a:ext cx="36835" cy="12391"/>
                  </a:xfrm>
                  <a:custGeom>
                    <a:avLst/>
                    <a:gdLst/>
                    <a:ahLst/>
                    <a:cxnLst/>
                    <a:rect l="l" t="t" r="r" b="b"/>
                    <a:pathLst>
                      <a:path w="49113" h="16521" extrusionOk="0">
                        <a:moveTo>
                          <a:pt x="45246" y="16522"/>
                        </a:moveTo>
                        <a:cubicBezTo>
                          <a:pt x="44354" y="16522"/>
                          <a:pt x="43462" y="16225"/>
                          <a:pt x="42719" y="15580"/>
                        </a:cubicBezTo>
                        <a:cubicBezTo>
                          <a:pt x="32808" y="7008"/>
                          <a:pt x="17249" y="5274"/>
                          <a:pt x="5654" y="11468"/>
                        </a:cubicBezTo>
                        <a:cubicBezTo>
                          <a:pt x="3771" y="12459"/>
                          <a:pt x="1442" y="11765"/>
                          <a:pt x="451" y="9882"/>
                        </a:cubicBezTo>
                        <a:cubicBezTo>
                          <a:pt x="-540" y="7999"/>
                          <a:pt x="153" y="5670"/>
                          <a:pt x="2036" y="4679"/>
                        </a:cubicBezTo>
                        <a:cubicBezTo>
                          <a:pt x="16555" y="-3101"/>
                          <a:pt x="35335" y="-1019"/>
                          <a:pt x="47773" y="9733"/>
                        </a:cubicBezTo>
                        <a:cubicBezTo>
                          <a:pt x="49408" y="11121"/>
                          <a:pt x="49557" y="13549"/>
                          <a:pt x="48169" y="15184"/>
                        </a:cubicBezTo>
                        <a:cubicBezTo>
                          <a:pt x="47426" y="16076"/>
                          <a:pt x="46336" y="16522"/>
                          <a:pt x="45246" y="16522"/>
                        </a:cubicBezTo>
                        <a:close/>
                      </a:path>
                    </a:pathLst>
                  </a:custGeom>
                  <a:solidFill>
                    <a:srgbClr val="250E0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71" name="Google Shape;271;p32"/>
                  <p:cNvSpPr/>
                  <p:nvPr/>
                </p:nvSpPr>
                <p:spPr>
                  <a:xfrm>
                    <a:off x="3202654" y="2491215"/>
                    <a:ext cx="8027" cy="12710"/>
                  </a:xfrm>
                  <a:custGeom>
                    <a:avLst/>
                    <a:gdLst/>
                    <a:ahLst/>
                    <a:cxnLst/>
                    <a:rect l="l" t="t" r="r" b="b"/>
                    <a:pathLst>
                      <a:path w="10703" h="16946" extrusionOk="0">
                        <a:moveTo>
                          <a:pt x="10703" y="8473"/>
                        </a:moveTo>
                        <a:cubicBezTo>
                          <a:pt x="10703" y="13181"/>
                          <a:pt x="8325" y="16947"/>
                          <a:pt x="5352" y="16947"/>
                        </a:cubicBezTo>
                        <a:cubicBezTo>
                          <a:pt x="2379" y="16947"/>
                          <a:pt x="0" y="13131"/>
                          <a:pt x="0" y="8473"/>
                        </a:cubicBezTo>
                        <a:cubicBezTo>
                          <a:pt x="0" y="3815"/>
                          <a:pt x="2379" y="0"/>
                          <a:pt x="5352" y="0"/>
                        </a:cubicBezTo>
                        <a:cubicBezTo>
                          <a:pt x="8325" y="0"/>
                          <a:pt x="10703" y="3815"/>
                          <a:pt x="10703" y="8473"/>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72" name="Google Shape;272;p32"/>
                  <p:cNvSpPr/>
                  <p:nvPr/>
                </p:nvSpPr>
                <p:spPr>
                  <a:xfrm>
                    <a:off x="3270998" y="2491215"/>
                    <a:ext cx="8027" cy="12710"/>
                  </a:xfrm>
                  <a:custGeom>
                    <a:avLst/>
                    <a:gdLst/>
                    <a:ahLst/>
                    <a:cxnLst/>
                    <a:rect l="l" t="t" r="r" b="b"/>
                    <a:pathLst>
                      <a:path w="10703" h="16946" extrusionOk="0">
                        <a:moveTo>
                          <a:pt x="10703" y="8473"/>
                        </a:moveTo>
                        <a:cubicBezTo>
                          <a:pt x="10703" y="13181"/>
                          <a:pt x="8325" y="16947"/>
                          <a:pt x="5352" y="16947"/>
                        </a:cubicBezTo>
                        <a:cubicBezTo>
                          <a:pt x="2378" y="16947"/>
                          <a:pt x="0" y="13131"/>
                          <a:pt x="0" y="8473"/>
                        </a:cubicBezTo>
                        <a:cubicBezTo>
                          <a:pt x="0" y="3815"/>
                          <a:pt x="2378" y="0"/>
                          <a:pt x="5352" y="0"/>
                        </a:cubicBezTo>
                        <a:cubicBezTo>
                          <a:pt x="8325" y="0"/>
                          <a:pt x="10703" y="3815"/>
                          <a:pt x="10703" y="8473"/>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73" name="Google Shape;273;p32"/>
                  <p:cNvSpPr/>
                  <p:nvPr/>
                </p:nvSpPr>
                <p:spPr>
                  <a:xfrm>
                    <a:off x="3227996" y="2529328"/>
                    <a:ext cx="42388" cy="13433"/>
                  </a:xfrm>
                  <a:custGeom>
                    <a:avLst/>
                    <a:gdLst/>
                    <a:ahLst/>
                    <a:cxnLst/>
                    <a:rect l="l" t="t" r="r" b="b"/>
                    <a:pathLst>
                      <a:path w="56517" h="17911" extrusionOk="0">
                        <a:moveTo>
                          <a:pt x="14772" y="17911"/>
                        </a:moveTo>
                        <a:cubicBezTo>
                          <a:pt x="10560" y="17911"/>
                          <a:pt x="6348" y="17515"/>
                          <a:pt x="2185" y="16722"/>
                        </a:cubicBezTo>
                        <a:cubicBezTo>
                          <a:pt x="699" y="16425"/>
                          <a:pt x="-243" y="15037"/>
                          <a:pt x="55" y="13551"/>
                        </a:cubicBezTo>
                        <a:cubicBezTo>
                          <a:pt x="352" y="12064"/>
                          <a:pt x="1740" y="11123"/>
                          <a:pt x="3226" y="11420"/>
                        </a:cubicBezTo>
                        <a:cubicBezTo>
                          <a:pt x="20074" y="14690"/>
                          <a:pt x="38358" y="10627"/>
                          <a:pt x="52233" y="519"/>
                        </a:cubicBezTo>
                        <a:cubicBezTo>
                          <a:pt x="53422" y="-373"/>
                          <a:pt x="55157" y="-76"/>
                          <a:pt x="55999" y="1113"/>
                        </a:cubicBezTo>
                        <a:cubicBezTo>
                          <a:pt x="56891" y="2302"/>
                          <a:pt x="56594" y="3987"/>
                          <a:pt x="55404" y="4879"/>
                        </a:cubicBezTo>
                        <a:cubicBezTo>
                          <a:pt x="43760" y="13353"/>
                          <a:pt x="29241" y="17911"/>
                          <a:pt x="14821" y="17911"/>
                        </a:cubicBezTo>
                        <a:close/>
                      </a:path>
                    </a:pathLst>
                  </a:custGeom>
                  <a:solidFill>
                    <a:srgbClr val="2B150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274" name="Google Shape;274;p32"/>
                <p:cNvSpPr/>
                <p:nvPr/>
              </p:nvSpPr>
              <p:spPr>
                <a:xfrm>
                  <a:off x="8893975" y="3786200"/>
                  <a:ext cx="318975" cy="1576375"/>
                </a:xfrm>
                <a:custGeom>
                  <a:avLst/>
                  <a:gdLst/>
                  <a:ahLst/>
                  <a:cxnLst/>
                  <a:rect l="l" t="t" r="r" b="b"/>
                  <a:pathLst>
                    <a:path w="12759" h="63055" extrusionOk="0">
                      <a:moveTo>
                        <a:pt x="2351" y="199"/>
                      </a:moveTo>
                      <a:lnTo>
                        <a:pt x="11747" y="55086"/>
                      </a:lnTo>
                      <a:lnTo>
                        <a:pt x="12759" y="62968"/>
                      </a:lnTo>
                      <a:lnTo>
                        <a:pt x="1019" y="63055"/>
                      </a:lnTo>
                      <a:lnTo>
                        <a:pt x="0" y="0"/>
                      </a:lnTo>
                      <a:close/>
                    </a:path>
                  </a:pathLst>
                </a:custGeom>
                <a:solidFill>
                  <a:schemeClr val="accent4"/>
                </a:solidFill>
                <a:ln>
                  <a:noFill/>
                </a:ln>
              </p:spPr>
              <p:txBody>
                <a:bodyPr/>
                <a:lstStyle/>
                <a:p>
                  <a:endParaRPr lang="en-US"/>
                </a:p>
              </p:txBody>
            </p:sp>
          </p:grpSp>
          <p:cxnSp>
            <p:nvCxnSpPr>
              <p:cNvPr id="275" name="Google Shape;275;p32"/>
              <p:cNvCxnSpPr/>
              <p:nvPr/>
            </p:nvCxnSpPr>
            <p:spPr>
              <a:xfrm>
                <a:off x="8823325" y="4086650"/>
                <a:ext cx="200100" cy="1276800"/>
              </a:xfrm>
              <a:prstGeom prst="straightConnector1">
                <a:avLst/>
              </a:prstGeom>
              <a:noFill/>
              <a:ln w="19050" cap="flat" cmpd="sng">
                <a:solidFill>
                  <a:schemeClr val="dk1"/>
                </a:solidFill>
                <a:prstDash val="solid"/>
                <a:round/>
                <a:headEnd type="none" w="med" len="med"/>
                <a:tailEnd type="none" w="med" len="med"/>
              </a:ln>
            </p:spPr>
          </p:cxnSp>
        </p:grpSp>
        <p:grpSp>
          <p:nvGrpSpPr>
            <p:cNvPr id="276" name="Google Shape;276;p32"/>
            <p:cNvGrpSpPr/>
            <p:nvPr/>
          </p:nvGrpSpPr>
          <p:grpSpPr>
            <a:xfrm>
              <a:off x="6453449" y="2188779"/>
              <a:ext cx="1639515" cy="3137736"/>
              <a:chOff x="6500845" y="2672467"/>
              <a:chExt cx="1375201" cy="2631887"/>
            </a:xfrm>
          </p:grpSpPr>
          <p:grpSp>
            <p:nvGrpSpPr>
              <p:cNvPr id="277" name="Google Shape;277;p32"/>
              <p:cNvGrpSpPr/>
              <p:nvPr/>
            </p:nvGrpSpPr>
            <p:grpSpPr>
              <a:xfrm>
                <a:off x="6500845" y="2672467"/>
                <a:ext cx="1375201" cy="2631887"/>
                <a:chOff x="5592070" y="1158748"/>
                <a:chExt cx="417740" cy="799237"/>
              </a:xfrm>
            </p:grpSpPr>
            <p:sp>
              <p:nvSpPr>
                <p:cNvPr id="278" name="Google Shape;278;p32"/>
                <p:cNvSpPr/>
                <p:nvPr/>
              </p:nvSpPr>
              <p:spPr>
                <a:xfrm>
                  <a:off x="5592070" y="1462589"/>
                  <a:ext cx="417740" cy="495396"/>
                </a:xfrm>
                <a:custGeom>
                  <a:avLst/>
                  <a:gdLst/>
                  <a:ahLst/>
                  <a:cxnLst/>
                  <a:rect l="l" t="t" r="r" b="b"/>
                  <a:pathLst>
                    <a:path w="556987" h="660528" extrusionOk="0">
                      <a:moveTo>
                        <a:pt x="213481" y="0"/>
                      </a:moveTo>
                      <a:cubicBezTo>
                        <a:pt x="213481" y="0"/>
                        <a:pt x="162491" y="49354"/>
                        <a:pt x="120917" y="64913"/>
                      </a:cubicBezTo>
                      <a:cubicBezTo>
                        <a:pt x="75974" y="81761"/>
                        <a:pt x="-2468" y="119767"/>
                        <a:pt x="60" y="197118"/>
                      </a:cubicBezTo>
                      <a:cubicBezTo>
                        <a:pt x="2636" y="274469"/>
                        <a:pt x="5461" y="660528"/>
                        <a:pt x="5461" y="660528"/>
                      </a:cubicBezTo>
                      <a:lnTo>
                        <a:pt x="551524" y="660528"/>
                      </a:lnTo>
                      <a:cubicBezTo>
                        <a:pt x="551524" y="660528"/>
                        <a:pt x="554398" y="274469"/>
                        <a:pt x="556925" y="197118"/>
                      </a:cubicBezTo>
                      <a:cubicBezTo>
                        <a:pt x="559502" y="119767"/>
                        <a:pt x="481012" y="81761"/>
                        <a:pt x="436068" y="64913"/>
                      </a:cubicBezTo>
                      <a:cubicBezTo>
                        <a:pt x="394494" y="49354"/>
                        <a:pt x="341919" y="0"/>
                        <a:pt x="341919" y="0"/>
                      </a:cubicBezTo>
                      <a:cubicBezTo>
                        <a:pt x="341919" y="0"/>
                        <a:pt x="268879" y="35578"/>
                        <a:pt x="213381" y="0"/>
                      </a:cubicBez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79" name="Google Shape;279;p32"/>
                <p:cNvSpPr/>
                <p:nvPr/>
              </p:nvSpPr>
              <p:spPr>
                <a:xfrm>
                  <a:off x="5644736" y="1158748"/>
                  <a:ext cx="305778" cy="268177"/>
                </a:xfrm>
                <a:custGeom>
                  <a:avLst/>
                  <a:gdLst/>
                  <a:ahLst/>
                  <a:cxnLst/>
                  <a:rect l="l" t="t" r="r" b="b"/>
                  <a:pathLst>
                    <a:path w="407704" h="357570" extrusionOk="0">
                      <a:moveTo>
                        <a:pt x="68534" y="316474"/>
                      </a:moveTo>
                      <a:cubicBezTo>
                        <a:pt x="68534" y="316474"/>
                        <a:pt x="68584" y="316177"/>
                        <a:pt x="68634" y="316028"/>
                      </a:cubicBezTo>
                      <a:cubicBezTo>
                        <a:pt x="46335" y="315433"/>
                        <a:pt x="18487" y="322965"/>
                        <a:pt x="8131" y="296009"/>
                      </a:cubicBezTo>
                      <a:cubicBezTo>
                        <a:pt x="3027" y="282778"/>
                        <a:pt x="10756" y="265039"/>
                        <a:pt x="24731" y="262759"/>
                      </a:cubicBezTo>
                      <a:cubicBezTo>
                        <a:pt x="10806" y="260282"/>
                        <a:pt x="-244" y="246804"/>
                        <a:pt x="4" y="232681"/>
                      </a:cubicBezTo>
                      <a:cubicBezTo>
                        <a:pt x="301" y="218559"/>
                        <a:pt x="11897" y="205527"/>
                        <a:pt x="25870" y="203594"/>
                      </a:cubicBezTo>
                      <a:cubicBezTo>
                        <a:pt x="13383" y="197351"/>
                        <a:pt x="5851" y="182485"/>
                        <a:pt x="8230" y="168710"/>
                      </a:cubicBezTo>
                      <a:cubicBezTo>
                        <a:pt x="10658" y="154934"/>
                        <a:pt x="22798" y="143488"/>
                        <a:pt x="36673" y="141902"/>
                      </a:cubicBezTo>
                      <a:cubicBezTo>
                        <a:pt x="26911" y="124707"/>
                        <a:pt x="28893" y="101616"/>
                        <a:pt x="41380" y="86354"/>
                      </a:cubicBezTo>
                      <a:cubicBezTo>
                        <a:pt x="53917" y="71043"/>
                        <a:pt x="76166" y="64551"/>
                        <a:pt x="94896" y="70745"/>
                      </a:cubicBezTo>
                      <a:cubicBezTo>
                        <a:pt x="86869" y="55434"/>
                        <a:pt x="92716" y="34374"/>
                        <a:pt x="107482" y="25405"/>
                      </a:cubicBezTo>
                      <a:cubicBezTo>
                        <a:pt x="122249" y="16436"/>
                        <a:pt x="143655" y="20946"/>
                        <a:pt x="153516" y="35117"/>
                      </a:cubicBezTo>
                      <a:cubicBezTo>
                        <a:pt x="155399" y="14801"/>
                        <a:pt x="175765" y="-1947"/>
                        <a:pt x="196081" y="183"/>
                      </a:cubicBezTo>
                      <a:cubicBezTo>
                        <a:pt x="216397" y="2314"/>
                        <a:pt x="232849" y="22878"/>
                        <a:pt x="230471" y="43194"/>
                      </a:cubicBezTo>
                      <a:cubicBezTo>
                        <a:pt x="239687" y="27585"/>
                        <a:pt x="260747" y="20202"/>
                        <a:pt x="277693" y="26595"/>
                      </a:cubicBezTo>
                      <a:cubicBezTo>
                        <a:pt x="294640" y="32987"/>
                        <a:pt x="305591" y="52411"/>
                        <a:pt x="302271" y="70250"/>
                      </a:cubicBezTo>
                      <a:cubicBezTo>
                        <a:pt x="312033" y="56673"/>
                        <a:pt x="333687" y="53749"/>
                        <a:pt x="346719" y="64254"/>
                      </a:cubicBezTo>
                      <a:cubicBezTo>
                        <a:pt x="359752" y="74759"/>
                        <a:pt x="361486" y="96512"/>
                        <a:pt x="350287" y="108950"/>
                      </a:cubicBezTo>
                      <a:cubicBezTo>
                        <a:pt x="365450" y="103648"/>
                        <a:pt x="383883" y="110238"/>
                        <a:pt x="392159" y="123964"/>
                      </a:cubicBezTo>
                      <a:cubicBezTo>
                        <a:pt x="400483" y="137690"/>
                        <a:pt x="397758" y="157065"/>
                        <a:pt x="386064" y="168016"/>
                      </a:cubicBezTo>
                      <a:cubicBezTo>
                        <a:pt x="400434" y="174259"/>
                        <a:pt x="409601" y="190711"/>
                        <a:pt x="407371" y="206221"/>
                      </a:cubicBezTo>
                      <a:cubicBezTo>
                        <a:pt x="405142" y="221730"/>
                        <a:pt x="391663" y="234911"/>
                        <a:pt x="376104" y="236794"/>
                      </a:cubicBezTo>
                      <a:cubicBezTo>
                        <a:pt x="386956" y="237736"/>
                        <a:pt x="395132" y="249182"/>
                        <a:pt x="394190" y="260034"/>
                      </a:cubicBezTo>
                      <a:cubicBezTo>
                        <a:pt x="393298" y="270886"/>
                        <a:pt x="384825" y="280202"/>
                        <a:pt x="374617" y="284116"/>
                      </a:cubicBezTo>
                      <a:cubicBezTo>
                        <a:pt x="364409" y="287981"/>
                        <a:pt x="352913" y="287090"/>
                        <a:pt x="342557" y="283720"/>
                      </a:cubicBezTo>
                      <a:cubicBezTo>
                        <a:pt x="365450" y="290013"/>
                        <a:pt x="355589" y="326781"/>
                        <a:pt x="341715" y="336790"/>
                      </a:cubicBezTo>
                      <a:cubicBezTo>
                        <a:pt x="331507" y="344173"/>
                        <a:pt x="318128" y="346007"/>
                        <a:pt x="305641" y="344619"/>
                      </a:cubicBezTo>
                      <a:cubicBezTo>
                        <a:pt x="291073" y="342984"/>
                        <a:pt x="279031" y="336988"/>
                        <a:pt x="266891" y="329159"/>
                      </a:cubicBezTo>
                      <a:cubicBezTo>
                        <a:pt x="261490" y="325690"/>
                        <a:pt x="255891" y="323312"/>
                        <a:pt x="250638" y="319496"/>
                      </a:cubicBezTo>
                      <a:cubicBezTo>
                        <a:pt x="252323" y="320735"/>
                        <a:pt x="237655" y="330497"/>
                        <a:pt x="236268" y="331092"/>
                      </a:cubicBezTo>
                      <a:cubicBezTo>
                        <a:pt x="228340" y="334511"/>
                        <a:pt x="221056" y="333520"/>
                        <a:pt x="212780" y="333173"/>
                      </a:cubicBezTo>
                      <a:cubicBezTo>
                        <a:pt x="208172" y="332975"/>
                        <a:pt x="177797" y="326434"/>
                        <a:pt x="177499" y="326781"/>
                      </a:cubicBezTo>
                      <a:cubicBezTo>
                        <a:pt x="155250" y="353142"/>
                        <a:pt x="120911" y="367562"/>
                        <a:pt x="88009" y="349575"/>
                      </a:cubicBezTo>
                      <a:cubicBezTo>
                        <a:pt x="75967" y="342984"/>
                        <a:pt x="65264" y="329952"/>
                        <a:pt x="68386" y="316623"/>
                      </a:cubicBezTo>
                      <a:close/>
                    </a:path>
                  </a:pathLst>
                </a:custGeom>
                <a:solidFill>
                  <a:schemeClr val="accent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0" name="Google Shape;280;p32"/>
                <p:cNvSpPr/>
                <p:nvPr/>
              </p:nvSpPr>
              <p:spPr>
                <a:xfrm>
                  <a:off x="5760022" y="1390975"/>
                  <a:ext cx="77784" cy="39331"/>
                </a:xfrm>
                <a:custGeom>
                  <a:avLst/>
                  <a:gdLst/>
                  <a:ahLst/>
                  <a:cxnLst/>
                  <a:rect l="l" t="t" r="r" b="b"/>
                  <a:pathLst>
                    <a:path w="103712" h="52441" extrusionOk="0">
                      <a:moveTo>
                        <a:pt x="103662" y="52377"/>
                      </a:moveTo>
                      <a:cubicBezTo>
                        <a:pt x="99699" y="24875"/>
                        <a:pt x="103117" y="0"/>
                        <a:pt x="103117" y="0"/>
                      </a:cubicBezTo>
                      <a:cubicBezTo>
                        <a:pt x="87211" y="7978"/>
                        <a:pt x="69274" y="12438"/>
                        <a:pt x="50295" y="12438"/>
                      </a:cubicBezTo>
                      <a:cubicBezTo>
                        <a:pt x="32307" y="12438"/>
                        <a:pt x="14023" y="6739"/>
                        <a:pt x="0" y="1189"/>
                      </a:cubicBezTo>
                      <a:cubicBezTo>
                        <a:pt x="2824" y="10555"/>
                        <a:pt x="4212" y="19771"/>
                        <a:pt x="4608" y="28542"/>
                      </a:cubicBezTo>
                      <a:cubicBezTo>
                        <a:pt x="33051" y="46777"/>
                        <a:pt x="68332" y="53169"/>
                        <a:pt x="103712" y="52377"/>
                      </a:cubicBezTo>
                      <a:close/>
                    </a:path>
                  </a:pathLst>
                </a:custGeom>
                <a:solidFill>
                  <a:srgbClr val="D3A77B"/>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1" name="Google Shape;281;p32"/>
                <p:cNvSpPr/>
                <p:nvPr/>
              </p:nvSpPr>
              <p:spPr>
                <a:xfrm>
                  <a:off x="5752180" y="1412344"/>
                  <a:ext cx="96403" cy="62452"/>
                </a:xfrm>
                <a:custGeom>
                  <a:avLst/>
                  <a:gdLst/>
                  <a:ahLst/>
                  <a:cxnLst/>
                  <a:rect l="l" t="t" r="r" b="b"/>
                  <a:pathLst>
                    <a:path w="128537" h="83269" extrusionOk="0">
                      <a:moveTo>
                        <a:pt x="15014" y="50"/>
                      </a:moveTo>
                      <a:cubicBezTo>
                        <a:pt x="16699" y="37660"/>
                        <a:pt x="0" y="66994"/>
                        <a:pt x="0" y="66994"/>
                      </a:cubicBezTo>
                      <a:cubicBezTo>
                        <a:pt x="57183" y="103613"/>
                        <a:pt x="128538" y="66994"/>
                        <a:pt x="128538" y="66994"/>
                      </a:cubicBezTo>
                      <a:cubicBezTo>
                        <a:pt x="120461" y="54160"/>
                        <a:pt x="116249" y="38651"/>
                        <a:pt x="114118" y="23835"/>
                      </a:cubicBezTo>
                      <a:cubicBezTo>
                        <a:pt x="78738" y="24627"/>
                        <a:pt x="43457" y="18235"/>
                        <a:pt x="15014" y="0"/>
                      </a:cubicBezTo>
                      <a:close/>
                    </a:path>
                  </a:pathLst>
                </a:custGeom>
                <a:solidFill>
                  <a:srgbClr val="F1CBA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2" name="Google Shape;282;p32"/>
                <p:cNvSpPr/>
                <p:nvPr/>
              </p:nvSpPr>
              <p:spPr>
                <a:xfrm>
                  <a:off x="5687639" y="1223105"/>
                  <a:ext cx="219658" cy="177198"/>
                </a:xfrm>
                <a:custGeom>
                  <a:avLst/>
                  <a:gdLst/>
                  <a:ahLst/>
                  <a:cxnLst/>
                  <a:rect l="l" t="t" r="r" b="b"/>
                  <a:pathLst>
                    <a:path w="292878" h="236264" extrusionOk="0">
                      <a:moveTo>
                        <a:pt x="289019" y="108222"/>
                      </a:moveTo>
                      <a:cubicBezTo>
                        <a:pt x="283469" y="103217"/>
                        <a:pt x="273509" y="104852"/>
                        <a:pt x="264540" y="111343"/>
                      </a:cubicBezTo>
                      <a:cubicBezTo>
                        <a:pt x="261022" y="49304"/>
                        <a:pt x="209736" y="0"/>
                        <a:pt x="146804" y="0"/>
                      </a:cubicBezTo>
                      <a:cubicBezTo>
                        <a:pt x="83873" y="0"/>
                        <a:pt x="32290" y="49552"/>
                        <a:pt x="29020" y="111839"/>
                      </a:cubicBezTo>
                      <a:cubicBezTo>
                        <a:pt x="19852" y="104902"/>
                        <a:pt x="9595" y="103068"/>
                        <a:pt x="3896" y="108222"/>
                      </a:cubicBezTo>
                      <a:cubicBezTo>
                        <a:pt x="-3091" y="114515"/>
                        <a:pt x="-415" y="128835"/>
                        <a:pt x="9793" y="140133"/>
                      </a:cubicBezTo>
                      <a:cubicBezTo>
                        <a:pt x="17177" y="148309"/>
                        <a:pt x="26443" y="152620"/>
                        <a:pt x="33677" y="152075"/>
                      </a:cubicBezTo>
                      <a:cubicBezTo>
                        <a:pt x="43340" y="184334"/>
                        <a:pt x="66431" y="210844"/>
                        <a:pt x="96460" y="225016"/>
                      </a:cubicBezTo>
                      <a:cubicBezTo>
                        <a:pt x="111722" y="232201"/>
                        <a:pt x="128768" y="236264"/>
                        <a:pt x="146755" y="236264"/>
                      </a:cubicBezTo>
                      <a:cubicBezTo>
                        <a:pt x="165733" y="236264"/>
                        <a:pt x="183671" y="231755"/>
                        <a:pt x="199577" y="223827"/>
                      </a:cubicBezTo>
                      <a:cubicBezTo>
                        <a:pt x="228367" y="209407"/>
                        <a:pt x="250467" y="183491"/>
                        <a:pt x="259833" y="152125"/>
                      </a:cubicBezTo>
                      <a:cubicBezTo>
                        <a:pt x="266968" y="152372"/>
                        <a:pt x="275887" y="148111"/>
                        <a:pt x="283072" y="140183"/>
                      </a:cubicBezTo>
                      <a:cubicBezTo>
                        <a:pt x="293330" y="128885"/>
                        <a:pt x="295956" y="114564"/>
                        <a:pt x="288969" y="108271"/>
                      </a:cubicBezTo>
                      <a:close/>
                    </a:path>
                  </a:pathLst>
                </a:custGeom>
                <a:solidFill>
                  <a:srgbClr val="F1CBA3"/>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3" name="Google Shape;283;p32"/>
                <p:cNvSpPr/>
                <p:nvPr/>
              </p:nvSpPr>
              <p:spPr>
                <a:xfrm>
                  <a:off x="5705727" y="1217086"/>
                  <a:ext cx="185133" cy="97516"/>
                </a:xfrm>
                <a:custGeom>
                  <a:avLst/>
                  <a:gdLst/>
                  <a:ahLst/>
                  <a:cxnLst/>
                  <a:rect l="l" t="t" r="r" b="b"/>
                  <a:pathLst>
                    <a:path w="246844" h="130021" extrusionOk="0">
                      <a:moveTo>
                        <a:pt x="146" y="105840"/>
                      </a:moveTo>
                      <a:cubicBezTo>
                        <a:pt x="493" y="113967"/>
                        <a:pt x="1484" y="122094"/>
                        <a:pt x="3119" y="130022"/>
                      </a:cubicBezTo>
                      <a:cubicBezTo>
                        <a:pt x="7430" y="130022"/>
                        <a:pt x="11790" y="130022"/>
                        <a:pt x="16102" y="130022"/>
                      </a:cubicBezTo>
                      <a:cubicBezTo>
                        <a:pt x="16647" y="119517"/>
                        <a:pt x="17192" y="109061"/>
                        <a:pt x="17737" y="98556"/>
                      </a:cubicBezTo>
                      <a:cubicBezTo>
                        <a:pt x="17836" y="97020"/>
                        <a:pt x="17935" y="95435"/>
                        <a:pt x="18827" y="94196"/>
                      </a:cubicBezTo>
                      <a:cubicBezTo>
                        <a:pt x="20214" y="92263"/>
                        <a:pt x="22939" y="92015"/>
                        <a:pt x="25219" y="91421"/>
                      </a:cubicBezTo>
                      <a:cubicBezTo>
                        <a:pt x="32057" y="89637"/>
                        <a:pt x="37210" y="83641"/>
                        <a:pt x="39837" y="77051"/>
                      </a:cubicBezTo>
                      <a:cubicBezTo>
                        <a:pt x="42414" y="70460"/>
                        <a:pt x="42909" y="63275"/>
                        <a:pt x="43355" y="56189"/>
                      </a:cubicBezTo>
                      <a:cubicBezTo>
                        <a:pt x="53067" y="59113"/>
                        <a:pt x="63771" y="55545"/>
                        <a:pt x="71798" y="49401"/>
                      </a:cubicBezTo>
                      <a:cubicBezTo>
                        <a:pt x="79826" y="43256"/>
                        <a:pt x="85722" y="34783"/>
                        <a:pt x="91421" y="26409"/>
                      </a:cubicBezTo>
                      <a:cubicBezTo>
                        <a:pt x="100538" y="33594"/>
                        <a:pt x="116494" y="27400"/>
                        <a:pt x="118327" y="15953"/>
                      </a:cubicBezTo>
                      <a:cubicBezTo>
                        <a:pt x="121796" y="24873"/>
                        <a:pt x="129873" y="31810"/>
                        <a:pt x="139189" y="33940"/>
                      </a:cubicBezTo>
                      <a:cubicBezTo>
                        <a:pt x="148505" y="36022"/>
                        <a:pt x="158811" y="33247"/>
                        <a:pt x="165749" y="26656"/>
                      </a:cubicBezTo>
                      <a:cubicBezTo>
                        <a:pt x="163915" y="37508"/>
                        <a:pt x="168276" y="49153"/>
                        <a:pt x="176749" y="56140"/>
                      </a:cubicBezTo>
                      <a:cubicBezTo>
                        <a:pt x="185222" y="63127"/>
                        <a:pt x="197512" y="65158"/>
                        <a:pt x="207818" y="61293"/>
                      </a:cubicBezTo>
                      <a:cubicBezTo>
                        <a:pt x="205737" y="67487"/>
                        <a:pt x="205043" y="74524"/>
                        <a:pt x="207719" y="80470"/>
                      </a:cubicBezTo>
                      <a:cubicBezTo>
                        <a:pt x="210395" y="86466"/>
                        <a:pt x="217184" y="90826"/>
                        <a:pt x="223527" y="89241"/>
                      </a:cubicBezTo>
                      <a:cubicBezTo>
                        <a:pt x="223080" y="100191"/>
                        <a:pt x="223675" y="111192"/>
                        <a:pt x="225310" y="122044"/>
                      </a:cubicBezTo>
                      <a:cubicBezTo>
                        <a:pt x="230563" y="122292"/>
                        <a:pt x="235815" y="122490"/>
                        <a:pt x="241068" y="122738"/>
                      </a:cubicBezTo>
                      <a:cubicBezTo>
                        <a:pt x="244289" y="106831"/>
                        <a:pt x="246221" y="90678"/>
                        <a:pt x="246816" y="74474"/>
                      </a:cubicBezTo>
                      <a:cubicBezTo>
                        <a:pt x="247856" y="46378"/>
                        <a:pt x="220504" y="21899"/>
                        <a:pt x="194687" y="10750"/>
                      </a:cubicBezTo>
                      <a:cubicBezTo>
                        <a:pt x="178731" y="3862"/>
                        <a:pt x="161041" y="2029"/>
                        <a:pt x="143698" y="889"/>
                      </a:cubicBezTo>
                      <a:cubicBezTo>
                        <a:pt x="109953" y="-1291"/>
                        <a:pt x="74127" y="-647"/>
                        <a:pt x="45090" y="16746"/>
                      </a:cubicBezTo>
                      <a:cubicBezTo>
                        <a:pt x="14417" y="35130"/>
                        <a:pt x="-1390" y="70064"/>
                        <a:pt x="96" y="105791"/>
                      </a:cubicBezTo>
                      <a:close/>
                    </a:path>
                  </a:pathLst>
                </a:custGeom>
                <a:solidFill>
                  <a:schemeClr val="accent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4" name="Google Shape;284;p32"/>
                <p:cNvSpPr/>
                <p:nvPr/>
              </p:nvSpPr>
              <p:spPr>
                <a:xfrm>
                  <a:off x="5786280" y="1263177"/>
                  <a:ext cx="24061" cy="76400"/>
                </a:xfrm>
                <a:custGeom>
                  <a:avLst/>
                  <a:gdLst/>
                  <a:ahLst/>
                  <a:cxnLst/>
                  <a:rect l="l" t="t" r="r" b="b"/>
                  <a:pathLst>
                    <a:path w="32081" h="101866" extrusionOk="0">
                      <a:moveTo>
                        <a:pt x="29505" y="101866"/>
                      </a:moveTo>
                      <a:lnTo>
                        <a:pt x="2698" y="101866"/>
                      </a:lnTo>
                      <a:cubicBezTo>
                        <a:pt x="1905" y="101866"/>
                        <a:pt x="1161" y="101519"/>
                        <a:pt x="666" y="100925"/>
                      </a:cubicBezTo>
                      <a:cubicBezTo>
                        <a:pt x="170" y="100330"/>
                        <a:pt x="-78" y="99537"/>
                        <a:pt x="22" y="98794"/>
                      </a:cubicBezTo>
                      <a:lnTo>
                        <a:pt x="13400" y="2316"/>
                      </a:lnTo>
                      <a:cubicBezTo>
                        <a:pt x="13599" y="829"/>
                        <a:pt x="14937" y="-211"/>
                        <a:pt x="16424" y="37"/>
                      </a:cubicBezTo>
                      <a:cubicBezTo>
                        <a:pt x="17910" y="235"/>
                        <a:pt x="18951" y="1622"/>
                        <a:pt x="18703" y="3059"/>
                      </a:cubicBezTo>
                      <a:lnTo>
                        <a:pt x="5720" y="96465"/>
                      </a:lnTo>
                      <a:lnTo>
                        <a:pt x="29406" y="96465"/>
                      </a:lnTo>
                      <a:cubicBezTo>
                        <a:pt x="30892" y="96465"/>
                        <a:pt x="32082" y="97654"/>
                        <a:pt x="32082" y="99141"/>
                      </a:cubicBezTo>
                      <a:cubicBezTo>
                        <a:pt x="32082" y="100627"/>
                        <a:pt x="30892" y="101816"/>
                        <a:pt x="29406" y="101816"/>
                      </a:cubicBezTo>
                      <a:close/>
                    </a:path>
                  </a:pathLst>
                </a:custGeom>
                <a:solidFill>
                  <a:srgbClr val="B4805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5" name="Google Shape;285;p32"/>
                <p:cNvSpPr/>
                <p:nvPr/>
              </p:nvSpPr>
              <p:spPr>
                <a:xfrm>
                  <a:off x="5784224" y="1339814"/>
                  <a:ext cx="40745" cy="14516"/>
                </a:xfrm>
                <a:custGeom>
                  <a:avLst/>
                  <a:gdLst/>
                  <a:ahLst/>
                  <a:cxnLst/>
                  <a:rect l="l" t="t" r="r" b="b"/>
                  <a:pathLst>
                    <a:path w="54327" h="19355" extrusionOk="0">
                      <a:moveTo>
                        <a:pt x="18323" y="19356"/>
                      </a:moveTo>
                      <a:cubicBezTo>
                        <a:pt x="12228" y="19356"/>
                        <a:pt x="6579" y="18612"/>
                        <a:pt x="2268" y="17869"/>
                      </a:cubicBezTo>
                      <a:cubicBezTo>
                        <a:pt x="781" y="17621"/>
                        <a:pt x="-210" y="16234"/>
                        <a:pt x="38" y="14747"/>
                      </a:cubicBezTo>
                      <a:cubicBezTo>
                        <a:pt x="286" y="13261"/>
                        <a:pt x="1673" y="12270"/>
                        <a:pt x="3160" y="12517"/>
                      </a:cubicBezTo>
                      <a:cubicBezTo>
                        <a:pt x="13616" y="14202"/>
                        <a:pt x="21494" y="14400"/>
                        <a:pt x="28629" y="13013"/>
                      </a:cubicBezTo>
                      <a:cubicBezTo>
                        <a:pt x="37499" y="11328"/>
                        <a:pt x="44932" y="7067"/>
                        <a:pt x="49491" y="1071"/>
                      </a:cubicBezTo>
                      <a:cubicBezTo>
                        <a:pt x="50383" y="-118"/>
                        <a:pt x="52067" y="-366"/>
                        <a:pt x="53257" y="575"/>
                      </a:cubicBezTo>
                      <a:cubicBezTo>
                        <a:pt x="54446" y="1467"/>
                        <a:pt x="54694" y="3152"/>
                        <a:pt x="53753" y="4341"/>
                      </a:cubicBezTo>
                      <a:cubicBezTo>
                        <a:pt x="48351" y="11378"/>
                        <a:pt x="39779" y="16383"/>
                        <a:pt x="29621" y="18315"/>
                      </a:cubicBezTo>
                      <a:cubicBezTo>
                        <a:pt x="25805" y="19058"/>
                        <a:pt x="21990" y="19306"/>
                        <a:pt x="18273" y="19306"/>
                      </a:cubicBezTo>
                      <a:close/>
                    </a:path>
                  </a:pathLst>
                </a:custGeom>
                <a:solidFill>
                  <a:srgbClr val="B48055"/>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6" name="Google Shape;286;p32"/>
                <p:cNvSpPr/>
                <p:nvPr/>
              </p:nvSpPr>
              <p:spPr>
                <a:xfrm>
                  <a:off x="5733553" y="1290009"/>
                  <a:ext cx="40225" cy="13369"/>
                </a:xfrm>
                <a:custGeom>
                  <a:avLst/>
                  <a:gdLst/>
                  <a:ahLst/>
                  <a:cxnLst/>
                  <a:rect l="l" t="t" r="r" b="b"/>
                  <a:pathLst>
                    <a:path w="53634" h="17826" extrusionOk="0">
                      <a:moveTo>
                        <a:pt x="4619" y="17827"/>
                      </a:moveTo>
                      <a:cubicBezTo>
                        <a:pt x="3727" y="17827"/>
                        <a:pt x="2835" y="17579"/>
                        <a:pt x="1992" y="17133"/>
                      </a:cubicBezTo>
                      <a:cubicBezTo>
                        <a:pt x="853" y="16489"/>
                        <a:pt x="109" y="15300"/>
                        <a:pt x="11" y="14011"/>
                      </a:cubicBezTo>
                      <a:cubicBezTo>
                        <a:pt x="-88" y="12673"/>
                        <a:pt x="506" y="11435"/>
                        <a:pt x="1596" y="10642"/>
                      </a:cubicBezTo>
                      <a:cubicBezTo>
                        <a:pt x="15521" y="483"/>
                        <a:pt x="34400" y="-2688"/>
                        <a:pt x="50900" y="2366"/>
                      </a:cubicBezTo>
                      <a:cubicBezTo>
                        <a:pt x="52932" y="3011"/>
                        <a:pt x="54072" y="5141"/>
                        <a:pt x="53477" y="7173"/>
                      </a:cubicBezTo>
                      <a:cubicBezTo>
                        <a:pt x="52882" y="9205"/>
                        <a:pt x="50702" y="10344"/>
                        <a:pt x="48671" y="9750"/>
                      </a:cubicBezTo>
                      <a:cubicBezTo>
                        <a:pt x="35886" y="5835"/>
                        <a:pt x="21367" y="7669"/>
                        <a:pt x="9872" y="14457"/>
                      </a:cubicBezTo>
                      <a:cubicBezTo>
                        <a:pt x="9376" y="15547"/>
                        <a:pt x="8534" y="16489"/>
                        <a:pt x="7394" y="17083"/>
                      </a:cubicBezTo>
                      <a:cubicBezTo>
                        <a:pt x="6551" y="17529"/>
                        <a:pt x="5610" y="17777"/>
                        <a:pt x="4668" y="17777"/>
                      </a:cubicBezTo>
                      <a:close/>
                    </a:path>
                  </a:pathLst>
                </a:custGeom>
                <a:solidFill>
                  <a:schemeClr val="accent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7" name="Google Shape;287;p32"/>
                <p:cNvSpPr/>
                <p:nvPr/>
              </p:nvSpPr>
              <p:spPr>
                <a:xfrm>
                  <a:off x="5812854" y="1289996"/>
                  <a:ext cx="40424" cy="12045"/>
                </a:xfrm>
                <a:custGeom>
                  <a:avLst/>
                  <a:gdLst/>
                  <a:ahLst/>
                  <a:cxnLst/>
                  <a:rect l="l" t="t" r="r" b="b"/>
                  <a:pathLst>
                    <a:path w="53898" h="16060" extrusionOk="0">
                      <a:moveTo>
                        <a:pt x="50017" y="16061"/>
                      </a:moveTo>
                      <a:cubicBezTo>
                        <a:pt x="49175" y="16061"/>
                        <a:pt x="48333" y="15764"/>
                        <a:pt x="47589" y="15218"/>
                      </a:cubicBezTo>
                      <a:cubicBezTo>
                        <a:pt x="36094" y="6002"/>
                        <a:pt x="18205" y="5308"/>
                        <a:pt x="6015" y="13534"/>
                      </a:cubicBezTo>
                      <a:cubicBezTo>
                        <a:pt x="4231" y="14723"/>
                        <a:pt x="1853" y="14277"/>
                        <a:pt x="664" y="12493"/>
                      </a:cubicBezTo>
                      <a:cubicBezTo>
                        <a:pt x="-525" y="10709"/>
                        <a:pt x="-80" y="8331"/>
                        <a:pt x="1704" y="7141"/>
                      </a:cubicBezTo>
                      <a:cubicBezTo>
                        <a:pt x="16867" y="-3116"/>
                        <a:pt x="38174" y="-2224"/>
                        <a:pt x="52445" y="9173"/>
                      </a:cubicBezTo>
                      <a:cubicBezTo>
                        <a:pt x="54131" y="10511"/>
                        <a:pt x="54378" y="12939"/>
                        <a:pt x="53040" y="14574"/>
                      </a:cubicBezTo>
                      <a:cubicBezTo>
                        <a:pt x="52297" y="15516"/>
                        <a:pt x="51157" y="16011"/>
                        <a:pt x="50017" y="16011"/>
                      </a:cubicBezTo>
                      <a:close/>
                    </a:path>
                  </a:pathLst>
                </a:custGeom>
                <a:solidFill>
                  <a:schemeClr val="accent6"/>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8" name="Google Shape;288;p32"/>
                <p:cNvSpPr/>
                <p:nvPr/>
              </p:nvSpPr>
              <p:spPr>
                <a:xfrm>
                  <a:off x="5821826" y="1306055"/>
                  <a:ext cx="8027" cy="10702"/>
                </a:xfrm>
                <a:custGeom>
                  <a:avLst/>
                  <a:gdLst/>
                  <a:ahLst/>
                  <a:cxnLst/>
                  <a:rect l="l" t="t" r="r" b="b"/>
                  <a:pathLst>
                    <a:path w="10703" h="14270" extrusionOk="0">
                      <a:moveTo>
                        <a:pt x="10703" y="7135"/>
                      </a:moveTo>
                      <a:cubicBezTo>
                        <a:pt x="10703" y="11076"/>
                        <a:pt x="8307" y="14271"/>
                        <a:pt x="5352" y="14271"/>
                      </a:cubicBezTo>
                      <a:cubicBezTo>
                        <a:pt x="2396" y="14271"/>
                        <a:pt x="0" y="11076"/>
                        <a:pt x="0" y="7135"/>
                      </a:cubicBezTo>
                      <a:cubicBezTo>
                        <a:pt x="0" y="3195"/>
                        <a:pt x="2396" y="0"/>
                        <a:pt x="5352" y="0"/>
                      </a:cubicBezTo>
                      <a:cubicBezTo>
                        <a:pt x="8307" y="0"/>
                        <a:pt x="10703" y="3195"/>
                        <a:pt x="10703" y="7135"/>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89" name="Google Shape;289;p32"/>
                <p:cNvSpPr/>
                <p:nvPr/>
              </p:nvSpPr>
              <p:spPr>
                <a:xfrm>
                  <a:off x="5762177" y="1307430"/>
                  <a:ext cx="8027" cy="10703"/>
                </a:xfrm>
                <a:custGeom>
                  <a:avLst/>
                  <a:gdLst/>
                  <a:ahLst/>
                  <a:cxnLst/>
                  <a:rect l="l" t="t" r="r" b="b"/>
                  <a:pathLst>
                    <a:path w="10703" h="14271" extrusionOk="0">
                      <a:moveTo>
                        <a:pt x="10703" y="7136"/>
                      </a:moveTo>
                      <a:cubicBezTo>
                        <a:pt x="10703" y="11100"/>
                        <a:pt x="8325" y="14271"/>
                        <a:pt x="5351" y="14271"/>
                      </a:cubicBezTo>
                      <a:cubicBezTo>
                        <a:pt x="2378" y="14271"/>
                        <a:pt x="0" y="11050"/>
                        <a:pt x="0" y="7136"/>
                      </a:cubicBezTo>
                      <a:cubicBezTo>
                        <a:pt x="0" y="3221"/>
                        <a:pt x="2378" y="0"/>
                        <a:pt x="5351" y="0"/>
                      </a:cubicBezTo>
                      <a:cubicBezTo>
                        <a:pt x="8325" y="0"/>
                        <a:pt x="10703" y="3221"/>
                        <a:pt x="10703" y="7136"/>
                      </a:cubicBezTo>
                      <a:close/>
                    </a:path>
                  </a:pathLst>
                </a:custGeom>
                <a:solidFill>
                  <a:schemeClr val="lt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90" name="Google Shape;290;p32"/>
                <p:cNvSpPr/>
                <p:nvPr/>
              </p:nvSpPr>
              <p:spPr>
                <a:xfrm>
                  <a:off x="5797483" y="1475485"/>
                  <a:ext cx="5797" cy="341277"/>
                </a:xfrm>
                <a:custGeom>
                  <a:avLst/>
                  <a:gdLst/>
                  <a:ahLst/>
                  <a:cxnLst/>
                  <a:rect l="l" t="t" r="r" b="b"/>
                  <a:pathLst>
                    <a:path w="7730" h="455036" extrusionOk="0">
                      <a:moveTo>
                        <a:pt x="0" y="0"/>
                      </a:moveTo>
                      <a:lnTo>
                        <a:pt x="7730" y="0"/>
                      </a:lnTo>
                      <a:lnTo>
                        <a:pt x="7730" y="455036"/>
                      </a:lnTo>
                      <a:lnTo>
                        <a:pt x="0" y="455036"/>
                      </a:lnTo>
                      <a:close/>
                    </a:path>
                  </a:pathLst>
                </a:custGeom>
                <a:solidFill>
                  <a:schemeClr val="dk1"/>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cxnSp>
            <p:nvCxnSpPr>
              <p:cNvPr id="291" name="Google Shape;291;p32"/>
              <p:cNvCxnSpPr/>
              <p:nvPr/>
            </p:nvCxnSpPr>
            <p:spPr>
              <a:xfrm>
                <a:off x="6719075" y="4260650"/>
                <a:ext cx="0" cy="1043700"/>
              </a:xfrm>
              <a:prstGeom prst="straightConnector1">
                <a:avLst/>
              </a:prstGeom>
              <a:noFill/>
              <a:ln w="19050" cap="flat" cmpd="sng">
                <a:solidFill>
                  <a:schemeClr val="dk1"/>
                </a:solidFill>
                <a:prstDash val="solid"/>
                <a:round/>
                <a:headEnd type="none" w="med" len="med"/>
                <a:tailEnd type="none" w="med" len="med"/>
              </a:ln>
            </p:spPr>
          </p:cxnSp>
          <p:cxnSp>
            <p:nvCxnSpPr>
              <p:cNvPr id="292" name="Google Shape;292;p32"/>
              <p:cNvCxnSpPr/>
              <p:nvPr/>
            </p:nvCxnSpPr>
            <p:spPr>
              <a:xfrm>
                <a:off x="7657200" y="4260650"/>
                <a:ext cx="0" cy="1043700"/>
              </a:xfrm>
              <a:prstGeom prst="straightConnector1">
                <a:avLst/>
              </a:prstGeom>
              <a:noFill/>
              <a:ln w="19050" cap="flat" cmpd="sng">
                <a:solidFill>
                  <a:schemeClr val="dk1"/>
                </a:solidFill>
                <a:prstDash val="solid"/>
                <a:round/>
                <a:headEnd type="none" w="med" len="med"/>
                <a:tailEnd type="none" w="med" len="med"/>
              </a:ln>
            </p:spPr>
          </p:cxnSp>
        </p:grpSp>
      </p:grpSp>
      <p:grpSp>
        <p:nvGrpSpPr>
          <p:cNvPr id="293" name="Google Shape;293;p32"/>
          <p:cNvGrpSpPr/>
          <p:nvPr/>
        </p:nvGrpSpPr>
        <p:grpSpPr>
          <a:xfrm>
            <a:off x="4572010" y="4271950"/>
            <a:ext cx="830472" cy="583249"/>
            <a:chOff x="4400407" y="4234512"/>
            <a:chExt cx="830472" cy="550235"/>
          </a:xfrm>
        </p:grpSpPr>
        <p:sp>
          <p:nvSpPr>
            <p:cNvPr id="294" name="Google Shape;294;p32"/>
            <p:cNvSpPr/>
            <p:nvPr/>
          </p:nvSpPr>
          <p:spPr>
            <a:xfrm>
              <a:off x="5021338" y="4234512"/>
              <a:ext cx="209541" cy="209541"/>
            </a:xfrm>
            <a:custGeom>
              <a:avLst/>
              <a:gdLst/>
              <a:ahLst/>
              <a:cxnLst/>
              <a:rect l="l" t="t" r="r" b="b"/>
              <a:pathLst>
                <a:path w="153510" h="153510" extrusionOk="0">
                  <a:moveTo>
                    <a:pt x="76755" y="0"/>
                  </a:moveTo>
                  <a:lnTo>
                    <a:pt x="76755" y="0"/>
                  </a:lnTo>
                  <a:cubicBezTo>
                    <a:pt x="92107" y="34096"/>
                    <a:pt x="119415" y="61404"/>
                    <a:pt x="153511" y="76755"/>
                  </a:cubicBezTo>
                  <a:lnTo>
                    <a:pt x="153511" y="76755"/>
                  </a:lnTo>
                  <a:cubicBezTo>
                    <a:pt x="119415" y="92107"/>
                    <a:pt x="92107" y="119415"/>
                    <a:pt x="76755" y="153511"/>
                  </a:cubicBezTo>
                  <a:lnTo>
                    <a:pt x="76755" y="153511"/>
                  </a:lnTo>
                  <a:cubicBezTo>
                    <a:pt x="76755" y="153511"/>
                    <a:pt x="76755" y="153511"/>
                    <a:pt x="76755" y="153511"/>
                  </a:cubicBezTo>
                  <a:cubicBezTo>
                    <a:pt x="61404" y="119415"/>
                    <a:pt x="34096" y="92107"/>
                    <a:pt x="0" y="76755"/>
                  </a:cubicBezTo>
                  <a:lnTo>
                    <a:pt x="0" y="76755"/>
                  </a:lnTo>
                  <a:cubicBezTo>
                    <a:pt x="34096" y="61404"/>
                    <a:pt x="61404" y="34096"/>
                    <a:pt x="76755" y="0"/>
                  </a:cubicBezTo>
                  <a:lnTo>
                    <a:pt x="76755" y="0"/>
                  </a:lnTo>
                  <a:close/>
                </a:path>
              </a:pathLst>
            </a:cu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95" name="Google Shape;295;p32"/>
            <p:cNvSpPr/>
            <p:nvPr/>
          </p:nvSpPr>
          <p:spPr>
            <a:xfrm>
              <a:off x="4400407" y="4575254"/>
              <a:ext cx="419222" cy="209492"/>
            </a:xfrm>
            <a:custGeom>
              <a:avLst/>
              <a:gdLst/>
              <a:ahLst/>
              <a:cxnLst/>
              <a:rect l="l" t="t" r="r" b="b"/>
              <a:pathLst>
                <a:path w="287631" h="143734" extrusionOk="0">
                  <a:moveTo>
                    <a:pt x="287631" y="143735"/>
                  </a:moveTo>
                  <a:cubicBezTo>
                    <a:pt x="287631" y="64313"/>
                    <a:pt x="223237" y="0"/>
                    <a:pt x="143816" y="0"/>
                  </a:cubicBezTo>
                  <a:cubicBezTo>
                    <a:pt x="64394" y="0"/>
                    <a:pt x="0" y="64394"/>
                    <a:pt x="0" y="143735"/>
                  </a:cubicBezTo>
                  <a:lnTo>
                    <a:pt x="287550" y="143735"/>
                  </a:lnTo>
                  <a:close/>
                </a:path>
              </a:pathLst>
            </a:custGeom>
            <a:solidFill>
              <a:srgbClr val="E8F5F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pic>
        <p:nvPicPr>
          <p:cNvPr id="296" name="Google Shape;296;p32"/>
          <p:cNvPicPr preferRelativeResize="0"/>
          <p:nvPr/>
        </p:nvPicPr>
        <p:blipFill rotWithShape="1">
          <a:blip r:embed="rId3">
            <a:alphaModFix/>
          </a:blip>
          <a:srcRect l="33625" r="33187"/>
          <a:stretch/>
        </p:blipFill>
        <p:spPr>
          <a:xfrm rot="-19">
            <a:off x="0" y="35"/>
            <a:ext cx="4572001" cy="3545001"/>
          </a:xfrm>
          <a:prstGeom prst="rect">
            <a:avLst/>
          </a:prstGeom>
          <a:noFill/>
          <a:ln>
            <a:noFill/>
          </a:ln>
        </p:spPr>
      </p:pic>
      <p:sp>
        <p:nvSpPr>
          <p:cNvPr id="297" name="Google Shape;297;p32"/>
          <p:cNvSpPr txBox="1"/>
          <p:nvPr/>
        </p:nvSpPr>
        <p:spPr>
          <a:xfrm>
            <a:off x="0" y="3923175"/>
            <a:ext cx="5580300" cy="773400"/>
          </a:xfrm>
          <a:prstGeom prst="rect">
            <a:avLst/>
          </a:prstGeom>
          <a:noFill/>
          <a:ln>
            <a:noFill/>
          </a:ln>
        </p:spPr>
        <p:txBody>
          <a:bodyPr spcFirstLastPara="1" wrap="square" lIns="91425" tIns="91425" rIns="91425" bIns="91425" anchor="t" anchorCtr="0">
            <a:spAutoFit/>
          </a:bodyPr>
          <a:lstStyle/>
          <a:p>
            <a:pPr marL="0" lvl="0" indent="0" algn="ctr" rtl="0">
              <a:lnSpc>
                <a:spcPct val="85000"/>
              </a:lnSpc>
              <a:spcBef>
                <a:spcPts val="0"/>
              </a:spcBef>
              <a:spcAft>
                <a:spcPts val="0"/>
              </a:spcAft>
              <a:buNone/>
            </a:pPr>
            <a:r>
              <a:rPr lang="en" sz="4500">
                <a:solidFill>
                  <a:srgbClr val="19697D"/>
                </a:solidFill>
                <a:latin typeface="Shantell Sans ExtraBold"/>
                <a:ea typeface="Shantell Sans ExtraBold"/>
                <a:cs typeface="Shantell Sans ExtraBold"/>
                <a:sym typeface="Shantell Sans ExtraBold"/>
              </a:rPr>
              <a:t>April 1-30, 2026</a:t>
            </a:r>
            <a:endParaRPr>
              <a:solidFill>
                <a:schemeClr val="dk1"/>
              </a:solidFill>
              <a:latin typeface="Noto Sans Georgian"/>
              <a:ea typeface="Noto Sans Georgian"/>
              <a:cs typeface="Noto Sans Georgian"/>
              <a:sym typeface="Noto Sans Georgi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211"/>
        </a:solidFill>
        <a:effectLst/>
      </p:bgPr>
    </p:bg>
    <p:spTree>
      <p:nvGrpSpPr>
        <p:cNvPr id="1" name="Shape 301"/>
        <p:cNvGrpSpPr/>
        <p:nvPr/>
      </p:nvGrpSpPr>
      <p:grpSpPr>
        <a:xfrm>
          <a:off x="0" y="0"/>
          <a:ext cx="0" cy="0"/>
          <a:chOff x="0" y="0"/>
          <a:chExt cx="0" cy="0"/>
        </a:xfrm>
      </p:grpSpPr>
      <p:pic>
        <p:nvPicPr>
          <p:cNvPr id="302" name="Google Shape;302;p33" title="Screenshot 2026-03-16 at 3.11.36 PM.png"/>
          <p:cNvPicPr preferRelativeResize="0"/>
          <p:nvPr/>
        </p:nvPicPr>
        <p:blipFill>
          <a:blip r:embed="rId3">
            <a:alphaModFix/>
          </a:blip>
          <a:stretch>
            <a:fillRect/>
          </a:stretch>
        </p:blipFill>
        <p:spPr>
          <a:xfrm>
            <a:off x="509575" y="152400"/>
            <a:ext cx="3711815" cy="4838698"/>
          </a:xfrm>
          <a:prstGeom prst="rect">
            <a:avLst/>
          </a:prstGeom>
          <a:noFill/>
          <a:ln>
            <a:noFill/>
          </a:ln>
        </p:spPr>
      </p:pic>
      <p:pic>
        <p:nvPicPr>
          <p:cNvPr id="303" name="Google Shape;303;p33" title="Screenshot 2026-03-16 at 3.11.10 PM.png"/>
          <p:cNvPicPr preferRelativeResize="0"/>
          <p:nvPr/>
        </p:nvPicPr>
        <p:blipFill>
          <a:blip r:embed="rId4">
            <a:alphaModFix/>
          </a:blip>
          <a:stretch>
            <a:fillRect/>
          </a:stretch>
        </p:blipFill>
        <p:spPr>
          <a:xfrm>
            <a:off x="4647665" y="152399"/>
            <a:ext cx="3737321" cy="483870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211"/>
        </a:solidFill>
        <a:effectLst/>
      </p:bgPr>
    </p:bg>
    <p:spTree>
      <p:nvGrpSpPr>
        <p:cNvPr id="1" name="Shape 307"/>
        <p:cNvGrpSpPr/>
        <p:nvPr/>
      </p:nvGrpSpPr>
      <p:grpSpPr>
        <a:xfrm>
          <a:off x="0" y="0"/>
          <a:ext cx="0" cy="0"/>
          <a:chOff x="0" y="0"/>
          <a:chExt cx="0" cy="0"/>
        </a:xfrm>
      </p:grpSpPr>
      <p:pic>
        <p:nvPicPr>
          <p:cNvPr id="308" name="Google Shape;308;p34" title="Screenshot 2026-03-16 at 12.01.59 PM.png"/>
          <p:cNvPicPr preferRelativeResize="0"/>
          <p:nvPr/>
        </p:nvPicPr>
        <p:blipFill>
          <a:blip r:embed="rId3">
            <a:alphaModFix/>
          </a:blip>
          <a:stretch>
            <a:fillRect/>
          </a:stretch>
        </p:blipFill>
        <p:spPr>
          <a:xfrm rot="-304636">
            <a:off x="162026" y="1074199"/>
            <a:ext cx="3008893" cy="3795200"/>
          </a:xfrm>
          <a:prstGeom prst="rect">
            <a:avLst/>
          </a:prstGeom>
          <a:noFill/>
          <a:ln>
            <a:noFill/>
          </a:ln>
        </p:spPr>
      </p:pic>
      <p:sp>
        <p:nvSpPr>
          <p:cNvPr id="309" name="Google Shape;309;p34"/>
          <p:cNvSpPr txBox="1"/>
          <p:nvPr/>
        </p:nvSpPr>
        <p:spPr>
          <a:xfrm>
            <a:off x="990600" y="190600"/>
            <a:ext cx="7162800" cy="85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200">
                <a:solidFill>
                  <a:schemeClr val="dk1"/>
                </a:solidFill>
                <a:latin typeface="Barlow Semi Condensed ExtraBold"/>
                <a:ea typeface="Barlow Semi Condensed ExtraBold"/>
                <a:cs typeface="Barlow Semi Condensed ExtraBold"/>
                <a:sym typeface="Barlow Semi Condensed ExtraBold"/>
              </a:rPr>
              <a:t>Research To Action 2024</a:t>
            </a:r>
            <a:endParaRPr sz="4200">
              <a:solidFill>
                <a:schemeClr val="dk1"/>
              </a:solidFill>
              <a:latin typeface="Barlow Semi Condensed ExtraBold"/>
              <a:ea typeface="Barlow Semi Condensed ExtraBold"/>
              <a:cs typeface="Barlow Semi Condensed ExtraBold"/>
              <a:sym typeface="Barlow Semi Condensed ExtraBold"/>
            </a:endParaRPr>
          </a:p>
        </p:txBody>
      </p:sp>
      <p:pic>
        <p:nvPicPr>
          <p:cNvPr id="310" name="Google Shape;310;p34" title="YH_Mass-Gov_2560x1280_Couch (1).png"/>
          <p:cNvPicPr preferRelativeResize="0"/>
          <p:nvPr/>
        </p:nvPicPr>
        <p:blipFill rotWithShape="1">
          <a:blip r:embed="rId4">
            <a:alphaModFix/>
          </a:blip>
          <a:srcRect l="40134"/>
          <a:stretch/>
        </p:blipFill>
        <p:spPr>
          <a:xfrm>
            <a:off x="2532699" y="1260150"/>
            <a:ext cx="3543025" cy="2959076"/>
          </a:xfrm>
          <a:prstGeom prst="rect">
            <a:avLst/>
          </a:prstGeom>
          <a:noFill/>
          <a:ln>
            <a:noFill/>
          </a:ln>
        </p:spPr>
      </p:pic>
      <p:pic>
        <p:nvPicPr>
          <p:cNvPr id="311" name="Google Shape;311;p34"/>
          <p:cNvPicPr preferRelativeResize="0"/>
          <p:nvPr/>
        </p:nvPicPr>
        <p:blipFill>
          <a:blip r:embed="rId5">
            <a:alphaModFix/>
          </a:blip>
          <a:stretch>
            <a:fillRect/>
          </a:stretch>
        </p:blipFill>
        <p:spPr>
          <a:xfrm>
            <a:off x="5767376" y="1260150"/>
            <a:ext cx="3376625" cy="261768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C211"/>
        </a:solidFill>
        <a:effectLst/>
      </p:bgPr>
    </p:bg>
    <p:spTree>
      <p:nvGrpSpPr>
        <p:cNvPr id="1" name="Shape 315"/>
        <p:cNvGrpSpPr/>
        <p:nvPr/>
      </p:nvGrpSpPr>
      <p:grpSpPr>
        <a:xfrm>
          <a:off x="0" y="0"/>
          <a:ext cx="0" cy="0"/>
          <a:chOff x="0" y="0"/>
          <a:chExt cx="0" cy="0"/>
        </a:xfrm>
      </p:grpSpPr>
      <p:sp>
        <p:nvSpPr>
          <p:cNvPr id="316" name="Google Shape;316;p35"/>
          <p:cNvSpPr txBox="1"/>
          <p:nvPr/>
        </p:nvSpPr>
        <p:spPr>
          <a:xfrm>
            <a:off x="990600" y="190600"/>
            <a:ext cx="7162800" cy="852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4200">
                <a:solidFill>
                  <a:schemeClr val="dk1"/>
                </a:solidFill>
                <a:latin typeface="Barlow Semi Condensed ExtraBold"/>
                <a:ea typeface="Barlow Semi Condensed ExtraBold"/>
                <a:cs typeface="Barlow Semi Condensed ExtraBold"/>
                <a:sym typeface="Barlow Semi Condensed ExtraBold"/>
              </a:rPr>
              <a:t>Research To Action 2024</a:t>
            </a:r>
            <a:endParaRPr sz="4200">
              <a:solidFill>
                <a:schemeClr val="dk1"/>
              </a:solidFill>
              <a:latin typeface="Barlow Semi Condensed ExtraBold"/>
              <a:ea typeface="Barlow Semi Condensed ExtraBold"/>
              <a:cs typeface="Barlow Semi Condensed ExtraBold"/>
              <a:sym typeface="Barlow Semi Condensed ExtraBold"/>
            </a:endParaRPr>
          </a:p>
        </p:txBody>
      </p:sp>
      <p:pic>
        <p:nvPicPr>
          <p:cNvPr id="317" name="Google Shape;317;p35" title="Screenshot 2026-03-16 at 12.01.59 PM.png"/>
          <p:cNvPicPr preferRelativeResize="0"/>
          <p:nvPr/>
        </p:nvPicPr>
        <p:blipFill>
          <a:blip r:embed="rId3">
            <a:alphaModFix/>
          </a:blip>
          <a:stretch>
            <a:fillRect/>
          </a:stretch>
        </p:blipFill>
        <p:spPr>
          <a:xfrm rot="-512869">
            <a:off x="183075" y="1145775"/>
            <a:ext cx="3008893" cy="3795200"/>
          </a:xfrm>
          <a:prstGeom prst="rect">
            <a:avLst/>
          </a:prstGeom>
          <a:noFill/>
          <a:ln>
            <a:noFill/>
          </a:ln>
        </p:spPr>
      </p:pic>
      <p:pic>
        <p:nvPicPr>
          <p:cNvPr id="318" name="Google Shape;318;p35" title="Screenshot 2026-03-16 at 12.02.20 PM.png"/>
          <p:cNvPicPr preferRelativeResize="0"/>
          <p:nvPr/>
        </p:nvPicPr>
        <p:blipFill>
          <a:blip r:embed="rId4">
            <a:alphaModFix/>
          </a:blip>
          <a:stretch>
            <a:fillRect/>
          </a:stretch>
        </p:blipFill>
        <p:spPr>
          <a:xfrm>
            <a:off x="2894450" y="1020225"/>
            <a:ext cx="5939177" cy="38211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6"/>
          <p:cNvSpPr txBox="1">
            <a:spLocks noGrp="1"/>
          </p:cNvSpPr>
          <p:nvPr>
            <p:ph type="ctrTitle"/>
          </p:nvPr>
        </p:nvSpPr>
        <p:spPr>
          <a:xfrm>
            <a:off x="1797550" y="590800"/>
            <a:ext cx="5738400" cy="75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03C93"/>
                </a:solidFill>
              </a:rPr>
              <a:t>Other Announcements!</a:t>
            </a:r>
            <a:endParaRPr>
              <a:solidFill>
                <a:srgbClr val="303C93"/>
              </a:solidFill>
            </a:endParaRPr>
          </a:p>
        </p:txBody>
      </p:sp>
      <p:pic>
        <p:nvPicPr>
          <p:cNvPr id="324" name="Google Shape;324;p36"/>
          <p:cNvPicPr preferRelativeResize="0"/>
          <p:nvPr/>
        </p:nvPicPr>
        <p:blipFill rotWithShape="1">
          <a:blip r:embed="rId3">
            <a:alphaModFix/>
          </a:blip>
          <a:srcRect l="22870" t="16184" r="14423" b="16774"/>
          <a:stretch/>
        </p:blipFill>
        <p:spPr>
          <a:xfrm rot="1118719">
            <a:off x="4763315" y="1335295"/>
            <a:ext cx="2398497" cy="2564261"/>
          </a:xfrm>
          <a:prstGeom prst="rect">
            <a:avLst/>
          </a:prstGeom>
          <a:noFill/>
          <a:ln>
            <a:noFill/>
          </a:ln>
        </p:spPr>
      </p:pic>
      <p:pic>
        <p:nvPicPr>
          <p:cNvPr id="325" name="Google Shape;325;p36"/>
          <p:cNvPicPr preferRelativeResize="0"/>
          <p:nvPr/>
        </p:nvPicPr>
        <p:blipFill rotWithShape="1">
          <a:blip r:embed="rId4">
            <a:alphaModFix/>
          </a:blip>
          <a:srcRect l="15780" t="18963" r="-15780" b="22581"/>
          <a:stretch/>
        </p:blipFill>
        <p:spPr>
          <a:xfrm>
            <a:off x="1797551" y="1541250"/>
            <a:ext cx="4809477" cy="3255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7"/>
          <p:cNvSpPr txBox="1">
            <a:spLocks noGrp="1"/>
          </p:cNvSpPr>
          <p:nvPr>
            <p:ph type="ctrTitle"/>
          </p:nvPr>
        </p:nvSpPr>
        <p:spPr>
          <a:xfrm>
            <a:off x="1797550" y="590800"/>
            <a:ext cx="5738400" cy="75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303C93"/>
                </a:solidFill>
              </a:rPr>
              <a:t>Reflections</a:t>
            </a:r>
            <a:endParaRPr>
              <a:solidFill>
                <a:srgbClr val="303C93"/>
              </a:solidFill>
            </a:endParaRPr>
          </a:p>
        </p:txBody>
      </p:sp>
      <p:pic>
        <p:nvPicPr>
          <p:cNvPr id="331" name="Google Shape;331;p37" title="Screenshot 2026-03-16 at 4.26.17 PM.png"/>
          <p:cNvPicPr preferRelativeResize="0"/>
          <p:nvPr/>
        </p:nvPicPr>
        <p:blipFill>
          <a:blip r:embed="rId3">
            <a:alphaModFix/>
          </a:blip>
          <a:stretch>
            <a:fillRect/>
          </a:stretch>
        </p:blipFill>
        <p:spPr>
          <a:xfrm>
            <a:off x="1603825" y="1500100"/>
            <a:ext cx="5461952" cy="29127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8"/>
          <p:cNvSpPr txBox="1">
            <a:spLocks noGrp="1"/>
          </p:cNvSpPr>
          <p:nvPr>
            <p:ph type="sldNum" idx="4294967295"/>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18</a:t>
            </a:fld>
            <a:endParaRPr/>
          </a:p>
        </p:txBody>
      </p:sp>
      <p:sp>
        <p:nvSpPr>
          <p:cNvPr id="337" name="Google Shape;337;p38"/>
          <p:cNvSpPr txBox="1">
            <a:spLocks noGrp="1"/>
          </p:cNvSpPr>
          <p:nvPr>
            <p:ph type="ctrTitle"/>
          </p:nvPr>
        </p:nvSpPr>
        <p:spPr>
          <a:xfrm>
            <a:off x="1629225" y="859475"/>
            <a:ext cx="5159700" cy="5541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solidFill>
                  <a:srgbClr val="303C93"/>
                </a:solidFill>
              </a:rPr>
              <a:t>What We Built Together</a:t>
            </a:r>
            <a:endParaRPr>
              <a:solidFill>
                <a:srgbClr val="303C93"/>
              </a:solidFill>
            </a:endParaRPr>
          </a:p>
        </p:txBody>
      </p:sp>
      <p:sp>
        <p:nvSpPr>
          <p:cNvPr id="338" name="Google Shape;338;p38"/>
          <p:cNvSpPr txBox="1">
            <a:spLocks noGrp="1"/>
          </p:cNvSpPr>
          <p:nvPr>
            <p:ph type="subTitle" idx="4294967295"/>
          </p:nvPr>
        </p:nvSpPr>
        <p:spPr>
          <a:xfrm>
            <a:off x="454100" y="1563775"/>
            <a:ext cx="8196900" cy="2493600"/>
          </a:xfrm>
          <a:prstGeom prst="rect">
            <a:avLst/>
          </a:prstGeom>
        </p:spPr>
        <p:txBody>
          <a:bodyPr spcFirstLastPara="1" wrap="square" lIns="0" tIns="0" rIns="0" bIns="0" anchor="t" anchorCtr="0">
            <a:spAutoFit/>
          </a:bodyPr>
          <a:lstStyle/>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A statewide response to youth homelessness that didn’t exist before</a:t>
            </a:r>
            <a:endParaRPr sz="2400">
              <a:solidFill>
                <a:srgbClr val="303C93"/>
              </a:solidFill>
              <a:latin typeface="Barlow Condensed"/>
              <a:ea typeface="Barlow Condensed"/>
              <a:cs typeface="Barlow Condensed"/>
              <a:sym typeface="Barlow Condensed"/>
            </a:endParaRPr>
          </a:p>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Cross-agency partnership between government, providers, researchers, and young leaders</a:t>
            </a:r>
            <a:endParaRPr sz="2400">
              <a:solidFill>
                <a:srgbClr val="303C93"/>
              </a:solidFill>
              <a:latin typeface="Barlow Condensed"/>
              <a:ea typeface="Barlow Condensed"/>
              <a:cs typeface="Barlow Condensed"/>
              <a:sym typeface="Barlow Condensed"/>
            </a:endParaRPr>
          </a:p>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MA Youth Count – one of the strongest youth data efforts in the country</a:t>
            </a:r>
            <a:endParaRPr sz="2400">
              <a:solidFill>
                <a:srgbClr val="303C93"/>
              </a:solidFill>
              <a:latin typeface="Barlow Condensed"/>
              <a:ea typeface="Barlow Condensed"/>
              <a:cs typeface="Barlow Condensed"/>
              <a:sym typeface="Barlow Condensed"/>
            </a:endParaRPr>
          </a:p>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Programs designed with youth and young adults, not just for them</a:t>
            </a:r>
            <a:endParaRPr sz="2400">
              <a:solidFill>
                <a:srgbClr val="303C93"/>
              </a:solidFill>
              <a:latin typeface="Barlow Condensed"/>
              <a:ea typeface="Barlow Condensed"/>
              <a:cs typeface="Barlow Condensed"/>
              <a:sym typeface="Barlow Condensed"/>
            </a:endParaRPr>
          </a:p>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A growing system focused on prevention, housing &amp; long-term stability</a:t>
            </a:r>
            <a:endParaRPr sz="2400" u="sng">
              <a:solidFill>
                <a:srgbClr val="303C93"/>
              </a:solidFill>
              <a:latin typeface="Barlow Condensed SemiBold"/>
              <a:ea typeface="Barlow Condensed SemiBold"/>
              <a:cs typeface="Barlow Condensed SemiBold"/>
              <a:sym typeface="Barlow Condensed Semi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9"/>
          <p:cNvSpPr txBox="1">
            <a:spLocks noGrp="1"/>
          </p:cNvSpPr>
          <p:nvPr>
            <p:ph type="sldNum" idx="4294967295"/>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19</a:t>
            </a:fld>
            <a:endParaRPr/>
          </a:p>
        </p:txBody>
      </p:sp>
      <p:sp>
        <p:nvSpPr>
          <p:cNvPr id="344" name="Google Shape;344;p39"/>
          <p:cNvSpPr txBox="1">
            <a:spLocks noGrp="1"/>
          </p:cNvSpPr>
          <p:nvPr>
            <p:ph type="ctrTitle"/>
          </p:nvPr>
        </p:nvSpPr>
        <p:spPr>
          <a:xfrm>
            <a:off x="1629225" y="859475"/>
            <a:ext cx="5159700" cy="5541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solidFill>
                  <a:srgbClr val="303C93"/>
                </a:solidFill>
              </a:rPr>
              <a:t>What We Built Together</a:t>
            </a:r>
            <a:endParaRPr>
              <a:solidFill>
                <a:srgbClr val="303C93"/>
              </a:solidFill>
            </a:endParaRPr>
          </a:p>
        </p:txBody>
      </p:sp>
      <p:sp>
        <p:nvSpPr>
          <p:cNvPr id="345" name="Google Shape;345;p39"/>
          <p:cNvSpPr txBox="1">
            <a:spLocks noGrp="1"/>
          </p:cNvSpPr>
          <p:nvPr>
            <p:ph type="subTitle" idx="4294967295"/>
          </p:nvPr>
        </p:nvSpPr>
        <p:spPr>
          <a:xfrm>
            <a:off x="317050" y="1563775"/>
            <a:ext cx="8466900" cy="2684400"/>
          </a:xfrm>
          <a:prstGeom prst="rect">
            <a:avLst/>
          </a:prstGeom>
        </p:spPr>
        <p:txBody>
          <a:bodyPr spcFirstLastPara="1" wrap="square" lIns="0" tIns="0" rIns="0" bIns="0" anchor="t" anchorCtr="0">
            <a:spAutoFit/>
          </a:bodyPr>
          <a:lstStyle/>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A data system deduplicating EOHHS-HYS &amp;HLC clients</a:t>
            </a:r>
            <a:endParaRPr sz="2400">
              <a:solidFill>
                <a:srgbClr val="303C93"/>
              </a:solidFill>
              <a:latin typeface="Barlow Condensed"/>
              <a:ea typeface="Barlow Condensed"/>
              <a:cs typeface="Barlow Condensed"/>
              <a:sym typeface="Barlow Condensed"/>
            </a:endParaRPr>
          </a:p>
          <a:p>
            <a:pPr marL="457200" lvl="0" indent="0" algn="l" rtl="0">
              <a:spcBef>
                <a:spcPts val="1200"/>
              </a:spcBef>
              <a:spcAft>
                <a:spcPts val="0"/>
              </a:spcAft>
              <a:buNone/>
            </a:pPr>
            <a:r>
              <a:rPr lang="en" sz="2400">
                <a:solidFill>
                  <a:srgbClr val="303C93"/>
                </a:solidFill>
                <a:latin typeface="Barlow Condensed"/>
                <a:ea typeface="Barlow Condensed"/>
                <a:cs typeface="Barlow Condensed"/>
                <a:sym typeface="Barlow Condensed"/>
              </a:rPr>
              <a:t>tracking both prevention &amp; homelessness outcomes</a:t>
            </a:r>
            <a:endParaRPr sz="2400">
              <a:solidFill>
                <a:srgbClr val="303C93"/>
              </a:solidFill>
              <a:latin typeface="Barlow Condensed"/>
              <a:ea typeface="Barlow Condensed"/>
              <a:cs typeface="Barlow Condensed"/>
              <a:sym typeface="Barlow Condensed"/>
            </a:endParaRPr>
          </a:p>
          <a:p>
            <a:pPr marL="0" lvl="0" indent="0" algn="l" rtl="0">
              <a:spcBef>
                <a:spcPts val="1200"/>
              </a:spcBef>
              <a:spcAft>
                <a:spcPts val="0"/>
              </a:spcAft>
              <a:buNone/>
            </a:pPr>
            <a:endParaRPr sz="2400">
              <a:solidFill>
                <a:srgbClr val="303C93"/>
              </a:solidFill>
              <a:latin typeface="Barlow Condensed"/>
              <a:ea typeface="Barlow Condensed"/>
              <a:cs typeface="Barlow Condensed"/>
              <a:sym typeface="Barlow Condensed"/>
            </a:endParaRPr>
          </a:p>
          <a:p>
            <a:pPr marL="0" lvl="0" indent="0" algn="l" rtl="0">
              <a:spcBef>
                <a:spcPts val="1200"/>
              </a:spcBef>
              <a:spcAft>
                <a:spcPts val="0"/>
              </a:spcAft>
              <a:buNone/>
            </a:pPr>
            <a:endParaRPr sz="2400">
              <a:solidFill>
                <a:srgbClr val="303C93"/>
              </a:solidFill>
              <a:latin typeface="Barlow Condensed"/>
              <a:ea typeface="Barlow Condensed"/>
              <a:cs typeface="Barlow Condensed"/>
              <a:sym typeface="Barlow Condensed"/>
            </a:endParaRPr>
          </a:p>
          <a:p>
            <a:pPr marL="0" lvl="0" indent="0" algn="l" rtl="0">
              <a:spcBef>
                <a:spcPts val="1200"/>
              </a:spcBef>
              <a:spcAft>
                <a:spcPts val="1200"/>
              </a:spcAft>
              <a:buNone/>
            </a:pPr>
            <a:r>
              <a:rPr lang="en" sz="2400" u="sng">
                <a:solidFill>
                  <a:srgbClr val="303C93"/>
                </a:solidFill>
                <a:latin typeface="Barlow Condensed SemiBold"/>
                <a:ea typeface="Barlow Condensed SemiBold"/>
                <a:cs typeface="Barlow Condensed SemiBold"/>
                <a:sym typeface="Barlow Condensed SemiBold"/>
              </a:rPr>
              <a:t>Massachusetts is doing something many states are still trying to figure out.</a:t>
            </a:r>
            <a:endParaRPr sz="2400" u="sng">
              <a:solidFill>
                <a:srgbClr val="303C93"/>
              </a:solidFill>
              <a:latin typeface="Barlow Condensed SemiBold"/>
              <a:ea typeface="Barlow Condensed SemiBold"/>
              <a:cs typeface="Barlow Condensed SemiBold"/>
              <a:sym typeface="Barlow Condensed SemiBold"/>
            </a:endParaRPr>
          </a:p>
        </p:txBody>
      </p:sp>
      <p:pic>
        <p:nvPicPr>
          <p:cNvPr id="346" name="Google Shape;346;p39" title="generate a picture of a serious hip-hip guinea pig with knuckle tattoos that say _DATA LOVE_ and a T shirt that says _I LOVE HMIS_ under a hoodie.png"/>
          <p:cNvPicPr preferRelativeResize="0"/>
          <p:nvPr/>
        </p:nvPicPr>
        <p:blipFill>
          <a:blip r:embed="rId3">
            <a:alphaModFix/>
          </a:blip>
          <a:stretch>
            <a:fillRect/>
          </a:stretch>
        </p:blipFill>
        <p:spPr>
          <a:xfrm>
            <a:off x="6405225" y="1342000"/>
            <a:ext cx="2262126" cy="22621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2"/>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fld id="{00000000-1234-1234-1234-123412341234}" type="slidenum">
              <a:rPr lang="en"/>
              <a:t>2</a:t>
            </a:fld>
            <a:endParaRPr/>
          </a:p>
        </p:txBody>
      </p:sp>
      <p:sp>
        <p:nvSpPr>
          <p:cNvPr id="120" name="Google Shape;120;p22"/>
          <p:cNvSpPr txBox="1">
            <a:spLocks noGrp="1"/>
          </p:cNvSpPr>
          <p:nvPr>
            <p:ph type="ctrTitle"/>
          </p:nvPr>
        </p:nvSpPr>
        <p:spPr>
          <a:xfrm>
            <a:off x="1931550" y="850425"/>
            <a:ext cx="6583800" cy="7695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5000">
                <a:solidFill>
                  <a:srgbClr val="303C93"/>
                </a:solidFill>
              </a:rPr>
              <a:t>Welcome !</a:t>
            </a:r>
            <a:endParaRPr sz="5000">
              <a:solidFill>
                <a:srgbClr val="303C93"/>
              </a:solidFill>
            </a:endParaRPr>
          </a:p>
        </p:txBody>
      </p:sp>
      <p:sp>
        <p:nvSpPr>
          <p:cNvPr id="121" name="Google Shape;121;p22"/>
          <p:cNvSpPr txBox="1">
            <a:spLocks noGrp="1"/>
          </p:cNvSpPr>
          <p:nvPr>
            <p:ph type="subTitle" idx="4294967295"/>
          </p:nvPr>
        </p:nvSpPr>
        <p:spPr>
          <a:xfrm>
            <a:off x="417925" y="1718700"/>
            <a:ext cx="8097300" cy="26367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3400">
                <a:solidFill>
                  <a:srgbClr val="303C92"/>
                </a:solidFill>
                <a:latin typeface="Barlow Condensed"/>
                <a:ea typeface="Barlow Condensed"/>
                <a:cs typeface="Barlow Condensed"/>
                <a:sym typeface="Barlow Condensed"/>
              </a:rPr>
              <a:t>Please introduce yourself in the chat with your name, pronouns, org/role </a:t>
            </a:r>
            <a:endParaRPr sz="3400">
              <a:solidFill>
                <a:srgbClr val="303C92"/>
              </a:solidFill>
              <a:latin typeface="Barlow Condensed"/>
              <a:ea typeface="Barlow Condensed"/>
              <a:cs typeface="Barlow Condensed"/>
              <a:sym typeface="Barlow Condensed"/>
            </a:endParaRPr>
          </a:p>
          <a:p>
            <a:pPr marL="457200" lvl="0" indent="0" algn="l" rtl="0">
              <a:spcBef>
                <a:spcPts val="1200"/>
              </a:spcBef>
              <a:spcAft>
                <a:spcPts val="0"/>
              </a:spcAft>
              <a:buNone/>
            </a:pPr>
            <a:r>
              <a:rPr lang="en" sz="3400">
                <a:solidFill>
                  <a:srgbClr val="303C92"/>
                </a:solidFill>
                <a:latin typeface="Barlow Condensed ExtraBold"/>
                <a:ea typeface="Barlow Condensed ExtraBold"/>
                <a:cs typeface="Barlow Condensed ExtraBold"/>
                <a:sym typeface="Barlow Condensed ExtraBold"/>
              </a:rPr>
              <a:t>  </a:t>
            </a:r>
            <a:r>
              <a:rPr lang="en" sz="3000">
                <a:solidFill>
                  <a:srgbClr val="303C92"/>
                </a:solidFill>
                <a:latin typeface="Barlow Condensed ExtraBold"/>
                <a:ea typeface="Barlow Condensed ExtraBold"/>
                <a:cs typeface="Barlow Condensed ExtraBold"/>
                <a:sym typeface="Barlow Condensed ExtraBold"/>
              </a:rPr>
              <a:t>+ Question of the day: </a:t>
            </a:r>
            <a:r>
              <a:rPr lang="en" sz="2800">
                <a:solidFill>
                  <a:srgbClr val="303C92"/>
                </a:solidFill>
                <a:latin typeface="Barlow Condensed ExtraBold"/>
                <a:ea typeface="Barlow Condensed ExtraBold"/>
                <a:cs typeface="Barlow Condensed ExtraBold"/>
                <a:sym typeface="Barlow Condensed ExtraBold"/>
              </a:rPr>
              <a:t>What is giving you hope today?</a:t>
            </a:r>
            <a:r>
              <a:rPr lang="en" sz="3200">
                <a:solidFill>
                  <a:srgbClr val="303C92"/>
                </a:solidFill>
                <a:latin typeface="Barlow Condensed ExtraBold"/>
                <a:ea typeface="Barlow Condensed ExtraBold"/>
                <a:cs typeface="Barlow Condensed ExtraBold"/>
                <a:sym typeface="Barlow Condensed ExtraBold"/>
              </a:rPr>
              <a:t> </a:t>
            </a:r>
            <a:endParaRPr sz="3200">
              <a:solidFill>
                <a:srgbClr val="303C92"/>
              </a:solidFill>
              <a:latin typeface="Barlow Condensed ExtraBold"/>
              <a:ea typeface="Barlow Condensed ExtraBold"/>
              <a:cs typeface="Barlow Condensed ExtraBold"/>
              <a:sym typeface="Barlow Condensed ExtraBold"/>
            </a:endParaRPr>
          </a:p>
          <a:p>
            <a:pPr marL="0" lvl="0" indent="0" algn="l" rtl="0">
              <a:spcBef>
                <a:spcPts val="1200"/>
              </a:spcBef>
              <a:spcAft>
                <a:spcPts val="1200"/>
              </a:spcAft>
              <a:buNone/>
            </a:pPr>
            <a:r>
              <a:rPr lang="en" sz="3400">
                <a:solidFill>
                  <a:srgbClr val="434343"/>
                </a:solidFill>
                <a:latin typeface="Barlow Condensed"/>
                <a:ea typeface="Barlow Condensed"/>
                <a:cs typeface="Barlow Condensed"/>
                <a:sym typeface="Barlow Condensed"/>
              </a:rPr>
              <a:t>     </a:t>
            </a:r>
            <a:endParaRPr sz="2300" i="1">
              <a:solidFill>
                <a:srgbClr val="434343"/>
              </a:solidFill>
              <a:latin typeface="Barlow Condensed"/>
              <a:ea typeface="Barlow Condensed"/>
              <a:cs typeface="Barlow Condensed"/>
              <a:sym typeface="Barlow Condensed"/>
            </a:endParaRPr>
          </a:p>
        </p:txBody>
      </p:sp>
      <p:sp>
        <p:nvSpPr>
          <p:cNvPr id="122" name="Google Shape;122;p22"/>
          <p:cNvSpPr/>
          <p:nvPr/>
        </p:nvSpPr>
        <p:spPr>
          <a:xfrm>
            <a:off x="119600" y="2939175"/>
            <a:ext cx="981600" cy="981600"/>
          </a:xfrm>
          <a:prstGeom prst="sun">
            <a:avLst>
              <a:gd name="adj" fmla="val 25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DD581"/>
        </a:solidFill>
        <a:effectLst/>
      </p:bgPr>
    </p:bg>
    <p:spTree>
      <p:nvGrpSpPr>
        <p:cNvPr id="1" name="Shape 350"/>
        <p:cNvGrpSpPr/>
        <p:nvPr/>
      </p:nvGrpSpPr>
      <p:grpSpPr>
        <a:xfrm>
          <a:off x="0" y="0"/>
          <a:ext cx="0" cy="0"/>
          <a:chOff x="0" y="0"/>
          <a:chExt cx="0" cy="0"/>
        </a:xfrm>
      </p:grpSpPr>
      <p:sp>
        <p:nvSpPr>
          <p:cNvPr id="351" name="Google Shape;351;p40"/>
          <p:cNvSpPr txBox="1"/>
          <p:nvPr/>
        </p:nvSpPr>
        <p:spPr>
          <a:xfrm>
            <a:off x="6180425" y="264050"/>
            <a:ext cx="2855700" cy="4709400"/>
          </a:xfrm>
          <a:prstGeom prst="rect">
            <a:avLst/>
          </a:prstGeom>
          <a:noFill/>
          <a:ln>
            <a:noFill/>
          </a:ln>
        </p:spPr>
        <p:txBody>
          <a:bodyPr spcFirstLastPara="1" wrap="square" lIns="91425" tIns="45700" rIns="91425" bIns="45700" anchor="ctr" anchorCtr="0">
            <a:normAutofit fontScale="77500" lnSpcReduction="10000"/>
          </a:bodyPr>
          <a:lstStyle/>
          <a:p>
            <a:pPr marL="0" lvl="0" indent="0" algn="ctr" rtl="0">
              <a:spcBef>
                <a:spcPts val="0"/>
              </a:spcBef>
              <a:spcAft>
                <a:spcPts val="0"/>
              </a:spcAft>
              <a:buNone/>
            </a:pPr>
            <a:r>
              <a:rPr lang="en" sz="3858" b="1">
                <a:solidFill>
                  <a:srgbClr val="303C93"/>
                </a:solidFill>
                <a:latin typeface="Barlow Condensed"/>
                <a:ea typeface="Barlow Condensed"/>
                <a:cs typeface="Barlow Condensed"/>
                <a:sym typeface="Barlow Condensed"/>
              </a:rPr>
              <a:t>Annual HYS Funding Levels: </a:t>
            </a:r>
            <a:r>
              <a:rPr lang="en" sz="4178" b="1" u="sng">
                <a:solidFill>
                  <a:srgbClr val="303C93"/>
                </a:solidFill>
                <a:latin typeface="Barlow Condensed"/>
                <a:ea typeface="Barlow Condensed"/>
                <a:cs typeface="Barlow Condensed"/>
                <a:sym typeface="Barlow Condensed"/>
              </a:rPr>
              <a:t>Over 10x growth since initial pilot.</a:t>
            </a:r>
            <a:endParaRPr sz="4178" b="1" u="sng">
              <a:solidFill>
                <a:srgbClr val="303C93"/>
              </a:solidFill>
              <a:latin typeface="Barlow Condensed"/>
              <a:ea typeface="Barlow Condensed"/>
              <a:cs typeface="Barlow Condensed"/>
              <a:sym typeface="Barlow Condensed"/>
            </a:endParaRPr>
          </a:p>
          <a:p>
            <a:pPr marL="0" lvl="0" indent="0" algn="ctr" rtl="0">
              <a:spcBef>
                <a:spcPts val="0"/>
              </a:spcBef>
              <a:spcAft>
                <a:spcPts val="0"/>
              </a:spcAft>
              <a:buNone/>
            </a:pPr>
            <a:r>
              <a:rPr lang="en" sz="3698">
                <a:solidFill>
                  <a:srgbClr val="303C93"/>
                </a:solidFill>
                <a:latin typeface="Barlow Condensed"/>
                <a:ea typeface="Barlow Condensed"/>
                <a:cs typeface="Barlow Condensed"/>
                <a:sym typeface="Barlow Condensed"/>
              </a:rPr>
              <a:t>Increased investment has enabled statewide coverage, expanded housing capacity, and stronger regional coordination.</a:t>
            </a:r>
            <a:endParaRPr sz="3698">
              <a:solidFill>
                <a:srgbClr val="303C93"/>
              </a:solidFill>
              <a:latin typeface="Barlow Condensed"/>
              <a:ea typeface="Barlow Condensed"/>
              <a:cs typeface="Barlow Condensed"/>
              <a:sym typeface="Barlow Condensed"/>
            </a:endParaRPr>
          </a:p>
        </p:txBody>
      </p:sp>
      <p:pic>
        <p:nvPicPr>
          <p:cNvPr id="352" name="Google Shape;352;p40"/>
          <p:cNvPicPr preferRelativeResize="0"/>
          <p:nvPr/>
        </p:nvPicPr>
        <p:blipFill>
          <a:blip r:embed="rId3">
            <a:alphaModFix/>
          </a:blip>
          <a:stretch>
            <a:fillRect/>
          </a:stretch>
        </p:blipFill>
        <p:spPr>
          <a:xfrm>
            <a:off x="152400" y="341950"/>
            <a:ext cx="5816975" cy="4709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211"/>
        </a:solidFill>
        <a:effectLst/>
      </p:bgPr>
    </p:bg>
    <p:spTree>
      <p:nvGrpSpPr>
        <p:cNvPr id="1" name="Shape 356"/>
        <p:cNvGrpSpPr/>
        <p:nvPr/>
      </p:nvGrpSpPr>
      <p:grpSpPr>
        <a:xfrm>
          <a:off x="0" y="0"/>
          <a:ext cx="0" cy="0"/>
          <a:chOff x="0" y="0"/>
          <a:chExt cx="0" cy="0"/>
        </a:xfrm>
      </p:grpSpPr>
      <p:sp>
        <p:nvSpPr>
          <p:cNvPr id="357" name="Google Shape;357;p41"/>
          <p:cNvSpPr txBox="1">
            <a:spLocks noGrp="1"/>
          </p:cNvSpPr>
          <p:nvPr>
            <p:ph type="sldNum" idx="4294967295"/>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21</a:t>
            </a:fld>
            <a:endParaRPr/>
          </a:p>
        </p:txBody>
      </p:sp>
      <p:sp>
        <p:nvSpPr>
          <p:cNvPr id="358" name="Google Shape;358;p41"/>
          <p:cNvSpPr txBox="1">
            <a:spLocks noGrp="1"/>
          </p:cNvSpPr>
          <p:nvPr>
            <p:ph type="ctrTitle"/>
          </p:nvPr>
        </p:nvSpPr>
        <p:spPr>
          <a:xfrm>
            <a:off x="1629225" y="859475"/>
            <a:ext cx="5159700" cy="5541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solidFill>
                  <a:srgbClr val="303C93"/>
                </a:solidFill>
              </a:rPr>
              <a:t>The Work Ahead</a:t>
            </a:r>
            <a:endParaRPr>
              <a:solidFill>
                <a:srgbClr val="303C93"/>
              </a:solidFill>
            </a:endParaRPr>
          </a:p>
        </p:txBody>
      </p:sp>
      <p:sp>
        <p:nvSpPr>
          <p:cNvPr id="359" name="Google Shape;359;p41"/>
          <p:cNvSpPr txBox="1">
            <a:spLocks noGrp="1"/>
          </p:cNvSpPr>
          <p:nvPr>
            <p:ph type="subTitle" idx="4294967295"/>
          </p:nvPr>
        </p:nvSpPr>
        <p:spPr>
          <a:xfrm>
            <a:off x="454100" y="1563775"/>
            <a:ext cx="8196900" cy="28323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2400">
                <a:solidFill>
                  <a:srgbClr val="303C93"/>
                </a:solidFill>
                <a:latin typeface="Barlow Condensed"/>
                <a:ea typeface="Barlow Condensed"/>
                <a:cs typeface="Barlow Condensed"/>
                <a:sym typeface="Barlow Condensed"/>
              </a:rPr>
              <a:t>The UHYC has always worked because of:</a:t>
            </a:r>
            <a:endParaRPr sz="2400">
              <a:solidFill>
                <a:srgbClr val="303C93"/>
              </a:solidFill>
              <a:latin typeface="Barlow Condensed"/>
              <a:ea typeface="Barlow Condensed"/>
              <a:cs typeface="Barlow Condensed"/>
              <a:sym typeface="Barlow Condensed"/>
            </a:endParaRPr>
          </a:p>
          <a:p>
            <a:pPr marL="457200" lvl="0" indent="-381000" algn="l" rtl="0">
              <a:spcBef>
                <a:spcPts val="120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Young people with lived experience leading the way</a:t>
            </a:r>
            <a:endParaRPr sz="2400">
              <a:solidFill>
                <a:srgbClr val="303C93"/>
              </a:solidFill>
              <a:latin typeface="Barlow Condensed"/>
              <a:ea typeface="Barlow Condensed"/>
              <a:cs typeface="Barlow Condensed"/>
              <a:sym typeface="Barlow Condensed"/>
            </a:endParaRPr>
          </a:p>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Legislators willing to listen and act</a:t>
            </a:r>
            <a:endParaRPr sz="2400">
              <a:solidFill>
                <a:srgbClr val="303C93"/>
              </a:solidFill>
              <a:latin typeface="Barlow Condensed"/>
              <a:ea typeface="Barlow Condensed"/>
              <a:cs typeface="Barlow Condensed"/>
              <a:sym typeface="Barlow Condensed"/>
            </a:endParaRPr>
          </a:p>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Providers pushing for better solutions</a:t>
            </a:r>
            <a:endParaRPr sz="2400">
              <a:solidFill>
                <a:srgbClr val="303C93"/>
              </a:solidFill>
              <a:latin typeface="Barlow Condensed"/>
              <a:ea typeface="Barlow Condensed"/>
              <a:cs typeface="Barlow Condensed"/>
              <a:sym typeface="Barlow Condensed"/>
            </a:endParaRPr>
          </a:p>
          <a:p>
            <a:pPr marL="457200" lvl="0" indent="-381000" algn="l" rtl="0">
              <a:spcBef>
                <a:spcPts val="0"/>
              </a:spcBef>
              <a:spcAft>
                <a:spcPts val="0"/>
              </a:spcAft>
              <a:buClr>
                <a:srgbClr val="303C93"/>
              </a:buClr>
              <a:buSzPts val="2400"/>
              <a:buFont typeface="Barlow Condensed"/>
              <a:buChar char="●"/>
            </a:pPr>
            <a:r>
              <a:rPr lang="en" sz="2400">
                <a:solidFill>
                  <a:srgbClr val="303C93"/>
                </a:solidFill>
                <a:latin typeface="Barlow Condensed"/>
                <a:ea typeface="Barlow Condensed"/>
                <a:cs typeface="Barlow Condensed"/>
                <a:sym typeface="Barlow Condensed"/>
              </a:rPr>
              <a:t>Agencies willing to collaborate across systems</a:t>
            </a:r>
            <a:endParaRPr sz="2400">
              <a:solidFill>
                <a:srgbClr val="303C93"/>
              </a:solidFill>
              <a:latin typeface="Barlow Condensed"/>
              <a:ea typeface="Barlow Condensed"/>
              <a:cs typeface="Barlow Condensed"/>
              <a:sym typeface="Barlow Condensed"/>
            </a:endParaRPr>
          </a:p>
          <a:p>
            <a:pPr marL="0" lvl="0" indent="0" algn="l" rtl="0">
              <a:spcBef>
                <a:spcPts val="1200"/>
              </a:spcBef>
              <a:spcAft>
                <a:spcPts val="1200"/>
              </a:spcAft>
              <a:buNone/>
            </a:pPr>
            <a:r>
              <a:rPr lang="en" sz="2600" b="1">
                <a:solidFill>
                  <a:srgbClr val="303C93"/>
                </a:solidFill>
                <a:latin typeface="Barlow Condensed"/>
                <a:ea typeface="Barlow Condensed"/>
                <a:cs typeface="Barlow Condensed"/>
                <a:sym typeface="Barlow Condensed"/>
              </a:rPr>
              <a:t>Keep doing all this!!</a:t>
            </a:r>
            <a:endParaRPr sz="2600" b="1">
              <a:solidFill>
                <a:srgbClr val="303C93"/>
              </a:solidFill>
              <a:latin typeface="Barlow Condensed"/>
              <a:ea typeface="Barlow Condensed"/>
              <a:cs typeface="Barlow Condensed"/>
              <a:sym typeface="Barlow Condense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211"/>
        </a:solidFill>
        <a:effectLst/>
      </p:bgPr>
    </p:bg>
    <p:spTree>
      <p:nvGrpSpPr>
        <p:cNvPr id="1" name="Shape 363"/>
        <p:cNvGrpSpPr/>
        <p:nvPr/>
      </p:nvGrpSpPr>
      <p:grpSpPr>
        <a:xfrm>
          <a:off x="0" y="0"/>
          <a:ext cx="0" cy="0"/>
          <a:chOff x="0" y="0"/>
          <a:chExt cx="0" cy="0"/>
        </a:xfrm>
      </p:grpSpPr>
      <p:sp>
        <p:nvSpPr>
          <p:cNvPr id="364" name="Google Shape;364;p42"/>
          <p:cNvSpPr txBox="1">
            <a:spLocks noGrp="1"/>
          </p:cNvSpPr>
          <p:nvPr>
            <p:ph type="sldNum" idx="4294967295"/>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22</a:t>
            </a:fld>
            <a:endParaRPr/>
          </a:p>
        </p:txBody>
      </p:sp>
      <p:sp>
        <p:nvSpPr>
          <p:cNvPr id="365" name="Google Shape;365;p42"/>
          <p:cNvSpPr txBox="1">
            <a:spLocks noGrp="1"/>
          </p:cNvSpPr>
          <p:nvPr>
            <p:ph type="ctrTitle"/>
          </p:nvPr>
        </p:nvSpPr>
        <p:spPr>
          <a:xfrm>
            <a:off x="1629225" y="859475"/>
            <a:ext cx="6500100" cy="6156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4000" b="1" u="sng">
                <a:solidFill>
                  <a:srgbClr val="303C93"/>
                </a:solidFill>
                <a:latin typeface="Barlow Condensed"/>
                <a:ea typeface="Barlow Condensed"/>
                <a:cs typeface="Barlow Condensed"/>
                <a:sym typeface="Barlow Condensed"/>
              </a:rPr>
              <a:t>Youth homelessness is solvable.</a:t>
            </a:r>
            <a:endParaRPr sz="4000" b="1" u="sng">
              <a:solidFill>
                <a:srgbClr val="303C93"/>
              </a:solidFill>
              <a:latin typeface="Barlow Condensed"/>
              <a:ea typeface="Barlow Condensed"/>
              <a:cs typeface="Barlow Condensed"/>
              <a:sym typeface="Barlow Condensed"/>
            </a:endParaRPr>
          </a:p>
        </p:txBody>
      </p:sp>
      <p:sp>
        <p:nvSpPr>
          <p:cNvPr id="366" name="Google Shape;366;p42"/>
          <p:cNvSpPr txBox="1">
            <a:spLocks noGrp="1"/>
          </p:cNvSpPr>
          <p:nvPr>
            <p:ph type="subTitle" idx="4294967295"/>
          </p:nvPr>
        </p:nvSpPr>
        <p:spPr>
          <a:xfrm>
            <a:off x="454100" y="1563775"/>
            <a:ext cx="8196900" cy="2996100"/>
          </a:xfrm>
          <a:prstGeom prst="rect">
            <a:avLst/>
          </a:prstGeom>
        </p:spPr>
        <p:txBody>
          <a:bodyPr spcFirstLastPara="1" wrap="square" lIns="0" tIns="0" rIns="0" bIns="0" anchor="t" anchorCtr="0">
            <a:spAutoFit/>
          </a:bodyPr>
          <a:lstStyle/>
          <a:p>
            <a:pPr marL="0" lvl="0" indent="0" algn="ctr" rtl="0">
              <a:spcBef>
                <a:spcPts val="0"/>
              </a:spcBef>
              <a:spcAft>
                <a:spcPts val="0"/>
              </a:spcAft>
              <a:buNone/>
            </a:pPr>
            <a:r>
              <a:rPr lang="en" sz="3700" b="1">
                <a:solidFill>
                  <a:srgbClr val="303C93"/>
                </a:solidFill>
                <a:latin typeface="Barlow Condensed"/>
                <a:ea typeface="Barlow Condensed"/>
                <a:cs typeface="Barlow Condensed"/>
                <a:sym typeface="Barlow Condensed"/>
              </a:rPr>
              <a:t>We have the partnerships.</a:t>
            </a:r>
            <a:endParaRPr sz="3700" b="1">
              <a:solidFill>
                <a:srgbClr val="303C93"/>
              </a:solidFill>
              <a:latin typeface="Barlow Condensed"/>
              <a:ea typeface="Barlow Condensed"/>
              <a:cs typeface="Barlow Condensed"/>
              <a:sym typeface="Barlow Condensed"/>
            </a:endParaRPr>
          </a:p>
          <a:p>
            <a:pPr marL="0" lvl="0" indent="0" algn="ctr" rtl="0">
              <a:spcBef>
                <a:spcPts val="1200"/>
              </a:spcBef>
              <a:spcAft>
                <a:spcPts val="0"/>
              </a:spcAft>
              <a:buNone/>
            </a:pPr>
            <a:r>
              <a:rPr lang="en" sz="3700" b="1">
                <a:solidFill>
                  <a:srgbClr val="303C93"/>
                </a:solidFill>
                <a:latin typeface="Barlow Condensed"/>
                <a:ea typeface="Barlow Condensed"/>
                <a:cs typeface="Barlow Condensed"/>
                <a:sym typeface="Barlow Condensed"/>
              </a:rPr>
              <a:t>We have the knowledge.</a:t>
            </a:r>
            <a:endParaRPr sz="3700" b="1">
              <a:solidFill>
                <a:srgbClr val="303C93"/>
              </a:solidFill>
              <a:latin typeface="Barlow Condensed"/>
              <a:ea typeface="Barlow Condensed"/>
              <a:cs typeface="Barlow Condensed"/>
              <a:sym typeface="Barlow Condensed"/>
            </a:endParaRPr>
          </a:p>
          <a:p>
            <a:pPr marL="0" lvl="0" indent="0" algn="ctr" rtl="0">
              <a:spcBef>
                <a:spcPts val="1200"/>
              </a:spcBef>
              <a:spcAft>
                <a:spcPts val="0"/>
              </a:spcAft>
              <a:buNone/>
            </a:pPr>
            <a:r>
              <a:rPr lang="en" sz="3700" b="1">
                <a:solidFill>
                  <a:srgbClr val="303C93"/>
                </a:solidFill>
                <a:latin typeface="Barlow Condensed"/>
                <a:ea typeface="Barlow Condensed"/>
                <a:cs typeface="Barlow Condensed"/>
                <a:sym typeface="Barlow Condensed"/>
              </a:rPr>
              <a:t>We have the voices of young people guiding us.</a:t>
            </a:r>
            <a:endParaRPr sz="3700" b="1">
              <a:solidFill>
                <a:srgbClr val="303C93"/>
              </a:solidFill>
              <a:latin typeface="Barlow Condensed"/>
              <a:ea typeface="Barlow Condensed"/>
              <a:cs typeface="Barlow Condensed"/>
              <a:sym typeface="Barlow Condensed"/>
            </a:endParaRPr>
          </a:p>
          <a:p>
            <a:pPr marL="0" lvl="0" indent="0" algn="ctr" rtl="0">
              <a:spcBef>
                <a:spcPts val="1200"/>
              </a:spcBef>
              <a:spcAft>
                <a:spcPts val="1200"/>
              </a:spcAft>
              <a:buNone/>
            </a:pPr>
            <a:r>
              <a:rPr lang="en" sz="3700" b="1">
                <a:solidFill>
                  <a:srgbClr val="303C93"/>
                </a:solidFill>
                <a:latin typeface="Barlow Condensed"/>
                <a:ea typeface="Barlow Condensed"/>
                <a:cs typeface="Barlow Condensed"/>
                <a:sym typeface="Barlow Condensed"/>
              </a:rPr>
              <a:t>Let’s keep going!</a:t>
            </a:r>
            <a:endParaRPr sz="3700" b="1">
              <a:solidFill>
                <a:srgbClr val="303C93"/>
              </a:solidFill>
              <a:latin typeface="Barlow Condensed"/>
              <a:ea typeface="Barlow Condensed"/>
              <a:cs typeface="Barlow Condensed"/>
              <a:sym typeface="Barlow Condense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896C1"/>
        </a:solidFill>
        <a:effectLst/>
      </p:bgPr>
    </p:bg>
    <p:spTree>
      <p:nvGrpSpPr>
        <p:cNvPr id="1" name="Shape 370"/>
        <p:cNvGrpSpPr/>
        <p:nvPr/>
      </p:nvGrpSpPr>
      <p:grpSpPr>
        <a:xfrm>
          <a:off x="0" y="0"/>
          <a:ext cx="0" cy="0"/>
          <a:chOff x="0" y="0"/>
          <a:chExt cx="0" cy="0"/>
        </a:xfrm>
      </p:grpSpPr>
      <p:sp>
        <p:nvSpPr>
          <p:cNvPr id="371" name="Google Shape;371;p43"/>
          <p:cNvSpPr txBox="1">
            <a:spLocks noGrp="1"/>
          </p:cNvSpPr>
          <p:nvPr>
            <p:ph type="ctrTitle"/>
          </p:nvPr>
        </p:nvSpPr>
        <p:spPr>
          <a:xfrm>
            <a:off x="2556850" y="706625"/>
            <a:ext cx="3185700" cy="111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Steps </a:t>
            </a:r>
            <a:endParaRPr/>
          </a:p>
        </p:txBody>
      </p:sp>
      <p:sp>
        <p:nvSpPr>
          <p:cNvPr id="372" name="Google Shape;372;p43"/>
          <p:cNvSpPr txBox="1">
            <a:spLocks noGrp="1"/>
          </p:cNvSpPr>
          <p:nvPr>
            <p:ph type="subTitle" idx="1"/>
          </p:nvPr>
        </p:nvSpPr>
        <p:spPr>
          <a:xfrm>
            <a:off x="1542050" y="1609700"/>
            <a:ext cx="6914400" cy="7926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endParaRPr sz="2500">
              <a:solidFill>
                <a:schemeClr val="dk1"/>
              </a:solidFill>
            </a:endParaRPr>
          </a:p>
          <a:p>
            <a:pPr marL="457200" lvl="0" indent="-387350" algn="l" rtl="0">
              <a:lnSpc>
                <a:spcPct val="90000"/>
              </a:lnSpc>
              <a:spcBef>
                <a:spcPts val="0"/>
              </a:spcBef>
              <a:spcAft>
                <a:spcPts val="0"/>
              </a:spcAft>
              <a:buClr>
                <a:schemeClr val="dk1"/>
              </a:buClr>
              <a:buSzPts val="2500"/>
              <a:buChar char="●"/>
            </a:pPr>
            <a:r>
              <a:rPr lang="en" sz="2500">
                <a:solidFill>
                  <a:schemeClr val="dk1"/>
                </a:solidFill>
              </a:rPr>
              <a:t>Next meeting: June 16, 2026; 1-2:30pm</a:t>
            </a:r>
            <a:endParaRPr sz="2500">
              <a:solidFill>
                <a:schemeClr val="dk1"/>
              </a:solidFill>
            </a:endParaRPr>
          </a:p>
          <a:p>
            <a:pPr marL="0" lvl="0" indent="0" algn="l" rtl="0">
              <a:lnSpc>
                <a:spcPct val="90000"/>
              </a:lnSpc>
              <a:spcBef>
                <a:spcPts val="0"/>
              </a:spcBef>
              <a:spcAft>
                <a:spcPts val="0"/>
              </a:spcAft>
              <a:buNone/>
            </a:pPr>
            <a:endParaRPr sz="2500">
              <a:solidFill>
                <a:schemeClr val="dk1"/>
              </a:solidFill>
            </a:endParaRPr>
          </a:p>
          <a:p>
            <a:pPr marL="0" lvl="0" indent="0" algn="l" rtl="0">
              <a:lnSpc>
                <a:spcPct val="90000"/>
              </a:lnSpc>
              <a:spcBef>
                <a:spcPts val="0"/>
              </a:spcBef>
              <a:spcAft>
                <a:spcPts val="0"/>
              </a:spcAft>
              <a:buNone/>
            </a:pPr>
            <a:r>
              <a:rPr lang="en" sz="2500">
                <a:solidFill>
                  <a:schemeClr val="dk1"/>
                </a:solidFill>
              </a:rPr>
              <a:t>Email Glenn Daly or Ayala Linvy or with questions: </a:t>
            </a:r>
            <a:r>
              <a:rPr lang="en" sz="2500" u="sng">
                <a:solidFill>
                  <a:schemeClr val="hlink"/>
                </a:solidFill>
                <a:hlinkClick r:id="rId3"/>
              </a:rPr>
              <a:t>Glenn.Daly@mass.gov</a:t>
            </a:r>
            <a:r>
              <a:rPr lang="en" sz="2500">
                <a:solidFill>
                  <a:schemeClr val="dk1"/>
                </a:solidFill>
              </a:rPr>
              <a:t> or </a:t>
            </a:r>
            <a:r>
              <a:rPr lang="en" sz="2500" u="sng">
                <a:solidFill>
                  <a:schemeClr val="hlink"/>
                </a:solidFill>
                <a:hlinkClick r:id="rId4"/>
              </a:rPr>
              <a:t>Ayala.Livny.Consulting@gmail.com</a:t>
            </a:r>
            <a:r>
              <a:rPr lang="en" sz="2500">
                <a:solidFill>
                  <a:schemeClr val="dk1"/>
                </a:solidFill>
              </a:rPr>
              <a:t> </a:t>
            </a:r>
            <a:endParaRPr sz="2500">
              <a:solidFill>
                <a:schemeClr val="dk1"/>
              </a:solidFill>
            </a:endParaRPr>
          </a:p>
          <a:p>
            <a:pPr marL="0" lvl="0" indent="0" algn="l" rtl="0">
              <a:lnSpc>
                <a:spcPct val="90000"/>
              </a:lnSpc>
              <a:spcBef>
                <a:spcPts val="0"/>
              </a:spcBef>
              <a:spcAft>
                <a:spcPts val="0"/>
              </a:spcAft>
              <a:buNone/>
            </a:pPr>
            <a:endParaRPr sz="250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44"/>
          <p:cNvSpPr txBox="1">
            <a:spLocks noGrp="1"/>
          </p:cNvSpPr>
          <p:nvPr>
            <p:ph type="ctrTitle"/>
          </p:nvPr>
        </p:nvSpPr>
        <p:spPr>
          <a:xfrm>
            <a:off x="3823550" y="2070425"/>
            <a:ext cx="3533400" cy="8775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5700"/>
              <a:t>THANK YOU!</a:t>
            </a:r>
            <a:endParaRPr sz="5700">
              <a:solidFill>
                <a:srgbClr val="FFE65F"/>
              </a:solidFill>
              <a:latin typeface="Barlow Condensed SemiBold"/>
              <a:ea typeface="Barlow Condensed SemiBold"/>
              <a:cs typeface="Barlow Condensed SemiBold"/>
              <a:sym typeface="Barlow Condensed Semi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3"/>
          <p:cNvSpPr txBox="1">
            <a:spLocks noGrp="1"/>
          </p:cNvSpPr>
          <p:nvPr>
            <p:ph type="sldNum" idx="12"/>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l" rtl="0">
              <a:spcBef>
                <a:spcPts val="0"/>
              </a:spcBef>
              <a:spcAft>
                <a:spcPts val="0"/>
              </a:spcAft>
              <a:buNone/>
            </a:pPr>
            <a:fld id="{00000000-1234-1234-1234-123412341234}" type="slidenum">
              <a:rPr lang="en"/>
              <a:t>3</a:t>
            </a:fld>
            <a:endParaRPr/>
          </a:p>
        </p:txBody>
      </p:sp>
      <p:sp>
        <p:nvSpPr>
          <p:cNvPr id="128" name="Google Shape;128;p23"/>
          <p:cNvSpPr txBox="1">
            <a:spLocks noGrp="1"/>
          </p:cNvSpPr>
          <p:nvPr>
            <p:ph type="ctrTitle"/>
          </p:nvPr>
        </p:nvSpPr>
        <p:spPr>
          <a:xfrm>
            <a:off x="1674450" y="843400"/>
            <a:ext cx="4545000" cy="5541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solidFill>
                  <a:srgbClr val="303C93"/>
                </a:solidFill>
              </a:rPr>
              <a:t>Agreements</a:t>
            </a:r>
            <a:endParaRPr>
              <a:solidFill>
                <a:srgbClr val="303C93"/>
              </a:solidFill>
            </a:endParaRPr>
          </a:p>
        </p:txBody>
      </p:sp>
      <p:sp>
        <p:nvSpPr>
          <p:cNvPr id="129" name="Google Shape;129;p23"/>
          <p:cNvSpPr txBox="1">
            <a:spLocks noGrp="1"/>
          </p:cNvSpPr>
          <p:nvPr>
            <p:ph type="subTitle" idx="4294967295"/>
          </p:nvPr>
        </p:nvSpPr>
        <p:spPr>
          <a:xfrm>
            <a:off x="1478275" y="1668700"/>
            <a:ext cx="7598400" cy="2918400"/>
          </a:xfrm>
          <a:prstGeom prst="rect">
            <a:avLst/>
          </a:prstGeom>
        </p:spPr>
        <p:txBody>
          <a:bodyPr spcFirstLastPara="1" wrap="square" lIns="0" tIns="0" rIns="0" bIns="0" anchor="t" anchorCtr="0">
            <a:spAutoFit/>
          </a:bodyPr>
          <a:lstStyle/>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Assume good intentions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Use respectful language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Ask for and use people’s pronouns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Engage in differences of opinion with courtesy and respect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Welcome all into the conversation, especially young adults </a:t>
            </a:r>
            <a:endParaRPr sz="2400">
              <a:latin typeface="Barlow Condensed"/>
              <a:ea typeface="Barlow Condensed"/>
              <a:cs typeface="Barlow Condensed"/>
              <a:sym typeface="Barlow Condensed"/>
            </a:endParaRPr>
          </a:p>
          <a:p>
            <a:pPr marL="457200" lvl="0" indent="-381000" algn="l" rtl="0">
              <a:spcBef>
                <a:spcPts val="0"/>
              </a:spcBef>
              <a:spcAft>
                <a:spcPts val="0"/>
              </a:spcAft>
              <a:buSzPts val="2400"/>
              <a:buFont typeface="Barlow Condensed"/>
              <a:buChar char="●"/>
            </a:pPr>
            <a:r>
              <a:rPr lang="en" sz="2400">
                <a:latin typeface="Barlow Condensed"/>
                <a:ea typeface="Barlow Condensed"/>
                <a:cs typeface="Barlow Condensed"/>
                <a:sym typeface="Barlow Condensed"/>
              </a:rPr>
              <a:t>Understand that a commitment to inclusion may mean that the norms of “professional meetings” may need to be altered</a:t>
            </a:r>
            <a:endParaRPr sz="2400">
              <a:latin typeface="Barlow Condensed"/>
              <a:ea typeface="Barlow Condensed"/>
              <a:cs typeface="Barlow Condensed"/>
              <a:sym typeface="Barlow Condense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4"/>
          <p:cNvSpPr txBox="1">
            <a:spLocks noGrp="1"/>
          </p:cNvSpPr>
          <p:nvPr>
            <p:ph type="sldNum" idx="4294967295"/>
          </p:nvPr>
        </p:nvSpPr>
        <p:spPr>
          <a:xfrm>
            <a:off x="454103"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4</a:t>
            </a:fld>
            <a:endParaRPr/>
          </a:p>
        </p:txBody>
      </p:sp>
      <p:sp>
        <p:nvSpPr>
          <p:cNvPr id="135" name="Google Shape;135;p24"/>
          <p:cNvSpPr txBox="1">
            <a:spLocks noGrp="1"/>
          </p:cNvSpPr>
          <p:nvPr>
            <p:ph type="ctrTitle"/>
          </p:nvPr>
        </p:nvSpPr>
        <p:spPr>
          <a:xfrm>
            <a:off x="1629225" y="859475"/>
            <a:ext cx="5159700" cy="5541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solidFill>
                  <a:srgbClr val="303C93"/>
                </a:solidFill>
              </a:rPr>
              <a:t>Acronyms</a:t>
            </a:r>
            <a:endParaRPr>
              <a:solidFill>
                <a:srgbClr val="303C93"/>
              </a:solidFill>
            </a:endParaRPr>
          </a:p>
        </p:txBody>
      </p:sp>
      <p:sp>
        <p:nvSpPr>
          <p:cNvPr id="136" name="Google Shape;136;p24"/>
          <p:cNvSpPr txBox="1">
            <a:spLocks noGrp="1"/>
          </p:cNvSpPr>
          <p:nvPr>
            <p:ph type="subTitle" idx="4294967295"/>
          </p:nvPr>
        </p:nvSpPr>
        <p:spPr>
          <a:xfrm>
            <a:off x="651300" y="1763750"/>
            <a:ext cx="7841400" cy="1982400"/>
          </a:xfrm>
          <a:prstGeom prst="rect">
            <a:avLst/>
          </a:prstGeom>
        </p:spPr>
        <p:txBody>
          <a:bodyPr spcFirstLastPara="1" wrap="square" lIns="0" tIns="0" rIns="0" bIns="0" anchor="t" anchorCtr="0">
            <a:spAutoFit/>
          </a:bodyPr>
          <a:lstStyle/>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UHYC = Unaccompanied Homeless Youth Commission</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HYS = Homeless Youth Services</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YYA = Youth and Young Adult</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EOHHS = Executive Office of Health &amp; Human Services</a:t>
            </a:r>
            <a:endParaRPr sz="2300">
              <a:solidFill>
                <a:srgbClr val="1C4587"/>
              </a:solidFill>
              <a:latin typeface="Barlow Condensed"/>
              <a:ea typeface="Barlow Condensed"/>
              <a:cs typeface="Barlow Condensed"/>
              <a:sym typeface="Barlow Condensed"/>
            </a:endParaRPr>
          </a:p>
          <a:p>
            <a:pPr marL="457200" lvl="0" indent="-374650" algn="l" rtl="0">
              <a:spcBef>
                <a:spcPts val="0"/>
              </a:spcBef>
              <a:spcAft>
                <a:spcPts val="0"/>
              </a:spcAft>
              <a:buClr>
                <a:srgbClr val="1C4587"/>
              </a:buClr>
              <a:buSzPts val="2300"/>
              <a:buFont typeface="Barlow Condensed"/>
              <a:buChar char="●"/>
            </a:pPr>
            <a:r>
              <a:rPr lang="en" sz="2300">
                <a:solidFill>
                  <a:srgbClr val="1C4587"/>
                </a:solidFill>
                <a:latin typeface="Barlow Condensed"/>
                <a:ea typeface="Barlow Condensed"/>
                <a:cs typeface="Barlow Condensed"/>
                <a:sym typeface="Barlow Condensed"/>
              </a:rPr>
              <a:t>UHY = Unaccompanied Homeless Youth</a:t>
            </a:r>
            <a:endParaRPr sz="2200">
              <a:latin typeface="Barlow Condensed"/>
              <a:ea typeface="Barlow Condensed"/>
              <a:cs typeface="Barlow Condensed"/>
              <a:sym typeface="Barlow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ctrTitle"/>
          </p:nvPr>
        </p:nvSpPr>
        <p:spPr>
          <a:xfrm>
            <a:off x="1690750" y="750275"/>
            <a:ext cx="3921600" cy="75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303C93"/>
                </a:solidFill>
              </a:rPr>
              <a:t>Agenda </a:t>
            </a:r>
            <a:endParaRPr sz="4000">
              <a:solidFill>
                <a:srgbClr val="303C93"/>
              </a:solidFill>
            </a:endParaRPr>
          </a:p>
        </p:txBody>
      </p:sp>
      <p:sp>
        <p:nvSpPr>
          <p:cNvPr id="142" name="Google Shape;142;p25"/>
          <p:cNvSpPr txBox="1">
            <a:spLocks noGrp="1"/>
          </p:cNvSpPr>
          <p:nvPr>
            <p:ph type="subTitle" idx="1"/>
          </p:nvPr>
        </p:nvSpPr>
        <p:spPr>
          <a:xfrm>
            <a:off x="1454350" y="1625500"/>
            <a:ext cx="7039200" cy="2081700"/>
          </a:xfrm>
          <a:prstGeom prst="rect">
            <a:avLst/>
          </a:prstGeom>
        </p:spPr>
        <p:txBody>
          <a:bodyPr spcFirstLastPara="1" wrap="square" lIns="91425" tIns="91425" rIns="91425" bIns="91425" anchor="t" anchorCtr="0">
            <a:noAutofit/>
          </a:bodyPr>
          <a:lstStyle/>
          <a:p>
            <a:pPr marL="457200" lvl="0" indent="-400050" algn="l" rtl="0">
              <a:spcBef>
                <a:spcPts val="0"/>
              </a:spcBef>
              <a:spcAft>
                <a:spcPts val="0"/>
              </a:spcAft>
              <a:buClr>
                <a:srgbClr val="073763"/>
              </a:buClr>
              <a:buSzPts val="2700"/>
              <a:buFont typeface="Barlow Condensed Medium"/>
              <a:buChar char="●"/>
            </a:pPr>
            <a:r>
              <a:rPr lang="en" sz="2700">
                <a:solidFill>
                  <a:srgbClr val="073763"/>
                </a:solidFill>
                <a:latin typeface="Barlow Condensed Medium"/>
                <a:ea typeface="Barlow Condensed Medium"/>
                <a:cs typeface="Barlow Condensed Medium"/>
                <a:sym typeface="Barlow Condensed Medium"/>
              </a:rPr>
              <a:t>Workgroup Updates</a:t>
            </a:r>
            <a:endParaRPr sz="2700">
              <a:solidFill>
                <a:srgbClr val="073763"/>
              </a:solidFill>
              <a:latin typeface="Barlow Condensed Medium"/>
              <a:ea typeface="Barlow Condensed Medium"/>
              <a:cs typeface="Barlow Condensed Medium"/>
              <a:sym typeface="Barlow Condensed Medium"/>
            </a:endParaRPr>
          </a:p>
          <a:p>
            <a:pPr marL="457200" lvl="0" indent="-400050" algn="l" rtl="0">
              <a:spcBef>
                <a:spcPts val="1000"/>
              </a:spcBef>
              <a:spcAft>
                <a:spcPts val="0"/>
              </a:spcAft>
              <a:buClr>
                <a:srgbClr val="073763"/>
              </a:buClr>
              <a:buSzPts val="2700"/>
              <a:buFont typeface="Barlow Condensed Medium"/>
              <a:buChar char="●"/>
            </a:pPr>
            <a:r>
              <a:rPr lang="en" sz="2700">
                <a:solidFill>
                  <a:srgbClr val="073763"/>
                </a:solidFill>
                <a:latin typeface="Barlow Condensed Medium"/>
                <a:ea typeface="Barlow Condensed Medium"/>
                <a:cs typeface="Barlow Condensed Medium"/>
                <a:sym typeface="Barlow Condensed Medium"/>
              </a:rPr>
              <a:t>Youth Count 2026</a:t>
            </a:r>
            <a:endParaRPr sz="2700">
              <a:solidFill>
                <a:srgbClr val="073763"/>
              </a:solidFill>
              <a:latin typeface="Barlow Condensed Medium"/>
              <a:ea typeface="Barlow Condensed Medium"/>
              <a:cs typeface="Barlow Condensed Medium"/>
              <a:sym typeface="Barlow Condensed Medium"/>
            </a:endParaRPr>
          </a:p>
          <a:p>
            <a:pPr marL="457200" lvl="0" indent="-400050" algn="l" rtl="0">
              <a:spcBef>
                <a:spcPts val="1000"/>
              </a:spcBef>
              <a:spcAft>
                <a:spcPts val="0"/>
              </a:spcAft>
              <a:buClr>
                <a:srgbClr val="073763"/>
              </a:buClr>
              <a:buSzPts val="2700"/>
              <a:buFont typeface="Barlow Condensed Medium"/>
              <a:buChar char="●"/>
            </a:pPr>
            <a:r>
              <a:rPr lang="en" sz="2700">
                <a:solidFill>
                  <a:srgbClr val="073763"/>
                </a:solidFill>
                <a:latin typeface="Barlow Condensed Medium"/>
                <a:ea typeface="Barlow Condensed Medium"/>
                <a:cs typeface="Barlow Condensed Medium"/>
                <a:sym typeface="Barlow Condensed Medium"/>
              </a:rPr>
              <a:t>Announcements</a:t>
            </a:r>
            <a:endParaRPr sz="2700">
              <a:solidFill>
                <a:srgbClr val="073763"/>
              </a:solidFill>
              <a:latin typeface="Barlow Condensed Medium"/>
              <a:ea typeface="Barlow Condensed Medium"/>
              <a:cs typeface="Barlow Condensed Medium"/>
              <a:sym typeface="Barlow Condensed Medium"/>
            </a:endParaRPr>
          </a:p>
          <a:p>
            <a:pPr marL="457200" lvl="0" indent="-400050" algn="l" rtl="0">
              <a:spcBef>
                <a:spcPts val="1000"/>
              </a:spcBef>
              <a:spcAft>
                <a:spcPts val="0"/>
              </a:spcAft>
              <a:buClr>
                <a:srgbClr val="073763"/>
              </a:buClr>
              <a:buSzPts val="2700"/>
              <a:buFont typeface="Barlow Condensed Medium"/>
              <a:buChar char="●"/>
            </a:pPr>
            <a:r>
              <a:rPr lang="en" sz="2700">
                <a:solidFill>
                  <a:srgbClr val="073763"/>
                </a:solidFill>
                <a:latin typeface="Barlow Condensed Medium"/>
                <a:ea typeface="Barlow Condensed Medium"/>
                <a:cs typeface="Barlow Condensed Medium"/>
                <a:sym typeface="Barlow Condensed Medium"/>
              </a:rPr>
              <a:t>Transitions &amp; Reflections</a:t>
            </a:r>
            <a:endParaRPr sz="2700">
              <a:solidFill>
                <a:srgbClr val="073763"/>
              </a:solidFill>
              <a:latin typeface="Barlow Condensed Medium"/>
              <a:ea typeface="Barlow Condensed Medium"/>
              <a:cs typeface="Barlow Condensed Medium"/>
              <a:sym typeface="Barlow Condensed Medium"/>
            </a:endParaRPr>
          </a:p>
          <a:p>
            <a:pPr marL="0" lvl="0" indent="0" algn="l" rtl="0">
              <a:spcBef>
                <a:spcPts val="1000"/>
              </a:spcBef>
              <a:spcAft>
                <a:spcPts val="0"/>
              </a:spcAft>
              <a:buNone/>
            </a:pPr>
            <a:endParaRPr sz="2700">
              <a:solidFill>
                <a:srgbClr val="073763"/>
              </a:solidFill>
              <a:latin typeface="Barlow Condensed Medium"/>
              <a:ea typeface="Barlow Condensed Medium"/>
              <a:cs typeface="Barlow Condensed Medium"/>
              <a:sym typeface="Barlow Condensed Medium"/>
            </a:endParaRPr>
          </a:p>
          <a:p>
            <a:pPr marL="0" lvl="0" indent="0" algn="l" rtl="0">
              <a:spcBef>
                <a:spcPts val="1000"/>
              </a:spcBef>
              <a:spcAft>
                <a:spcPts val="0"/>
              </a:spcAft>
              <a:buNone/>
            </a:pPr>
            <a:endParaRPr sz="2900">
              <a:solidFill>
                <a:srgbClr val="43434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ctrTitle"/>
          </p:nvPr>
        </p:nvSpPr>
        <p:spPr>
          <a:xfrm>
            <a:off x="1907475" y="292550"/>
            <a:ext cx="6757800" cy="4663800"/>
          </a:xfrm>
          <a:prstGeom prst="rect">
            <a:avLst/>
          </a:prstGeom>
        </p:spPr>
        <p:txBody>
          <a:bodyPr spcFirstLastPara="1" wrap="square" lIns="0" tIns="0" rIns="0" bIns="0" anchor="t" anchorCtr="0">
            <a:spAutoFit/>
          </a:bodyPr>
          <a:lstStyle/>
          <a:p>
            <a:pPr marL="0" lvl="0" indent="0" algn="ctr" rtl="0">
              <a:spcBef>
                <a:spcPts val="0"/>
              </a:spcBef>
              <a:spcAft>
                <a:spcPts val="0"/>
              </a:spcAft>
              <a:buClr>
                <a:schemeClr val="dk1"/>
              </a:buClr>
              <a:buSzPts val="1100"/>
              <a:buFont typeface="Arial"/>
              <a:buNone/>
            </a:pPr>
            <a:r>
              <a:rPr lang="en" sz="4400" b="1">
                <a:solidFill>
                  <a:srgbClr val="EF30EF"/>
                </a:solidFill>
                <a:latin typeface="Barlow Condensed"/>
                <a:ea typeface="Barlow Condensed"/>
                <a:cs typeface="Barlow Condensed"/>
                <a:sym typeface="Barlow Condensed"/>
              </a:rPr>
              <a:t>The purpose </a:t>
            </a:r>
            <a:endParaRPr sz="4400" b="1">
              <a:solidFill>
                <a:srgbClr val="EF30EF"/>
              </a:solidFill>
              <a:latin typeface="Barlow Condensed"/>
              <a:ea typeface="Barlow Condensed"/>
              <a:cs typeface="Barlow Condensed"/>
              <a:sym typeface="Barlow Condensed"/>
            </a:endParaRPr>
          </a:p>
          <a:p>
            <a:pPr marL="0" lvl="0" indent="0" algn="ctr" rtl="0">
              <a:spcBef>
                <a:spcPts val="0"/>
              </a:spcBef>
              <a:spcAft>
                <a:spcPts val="0"/>
              </a:spcAft>
              <a:buNone/>
            </a:pPr>
            <a:r>
              <a:rPr lang="en" sz="3200">
                <a:solidFill>
                  <a:schemeClr val="lt1"/>
                </a:solidFill>
                <a:latin typeface="Barlow Condensed"/>
                <a:ea typeface="Barlow Condensed"/>
                <a:cs typeface="Barlow Condensed"/>
                <a:sym typeface="Barlow Condensed"/>
              </a:rPr>
              <a:t>of the MA Unaccompanied Homeless Youth </a:t>
            </a:r>
            <a:endParaRPr sz="32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3200">
                <a:solidFill>
                  <a:schemeClr val="lt1"/>
                </a:solidFill>
                <a:latin typeface="Barlow Condensed"/>
                <a:ea typeface="Barlow Condensed"/>
                <a:cs typeface="Barlow Condensed"/>
                <a:sym typeface="Barlow Condensed"/>
              </a:rPr>
              <a:t>Commission is to </a:t>
            </a:r>
            <a:r>
              <a:rPr lang="en" sz="2700">
                <a:solidFill>
                  <a:schemeClr val="lt1"/>
                </a:solidFill>
                <a:latin typeface="Barlow Condensed"/>
                <a:ea typeface="Barlow Condensed"/>
                <a:cs typeface="Barlow Condensed"/>
                <a:sym typeface="Barlow Condensed"/>
              </a:rPr>
              <a:t>“</a:t>
            </a:r>
            <a:r>
              <a:rPr lang="en" sz="3100" b="1">
                <a:solidFill>
                  <a:srgbClr val="FFFF00"/>
                </a:solidFill>
                <a:latin typeface="Barlow Condensed"/>
                <a:ea typeface="Barlow Condensed"/>
                <a:cs typeface="Barlow Condensed"/>
                <a:sym typeface="Barlow Condensed"/>
              </a:rPr>
              <a:t>study</a:t>
            </a:r>
            <a:r>
              <a:rPr lang="en" sz="2700">
                <a:solidFill>
                  <a:schemeClr val="lt1"/>
                </a:solidFill>
                <a:latin typeface="Barlow Condensed"/>
                <a:ea typeface="Barlow Condensed"/>
                <a:cs typeface="Barlow Condensed"/>
                <a:sym typeface="Barlow Condensed"/>
              </a:rPr>
              <a:t> and</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2700">
                <a:solidFill>
                  <a:schemeClr val="lt1"/>
                </a:solidFill>
                <a:latin typeface="Barlow Condensed"/>
                <a:ea typeface="Barlow Condensed"/>
                <a:cs typeface="Barlow Condensed"/>
                <a:sym typeface="Barlow Condensed"/>
              </a:rPr>
              <a:t> </a:t>
            </a:r>
            <a:r>
              <a:rPr lang="en" sz="3100" b="1">
                <a:solidFill>
                  <a:srgbClr val="FF9900"/>
                </a:solidFill>
                <a:latin typeface="Barlow Condensed"/>
                <a:ea typeface="Barlow Condensed"/>
                <a:cs typeface="Barlow Condensed"/>
                <a:sym typeface="Barlow Condensed"/>
              </a:rPr>
              <a:t>make recommendations for services</a:t>
            </a:r>
            <a:r>
              <a:rPr lang="en" sz="2700">
                <a:solidFill>
                  <a:schemeClr val="lt1"/>
                </a:solidFill>
                <a:latin typeface="Barlow Condensed"/>
                <a:ea typeface="Barlow Condensed"/>
                <a:cs typeface="Barlow Condensed"/>
                <a:sym typeface="Barlow Condensed"/>
              </a:rPr>
              <a:t> </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2700">
                <a:solidFill>
                  <a:schemeClr val="lt1"/>
                </a:solidFill>
                <a:latin typeface="Barlow Condensed"/>
                <a:ea typeface="Barlow Condensed"/>
                <a:cs typeface="Barlow Condensed"/>
                <a:sym typeface="Barlow Condensed"/>
              </a:rPr>
              <a:t>for unaccompanied youth and young adults experiencing homelessness in Massachusetts, to ultimately </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3100" b="1">
                <a:solidFill>
                  <a:srgbClr val="00FF00"/>
                </a:solidFill>
                <a:latin typeface="Barlow Condensed"/>
                <a:ea typeface="Barlow Condensed"/>
                <a:cs typeface="Barlow Condensed"/>
                <a:sym typeface="Barlow Condensed"/>
              </a:rPr>
              <a:t>provide comprehensive &amp; effective responses</a:t>
            </a:r>
            <a:r>
              <a:rPr lang="en" sz="2700">
                <a:solidFill>
                  <a:schemeClr val="lt1"/>
                </a:solidFill>
                <a:latin typeface="Barlow Condensed"/>
                <a:ea typeface="Barlow Condensed"/>
                <a:cs typeface="Barlow Condensed"/>
                <a:sym typeface="Barlow Condensed"/>
              </a:rPr>
              <a:t> to the</a:t>
            </a:r>
            <a:r>
              <a:rPr lang="en" sz="2700" b="1">
                <a:solidFill>
                  <a:schemeClr val="lt1"/>
                </a:solidFill>
                <a:latin typeface="Barlow Condensed"/>
                <a:ea typeface="Barlow Condensed"/>
                <a:cs typeface="Barlow Condensed"/>
                <a:sym typeface="Barlow Condensed"/>
              </a:rPr>
              <a:t> </a:t>
            </a:r>
            <a:r>
              <a:rPr lang="en" sz="3100" b="1">
                <a:solidFill>
                  <a:srgbClr val="00FFFF"/>
                </a:solidFill>
                <a:latin typeface="Barlow Condensed"/>
                <a:ea typeface="Barlow Condensed"/>
                <a:cs typeface="Barlow Condensed"/>
                <a:sym typeface="Barlow Condensed"/>
              </a:rPr>
              <a:t>unique needs</a:t>
            </a:r>
            <a:r>
              <a:rPr lang="en" sz="2700">
                <a:solidFill>
                  <a:schemeClr val="lt1"/>
                </a:solidFill>
                <a:latin typeface="Barlow Condensed"/>
                <a:ea typeface="Barlow Condensed"/>
                <a:cs typeface="Barlow Condensed"/>
                <a:sym typeface="Barlow Condensed"/>
              </a:rPr>
              <a:t> of this population.”</a:t>
            </a: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endParaRPr sz="2700">
              <a:solidFill>
                <a:schemeClr val="lt1"/>
              </a:solidFill>
              <a:latin typeface="Barlow Condensed"/>
              <a:ea typeface="Barlow Condensed"/>
              <a:cs typeface="Barlow Condensed"/>
              <a:sym typeface="Barlow Condensed"/>
            </a:endParaRPr>
          </a:p>
          <a:p>
            <a:pPr marL="0" lvl="0" indent="0" algn="ctr" rtl="0">
              <a:spcBef>
                <a:spcPts val="0"/>
              </a:spcBef>
              <a:spcAft>
                <a:spcPts val="0"/>
              </a:spcAft>
              <a:buNone/>
            </a:pPr>
            <a:r>
              <a:rPr lang="en" sz="2100">
                <a:solidFill>
                  <a:schemeClr val="lt1"/>
                </a:solidFill>
                <a:latin typeface="Barlow Condensed"/>
                <a:ea typeface="Barlow Condensed"/>
                <a:cs typeface="Barlow Condensed"/>
                <a:sym typeface="Barlow Condensed"/>
              </a:rPr>
              <a:t>www.mass.gov/orgs/ma-unaccompanied-homeless-youth-commission</a:t>
            </a:r>
            <a:endParaRPr sz="2100">
              <a:solidFill>
                <a:schemeClr val="lt1"/>
              </a:solidFill>
              <a:latin typeface="Barlow Condensed"/>
              <a:ea typeface="Barlow Condensed"/>
              <a:cs typeface="Barlow Condensed"/>
              <a:sym typeface="Barlow Condense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995250" y="381375"/>
            <a:ext cx="7586700" cy="4515300"/>
          </a:xfrm>
          <a:prstGeom prst="rect">
            <a:avLst/>
          </a:prstGeom>
        </p:spPr>
        <p:txBody>
          <a:bodyPr spcFirstLastPara="1" wrap="square" lIns="0" tIns="0" rIns="0" bIns="0" anchor="t" anchorCtr="0">
            <a:spAutoFit/>
          </a:bodyPr>
          <a:lstStyle/>
          <a:p>
            <a:pPr marL="0" lvl="0" indent="0" algn="ctr" rtl="0">
              <a:lnSpc>
                <a:spcPct val="115000"/>
              </a:lnSpc>
              <a:spcBef>
                <a:spcPts val="0"/>
              </a:spcBef>
              <a:spcAft>
                <a:spcPts val="0"/>
              </a:spcAft>
              <a:buClr>
                <a:schemeClr val="dk1"/>
              </a:buClr>
              <a:buSzPts val="1100"/>
              <a:buFont typeface="Arial"/>
              <a:buNone/>
            </a:pPr>
            <a:r>
              <a:rPr lang="en" sz="3300">
                <a:solidFill>
                  <a:schemeClr val="lt1"/>
                </a:solidFill>
                <a:latin typeface="Barlow Condensed"/>
                <a:ea typeface="Barlow Condensed"/>
                <a:cs typeface="Barlow Condensed"/>
                <a:sym typeface="Barlow Condensed"/>
              </a:rPr>
              <a:t>The purpose of </a:t>
            </a:r>
            <a:endParaRPr sz="33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800" b="1">
                <a:solidFill>
                  <a:schemeClr val="accent6"/>
                </a:solidFill>
                <a:latin typeface="Barlow Condensed"/>
                <a:ea typeface="Barlow Condensed"/>
                <a:cs typeface="Barlow Condensed"/>
                <a:sym typeface="Barlow Condensed"/>
              </a:rPr>
              <a:t>Homeless Youth Services</a:t>
            </a:r>
            <a:r>
              <a:rPr lang="en" sz="3800">
                <a:solidFill>
                  <a:schemeClr val="lt1"/>
                </a:solidFill>
                <a:latin typeface="Barlow Condensed"/>
                <a:ea typeface="Barlow Condensed"/>
                <a:cs typeface="Barlow Condensed"/>
                <a:sym typeface="Barlow Condensed"/>
              </a:rPr>
              <a:t> </a:t>
            </a:r>
            <a:endParaRPr sz="38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300">
                <a:solidFill>
                  <a:schemeClr val="lt1"/>
                </a:solidFill>
                <a:latin typeface="Barlow Condensed"/>
                <a:ea typeface="Barlow Condensed"/>
                <a:cs typeface="Barlow Condensed"/>
                <a:sym typeface="Barlow Condensed"/>
              </a:rPr>
              <a:t>is to ensure that every region in Massachusetts has both </a:t>
            </a:r>
            <a:r>
              <a:rPr lang="en" sz="3300" b="1">
                <a:solidFill>
                  <a:schemeClr val="accent4"/>
                </a:solidFill>
                <a:latin typeface="Barlow Condensed"/>
                <a:ea typeface="Barlow Condensed"/>
                <a:cs typeface="Barlow Condensed"/>
                <a:sym typeface="Barlow Condensed"/>
              </a:rPr>
              <a:t>prevention and intervention</a:t>
            </a:r>
            <a:r>
              <a:rPr lang="en" sz="3300">
                <a:solidFill>
                  <a:schemeClr val="lt1"/>
                </a:solidFill>
                <a:latin typeface="Barlow Condensed"/>
                <a:ea typeface="Barlow Condensed"/>
                <a:cs typeface="Barlow Condensed"/>
                <a:sym typeface="Barlow Condensed"/>
              </a:rPr>
              <a:t> </a:t>
            </a:r>
            <a:r>
              <a:rPr lang="en" sz="3300" b="1">
                <a:solidFill>
                  <a:srgbClr val="EF30EF"/>
                </a:solidFill>
                <a:latin typeface="Barlow Condensed"/>
                <a:ea typeface="Barlow Condensed"/>
                <a:cs typeface="Barlow Condensed"/>
                <a:sym typeface="Barlow Condensed"/>
              </a:rPr>
              <a:t>services </a:t>
            </a:r>
            <a:r>
              <a:rPr lang="en" sz="3300" b="1" i="1">
                <a:solidFill>
                  <a:srgbClr val="00FF00"/>
                </a:solidFill>
                <a:latin typeface="Barlow Condensed"/>
                <a:ea typeface="Barlow Condensed"/>
                <a:cs typeface="Barlow Condensed"/>
                <a:sym typeface="Barlow Condensed"/>
              </a:rPr>
              <a:t>specifically for young adults</a:t>
            </a:r>
            <a:r>
              <a:rPr lang="en" sz="3300">
                <a:solidFill>
                  <a:schemeClr val="lt1"/>
                </a:solidFill>
                <a:latin typeface="Barlow Condensed"/>
                <a:ea typeface="Barlow Condensed"/>
                <a:cs typeface="Barlow Condensed"/>
                <a:sym typeface="Barlow Condensed"/>
              </a:rPr>
              <a:t>, </a:t>
            </a:r>
            <a:endParaRPr sz="33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300">
                <a:solidFill>
                  <a:schemeClr val="lt1"/>
                </a:solidFill>
                <a:latin typeface="Barlow Condensed"/>
                <a:ea typeface="Barlow Condensed"/>
                <a:cs typeface="Barlow Condensed"/>
                <a:sym typeface="Barlow Condensed"/>
              </a:rPr>
              <a:t>including emergency shelter or crisis housing.</a:t>
            </a:r>
            <a:endParaRPr sz="33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endParaRPr sz="2600">
              <a:solidFill>
                <a:schemeClr val="lt1"/>
              </a:solidFill>
              <a:latin typeface="Barlow Condensed"/>
              <a:ea typeface="Barlow Condensed"/>
              <a:cs typeface="Barlow Condensed"/>
              <a:sym typeface="Barlow Condensed"/>
            </a:endParaRPr>
          </a:p>
          <a:p>
            <a:pPr marL="0" lvl="0" indent="0" algn="ctr" rtl="0">
              <a:lnSpc>
                <a:spcPct val="115000"/>
              </a:lnSpc>
              <a:spcBef>
                <a:spcPts val="0"/>
              </a:spcBef>
              <a:spcAft>
                <a:spcPts val="0"/>
              </a:spcAft>
              <a:buClr>
                <a:schemeClr val="dk1"/>
              </a:buClr>
              <a:buSzPts val="1100"/>
              <a:buFont typeface="Arial"/>
              <a:buNone/>
            </a:pPr>
            <a:r>
              <a:rPr lang="en" sz="3000">
                <a:solidFill>
                  <a:schemeClr val="lt1"/>
                </a:solidFill>
                <a:latin typeface="Barlow Condensed"/>
                <a:ea typeface="Barlow Condensed"/>
                <a:cs typeface="Barlow Condensed"/>
                <a:sym typeface="Barlow Condensed"/>
              </a:rPr>
              <a:t>www.mass.gov/orgs/homeless-youth-services</a:t>
            </a:r>
            <a:endParaRPr sz="3000">
              <a:solidFill>
                <a:schemeClr val="lt1"/>
              </a:solidFill>
              <a:latin typeface="Barlow Condensed"/>
              <a:ea typeface="Barlow Condensed"/>
              <a:cs typeface="Barlow Condensed"/>
              <a:sym typeface="Barlow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8"/>
          <p:cNvSpPr txBox="1">
            <a:spLocks noGrp="1"/>
          </p:cNvSpPr>
          <p:nvPr>
            <p:ph type="ctrTitle"/>
          </p:nvPr>
        </p:nvSpPr>
        <p:spPr>
          <a:xfrm>
            <a:off x="2111075" y="292550"/>
            <a:ext cx="6298800" cy="38223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sz="3500">
                <a:solidFill>
                  <a:srgbClr val="FFC211"/>
                </a:solidFill>
              </a:rPr>
              <a:t>MA defines an unaccompanied homeless youth (UHY) as a person who:</a:t>
            </a:r>
            <a:endParaRPr sz="3500">
              <a:solidFill>
                <a:srgbClr val="FFC211"/>
              </a:solidFill>
            </a:endParaRPr>
          </a:p>
          <a:p>
            <a:pPr marL="0" lvl="0" indent="0" algn="l" rtl="0">
              <a:spcBef>
                <a:spcPts val="1000"/>
              </a:spcBef>
              <a:spcAft>
                <a:spcPts val="0"/>
              </a:spcAft>
              <a:buNone/>
            </a:pPr>
            <a:r>
              <a:rPr lang="en" sz="3400">
                <a:solidFill>
                  <a:srgbClr val="FFC211"/>
                </a:solidFill>
              </a:rPr>
              <a:t>1) Is 24 years of age or younger; and</a:t>
            </a:r>
            <a:endParaRPr sz="3400">
              <a:solidFill>
                <a:srgbClr val="FFC211"/>
              </a:solidFill>
            </a:endParaRPr>
          </a:p>
          <a:p>
            <a:pPr marL="0" lvl="0" indent="0" algn="l" rtl="0">
              <a:spcBef>
                <a:spcPts val="0"/>
              </a:spcBef>
              <a:spcAft>
                <a:spcPts val="0"/>
              </a:spcAft>
              <a:buNone/>
            </a:pPr>
            <a:r>
              <a:rPr lang="en" sz="3400">
                <a:solidFill>
                  <a:srgbClr val="FFC211"/>
                </a:solidFill>
              </a:rPr>
              <a:t>2) Is not in the physical custody or care of a parent or legal guardian; and</a:t>
            </a:r>
            <a:endParaRPr sz="3400">
              <a:solidFill>
                <a:srgbClr val="FFC211"/>
              </a:solidFill>
            </a:endParaRPr>
          </a:p>
          <a:p>
            <a:pPr marL="0" lvl="0" indent="0" algn="l" rtl="0">
              <a:spcBef>
                <a:spcPts val="0"/>
              </a:spcBef>
              <a:spcAft>
                <a:spcPts val="0"/>
              </a:spcAft>
              <a:buNone/>
            </a:pPr>
            <a:r>
              <a:rPr lang="en" sz="3400">
                <a:solidFill>
                  <a:srgbClr val="FFC211"/>
                </a:solidFill>
              </a:rPr>
              <a:t>3) Lacks a fixed, regular, and adequate nighttime residence.</a:t>
            </a:r>
            <a:endParaRPr sz="3400">
              <a:solidFill>
                <a:srgbClr val="FFC21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29"/>
          <p:cNvPicPr preferRelativeResize="0"/>
          <p:nvPr/>
        </p:nvPicPr>
        <p:blipFill rotWithShape="1">
          <a:blip r:embed="rId3">
            <a:alphaModFix amt="54000"/>
          </a:blip>
          <a:srcRect l="-6940"/>
          <a:stretch/>
        </p:blipFill>
        <p:spPr>
          <a:xfrm>
            <a:off x="696175" y="0"/>
            <a:ext cx="8447825" cy="5143501"/>
          </a:xfrm>
          <a:prstGeom prst="rect">
            <a:avLst/>
          </a:prstGeom>
          <a:noFill/>
          <a:ln>
            <a:noFill/>
          </a:ln>
        </p:spPr>
      </p:pic>
      <p:sp>
        <p:nvSpPr>
          <p:cNvPr id="163" name="Google Shape;163;p29"/>
          <p:cNvSpPr txBox="1">
            <a:spLocks noGrp="1"/>
          </p:cNvSpPr>
          <p:nvPr>
            <p:ph type="sldNum" idx="12"/>
          </p:nvPr>
        </p:nvSpPr>
        <p:spPr>
          <a:xfrm>
            <a:off x="198978" y="4753075"/>
            <a:ext cx="312600" cy="1539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9</a:t>
            </a:fld>
            <a:endParaRPr/>
          </a:p>
        </p:txBody>
      </p:sp>
      <p:sp>
        <p:nvSpPr>
          <p:cNvPr id="164" name="Google Shape;164;p29"/>
          <p:cNvSpPr txBox="1">
            <a:spLocks noGrp="1"/>
          </p:cNvSpPr>
          <p:nvPr>
            <p:ph type="body" idx="1"/>
          </p:nvPr>
        </p:nvSpPr>
        <p:spPr>
          <a:xfrm>
            <a:off x="1108000" y="431250"/>
            <a:ext cx="75600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800" b="1">
                <a:solidFill>
                  <a:schemeClr val="lt1"/>
                </a:solidFill>
                <a:latin typeface="Barlow Condensed"/>
                <a:ea typeface="Barlow Condensed"/>
                <a:cs typeface="Barlow Condensed"/>
                <a:sym typeface="Barlow Condensed"/>
              </a:rPr>
              <a:t>GOAL</a:t>
            </a:r>
            <a:endParaRPr sz="4800" b="1">
              <a:solidFill>
                <a:schemeClr val="lt1"/>
              </a:solidFill>
              <a:latin typeface="Barlow Condensed"/>
              <a:ea typeface="Barlow Condensed"/>
              <a:cs typeface="Barlow Condensed"/>
              <a:sym typeface="Barlow Condensed"/>
            </a:endParaRPr>
          </a:p>
          <a:p>
            <a:pPr marL="0" lvl="0" indent="0" algn="ctr" rtl="0">
              <a:lnSpc>
                <a:spcPct val="100000"/>
              </a:lnSpc>
              <a:spcBef>
                <a:spcPts val="0"/>
              </a:spcBef>
              <a:spcAft>
                <a:spcPts val="0"/>
              </a:spcAft>
              <a:buClr>
                <a:schemeClr val="dk1"/>
              </a:buClr>
              <a:buSzPts val="1100"/>
              <a:buFont typeface="Arial"/>
              <a:buNone/>
            </a:pPr>
            <a:r>
              <a:rPr lang="en" sz="3600" b="1">
                <a:solidFill>
                  <a:schemeClr val="lt1"/>
                </a:solidFill>
                <a:latin typeface="Barlow Condensed"/>
                <a:ea typeface="Barlow Condensed"/>
                <a:cs typeface="Barlow Condensed"/>
                <a:sym typeface="Barlow Condensed"/>
              </a:rPr>
              <a:t>To make experiences of youth homelessness in Massachusetts</a:t>
            </a:r>
            <a:endParaRPr sz="3600" b="1">
              <a:solidFill>
                <a:schemeClr val="lt1"/>
              </a:solidFill>
              <a:latin typeface="Barlow Condensed"/>
              <a:ea typeface="Barlow Condensed"/>
              <a:cs typeface="Barlow Condensed"/>
              <a:sym typeface="Barlow Condensed"/>
            </a:endParaRPr>
          </a:p>
          <a:p>
            <a:pPr marL="0" lvl="0" indent="0" algn="ctr" rtl="0">
              <a:lnSpc>
                <a:spcPct val="100000"/>
              </a:lnSpc>
              <a:spcBef>
                <a:spcPts val="0"/>
              </a:spcBef>
              <a:spcAft>
                <a:spcPts val="0"/>
              </a:spcAft>
              <a:buClr>
                <a:schemeClr val="dk1"/>
              </a:buClr>
              <a:buSzPts val="1100"/>
              <a:buFont typeface="Arial"/>
              <a:buNone/>
            </a:pPr>
            <a:r>
              <a:rPr lang="en" sz="5000">
                <a:solidFill>
                  <a:srgbClr val="E69138"/>
                </a:solidFill>
                <a:latin typeface="Barlow Condensed ExtraBold"/>
                <a:ea typeface="Barlow Condensed ExtraBold"/>
                <a:cs typeface="Barlow Condensed ExtraBold"/>
                <a:sym typeface="Barlow Condensed ExtraBold"/>
              </a:rPr>
              <a:t>rare</a:t>
            </a:r>
            <a:endParaRPr sz="5000">
              <a:solidFill>
                <a:srgbClr val="E69138"/>
              </a:solidFill>
              <a:latin typeface="Barlow Condensed ExtraBold"/>
              <a:ea typeface="Barlow Condensed ExtraBold"/>
              <a:cs typeface="Barlow Condensed ExtraBold"/>
              <a:sym typeface="Barlow Condensed ExtraBold"/>
            </a:endParaRPr>
          </a:p>
          <a:p>
            <a:pPr marL="0" lvl="0" indent="0" algn="ctr" rtl="0">
              <a:lnSpc>
                <a:spcPct val="100000"/>
              </a:lnSpc>
              <a:spcBef>
                <a:spcPts val="0"/>
              </a:spcBef>
              <a:spcAft>
                <a:spcPts val="0"/>
              </a:spcAft>
              <a:buClr>
                <a:schemeClr val="dk1"/>
              </a:buClr>
              <a:buSzPts val="1100"/>
              <a:buFont typeface="Arial"/>
              <a:buNone/>
            </a:pPr>
            <a:r>
              <a:rPr lang="en" sz="5000">
                <a:solidFill>
                  <a:schemeClr val="lt1"/>
                </a:solidFill>
                <a:latin typeface="Barlow Condensed ExtraBold"/>
                <a:ea typeface="Barlow Condensed ExtraBold"/>
                <a:cs typeface="Barlow Condensed ExtraBold"/>
                <a:sym typeface="Barlow Condensed ExtraBold"/>
              </a:rPr>
              <a:t> </a:t>
            </a:r>
            <a:r>
              <a:rPr lang="en" sz="5000">
                <a:solidFill>
                  <a:srgbClr val="F6B26B"/>
                </a:solidFill>
                <a:latin typeface="Barlow Condensed ExtraBold"/>
                <a:ea typeface="Barlow Condensed ExtraBold"/>
                <a:cs typeface="Barlow Condensed ExtraBold"/>
                <a:sym typeface="Barlow Condensed ExtraBold"/>
              </a:rPr>
              <a:t>brief</a:t>
            </a:r>
            <a:endParaRPr sz="5000">
              <a:solidFill>
                <a:srgbClr val="F6B26B"/>
              </a:solidFill>
              <a:latin typeface="Barlow Condensed ExtraBold"/>
              <a:ea typeface="Barlow Condensed ExtraBold"/>
              <a:cs typeface="Barlow Condensed ExtraBold"/>
              <a:sym typeface="Barlow Condensed ExtraBold"/>
            </a:endParaRPr>
          </a:p>
          <a:p>
            <a:pPr marL="0" lvl="0" indent="0" algn="ctr" rtl="0">
              <a:lnSpc>
                <a:spcPct val="100000"/>
              </a:lnSpc>
              <a:spcBef>
                <a:spcPts val="0"/>
              </a:spcBef>
              <a:spcAft>
                <a:spcPts val="0"/>
              </a:spcAft>
              <a:buClr>
                <a:schemeClr val="dk1"/>
              </a:buClr>
              <a:buSzPts val="1100"/>
              <a:buFont typeface="Arial"/>
              <a:buNone/>
            </a:pPr>
            <a:r>
              <a:rPr lang="en" sz="5000">
                <a:solidFill>
                  <a:srgbClr val="F9CB9C"/>
                </a:solidFill>
                <a:latin typeface="Barlow Condensed ExtraBold"/>
                <a:ea typeface="Barlow Condensed ExtraBold"/>
                <a:cs typeface="Barlow Condensed ExtraBold"/>
                <a:sym typeface="Barlow Condensed ExtraBold"/>
              </a:rPr>
              <a:t>&amp; non-recurring</a:t>
            </a:r>
            <a:endParaRPr sz="5000">
              <a:solidFill>
                <a:srgbClr val="F9CB9C"/>
              </a:solidFill>
              <a:latin typeface="Barlow Condensed ExtraBold"/>
              <a:ea typeface="Barlow Condensed ExtraBold"/>
              <a:cs typeface="Barlow Condensed ExtraBold"/>
              <a:sym typeface="Barlow Condensed ExtraBold"/>
            </a:endParaRPr>
          </a:p>
          <a:p>
            <a:pPr marL="0" lvl="0" indent="0" algn="l" rtl="0">
              <a:lnSpc>
                <a:spcPct val="100000"/>
              </a:lnSpc>
              <a:spcBef>
                <a:spcPts val="0"/>
              </a:spcBef>
              <a:spcAft>
                <a:spcPts val="0"/>
              </a:spcAft>
              <a:buClr>
                <a:schemeClr val="dk1"/>
              </a:buClr>
              <a:buSzPts val="1100"/>
              <a:buFont typeface="Arial"/>
              <a:buNone/>
            </a:pPr>
            <a:endParaRPr sz="3600">
              <a:solidFill>
                <a:srgbClr val="303C93"/>
              </a:solidFill>
              <a:latin typeface="Barlow Condensed SemiBold"/>
              <a:ea typeface="Barlow Condensed SemiBold"/>
              <a:cs typeface="Barlow Condensed SemiBold"/>
              <a:sym typeface="Barlow Condensed SemiBold"/>
            </a:endParaRPr>
          </a:p>
          <a:p>
            <a:pPr marL="0" lvl="0" indent="0" algn="l" rtl="0">
              <a:spcBef>
                <a:spcPts val="0"/>
              </a:spcBef>
              <a:spcAft>
                <a:spcPts val="1200"/>
              </a:spcAft>
              <a:buNone/>
            </a:pPr>
            <a:endParaRPr sz="3000"/>
          </a:p>
        </p:txBody>
      </p:sp>
      <p:cxnSp>
        <p:nvCxnSpPr>
          <p:cNvPr id="165" name="Google Shape;165;p29"/>
          <p:cNvCxnSpPr/>
          <p:nvPr/>
        </p:nvCxnSpPr>
        <p:spPr>
          <a:xfrm>
            <a:off x="290600" y="4611200"/>
            <a:ext cx="144300" cy="0"/>
          </a:xfrm>
          <a:prstGeom prst="straightConnector1">
            <a:avLst/>
          </a:prstGeom>
          <a:noFill/>
          <a:ln w="9525" cap="flat" cmpd="sng">
            <a:solidFill>
              <a:srgbClr val="303C93"/>
            </a:solidFill>
            <a:prstDash val="solid"/>
            <a:round/>
            <a:headEnd type="none" w="med" len="med"/>
            <a:tailEnd type="none" w="med" len="med"/>
          </a:ln>
        </p:spPr>
      </p:cxnSp>
      <p:sp>
        <p:nvSpPr>
          <p:cNvPr id="166" name="Google Shape;166;p29"/>
          <p:cNvSpPr txBox="1"/>
          <p:nvPr/>
        </p:nvSpPr>
        <p:spPr>
          <a:xfrm rot="-5400000">
            <a:off x="-844450" y="3095700"/>
            <a:ext cx="2476200" cy="1848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00">
                <a:solidFill>
                  <a:srgbClr val="303C93"/>
                </a:solidFill>
                <a:latin typeface="Roboto Medium"/>
                <a:ea typeface="Roboto Medium"/>
                <a:cs typeface="Roboto Medium"/>
                <a:sym typeface="Roboto Medium"/>
              </a:rPr>
              <a:t>UHYC March 2026  Meeting</a:t>
            </a:r>
            <a:endParaRPr sz="800">
              <a:solidFill>
                <a:srgbClr val="303C93"/>
              </a:solidFill>
              <a:latin typeface="Roboto Medium"/>
              <a:ea typeface="Roboto Medium"/>
              <a:cs typeface="Roboto Medium"/>
              <a:sym typeface="Roboto Medium"/>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731</Words>
  <Application>Microsoft Office PowerPoint</Application>
  <PresentationFormat>On-screen Show (16:9)</PresentationFormat>
  <Paragraphs>116</Paragraphs>
  <Slides>24</Slides>
  <Notes>24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Barlow Condensed ExtraBold</vt:lpstr>
      <vt:lpstr>Barlow SemiBold</vt:lpstr>
      <vt:lpstr>Barlow Condensed</vt:lpstr>
      <vt:lpstr>Barlow Semi Condensed ExtraBold</vt:lpstr>
      <vt:lpstr>Noto Sans Georgian</vt:lpstr>
      <vt:lpstr>Shantell Sans ExtraBold</vt:lpstr>
      <vt:lpstr>Roboto Medium</vt:lpstr>
      <vt:lpstr>Arial</vt:lpstr>
      <vt:lpstr>Barlow</vt:lpstr>
      <vt:lpstr>Barlow Condensed SemiBold</vt:lpstr>
      <vt:lpstr>Barlow Condensed Medium</vt:lpstr>
      <vt:lpstr>Roboto</vt:lpstr>
      <vt:lpstr>Simple Light</vt:lpstr>
      <vt:lpstr>March 2026 Meeting </vt:lpstr>
      <vt:lpstr>Welcome !</vt:lpstr>
      <vt:lpstr>Agreements</vt:lpstr>
      <vt:lpstr>Acronyms</vt:lpstr>
      <vt:lpstr>Agenda </vt:lpstr>
      <vt:lpstr>The purpose  of the MA Unaccompanied Homeless Youth  Commission is to “study and  make recommendations for services  for unaccompanied youth and young adults experiencing homelessness in Massachusetts, to ultimately  provide comprehensive &amp; effective responses to the unique needs of this population.”  www.mass.gov/orgs/ma-unaccompanied-homeless-youth-commission</vt:lpstr>
      <vt:lpstr>The purpose of  Homeless Youth Services  is to ensure that every region in Massachusetts has both prevention and intervention services specifically for young adults,  including emergency shelter or crisis housing.  www.mass.gov/orgs/homeless-youth-services</vt:lpstr>
      <vt:lpstr>MA defines an unaccompanied homeless youth (UHY) as a person who: 1) Is 24 years of age or younger; and 2) Is not in the physical custody or care of a parent or legal guardian; and 3) Lacks a fixed, regular, and adequate nighttime residence.</vt:lpstr>
      <vt:lpstr>PowerPoint Presentation</vt:lpstr>
      <vt:lpstr>PowerPoint Presentation</vt:lpstr>
      <vt:lpstr>UHYC Workgroup Updates </vt:lpstr>
      <vt:lpstr>PowerPoint Presentation</vt:lpstr>
      <vt:lpstr>PowerPoint Presentation</vt:lpstr>
      <vt:lpstr>PowerPoint Presentation</vt:lpstr>
      <vt:lpstr>PowerPoint Presentation</vt:lpstr>
      <vt:lpstr>Other Announcements!</vt:lpstr>
      <vt:lpstr>Reflections</vt:lpstr>
      <vt:lpstr>What We Built Together</vt:lpstr>
      <vt:lpstr>What We Built Together</vt:lpstr>
      <vt:lpstr>PowerPoint Presentation</vt:lpstr>
      <vt:lpstr>The Work Ahead</vt:lpstr>
      <vt:lpstr>Youth homelessness is solvable.</vt:lpstr>
      <vt:lpstr>Next Steps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Harrison, Deborah (EHS)</dc:creator>
  <cp:lastModifiedBy>Harrison, Deborah (EHS)</cp:lastModifiedBy>
  <cp:revision>1</cp:revision>
  <dcterms:modified xsi:type="dcterms:W3CDTF">2026-03-18T17:08:53Z</dcterms:modified>
</cp:coreProperties>
</file>